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5" r:id="rId3"/>
  </p:sldMasterIdLst>
  <p:notesMasterIdLst>
    <p:notesMasterId r:id="rId17"/>
  </p:notesMasterIdLst>
  <p:sldIdLst>
    <p:sldId id="257" r:id="rId4"/>
    <p:sldId id="283" r:id="rId5"/>
    <p:sldId id="284" r:id="rId6"/>
    <p:sldId id="318" r:id="rId7"/>
    <p:sldId id="259" r:id="rId8"/>
    <p:sldId id="3700" r:id="rId9"/>
    <p:sldId id="294" r:id="rId10"/>
    <p:sldId id="3692" r:id="rId11"/>
    <p:sldId id="3672" r:id="rId12"/>
    <p:sldId id="3687" r:id="rId13"/>
    <p:sldId id="3693" r:id="rId14"/>
    <p:sldId id="293" r:id="rId15"/>
    <p:sldId id="264" r:id="rId16"/>
  </p:sldIdLst>
  <p:sldSz cx="12192000" cy="6858000"/>
  <p:notesSz cx="6858000" cy="9144000"/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0FDD8"/>
    <a:srgbClr val="2B80A5"/>
    <a:srgbClr val="E1F0D5"/>
    <a:srgbClr val="DCECD1"/>
    <a:srgbClr val="3F88FB"/>
    <a:srgbClr val="5DA2B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960" autoAdjust="0"/>
    <p:restoredTop sz="94660"/>
  </p:normalViewPr>
  <p:slideViewPr>
    <p:cSldViewPr snapToGrid="0">
      <p:cViewPr varScale="1">
        <p:scale>
          <a:sx n="73" d="100"/>
          <a:sy n="73" d="100"/>
        </p:scale>
        <p:origin x="744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ags" Target="tags/tag1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C73A6B-BB26-4B12-BFB8-2B873AE12267}" type="datetimeFigureOut">
              <a:rPr lang="zh-CN" altLang="en-US" smtClean="0"/>
              <a:t>2023/9/6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5701FA-A99B-4EA7-BD9A-49A04217BC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52234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9591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9318277-AB0C-432E-9A7C-27F98CB3B54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114598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2505075" y="552450"/>
            <a:ext cx="4905375" cy="275907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 lIns="98489" tIns="49245" rIns="98489" bIns="49245"/>
          <a:lstStyle/>
          <a:p>
            <a:pPr marL="0" marR="0" lvl="0" indent="0" algn="r" defTabSz="10229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E7965A4-4F9B-42AD-97F6-5956B56DB13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102291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947717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62705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20971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6E1ECB1-5A5B-4C6B-8360-EEF4E780432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5BFCC059-4D8E-4C87-A4D1-E4C9E1D594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904FCF4-9A9C-407F-A896-63764D12FE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2023/9/6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9A6E786-3F61-4FD7-AF4B-5CAEC066F4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D126972-3EDC-4D3D-817C-4CCC7969F7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42905"/>
      </p:ext>
    </p:extLst>
  </p:cSld>
  <p:clrMapOvr>
    <a:masterClrMapping/>
  </p:clrMapOvr>
  <p:transition spd="slow" advClick="0" advTm="1000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B517C0B-618B-4B07-8FEE-212F45DF64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E76156C6-4F3E-4B26-BEF6-C658183E3C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90B155B-888E-4B42-8139-225B7CE490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2023/9/6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0848B8B-A45D-48D2-B95C-C234023486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E2847D2-37FF-491E-86F7-2A77B2A5E9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1515817"/>
      </p:ext>
    </p:extLst>
  </p:cSld>
  <p:clrMapOvr>
    <a:masterClrMapping/>
  </p:clrMapOvr>
  <p:transition spd="slow" advClick="0" advTm="1000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61B51B0E-C5ED-4931-852F-A8DA7E1DB9A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65174B4-31E8-4BEF-8942-FD3548C70B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2B8F4D3-431E-44CF-A028-C91E2137E9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2023/9/6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5D0F09A-E73B-492B-B10B-3218D86A87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9BE3E4A-3F9F-4FA6-A0A2-122D22E57C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4763146"/>
      </p:ext>
    </p:extLst>
  </p:cSld>
  <p:clrMapOvr>
    <a:masterClrMapping/>
  </p:clrMapOvr>
  <p:transition spd="slow" advClick="0" advTm="1000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31E8D7-BC5A-4744-9B26-18FF7F3D1AA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1" y="1122363"/>
            <a:ext cx="9144000" cy="2387600"/>
          </a:xfrm>
        </p:spPr>
        <p:txBody>
          <a:bodyPr anchor="b"/>
          <a:lstStyle>
            <a:lvl1pPr algn="ctr">
              <a:defRPr sz="5999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E6BD64A-F56D-4550-95A2-0CF5A91234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1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54" indent="0" algn="ctr">
              <a:buNone/>
              <a:defRPr sz="2000"/>
            </a:lvl2pPr>
            <a:lvl3pPr marL="914309" indent="0" algn="ctr">
              <a:buNone/>
              <a:defRPr sz="1800"/>
            </a:lvl3pPr>
            <a:lvl4pPr marL="1371463" indent="0" algn="ctr">
              <a:buNone/>
              <a:defRPr sz="1600"/>
            </a:lvl4pPr>
            <a:lvl5pPr marL="1828617" indent="0" algn="ctr">
              <a:buNone/>
              <a:defRPr sz="1600"/>
            </a:lvl5pPr>
            <a:lvl6pPr marL="2285771" indent="0" algn="ctr">
              <a:buNone/>
              <a:defRPr sz="1600"/>
            </a:lvl6pPr>
            <a:lvl7pPr marL="2742926" indent="0" algn="ctr">
              <a:buNone/>
              <a:defRPr sz="1600"/>
            </a:lvl7pPr>
            <a:lvl8pPr marL="3200080" indent="0" algn="ctr">
              <a:buNone/>
              <a:defRPr sz="1600"/>
            </a:lvl8pPr>
            <a:lvl9pPr marL="3657234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CA7C5D-B678-4D9C-9CF2-A3C951F6DB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309"/>
            <a:fld id="{4B30AF64-7C72-41F8-90B3-3B1E626087E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309"/>
              <a:t>9/6/2023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2EC657-8ACA-4BC5-B52E-7CBB2870E9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09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4C2B4B-2787-4C49-B41C-6AA83ACF15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09"/>
            <a:fld id="{F6DF2FCC-B0BC-4F34-AAF0-9C4175CDDB6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309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45034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6D54-461D-48F4-B25E-5C0A67FA03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9398E9-C79C-4EA8-9A0B-8FC5D9CAB0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9DAC13-9ED5-4CBC-BEBA-516966E17E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309"/>
            <a:fld id="{4B30AF64-7C72-41F8-90B3-3B1E626087E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309"/>
              <a:t>9/6/2023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A0BC11-6D3B-4344-846D-145164CFC0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09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02BB4E-72AF-42F9-A0BF-617E194D88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09"/>
            <a:fld id="{F6DF2FCC-B0BC-4F34-AAF0-9C4175CDDB6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309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5636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532C2E-2167-4A97-9880-4D1594257F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40"/>
            <a:ext cx="10515600" cy="2852737"/>
          </a:xfrm>
        </p:spPr>
        <p:txBody>
          <a:bodyPr anchor="b"/>
          <a:lstStyle>
            <a:lvl1pPr>
              <a:defRPr sz="5999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EFDE48F-A228-42EB-9BBB-10421065DF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EA4D61-E3E3-4DD4-93BA-61CDE7388F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309"/>
            <a:fld id="{4B30AF64-7C72-41F8-90B3-3B1E626087E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309"/>
              <a:t>9/6/2023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10486C-A6EA-4471-843E-3187D98FD1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09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E5E8BD-8E51-41F8-BCAA-748C2BE6D9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09"/>
            <a:fld id="{F6DF2FCC-B0BC-4F34-AAF0-9C4175CDDB6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309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70596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B1DD7B-0643-4EB2-93C4-2CE2FD5AB5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2F3AF0-5851-45C9-BB02-57D43489EAD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B01B19F-19EA-43F7-8D3B-B2F438FCE01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6E4BE5C-412E-4843-AA7D-00107293A1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309"/>
            <a:fld id="{4B30AF64-7C72-41F8-90B3-3B1E626087E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309"/>
              <a:t>9/6/2023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840E651-5F2A-4B2F-A568-F499E91C0C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09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E045493-E3BF-48EA-9097-D21684FECA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09"/>
            <a:fld id="{F6DF2FCC-B0BC-4F34-AAF0-9C4175CDDB6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309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75562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30FE15-7976-4794-A1DC-D6F643A3E8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942A44-C768-48D2-BFD3-20730D1C87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3F79609-BA12-47D5-B66B-5103B978CC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B68E2EC-42C5-4B1F-ABF5-A2415CE183D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1B0BC22-BA6A-44AA-BBC9-769677D24F2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5F56F88-511B-4A2B-A7D2-BC3A4DF844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309"/>
            <a:fld id="{4B30AF64-7C72-41F8-90B3-3B1E626087E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309"/>
              <a:t>9/6/2023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85A00EF-FCF3-4F0C-A84A-7F6C984F9A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09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D9EDC24-09D3-4F8A-9858-ED4DF669E7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09"/>
            <a:fld id="{F6DF2FCC-B0BC-4F34-AAF0-9C4175CDDB6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309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864841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A59D27-1B9A-4D71-98CF-618357E80D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5E96570-4B96-4916-BB31-5B2B0BD6CB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309"/>
            <a:fld id="{4B30AF64-7C72-41F8-90B3-3B1E626087E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309"/>
              <a:t>9/6/2023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3B7CB97-6BDB-4764-91D7-CD9BAFC627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09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8F6F97C-036F-42A1-A5AE-F5AA0F4A7B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09"/>
            <a:fld id="{F6DF2FCC-B0BC-4F34-AAF0-9C4175CDDB6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309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641212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84C3362-CEC8-401A-AE6C-6531BA6A41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309"/>
            <a:fld id="{4B30AF64-7C72-41F8-90B3-3B1E626087E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309"/>
              <a:t>9/6/2023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8EAB2D9-DF9D-4F75-8779-FC13F33127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09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09920A3-C177-47BC-ACC1-64F44AB4C3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09"/>
            <a:fld id="{F6DF2FCC-B0BC-4F34-AAF0-9C4175CDDB6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309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870874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505429-1A47-4F2E-B356-62CDABB6F2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29524C-38C5-4036-9839-1EFE15E518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0C03440-7CD9-4B0D-8582-39C43CBDDDC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4" indent="0">
              <a:buNone/>
              <a:defRPr sz="1400"/>
            </a:lvl2pPr>
            <a:lvl3pPr marL="914309" indent="0">
              <a:buNone/>
              <a:defRPr sz="1200"/>
            </a:lvl3pPr>
            <a:lvl4pPr marL="1371463" indent="0">
              <a:buNone/>
              <a:defRPr sz="1000"/>
            </a:lvl4pPr>
            <a:lvl5pPr marL="1828617" indent="0">
              <a:buNone/>
              <a:defRPr sz="1000"/>
            </a:lvl5pPr>
            <a:lvl6pPr marL="2285771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4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CF17C8B-F6C7-4D71-8104-6E381ADE3E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309"/>
            <a:fld id="{4B30AF64-7C72-41F8-90B3-3B1E626087E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309"/>
              <a:t>9/6/2023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222AC1D-D3BF-49EA-8EA8-1982DEFDC4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09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8D48724-0CFB-4E34-B2C2-11C629A37C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09"/>
            <a:fld id="{F6DF2FCC-B0BC-4F34-AAF0-9C4175CDDB6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309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22675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41A1C3F-F90A-43A4-9ECD-F00719B565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C48D4E4-35F0-4517-A710-16EC966268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D82627A-5DA8-42DB-A0E5-883D1EDEEB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2023/9/6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709759C-075D-43BD-B60D-906336D331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E769EA7-A4C8-47A7-9F4D-3E4EF4FEB3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920956"/>
      </p:ext>
    </p:extLst>
  </p:cSld>
  <p:clrMapOvr>
    <a:masterClrMapping/>
  </p:clrMapOvr>
  <p:transition spd="slow" advClick="0" advTm="1000">
    <p:push dir="u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5883B2-E261-424E-ABE1-FBBF19FE7C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9F050D5-4D5B-4A29-A50A-79396129A42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54" indent="0">
              <a:buNone/>
              <a:defRPr sz="2800"/>
            </a:lvl2pPr>
            <a:lvl3pPr marL="914309" indent="0">
              <a:buNone/>
              <a:defRPr sz="2400"/>
            </a:lvl3pPr>
            <a:lvl4pPr marL="1371463" indent="0">
              <a:buNone/>
              <a:defRPr sz="2000"/>
            </a:lvl4pPr>
            <a:lvl5pPr marL="1828617" indent="0">
              <a:buNone/>
              <a:defRPr sz="2000"/>
            </a:lvl5pPr>
            <a:lvl6pPr marL="2285771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4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6C19F2-31A0-40A4-9105-1C3B22E3C3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4" indent="0">
              <a:buNone/>
              <a:defRPr sz="1400"/>
            </a:lvl2pPr>
            <a:lvl3pPr marL="914309" indent="0">
              <a:buNone/>
              <a:defRPr sz="1200"/>
            </a:lvl3pPr>
            <a:lvl4pPr marL="1371463" indent="0">
              <a:buNone/>
              <a:defRPr sz="1000"/>
            </a:lvl4pPr>
            <a:lvl5pPr marL="1828617" indent="0">
              <a:buNone/>
              <a:defRPr sz="1000"/>
            </a:lvl5pPr>
            <a:lvl6pPr marL="2285771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4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D3C2379-A9FF-4499-8043-796C97F3F1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309"/>
            <a:fld id="{4B30AF64-7C72-41F8-90B3-3B1E626087E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309"/>
              <a:t>9/6/2023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D775142-9DBD-4C7C-A8FE-AE295FE14B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09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981D79-B03B-4A09-BFC7-8E329872B1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09"/>
            <a:fld id="{F6DF2FCC-B0BC-4F34-AAF0-9C4175CDDB6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309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702256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37AC1A-BED7-499D-9E71-61DDFDAD33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8A6054C-224B-412A-91C0-CF8BD4CEC98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C782BE-6C0F-4C49-8C85-AA305EAEA5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309"/>
            <a:fld id="{4B30AF64-7C72-41F8-90B3-3B1E626087E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309"/>
              <a:t>9/6/2023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D9E88E-F097-4211-8ADB-53B8D5CB68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09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8A7D9D-4090-4010-8F31-8596E85B93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09"/>
            <a:fld id="{F6DF2FCC-B0BC-4F34-AAF0-9C4175CDDB6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309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898330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17327F0-5C32-410C-9ACA-84C39598743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8D6BD84-0B9B-45D4-B5E6-8E2496B0A40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AA2995-4715-49E0-AD5B-3DF0859291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309"/>
            <a:fld id="{4B30AF64-7C72-41F8-90B3-3B1E626087E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309"/>
              <a:t>9/6/2023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570D9D-CE8F-4B31-A270-8D7252E4C7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09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E3F925-055A-4D03-8A65-E7CE1EB6D2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09"/>
            <a:fld id="{F6DF2FCC-B0BC-4F34-AAF0-9C4175CDDB6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309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184483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1" y="1600203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591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defTabSz="914309">
              <a:defRPr/>
            </a:pPr>
            <a:endParaRPr lang="en-US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defTabSz="914309">
              <a:defRPr/>
            </a:pPr>
            <a:endParaRPr lang="en-US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defTabSz="914309">
              <a:defRPr/>
            </a:pPr>
            <a:fld id="{D10555FE-5A9A-4145-AD37-5FFAE69ED59C}" type="slidenum">
              <a:rPr lang="en-US" altLang="en-US" smtClean="0">
                <a:solidFill>
                  <a:prstClr val="black">
                    <a:tint val="75000"/>
                  </a:prstClr>
                </a:solidFill>
              </a:rPr>
              <a:pPr defTabSz="914309">
                <a:defRPr/>
              </a:pPr>
              <a:t>‹#›</a:t>
            </a:fld>
            <a:endParaRPr lang="en-US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56945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bg" descr="F:\1-原创素材\1_mm1102\PPT\PPT_014\materaials\contents_1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balloon" descr="F:\1-原创素材\1_mm1102\PPT\PPT_014\materaials\contents_3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7126" y="260651"/>
            <a:ext cx="2872889" cy="3953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balloon_2" descr="F:\1-原创素材\1_mm1102\PPT\PPT_014\materaials\contents_3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28631" flipH="1">
            <a:off x="562829" y="191029"/>
            <a:ext cx="4983709" cy="6480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shape" descr="F:\1-原创素材\1_mm1102\PPT\PPT_014\materaials\contents_2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1478" y="1019679"/>
            <a:ext cx="9178075" cy="4788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grassland" descr="F:\1-原创素材\1_mm1102\PPT\PPT_014\materaials\contents_5.pn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933951"/>
            <a:ext cx="12192000" cy="1924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组合 2"/>
          <p:cNvGrpSpPr/>
          <p:nvPr userDrawn="1"/>
        </p:nvGrpSpPr>
        <p:grpSpPr>
          <a:xfrm>
            <a:off x="595135" y="4965173"/>
            <a:ext cx="11001731" cy="1920213"/>
            <a:chOff x="-4251670" y="1149350"/>
            <a:chExt cx="16299090" cy="2844800"/>
          </a:xfrm>
        </p:grpSpPr>
        <p:pic>
          <p:nvPicPr>
            <p:cNvPr id="3080" name="children_1" descr="F:\1-原创素材\1_mm1102\PPT\PPT_014\materaials\children_1.png"/>
            <p:cNvPicPr>
              <a:picLocks noChangeAspect="1" noChangeArrowheads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251670" y="1339850"/>
              <a:ext cx="1790700" cy="2463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81" name="children_2" descr="F:\1-原创素材\1_mm1102\PPT\PPT_014\materaials\children_2.png"/>
            <p:cNvPicPr>
              <a:picLocks noChangeAspect="1" noChangeArrowheads="1"/>
            </p:cNvPicPr>
            <p:nvPr userDrawn="1"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758950" y="1308100"/>
              <a:ext cx="1574800" cy="25273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82" name="children_3" descr="F:\1-原创素材\1_mm1102\PPT\PPT_014\materaials\children_3.png"/>
            <p:cNvPicPr>
              <a:picLocks noChangeAspect="1" noChangeArrowheads="1"/>
            </p:cNvPicPr>
            <p:nvPr userDrawn="1"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7225" y="1295400"/>
              <a:ext cx="1790700" cy="25527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83" name="children_4" descr="F:\1-原创素材\1_mm1102\PPT\PPT_014\materaials\children_4.png"/>
            <p:cNvPicPr>
              <a:picLocks noChangeAspect="1" noChangeArrowheads="1"/>
            </p:cNvPicPr>
            <p:nvPr userDrawn="1"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00350" y="1149350"/>
              <a:ext cx="1600200" cy="2844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84" name="children_5" descr="F:\1-原创素材\1_mm1102\PPT\PPT_014\materaials\children_5.png"/>
            <p:cNvPicPr>
              <a:picLocks noChangeAspect="1" noChangeArrowheads="1"/>
            </p:cNvPicPr>
            <p:nvPr userDrawn="1"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67361" y="1244600"/>
              <a:ext cx="2006600" cy="26543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85" name="children_6" descr="F:\1-原创素材\1_mm1102\PPT\PPT_014\materaials\children_6.png"/>
            <p:cNvPicPr>
              <a:picLocks noChangeAspect="1" noChangeArrowheads="1"/>
            </p:cNvPicPr>
            <p:nvPr userDrawn="1"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16951" y="1219200"/>
              <a:ext cx="1689100" cy="2705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86" name="children_7" descr="F:\1-原创素材\1_mm1102\PPT\PPT_014\materaials\children_7.png"/>
            <p:cNvPicPr>
              <a:picLocks noChangeAspect="1" noChangeArrowheads="1"/>
            </p:cNvPicPr>
            <p:nvPr userDrawn="1"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38835" y="1346200"/>
              <a:ext cx="2019300" cy="24511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87" name="children_8" descr="F:\1-原创素材\1_mm1102\PPT\PPT_014\materaials\children_8.png"/>
            <p:cNvPicPr>
              <a:picLocks noChangeAspect="1" noChangeArrowheads="1"/>
            </p:cNvPicPr>
            <p:nvPr userDrawn="1"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69420" y="1327150"/>
              <a:ext cx="1778000" cy="2489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7" name="TextBox 16"/>
          <p:cNvSpPr txBox="1"/>
          <p:nvPr userDrawn="1"/>
        </p:nvSpPr>
        <p:spPr>
          <a:xfrm>
            <a:off x="-3889109" y="7845491"/>
            <a:ext cx="16567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cs typeface="+mn-cs"/>
              </a:rPr>
              <a:t>Contents_N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  <p:grpSp>
        <p:nvGrpSpPr>
          <p:cNvPr id="4" name="kite_group"/>
          <p:cNvGrpSpPr/>
          <p:nvPr userDrawn="1"/>
        </p:nvGrpSpPr>
        <p:grpSpPr>
          <a:xfrm>
            <a:off x="-240703" y="-1580104"/>
            <a:ext cx="5808371" cy="2887303"/>
            <a:chOff x="-180528" y="-1185078"/>
            <a:chExt cx="4356278" cy="2165477"/>
          </a:xfrm>
        </p:grpSpPr>
        <p:pic>
          <p:nvPicPr>
            <p:cNvPr id="19" name="kite" descr="F:\1-原创素材\1_mm1102\PPT\PPT_014\materaials\contents_4.png"/>
            <p:cNvPicPr>
              <a:picLocks noChangeAspect="1" noChangeArrowheads="1"/>
            </p:cNvPicPr>
            <p:nvPr userDrawn="1"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00195" y="411510"/>
              <a:ext cx="675555" cy="5688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椭圆 1"/>
            <p:cNvSpPr/>
            <p:nvPr userDrawn="1"/>
          </p:nvSpPr>
          <p:spPr>
            <a:xfrm>
              <a:off x="-180528" y="-1185078"/>
              <a:ext cx="72008" cy="7200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0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93972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">
        <p:split orient="vert"/>
      </p:transition>
    </mc:Choice>
    <mc:Fallback xmlns="">
      <p:transition spd="slow" advTm="1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300000">
                                      <p:cBhvr>
                                        <p:cTn id="6" dur="2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300000">
                                      <p:cBhvr>
                                        <p:cTn id="8" dur="2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-300000">
                                      <p:cBhvr>
                                        <p:cTn id="10" dur="2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Rot by="300000">
                                      <p:cBhvr>
                                        <p:cTn id="12" dur="2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600000">
                                      <p:cBhvr>
                                        <p:cTn id="1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-600000">
                                      <p:cBhvr>
                                        <p:cTn id="1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8" presetClass="emph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600000">
                                      <p:cBhvr>
                                        <p:cTn id="1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8" presetClass="emp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Rot by="-300000">
                                      <p:cBhvr>
                                        <p:cTn id="2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600000">
                                      <p:cBhvr>
                                        <p:cTn id="22" dur="4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8" presetClass="emph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600000">
                                      <p:cBhvr>
                                        <p:cTn id="24" dur="4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3.08642E-6 L 0.0375 0.01975 " pathEditMode="relative" rAng="0" ptsTypes="AA">
                                      <p:cBhvr>
                                        <p:cTn id="2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75" y="988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0.0375 0.01975 L 0.02969 -0.01235 " pathEditMode="relative" rAng="0" ptsTypes="AA">
                                      <p:cBhvr>
                                        <p:cTn id="2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9" y="-16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276874"/>
            <a:ext cx="12192000" cy="34925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-1901482" y="-74389"/>
            <a:ext cx="15299227" cy="2077769"/>
            <a:chOff x="-900605" y="-49427"/>
            <a:chExt cx="5490815" cy="745701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2727"/>
            <a:stretch>
              <a:fillRect/>
            </a:stretch>
          </p:blipFill>
          <p:spPr>
            <a:xfrm rot="5400000">
              <a:off x="3006573" y="-914061"/>
              <a:ext cx="719003" cy="2448271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324070" y="-1247404"/>
              <a:ext cx="719003" cy="3168354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3009956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1" y="1122363"/>
            <a:ext cx="9144000" cy="2387600"/>
          </a:xfrm>
        </p:spPr>
        <p:txBody>
          <a:bodyPr anchor="b"/>
          <a:lstStyle>
            <a:lvl1pPr algn="ctr">
              <a:defRPr sz="5999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1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54" indent="0" algn="ctr">
              <a:buNone/>
              <a:defRPr sz="2000"/>
            </a:lvl2pPr>
            <a:lvl3pPr marL="914309" indent="0" algn="ctr">
              <a:buNone/>
              <a:defRPr sz="1800"/>
            </a:lvl3pPr>
            <a:lvl4pPr marL="1371463" indent="0" algn="ctr">
              <a:buNone/>
              <a:defRPr sz="1600"/>
            </a:lvl4pPr>
            <a:lvl5pPr marL="1828617" indent="0" algn="ctr">
              <a:buNone/>
              <a:defRPr sz="1600"/>
            </a:lvl5pPr>
            <a:lvl6pPr marL="2285771" indent="0" algn="ctr">
              <a:buNone/>
              <a:defRPr sz="1600"/>
            </a:lvl6pPr>
            <a:lvl7pPr marL="2742926" indent="0" algn="ctr">
              <a:buNone/>
              <a:defRPr sz="1600"/>
            </a:lvl7pPr>
            <a:lvl8pPr marL="3200080" indent="0" algn="ctr">
              <a:buNone/>
              <a:defRPr sz="1600"/>
            </a:lvl8pPr>
            <a:lvl9pPr marL="3657234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9/6/2023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434420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9/6/2023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458877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40"/>
            <a:ext cx="10515600" cy="2852737"/>
          </a:xfrm>
        </p:spPr>
        <p:txBody>
          <a:bodyPr anchor="b"/>
          <a:lstStyle>
            <a:lvl1pPr>
              <a:defRPr sz="5999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9/6/2023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910252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9/6/2023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3283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1030536-6B8C-499F-B691-282A56B223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92699D7-1ACB-40EF-8948-18C67F14DC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09C0F2B-275E-4EFF-8736-59FDF65204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2023/9/6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C6CBD68-7556-4277-A9CC-0E3698CDD0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7552142-513F-4E0A-A832-EC32ABA8CB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2929136"/>
      </p:ext>
    </p:extLst>
  </p:cSld>
  <p:clrMapOvr>
    <a:masterClrMapping/>
  </p:clrMapOvr>
  <p:transition spd="slow" advClick="0" advTm="1000">
    <p:push dir="u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9/6/2023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659566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9/6/2023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67942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9/6/2023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851460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4" indent="0">
              <a:buNone/>
              <a:defRPr sz="1400"/>
            </a:lvl2pPr>
            <a:lvl3pPr marL="914309" indent="0">
              <a:buNone/>
              <a:defRPr sz="1200"/>
            </a:lvl3pPr>
            <a:lvl4pPr marL="1371463" indent="0">
              <a:buNone/>
              <a:defRPr sz="1000"/>
            </a:lvl4pPr>
            <a:lvl5pPr marL="1828617" indent="0">
              <a:buNone/>
              <a:defRPr sz="1000"/>
            </a:lvl5pPr>
            <a:lvl6pPr marL="2285771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4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9/6/2023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816681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54" indent="0">
              <a:buNone/>
              <a:defRPr sz="2800"/>
            </a:lvl2pPr>
            <a:lvl3pPr marL="914309" indent="0">
              <a:buNone/>
              <a:defRPr sz="2400"/>
            </a:lvl3pPr>
            <a:lvl4pPr marL="1371463" indent="0">
              <a:buNone/>
              <a:defRPr sz="2000"/>
            </a:lvl4pPr>
            <a:lvl5pPr marL="1828617" indent="0">
              <a:buNone/>
              <a:defRPr sz="2000"/>
            </a:lvl5pPr>
            <a:lvl6pPr marL="2285771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4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4" indent="0">
              <a:buNone/>
              <a:defRPr sz="1400"/>
            </a:lvl2pPr>
            <a:lvl3pPr marL="914309" indent="0">
              <a:buNone/>
              <a:defRPr sz="1200"/>
            </a:lvl3pPr>
            <a:lvl4pPr marL="1371463" indent="0">
              <a:buNone/>
              <a:defRPr sz="1000"/>
            </a:lvl4pPr>
            <a:lvl5pPr marL="1828617" indent="0">
              <a:buNone/>
              <a:defRPr sz="1000"/>
            </a:lvl5pPr>
            <a:lvl6pPr marL="2285771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4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9/6/2023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747064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9/6/2023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753772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9/6/2023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410501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0169421"/>
      </p:ext>
    </p:extLst>
  </p:cSld>
  <p:clrMapOvr>
    <a:masterClrMapping/>
  </p:clrMapOvr>
  <p:transition spd="med" advClick="0" advTm="0">
    <p:pull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4117733"/>
      </p:ext>
    </p:extLst>
  </p:cSld>
  <p:clrMapOvr>
    <a:masterClrMapping/>
  </p:clrMapOvr>
  <p:transition spd="med" advClick="0" advTm="0">
    <p:pull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8132871"/>
      </p:ext>
    </p:extLst>
  </p:cSld>
  <p:clrMapOvr>
    <a:masterClrMapping/>
  </p:clrMapOvr>
  <p:transition spd="med" advClick="0" advTm="0"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8DA5A0C-41EF-4EF1-B9B9-E309AF8245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898F9A6-7009-487C-9335-9B2655AF34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42523A4-6D85-4E26-BAD9-B5DED0F0D8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F1B68CC-03DA-4133-9A62-45795BDC56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2023/9/6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7433D43-A8D0-4374-ACF8-E247BE39BC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B94F08B-6269-48AE-88E7-BDBB0876FD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6417601"/>
      </p:ext>
    </p:extLst>
  </p:cSld>
  <p:clrMapOvr>
    <a:masterClrMapping/>
  </p:clrMapOvr>
  <p:transition spd="slow" advClick="0" advTm="1000">
    <p:push dir="u"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5433605"/>
      </p:ext>
    </p:extLst>
  </p:cSld>
  <p:clrMapOvr>
    <a:masterClrMapping/>
  </p:clrMapOvr>
  <p:transition spd="med" advClick="0" advTm="0">
    <p:pull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43857172"/>
      </p:ext>
    </p:extLst>
  </p:cSld>
  <p:clrMapOvr>
    <a:masterClrMapping/>
  </p:clrMapOvr>
  <p:transition spd="med" advClick="0" advTm="0">
    <p:pull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0114476"/>
      </p:ext>
    </p:extLst>
  </p:cSld>
  <p:clrMapOvr>
    <a:masterClrMapping/>
  </p:clrMapOvr>
  <p:transition spd="med" advClick="0" advTm="0">
    <p:pull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1_Section header"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" name="Google Shape;93;p3"/>
          <p:cNvPicPr preferRelativeResize="0"/>
          <p:nvPr/>
        </p:nvPicPr>
        <p:blipFill>
          <a:blip r:embed="rId2">
            <a:alphaModFix amt="30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4" name="Google Shape;94;p3"/>
          <p:cNvSpPr/>
          <p:nvPr/>
        </p:nvSpPr>
        <p:spPr>
          <a:xfrm>
            <a:off x="-12399" y="1467434"/>
            <a:ext cx="1976900" cy="5397500"/>
          </a:xfrm>
          <a:custGeom>
            <a:avLst/>
            <a:gdLst/>
            <a:ahLst/>
            <a:cxnLst/>
            <a:rect l="l" t="t" r="r" b="b"/>
            <a:pathLst>
              <a:path w="59307" h="161925" extrusionOk="0">
                <a:moveTo>
                  <a:pt x="381" y="161925"/>
                </a:moveTo>
                <a:cubicBezTo>
                  <a:pt x="4156" y="155319"/>
                  <a:pt x="7109" y="147746"/>
                  <a:pt x="12954" y="142875"/>
                </a:cubicBezTo>
                <a:cubicBezTo>
                  <a:pt x="20757" y="136372"/>
                  <a:pt x="32642" y="132068"/>
                  <a:pt x="35433" y="122301"/>
                </a:cubicBezTo>
                <a:cubicBezTo>
                  <a:pt x="37038" y="116682"/>
                  <a:pt x="37866" y="110246"/>
                  <a:pt x="35814" y="104775"/>
                </a:cubicBezTo>
                <a:cubicBezTo>
                  <a:pt x="33952" y="99809"/>
                  <a:pt x="30584" y="94798"/>
                  <a:pt x="31242" y="89535"/>
                </a:cubicBezTo>
                <a:cubicBezTo>
                  <a:pt x="32348" y="80684"/>
                  <a:pt x="41652" y="74567"/>
                  <a:pt x="43815" y="65913"/>
                </a:cubicBezTo>
                <a:cubicBezTo>
                  <a:pt x="45069" y="60896"/>
                  <a:pt x="42244" y="53451"/>
                  <a:pt x="37338" y="51816"/>
                </a:cubicBezTo>
                <a:cubicBezTo>
                  <a:pt x="32572" y="50227"/>
                  <a:pt x="26076" y="52147"/>
                  <a:pt x="22860" y="56007"/>
                </a:cubicBezTo>
                <a:cubicBezTo>
                  <a:pt x="19604" y="59914"/>
                  <a:pt x="19553" y="68195"/>
                  <a:pt x="23622" y="71247"/>
                </a:cubicBezTo>
                <a:cubicBezTo>
                  <a:pt x="33423" y="78597"/>
                  <a:pt x="55703" y="72083"/>
                  <a:pt x="58674" y="60198"/>
                </a:cubicBezTo>
                <a:cubicBezTo>
                  <a:pt x="61768" y="47820"/>
                  <a:pt x="52499" y="34452"/>
                  <a:pt x="44196" y="24765"/>
                </a:cubicBezTo>
                <a:cubicBezTo>
                  <a:pt x="33206" y="11943"/>
                  <a:pt x="16887" y="0"/>
                  <a:pt x="0" y="0"/>
                </a:cubicBezTo>
              </a:path>
            </a:pathLst>
          </a:custGeom>
          <a:noFill/>
          <a:ln w="19050" cap="flat" cmpd="sng">
            <a:solidFill>
              <a:schemeClr val="lt1"/>
            </a:solidFill>
            <a:prstDash val="dash"/>
            <a:round/>
            <a:headEnd type="none" w="med" len="med"/>
            <a:tailEnd type="none" w="med" len="med"/>
          </a:ln>
        </p:spPr>
      </p:sp>
      <p:sp>
        <p:nvSpPr>
          <p:cNvPr id="95" name="Google Shape;95;p3"/>
          <p:cNvSpPr/>
          <p:nvPr/>
        </p:nvSpPr>
        <p:spPr>
          <a:xfrm>
            <a:off x="11016482" y="19634"/>
            <a:ext cx="1252033" cy="4016133"/>
          </a:xfrm>
          <a:custGeom>
            <a:avLst/>
            <a:gdLst/>
            <a:ahLst/>
            <a:cxnLst/>
            <a:rect l="l" t="t" r="r" b="b"/>
            <a:pathLst>
              <a:path w="37561" h="120484" extrusionOk="0">
                <a:moveTo>
                  <a:pt x="36799" y="0"/>
                </a:moveTo>
                <a:cubicBezTo>
                  <a:pt x="29022" y="5185"/>
                  <a:pt x="15479" y="7489"/>
                  <a:pt x="14320" y="16764"/>
                </a:cubicBezTo>
                <a:cubicBezTo>
                  <a:pt x="12667" y="29988"/>
                  <a:pt x="21307" y="43164"/>
                  <a:pt x="19654" y="56388"/>
                </a:cubicBezTo>
                <a:cubicBezTo>
                  <a:pt x="18093" y="68880"/>
                  <a:pt x="-1557" y="76311"/>
                  <a:pt x="223" y="88773"/>
                </a:cubicBezTo>
                <a:cubicBezTo>
                  <a:pt x="931" y="93732"/>
                  <a:pt x="5064" y="97559"/>
                  <a:pt x="7843" y="101727"/>
                </a:cubicBezTo>
                <a:cubicBezTo>
                  <a:pt x="14222" y="111296"/>
                  <a:pt x="27275" y="124396"/>
                  <a:pt x="37561" y="119253"/>
                </a:cubicBezTo>
              </a:path>
            </a:pathLst>
          </a:custGeom>
          <a:noFill/>
          <a:ln w="19050" cap="flat" cmpd="sng">
            <a:solidFill>
              <a:schemeClr val="lt1"/>
            </a:solidFill>
            <a:prstDash val="dash"/>
            <a:round/>
            <a:headEnd type="none" w="med" len="med"/>
            <a:tailEnd type="none" w="med" len="med"/>
          </a:ln>
        </p:spPr>
      </p:sp>
      <p:sp>
        <p:nvSpPr>
          <p:cNvPr id="96" name="Google Shape;96;p3"/>
          <p:cNvSpPr/>
          <p:nvPr/>
        </p:nvSpPr>
        <p:spPr>
          <a:xfrm>
            <a:off x="1451600" y="1263000"/>
            <a:ext cx="9288800" cy="4332000"/>
          </a:xfrm>
          <a:prstGeom prst="roundRect">
            <a:avLst>
              <a:gd name="adj" fmla="val 6508"/>
            </a:avLst>
          </a:prstGeom>
          <a:solidFill>
            <a:schemeClr val="lt1"/>
          </a:solidFill>
          <a:ln>
            <a:noFill/>
          </a:ln>
          <a:effectLst>
            <a:outerShdw dist="133350" dir="2820000" algn="bl" rotWithShape="0">
              <a:schemeClr val="accent5">
                <a:alpha val="50000"/>
              </a:schemeClr>
            </a:outerShdw>
          </a:effectLst>
        </p:spPr>
        <p:txBody>
          <a:bodyPr spcFirstLastPara="1" wrap="square" lIns="121884" tIns="121884" rIns="121884" bIns="121884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7" name="Google Shape;97;p3"/>
          <p:cNvSpPr txBox="1">
            <a:spLocks noGrp="1"/>
          </p:cNvSpPr>
          <p:nvPr>
            <p:ph type="title"/>
          </p:nvPr>
        </p:nvSpPr>
        <p:spPr>
          <a:xfrm>
            <a:off x="2717600" y="3088880"/>
            <a:ext cx="67568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7999">
                <a:solidFill>
                  <a:schemeClr val="dk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98" name="Google Shape;98;p3"/>
          <p:cNvSpPr txBox="1">
            <a:spLocks noGrp="1"/>
          </p:cNvSpPr>
          <p:nvPr>
            <p:ph type="title" idx="2" hasCustomPrompt="1"/>
          </p:nvPr>
        </p:nvSpPr>
        <p:spPr>
          <a:xfrm>
            <a:off x="5380200" y="1538732"/>
            <a:ext cx="1431600" cy="1431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None/>
              <a:defRPr sz="7332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7999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7999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7999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7999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7999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7999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7999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7999"/>
            </a:lvl9pPr>
          </a:lstStyle>
          <a:p>
            <a:r>
              <a:t>xx%</a:t>
            </a:r>
          </a:p>
        </p:txBody>
      </p:sp>
      <p:sp>
        <p:nvSpPr>
          <p:cNvPr id="99" name="Google Shape;99;p3"/>
          <p:cNvSpPr txBox="1">
            <a:spLocks noGrp="1"/>
          </p:cNvSpPr>
          <p:nvPr>
            <p:ph type="subTitle" idx="1"/>
          </p:nvPr>
        </p:nvSpPr>
        <p:spPr>
          <a:xfrm>
            <a:off x="3389601" y="4674868"/>
            <a:ext cx="5412800" cy="48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>
                <a:solidFill>
                  <a:schemeClr val="lt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/>
            </a:lvl9pPr>
          </a:lstStyle>
          <a:p>
            <a:endParaRPr/>
          </a:p>
        </p:txBody>
      </p:sp>
      <p:grpSp>
        <p:nvGrpSpPr>
          <p:cNvPr id="100" name="Google Shape;100;p3"/>
          <p:cNvGrpSpPr/>
          <p:nvPr/>
        </p:nvGrpSpPr>
        <p:grpSpPr>
          <a:xfrm>
            <a:off x="470526" y="348813"/>
            <a:ext cx="2150295" cy="1588371"/>
            <a:chOff x="1942875" y="4263875"/>
            <a:chExt cx="856600" cy="632750"/>
          </a:xfrm>
        </p:grpSpPr>
        <p:sp>
          <p:nvSpPr>
            <p:cNvPr id="101" name="Google Shape;101;p3"/>
            <p:cNvSpPr/>
            <p:nvPr/>
          </p:nvSpPr>
          <p:spPr>
            <a:xfrm>
              <a:off x="2344375" y="4332125"/>
              <a:ext cx="59800" cy="59225"/>
            </a:xfrm>
            <a:custGeom>
              <a:avLst/>
              <a:gdLst/>
              <a:ahLst/>
              <a:cxnLst/>
              <a:rect l="l" t="t" r="r" b="b"/>
              <a:pathLst>
                <a:path w="2392" h="2369" fill="none" extrusionOk="0">
                  <a:moveTo>
                    <a:pt x="1196" y="2369"/>
                  </a:moveTo>
                  <a:lnTo>
                    <a:pt x="1196" y="2369"/>
                  </a:lnTo>
                  <a:lnTo>
                    <a:pt x="948" y="2346"/>
                  </a:lnTo>
                  <a:lnTo>
                    <a:pt x="745" y="2278"/>
                  </a:lnTo>
                  <a:lnTo>
                    <a:pt x="542" y="2166"/>
                  </a:lnTo>
                  <a:lnTo>
                    <a:pt x="361" y="2030"/>
                  </a:lnTo>
                  <a:lnTo>
                    <a:pt x="203" y="1850"/>
                  </a:lnTo>
                  <a:lnTo>
                    <a:pt x="113" y="1647"/>
                  </a:lnTo>
                  <a:lnTo>
                    <a:pt x="23" y="1421"/>
                  </a:lnTo>
                  <a:lnTo>
                    <a:pt x="0" y="1173"/>
                  </a:lnTo>
                  <a:lnTo>
                    <a:pt x="0" y="1173"/>
                  </a:lnTo>
                  <a:lnTo>
                    <a:pt x="23" y="948"/>
                  </a:lnTo>
                  <a:lnTo>
                    <a:pt x="113" y="722"/>
                  </a:lnTo>
                  <a:lnTo>
                    <a:pt x="203" y="519"/>
                  </a:lnTo>
                  <a:lnTo>
                    <a:pt x="361" y="339"/>
                  </a:lnTo>
                  <a:lnTo>
                    <a:pt x="542" y="203"/>
                  </a:lnTo>
                  <a:lnTo>
                    <a:pt x="745" y="91"/>
                  </a:lnTo>
                  <a:lnTo>
                    <a:pt x="948" y="23"/>
                  </a:lnTo>
                  <a:lnTo>
                    <a:pt x="1196" y="0"/>
                  </a:lnTo>
                  <a:lnTo>
                    <a:pt x="1196" y="0"/>
                  </a:lnTo>
                  <a:lnTo>
                    <a:pt x="1444" y="23"/>
                  </a:lnTo>
                  <a:lnTo>
                    <a:pt x="1669" y="91"/>
                  </a:lnTo>
                  <a:lnTo>
                    <a:pt x="1873" y="203"/>
                  </a:lnTo>
                  <a:lnTo>
                    <a:pt x="2030" y="339"/>
                  </a:lnTo>
                  <a:lnTo>
                    <a:pt x="2188" y="519"/>
                  </a:lnTo>
                  <a:lnTo>
                    <a:pt x="2301" y="722"/>
                  </a:lnTo>
                  <a:lnTo>
                    <a:pt x="2369" y="948"/>
                  </a:lnTo>
                  <a:lnTo>
                    <a:pt x="2391" y="1173"/>
                  </a:lnTo>
                  <a:lnTo>
                    <a:pt x="2391" y="1173"/>
                  </a:lnTo>
                  <a:lnTo>
                    <a:pt x="2369" y="1421"/>
                  </a:lnTo>
                  <a:lnTo>
                    <a:pt x="2301" y="1647"/>
                  </a:lnTo>
                  <a:lnTo>
                    <a:pt x="2188" y="1850"/>
                  </a:lnTo>
                  <a:lnTo>
                    <a:pt x="2030" y="2030"/>
                  </a:lnTo>
                  <a:lnTo>
                    <a:pt x="1873" y="2166"/>
                  </a:lnTo>
                  <a:lnTo>
                    <a:pt x="1669" y="2278"/>
                  </a:lnTo>
                  <a:lnTo>
                    <a:pt x="1444" y="2346"/>
                  </a:lnTo>
                  <a:lnTo>
                    <a:pt x="1196" y="2369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2" name="Google Shape;102;p3"/>
            <p:cNvSpPr/>
            <p:nvPr/>
          </p:nvSpPr>
          <p:spPr>
            <a:xfrm>
              <a:off x="2300950" y="4289825"/>
              <a:ext cx="146650" cy="131425"/>
            </a:xfrm>
            <a:custGeom>
              <a:avLst/>
              <a:gdLst/>
              <a:ahLst/>
              <a:cxnLst/>
              <a:rect l="l" t="t" r="r" b="b"/>
              <a:pathLst>
                <a:path w="5866" h="5257" fill="none" extrusionOk="0">
                  <a:moveTo>
                    <a:pt x="2933" y="1"/>
                  </a:moveTo>
                  <a:lnTo>
                    <a:pt x="2933" y="1"/>
                  </a:lnTo>
                  <a:lnTo>
                    <a:pt x="2640" y="1"/>
                  </a:lnTo>
                  <a:lnTo>
                    <a:pt x="2346" y="46"/>
                  </a:lnTo>
                  <a:lnTo>
                    <a:pt x="2053" y="136"/>
                  </a:lnTo>
                  <a:lnTo>
                    <a:pt x="1782" y="226"/>
                  </a:lnTo>
                  <a:lnTo>
                    <a:pt x="1534" y="339"/>
                  </a:lnTo>
                  <a:lnTo>
                    <a:pt x="1286" y="497"/>
                  </a:lnTo>
                  <a:lnTo>
                    <a:pt x="1061" y="655"/>
                  </a:lnTo>
                  <a:lnTo>
                    <a:pt x="858" y="858"/>
                  </a:lnTo>
                  <a:lnTo>
                    <a:pt x="677" y="1061"/>
                  </a:lnTo>
                  <a:lnTo>
                    <a:pt x="497" y="1286"/>
                  </a:lnTo>
                  <a:lnTo>
                    <a:pt x="361" y="1534"/>
                  </a:lnTo>
                  <a:lnTo>
                    <a:pt x="226" y="1783"/>
                  </a:lnTo>
                  <a:lnTo>
                    <a:pt x="136" y="2053"/>
                  </a:lnTo>
                  <a:lnTo>
                    <a:pt x="68" y="2346"/>
                  </a:lnTo>
                  <a:lnTo>
                    <a:pt x="23" y="2640"/>
                  </a:lnTo>
                  <a:lnTo>
                    <a:pt x="0" y="2933"/>
                  </a:lnTo>
                  <a:lnTo>
                    <a:pt x="0" y="2933"/>
                  </a:lnTo>
                  <a:lnTo>
                    <a:pt x="23" y="3136"/>
                  </a:lnTo>
                  <a:lnTo>
                    <a:pt x="46" y="3384"/>
                  </a:lnTo>
                  <a:lnTo>
                    <a:pt x="113" y="3655"/>
                  </a:lnTo>
                  <a:lnTo>
                    <a:pt x="203" y="3948"/>
                  </a:lnTo>
                  <a:lnTo>
                    <a:pt x="5211" y="5256"/>
                  </a:lnTo>
                  <a:lnTo>
                    <a:pt x="5211" y="5256"/>
                  </a:lnTo>
                  <a:lnTo>
                    <a:pt x="5482" y="4557"/>
                  </a:lnTo>
                  <a:lnTo>
                    <a:pt x="5685" y="3925"/>
                  </a:lnTo>
                  <a:lnTo>
                    <a:pt x="5752" y="3632"/>
                  </a:lnTo>
                  <a:lnTo>
                    <a:pt x="5820" y="3361"/>
                  </a:lnTo>
                  <a:lnTo>
                    <a:pt x="5865" y="3136"/>
                  </a:lnTo>
                  <a:lnTo>
                    <a:pt x="5865" y="2933"/>
                  </a:lnTo>
                  <a:lnTo>
                    <a:pt x="5865" y="2933"/>
                  </a:lnTo>
                  <a:lnTo>
                    <a:pt x="5865" y="2640"/>
                  </a:lnTo>
                  <a:lnTo>
                    <a:pt x="5820" y="2346"/>
                  </a:lnTo>
                  <a:lnTo>
                    <a:pt x="5730" y="2053"/>
                  </a:lnTo>
                  <a:lnTo>
                    <a:pt x="5640" y="1783"/>
                  </a:lnTo>
                  <a:lnTo>
                    <a:pt x="5527" y="1534"/>
                  </a:lnTo>
                  <a:lnTo>
                    <a:pt x="5369" y="1286"/>
                  </a:lnTo>
                  <a:lnTo>
                    <a:pt x="5211" y="1061"/>
                  </a:lnTo>
                  <a:lnTo>
                    <a:pt x="5008" y="858"/>
                  </a:lnTo>
                  <a:lnTo>
                    <a:pt x="4805" y="655"/>
                  </a:lnTo>
                  <a:lnTo>
                    <a:pt x="4579" y="497"/>
                  </a:lnTo>
                  <a:lnTo>
                    <a:pt x="4331" y="339"/>
                  </a:lnTo>
                  <a:lnTo>
                    <a:pt x="4083" y="226"/>
                  </a:lnTo>
                  <a:lnTo>
                    <a:pt x="3813" y="136"/>
                  </a:lnTo>
                  <a:lnTo>
                    <a:pt x="3519" y="46"/>
                  </a:lnTo>
                  <a:lnTo>
                    <a:pt x="3226" y="1"/>
                  </a:lnTo>
                  <a:lnTo>
                    <a:pt x="2933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3" name="Google Shape;103;p3"/>
            <p:cNvSpPr/>
            <p:nvPr/>
          </p:nvSpPr>
          <p:spPr>
            <a:xfrm>
              <a:off x="1942875" y="4277425"/>
              <a:ext cx="856600" cy="619200"/>
            </a:xfrm>
            <a:custGeom>
              <a:avLst/>
              <a:gdLst/>
              <a:ahLst/>
              <a:cxnLst/>
              <a:rect l="l" t="t" r="r" b="b"/>
              <a:pathLst>
                <a:path w="34264" h="24768" extrusionOk="0">
                  <a:moveTo>
                    <a:pt x="27226" y="0"/>
                  </a:moveTo>
                  <a:lnTo>
                    <a:pt x="20752" y="6068"/>
                  </a:lnTo>
                  <a:lnTo>
                    <a:pt x="10805" y="3474"/>
                  </a:lnTo>
                  <a:lnTo>
                    <a:pt x="0" y="6790"/>
                  </a:lnTo>
                  <a:lnTo>
                    <a:pt x="6203" y="24767"/>
                  </a:lnTo>
                  <a:lnTo>
                    <a:pt x="17143" y="20955"/>
                  </a:lnTo>
                  <a:lnTo>
                    <a:pt x="27812" y="22940"/>
                  </a:lnTo>
                  <a:lnTo>
                    <a:pt x="34263" y="15226"/>
                  </a:lnTo>
                  <a:lnTo>
                    <a:pt x="2722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38100" dir="552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4" name="Google Shape;104;p3"/>
            <p:cNvSpPr/>
            <p:nvPr/>
          </p:nvSpPr>
          <p:spPr>
            <a:xfrm>
              <a:off x="1942875" y="4277425"/>
              <a:ext cx="856600" cy="619200"/>
            </a:xfrm>
            <a:custGeom>
              <a:avLst/>
              <a:gdLst/>
              <a:ahLst/>
              <a:cxnLst/>
              <a:rect l="l" t="t" r="r" b="b"/>
              <a:pathLst>
                <a:path w="34264" h="24768" fill="none" extrusionOk="0">
                  <a:moveTo>
                    <a:pt x="0" y="6790"/>
                  </a:moveTo>
                  <a:lnTo>
                    <a:pt x="10805" y="3474"/>
                  </a:lnTo>
                  <a:lnTo>
                    <a:pt x="20752" y="6068"/>
                  </a:lnTo>
                  <a:lnTo>
                    <a:pt x="27226" y="0"/>
                  </a:lnTo>
                  <a:lnTo>
                    <a:pt x="34263" y="15226"/>
                  </a:lnTo>
                  <a:lnTo>
                    <a:pt x="27812" y="22940"/>
                  </a:lnTo>
                  <a:lnTo>
                    <a:pt x="17143" y="20955"/>
                  </a:lnTo>
                  <a:lnTo>
                    <a:pt x="6203" y="24767"/>
                  </a:lnTo>
                  <a:lnTo>
                    <a:pt x="0" y="679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5" name="Google Shape;105;p3"/>
            <p:cNvSpPr/>
            <p:nvPr/>
          </p:nvSpPr>
          <p:spPr>
            <a:xfrm>
              <a:off x="1975000" y="4319725"/>
              <a:ext cx="795150" cy="545325"/>
            </a:xfrm>
            <a:custGeom>
              <a:avLst/>
              <a:gdLst/>
              <a:ahLst/>
              <a:cxnLst/>
              <a:rect l="l" t="t" r="r" b="b"/>
              <a:pathLst>
                <a:path w="31806" h="21813" extrusionOk="0">
                  <a:moveTo>
                    <a:pt x="25602" y="0"/>
                  </a:moveTo>
                  <a:lnTo>
                    <a:pt x="19738" y="5504"/>
                  </a:lnTo>
                  <a:lnTo>
                    <a:pt x="9542" y="2820"/>
                  </a:lnTo>
                  <a:lnTo>
                    <a:pt x="1" y="5752"/>
                  </a:lnTo>
                  <a:lnTo>
                    <a:pt x="5550" y="21812"/>
                  </a:lnTo>
                  <a:lnTo>
                    <a:pt x="15768" y="18226"/>
                  </a:lnTo>
                  <a:lnTo>
                    <a:pt x="26121" y="20143"/>
                  </a:lnTo>
                  <a:lnTo>
                    <a:pt x="31805" y="13376"/>
                  </a:lnTo>
                  <a:lnTo>
                    <a:pt x="25602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6" name="Google Shape;106;p3"/>
            <p:cNvSpPr/>
            <p:nvPr/>
          </p:nvSpPr>
          <p:spPr>
            <a:xfrm>
              <a:off x="1975000" y="4319725"/>
              <a:ext cx="795150" cy="545325"/>
            </a:xfrm>
            <a:custGeom>
              <a:avLst/>
              <a:gdLst/>
              <a:ahLst/>
              <a:cxnLst/>
              <a:rect l="l" t="t" r="r" b="b"/>
              <a:pathLst>
                <a:path w="31806" h="21813" fill="none" extrusionOk="0">
                  <a:moveTo>
                    <a:pt x="1" y="5752"/>
                  </a:moveTo>
                  <a:lnTo>
                    <a:pt x="9542" y="2820"/>
                  </a:lnTo>
                  <a:lnTo>
                    <a:pt x="19738" y="5504"/>
                  </a:lnTo>
                  <a:lnTo>
                    <a:pt x="25602" y="0"/>
                  </a:lnTo>
                  <a:lnTo>
                    <a:pt x="31805" y="13376"/>
                  </a:lnTo>
                  <a:lnTo>
                    <a:pt x="26121" y="20143"/>
                  </a:lnTo>
                  <a:lnTo>
                    <a:pt x="15768" y="18226"/>
                  </a:lnTo>
                  <a:lnTo>
                    <a:pt x="5550" y="21812"/>
                  </a:lnTo>
                  <a:lnTo>
                    <a:pt x="1" y="5752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7" name="Google Shape;107;p3"/>
            <p:cNvSpPr/>
            <p:nvPr/>
          </p:nvSpPr>
          <p:spPr>
            <a:xfrm>
              <a:off x="2432350" y="4649600"/>
              <a:ext cx="82900" cy="44575"/>
            </a:xfrm>
            <a:custGeom>
              <a:avLst/>
              <a:gdLst/>
              <a:ahLst/>
              <a:cxnLst/>
              <a:rect l="l" t="t" r="r" b="b"/>
              <a:pathLst>
                <a:path w="3316" h="1783" extrusionOk="0">
                  <a:moveTo>
                    <a:pt x="2346" y="1"/>
                  </a:moveTo>
                  <a:lnTo>
                    <a:pt x="1692" y="68"/>
                  </a:lnTo>
                  <a:lnTo>
                    <a:pt x="1692" y="519"/>
                  </a:lnTo>
                  <a:lnTo>
                    <a:pt x="1241" y="384"/>
                  </a:lnTo>
                  <a:lnTo>
                    <a:pt x="293" y="677"/>
                  </a:lnTo>
                  <a:lnTo>
                    <a:pt x="0" y="1309"/>
                  </a:lnTo>
                  <a:lnTo>
                    <a:pt x="632" y="1715"/>
                  </a:lnTo>
                  <a:lnTo>
                    <a:pt x="1354" y="1399"/>
                  </a:lnTo>
                  <a:lnTo>
                    <a:pt x="2008" y="1580"/>
                  </a:lnTo>
                  <a:lnTo>
                    <a:pt x="2414" y="1354"/>
                  </a:lnTo>
                  <a:lnTo>
                    <a:pt x="3000" y="1783"/>
                  </a:lnTo>
                  <a:lnTo>
                    <a:pt x="3316" y="1602"/>
                  </a:lnTo>
                  <a:lnTo>
                    <a:pt x="2504" y="971"/>
                  </a:lnTo>
                  <a:lnTo>
                    <a:pt x="2797" y="768"/>
                  </a:lnTo>
                  <a:lnTo>
                    <a:pt x="3000" y="632"/>
                  </a:lnTo>
                  <a:lnTo>
                    <a:pt x="3068" y="565"/>
                  </a:lnTo>
                  <a:lnTo>
                    <a:pt x="3068" y="542"/>
                  </a:lnTo>
                  <a:lnTo>
                    <a:pt x="2707" y="249"/>
                  </a:lnTo>
                  <a:lnTo>
                    <a:pt x="2346" y="1"/>
                  </a:lnTo>
                  <a:close/>
                </a:path>
              </a:pathLst>
            </a:custGeom>
            <a:solidFill>
              <a:srgbClr val="FFFC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8" name="Google Shape;108;p3"/>
            <p:cNvSpPr/>
            <p:nvPr/>
          </p:nvSpPr>
          <p:spPr>
            <a:xfrm>
              <a:off x="2432350" y="4649600"/>
              <a:ext cx="82900" cy="44575"/>
            </a:xfrm>
            <a:custGeom>
              <a:avLst/>
              <a:gdLst/>
              <a:ahLst/>
              <a:cxnLst/>
              <a:rect l="l" t="t" r="r" b="b"/>
              <a:pathLst>
                <a:path w="3316" h="1783" fill="none" extrusionOk="0">
                  <a:moveTo>
                    <a:pt x="2504" y="971"/>
                  </a:moveTo>
                  <a:lnTo>
                    <a:pt x="2504" y="971"/>
                  </a:lnTo>
                  <a:lnTo>
                    <a:pt x="2797" y="768"/>
                  </a:lnTo>
                  <a:lnTo>
                    <a:pt x="3000" y="632"/>
                  </a:lnTo>
                  <a:lnTo>
                    <a:pt x="3068" y="565"/>
                  </a:lnTo>
                  <a:lnTo>
                    <a:pt x="3068" y="542"/>
                  </a:lnTo>
                  <a:lnTo>
                    <a:pt x="3068" y="542"/>
                  </a:lnTo>
                  <a:lnTo>
                    <a:pt x="2707" y="249"/>
                  </a:lnTo>
                  <a:lnTo>
                    <a:pt x="2346" y="1"/>
                  </a:lnTo>
                  <a:lnTo>
                    <a:pt x="1692" y="68"/>
                  </a:lnTo>
                  <a:lnTo>
                    <a:pt x="1692" y="519"/>
                  </a:lnTo>
                  <a:lnTo>
                    <a:pt x="1241" y="384"/>
                  </a:lnTo>
                  <a:lnTo>
                    <a:pt x="293" y="677"/>
                  </a:lnTo>
                  <a:lnTo>
                    <a:pt x="0" y="1309"/>
                  </a:lnTo>
                  <a:lnTo>
                    <a:pt x="632" y="1715"/>
                  </a:lnTo>
                  <a:lnTo>
                    <a:pt x="1354" y="1399"/>
                  </a:lnTo>
                  <a:lnTo>
                    <a:pt x="2008" y="1580"/>
                  </a:lnTo>
                  <a:lnTo>
                    <a:pt x="2414" y="1354"/>
                  </a:lnTo>
                  <a:lnTo>
                    <a:pt x="3000" y="1783"/>
                  </a:lnTo>
                  <a:lnTo>
                    <a:pt x="3316" y="1602"/>
                  </a:lnTo>
                  <a:lnTo>
                    <a:pt x="2504" y="97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9" name="Google Shape;109;p3"/>
            <p:cNvSpPr/>
            <p:nvPr/>
          </p:nvSpPr>
          <p:spPr>
            <a:xfrm>
              <a:off x="2263175" y="4491150"/>
              <a:ext cx="218250" cy="222775"/>
            </a:xfrm>
            <a:custGeom>
              <a:avLst/>
              <a:gdLst/>
              <a:ahLst/>
              <a:cxnLst/>
              <a:rect l="l" t="t" r="r" b="b"/>
              <a:pathLst>
                <a:path w="8730" h="8911" extrusionOk="0">
                  <a:moveTo>
                    <a:pt x="4286" y="0"/>
                  </a:moveTo>
                  <a:lnTo>
                    <a:pt x="4105" y="45"/>
                  </a:lnTo>
                  <a:lnTo>
                    <a:pt x="3925" y="90"/>
                  </a:lnTo>
                  <a:lnTo>
                    <a:pt x="3767" y="181"/>
                  </a:lnTo>
                  <a:lnTo>
                    <a:pt x="2865" y="812"/>
                  </a:lnTo>
                  <a:lnTo>
                    <a:pt x="2662" y="925"/>
                  </a:lnTo>
                  <a:lnTo>
                    <a:pt x="2459" y="993"/>
                  </a:lnTo>
                  <a:lnTo>
                    <a:pt x="970" y="1286"/>
                  </a:lnTo>
                  <a:lnTo>
                    <a:pt x="790" y="1354"/>
                  </a:lnTo>
                  <a:lnTo>
                    <a:pt x="609" y="1444"/>
                  </a:lnTo>
                  <a:lnTo>
                    <a:pt x="474" y="1557"/>
                  </a:lnTo>
                  <a:lnTo>
                    <a:pt x="361" y="1692"/>
                  </a:lnTo>
                  <a:lnTo>
                    <a:pt x="68" y="2233"/>
                  </a:lnTo>
                  <a:lnTo>
                    <a:pt x="23" y="2324"/>
                  </a:lnTo>
                  <a:lnTo>
                    <a:pt x="0" y="2414"/>
                  </a:lnTo>
                  <a:lnTo>
                    <a:pt x="0" y="2527"/>
                  </a:lnTo>
                  <a:lnTo>
                    <a:pt x="0" y="2617"/>
                  </a:lnTo>
                  <a:lnTo>
                    <a:pt x="45" y="2707"/>
                  </a:lnTo>
                  <a:lnTo>
                    <a:pt x="90" y="2797"/>
                  </a:lnTo>
                  <a:lnTo>
                    <a:pt x="158" y="2887"/>
                  </a:lnTo>
                  <a:lnTo>
                    <a:pt x="248" y="2955"/>
                  </a:lnTo>
                  <a:lnTo>
                    <a:pt x="722" y="3384"/>
                  </a:lnTo>
                  <a:lnTo>
                    <a:pt x="902" y="3519"/>
                  </a:lnTo>
                  <a:lnTo>
                    <a:pt x="1692" y="3948"/>
                  </a:lnTo>
                  <a:lnTo>
                    <a:pt x="2504" y="3609"/>
                  </a:lnTo>
                  <a:lnTo>
                    <a:pt x="2684" y="4128"/>
                  </a:lnTo>
                  <a:lnTo>
                    <a:pt x="2481" y="4805"/>
                  </a:lnTo>
                  <a:lnTo>
                    <a:pt x="1557" y="4489"/>
                  </a:lnTo>
                  <a:lnTo>
                    <a:pt x="790" y="4940"/>
                  </a:lnTo>
                  <a:lnTo>
                    <a:pt x="654" y="5008"/>
                  </a:lnTo>
                  <a:lnTo>
                    <a:pt x="90" y="5481"/>
                  </a:lnTo>
                  <a:lnTo>
                    <a:pt x="542" y="6361"/>
                  </a:lnTo>
                  <a:lnTo>
                    <a:pt x="654" y="6519"/>
                  </a:lnTo>
                  <a:lnTo>
                    <a:pt x="790" y="6632"/>
                  </a:lnTo>
                  <a:lnTo>
                    <a:pt x="970" y="6745"/>
                  </a:lnTo>
                  <a:lnTo>
                    <a:pt x="1173" y="6835"/>
                  </a:lnTo>
                  <a:lnTo>
                    <a:pt x="1354" y="6903"/>
                  </a:lnTo>
                  <a:lnTo>
                    <a:pt x="1557" y="6948"/>
                  </a:lnTo>
                  <a:lnTo>
                    <a:pt x="1782" y="6970"/>
                  </a:lnTo>
                  <a:lnTo>
                    <a:pt x="1985" y="6970"/>
                  </a:lnTo>
                  <a:lnTo>
                    <a:pt x="2188" y="6948"/>
                  </a:lnTo>
                  <a:lnTo>
                    <a:pt x="2459" y="6903"/>
                  </a:lnTo>
                  <a:lnTo>
                    <a:pt x="2662" y="6880"/>
                  </a:lnTo>
                  <a:lnTo>
                    <a:pt x="2865" y="6880"/>
                  </a:lnTo>
                  <a:lnTo>
                    <a:pt x="3068" y="6903"/>
                  </a:lnTo>
                  <a:lnTo>
                    <a:pt x="3271" y="6948"/>
                  </a:lnTo>
                  <a:lnTo>
                    <a:pt x="3451" y="7015"/>
                  </a:lnTo>
                  <a:lnTo>
                    <a:pt x="3609" y="7106"/>
                  </a:lnTo>
                  <a:lnTo>
                    <a:pt x="3745" y="7218"/>
                  </a:lnTo>
                  <a:lnTo>
                    <a:pt x="3857" y="7354"/>
                  </a:lnTo>
                  <a:lnTo>
                    <a:pt x="4376" y="8053"/>
                  </a:lnTo>
                  <a:lnTo>
                    <a:pt x="4466" y="8166"/>
                  </a:lnTo>
                  <a:lnTo>
                    <a:pt x="4579" y="8256"/>
                  </a:lnTo>
                  <a:lnTo>
                    <a:pt x="5459" y="8910"/>
                  </a:lnTo>
                  <a:lnTo>
                    <a:pt x="6045" y="8842"/>
                  </a:lnTo>
                  <a:lnTo>
                    <a:pt x="6068" y="6903"/>
                  </a:lnTo>
                  <a:lnTo>
                    <a:pt x="6045" y="6767"/>
                  </a:lnTo>
                  <a:lnTo>
                    <a:pt x="6023" y="6654"/>
                  </a:lnTo>
                  <a:lnTo>
                    <a:pt x="5955" y="6542"/>
                  </a:lnTo>
                  <a:lnTo>
                    <a:pt x="5865" y="6451"/>
                  </a:lnTo>
                  <a:lnTo>
                    <a:pt x="4963" y="5549"/>
                  </a:lnTo>
                  <a:lnTo>
                    <a:pt x="5369" y="5143"/>
                  </a:lnTo>
                  <a:lnTo>
                    <a:pt x="4602" y="4715"/>
                  </a:lnTo>
                  <a:lnTo>
                    <a:pt x="5617" y="3722"/>
                  </a:lnTo>
                  <a:lnTo>
                    <a:pt x="6203" y="3880"/>
                  </a:lnTo>
                  <a:lnTo>
                    <a:pt x="7015" y="4128"/>
                  </a:lnTo>
                  <a:lnTo>
                    <a:pt x="7602" y="4421"/>
                  </a:lnTo>
                  <a:lnTo>
                    <a:pt x="7827" y="5008"/>
                  </a:lnTo>
                  <a:lnTo>
                    <a:pt x="8684" y="5301"/>
                  </a:lnTo>
                  <a:lnTo>
                    <a:pt x="8730" y="4985"/>
                  </a:lnTo>
                  <a:lnTo>
                    <a:pt x="8730" y="4963"/>
                  </a:lnTo>
                  <a:lnTo>
                    <a:pt x="8075" y="4737"/>
                  </a:lnTo>
                  <a:lnTo>
                    <a:pt x="8256" y="3542"/>
                  </a:lnTo>
                  <a:lnTo>
                    <a:pt x="7760" y="3203"/>
                  </a:lnTo>
                  <a:lnTo>
                    <a:pt x="7624" y="3090"/>
                  </a:lnTo>
                  <a:lnTo>
                    <a:pt x="7511" y="2978"/>
                  </a:lnTo>
                  <a:lnTo>
                    <a:pt x="7444" y="2842"/>
                  </a:lnTo>
                  <a:lnTo>
                    <a:pt x="7421" y="2707"/>
                  </a:lnTo>
                  <a:lnTo>
                    <a:pt x="7421" y="2572"/>
                  </a:lnTo>
                  <a:lnTo>
                    <a:pt x="7466" y="2436"/>
                  </a:lnTo>
                  <a:lnTo>
                    <a:pt x="7557" y="2324"/>
                  </a:lnTo>
                  <a:lnTo>
                    <a:pt x="7669" y="2211"/>
                  </a:lnTo>
                  <a:lnTo>
                    <a:pt x="8008" y="1963"/>
                  </a:lnTo>
                  <a:lnTo>
                    <a:pt x="7985" y="1963"/>
                  </a:lnTo>
                  <a:lnTo>
                    <a:pt x="7218" y="1196"/>
                  </a:lnTo>
                  <a:lnTo>
                    <a:pt x="7534" y="609"/>
                  </a:lnTo>
                  <a:lnTo>
                    <a:pt x="6902" y="23"/>
                  </a:lnTo>
                  <a:lnTo>
                    <a:pt x="451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0" name="Google Shape;110;p3"/>
            <p:cNvSpPr/>
            <p:nvPr/>
          </p:nvSpPr>
          <p:spPr>
            <a:xfrm>
              <a:off x="2263175" y="4491150"/>
              <a:ext cx="218250" cy="222775"/>
            </a:xfrm>
            <a:custGeom>
              <a:avLst/>
              <a:gdLst/>
              <a:ahLst/>
              <a:cxnLst/>
              <a:rect l="l" t="t" r="r" b="b"/>
              <a:pathLst>
                <a:path w="8730" h="8911" fill="none" extrusionOk="0">
                  <a:moveTo>
                    <a:pt x="6203" y="3880"/>
                  </a:moveTo>
                  <a:lnTo>
                    <a:pt x="6203" y="3880"/>
                  </a:lnTo>
                  <a:lnTo>
                    <a:pt x="7015" y="4128"/>
                  </a:lnTo>
                  <a:lnTo>
                    <a:pt x="7602" y="4421"/>
                  </a:lnTo>
                  <a:lnTo>
                    <a:pt x="7827" y="5008"/>
                  </a:lnTo>
                  <a:lnTo>
                    <a:pt x="7827" y="5008"/>
                  </a:lnTo>
                  <a:lnTo>
                    <a:pt x="7827" y="5008"/>
                  </a:lnTo>
                  <a:lnTo>
                    <a:pt x="8684" y="5301"/>
                  </a:lnTo>
                  <a:lnTo>
                    <a:pt x="8730" y="4985"/>
                  </a:lnTo>
                  <a:lnTo>
                    <a:pt x="8730" y="4963"/>
                  </a:lnTo>
                  <a:lnTo>
                    <a:pt x="8730" y="4963"/>
                  </a:lnTo>
                  <a:lnTo>
                    <a:pt x="8075" y="4737"/>
                  </a:lnTo>
                  <a:lnTo>
                    <a:pt x="8256" y="3542"/>
                  </a:lnTo>
                  <a:lnTo>
                    <a:pt x="8256" y="3542"/>
                  </a:lnTo>
                  <a:lnTo>
                    <a:pt x="8256" y="3542"/>
                  </a:lnTo>
                  <a:lnTo>
                    <a:pt x="7760" y="3203"/>
                  </a:lnTo>
                  <a:lnTo>
                    <a:pt x="7760" y="3203"/>
                  </a:lnTo>
                  <a:lnTo>
                    <a:pt x="7624" y="3090"/>
                  </a:lnTo>
                  <a:lnTo>
                    <a:pt x="7511" y="2978"/>
                  </a:lnTo>
                  <a:lnTo>
                    <a:pt x="7444" y="2842"/>
                  </a:lnTo>
                  <a:lnTo>
                    <a:pt x="7421" y="2707"/>
                  </a:lnTo>
                  <a:lnTo>
                    <a:pt x="7421" y="2572"/>
                  </a:lnTo>
                  <a:lnTo>
                    <a:pt x="7466" y="2436"/>
                  </a:lnTo>
                  <a:lnTo>
                    <a:pt x="7557" y="2324"/>
                  </a:lnTo>
                  <a:lnTo>
                    <a:pt x="7669" y="2211"/>
                  </a:lnTo>
                  <a:lnTo>
                    <a:pt x="8008" y="1963"/>
                  </a:lnTo>
                  <a:lnTo>
                    <a:pt x="7985" y="1963"/>
                  </a:lnTo>
                  <a:lnTo>
                    <a:pt x="7985" y="1963"/>
                  </a:lnTo>
                  <a:lnTo>
                    <a:pt x="7218" y="1196"/>
                  </a:lnTo>
                  <a:lnTo>
                    <a:pt x="7534" y="609"/>
                  </a:lnTo>
                  <a:lnTo>
                    <a:pt x="7534" y="609"/>
                  </a:lnTo>
                  <a:lnTo>
                    <a:pt x="7534" y="609"/>
                  </a:lnTo>
                  <a:lnTo>
                    <a:pt x="6902" y="23"/>
                  </a:lnTo>
                  <a:lnTo>
                    <a:pt x="4511" y="0"/>
                  </a:lnTo>
                  <a:lnTo>
                    <a:pt x="4511" y="0"/>
                  </a:lnTo>
                  <a:lnTo>
                    <a:pt x="4286" y="0"/>
                  </a:lnTo>
                  <a:lnTo>
                    <a:pt x="4105" y="45"/>
                  </a:lnTo>
                  <a:lnTo>
                    <a:pt x="3925" y="90"/>
                  </a:lnTo>
                  <a:lnTo>
                    <a:pt x="3767" y="181"/>
                  </a:lnTo>
                  <a:lnTo>
                    <a:pt x="2865" y="812"/>
                  </a:lnTo>
                  <a:lnTo>
                    <a:pt x="2865" y="812"/>
                  </a:lnTo>
                  <a:lnTo>
                    <a:pt x="2662" y="925"/>
                  </a:lnTo>
                  <a:lnTo>
                    <a:pt x="2459" y="993"/>
                  </a:lnTo>
                  <a:lnTo>
                    <a:pt x="970" y="1286"/>
                  </a:lnTo>
                  <a:lnTo>
                    <a:pt x="970" y="1286"/>
                  </a:lnTo>
                  <a:lnTo>
                    <a:pt x="790" y="1354"/>
                  </a:lnTo>
                  <a:lnTo>
                    <a:pt x="609" y="1444"/>
                  </a:lnTo>
                  <a:lnTo>
                    <a:pt x="474" y="1557"/>
                  </a:lnTo>
                  <a:lnTo>
                    <a:pt x="361" y="1692"/>
                  </a:lnTo>
                  <a:lnTo>
                    <a:pt x="68" y="2233"/>
                  </a:lnTo>
                  <a:lnTo>
                    <a:pt x="68" y="2233"/>
                  </a:lnTo>
                  <a:lnTo>
                    <a:pt x="23" y="2324"/>
                  </a:lnTo>
                  <a:lnTo>
                    <a:pt x="0" y="2414"/>
                  </a:lnTo>
                  <a:lnTo>
                    <a:pt x="0" y="2527"/>
                  </a:lnTo>
                  <a:lnTo>
                    <a:pt x="0" y="2617"/>
                  </a:lnTo>
                  <a:lnTo>
                    <a:pt x="45" y="2707"/>
                  </a:lnTo>
                  <a:lnTo>
                    <a:pt x="90" y="2797"/>
                  </a:lnTo>
                  <a:lnTo>
                    <a:pt x="158" y="2887"/>
                  </a:lnTo>
                  <a:lnTo>
                    <a:pt x="248" y="2955"/>
                  </a:lnTo>
                  <a:lnTo>
                    <a:pt x="722" y="3384"/>
                  </a:lnTo>
                  <a:lnTo>
                    <a:pt x="722" y="3384"/>
                  </a:lnTo>
                  <a:lnTo>
                    <a:pt x="902" y="3519"/>
                  </a:lnTo>
                  <a:lnTo>
                    <a:pt x="1692" y="3948"/>
                  </a:lnTo>
                  <a:lnTo>
                    <a:pt x="2504" y="3609"/>
                  </a:lnTo>
                  <a:lnTo>
                    <a:pt x="2684" y="4128"/>
                  </a:lnTo>
                  <a:lnTo>
                    <a:pt x="2481" y="4805"/>
                  </a:lnTo>
                  <a:lnTo>
                    <a:pt x="1557" y="4489"/>
                  </a:lnTo>
                  <a:lnTo>
                    <a:pt x="790" y="4940"/>
                  </a:lnTo>
                  <a:lnTo>
                    <a:pt x="790" y="4940"/>
                  </a:lnTo>
                  <a:lnTo>
                    <a:pt x="654" y="5008"/>
                  </a:lnTo>
                  <a:lnTo>
                    <a:pt x="90" y="5481"/>
                  </a:lnTo>
                  <a:lnTo>
                    <a:pt x="542" y="6361"/>
                  </a:lnTo>
                  <a:lnTo>
                    <a:pt x="542" y="6361"/>
                  </a:lnTo>
                  <a:lnTo>
                    <a:pt x="654" y="6519"/>
                  </a:lnTo>
                  <a:lnTo>
                    <a:pt x="790" y="6632"/>
                  </a:lnTo>
                  <a:lnTo>
                    <a:pt x="970" y="6745"/>
                  </a:lnTo>
                  <a:lnTo>
                    <a:pt x="1173" y="6835"/>
                  </a:lnTo>
                  <a:lnTo>
                    <a:pt x="1354" y="6903"/>
                  </a:lnTo>
                  <a:lnTo>
                    <a:pt x="1354" y="6903"/>
                  </a:lnTo>
                  <a:lnTo>
                    <a:pt x="1557" y="6948"/>
                  </a:lnTo>
                  <a:lnTo>
                    <a:pt x="1782" y="6970"/>
                  </a:lnTo>
                  <a:lnTo>
                    <a:pt x="1985" y="6970"/>
                  </a:lnTo>
                  <a:lnTo>
                    <a:pt x="2188" y="6948"/>
                  </a:lnTo>
                  <a:lnTo>
                    <a:pt x="2459" y="6903"/>
                  </a:lnTo>
                  <a:lnTo>
                    <a:pt x="2459" y="6903"/>
                  </a:lnTo>
                  <a:lnTo>
                    <a:pt x="2662" y="6880"/>
                  </a:lnTo>
                  <a:lnTo>
                    <a:pt x="2865" y="6880"/>
                  </a:lnTo>
                  <a:lnTo>
                    <a:pt x="3068" y="6903"/>
                  </a:lnTo>
                  <a:lnTo>
                    <a:pt x="3271" y="6948"/>
                  </a:lnTo>
                  <a:lnTo>
                    <a:pt x="3451" y="7015"/>
                  </a:lnTo>
                  <a:lnTo>
                    <a:pt x="3609" y="7106"/>
                  </a:lnTo>
                  <a:lnTo>
                    <a:pt x="3745" y="7218"/>
                  </a:lnTo>
                  <a:lnTo>
                    <a:pt x="3857" y="7354"/>
                  </a:lnTo>
                  <a:lnTo>
                    <a:pt x="4376" y="8053"/>
                  </a:lnTo>
                  <a:lnTo>
                    <a:pt x="4376" y="8053"/>
                  </a:lnTo>
                  <a:lnTo>
                    <a:pt x="4466" y="8166"/>
                  </a:lnTo>
                  <a:lnTo>
                    <a:pt x="4579" y="8256"/>
                  </a:lnTo>
                  <a:lnTo>
                    <a:pt x="5459" y="8910"/>
                  </a:lnTo>
                  <a:lnTo>
                    <a:pt x="6045" y="8842"/>
                  </a:lnTo>
                  <a:lnTo>
                    <a:pt x="6068" y="6903"/>
                  </a:lnTo>
                  <a:lnTo>
                    <a:pt x="6068" y="6903"/>
                  </a:lnTo>
                  <a:lnTo>
                    <a:pt x="6045" y="6767"/>
                  </a:lnTo>
                  <a:lnTo>
                    <a:pt x="6023" y="6654"/>
                  </a:lnTo>
                  <a:lnTo>
                    <a:pt x="5955" y="6542"/>
                  </a:lnTo>
                  <a:lnTo>
                    <a:pt x="5865" y="6451"/>
                  </a:lnTo>
                  <a:lnTo>
                    <a:pt x="4963" y="5549"/>
                  </a:lnTo>
                  <a:lnTo>
                    <a:pt x="5369" y="5143"/>
                  </a:lnTo>
                  <a:lnTo>
                    <a:pt x="4602" y="4715"/>
                  </a:lnTo>
                  <a:lnTo>
                    <a:pt x="5617" y="3722"/>
                  </a:lnTo>
                  <a:lnTo>
                    <a:pt x="6203" y="388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1" name="Google Shape;111;p3"/>
            <p:cNvSpPr/>
            <p:nvPr/>
          </p:nvSpPr>
          <p:spPr>
            <a:xfrm>
              <a:off x="2053400" y="4517075"/>
              <a:ext cx="225575" cy="217700"/>
            </a:xfrm>
            <a:custGeom>
              <a:avLst/>
              <a:gdLst/>
              <a:ahLst/>
              <a:cxnLst/>
              <a:rect l="l" t="t" r="r" b="b"/>
              <a:pathLst>
                <a:path w="9023" h="8708" extrusionOk="0">
                  <a:moveTo>
                    <a:pt x="3316" y="1"/>
                  </a:moveTo>
                  <a:lnTo>
                    <a:pt x="2955" y="520"/>
                  </a:lnTo>
                  <a:lnTo>
                    <a:pt x="2887" y="610"/>
                  </a:lnTo>
                  <a:lnTo>
                    <a:pt x="3000" y="700"/>
                  </a:lnTo>
                  <a:lnTo>
                    <a:pt x="3203" y="813"/>
                  </a:lnTo>
                  <a:lnTo>
                    <a:pt x="3519" y="1038"/>
                  </a:lnTo>
                  <a:lnTo>
                    <a:pt x="3654" y="1399"/>
                  </a:lnTo>
                  <a:lnTo>
                    <a:pt x="2730" y="1647"/>
                  </a:lnTo>
                  <a:lnTo>
                    <a:pt x="1850" y="1467"/>
                  </a:lnTo>
                  <a:lnTo>
                    <a:pt x="1692" y="1444"/>
                  </a:lnTo>
                  <a:lnTo>
                    <a:pt x="1376" y="1444"/>
                  </a:lnTo>
                  <a:lnTo>
                    <a:pt x="1218" y="1467"/>
                  </a:lnTo>
                  <a:lnTo>
                    <a:pt x="1083" y="1512"/>
                  </a:lnTo>
                  <a:lnTo>
                    <a:pt x="948" y="1557"/>
                  </a:lnTo>
                  <a:lnTo>
                    <a:pt x="835" y="1625"/>
                  </a:lnTo>
                  <a:lnTo>
                    <a:pt x="722" y="1693"/>
                  </a:lnTo>
                  <a:lnTo>
                    <a:pt x="0" y="2369"/>
                  </a:lnTo>
                  <a:lnTo>
                    <a:pt x="519" y="2550"/>
                  </a:lnTo>
                  <a:lnTo>
                    <a:pt x="1579" y="2031"/>
                  </a:lnTo>
                  <a:lnTo>
                    <a:pt x="2188" y="2369"/>
                  </a:lnTo>
                  <a:lnTo>
                    <a:pt x="2233" y="3226"/>
                  </a:lnTo>
                  <a:lnTo>
                    <a:pt x="2256" y="3339"/>
                  </a:lnTo>
                  <a:lnTo>
                    <a:pt x="2301" y="3429"/>
                  </a:lnTo>
                  <a:lnTo>
                    <a:pt x="2369" y="3520"/>
                  </a:lnTo>
                  <a:lnTo>
                    <a:pt x="2436" y="3632"/>
                  </a:lnTo>
                  <a:lnTo>
                    <a:pt x="2527" y="3700"/>
                  </a:lnTo>
                  <a:lnTo>
                    <a:pt x="2639" y="3790"/>
                  </a:lnTo>
                  <a:lnTo>
                    <a:pt x="2775" y="3858"/>
                  </a:lnTo>
                  <a:lnTo>
                    <a:pt x="2910" y="3903"/>
                  </a:lnTo>
                  <a:lnTo>
                    <a:pt x="3000" y="3948"/>
                  </a:lnTo>
                  <a:lnTo>
                    <a:pt x="3248" y="4061"/>
                  </a:lnTo>
                  <a:lnTo>
                    <a:pt x="3361" y="4129"/>
                  </a:lnTo>
                  <a:lnTo>
                    <a:pt x="3451" y="4196"/>
                  </a:lnTo>
                  <a:lnTo>
                    <a:pt x="3542" y="4287"/>
                  </a:lnTo>
                  <a:lnTo>
                    <a:pt x="3609" y="4377"/>
                  </a:lnTo>
                  <a:lnTo>
                    <a:pt x="3654" y="4467"/>
                  </a:lnTo>
                  <a:lnTo>
                    <a:pt x="3677" y="4557"/>
                  </a:lnTo>
                  <a:lnTo>
                    <a:pt x="3767" y="4963"/>
                  </a:lnTo>
                  <a:lnTo>
                    <a:pt x="3790" y="5076"/>
                  </a:lnTo>
                  <a:lnTo>
                    <a:pt x="3857" y="5189"/>
                  </a:lnTo>
                  <a:lnTo>
                    <a:pt x="3948" y="5302"/>
                  </a:lnTo>
                  <a:lnTo>
                    <a:pt x="4060" y="5392"/>
                  </a:lnTo>
                  <a:lnTo>
                    <a:pt x="4692" y="5843"/>
                  </a:lnTo>
                  <a:lnTo>
                    <a:pt x="4918" y="6475"/>
                  </a:lnTo>
                  <a:lnTo>
                    <a:pt x="5978" y="6655"/>
                  </a:lnTo>
                  <a:lnTo>
                    <a:pt x="6339" y="7647"/>
                  </a:lnTo>
                  <a:lnTo>
                    <a:pt x="6384" y="7738"/>
                  </a:lnTo>
                  <a:lnTo>
                    <a:pt x="6429" y="7805"/>
                  </a:lnTo>
                  <a:lnTo>
                    <a:pt x="6587" y="7963"/>
                  </a:lnTo>
                  <a:lnTo>
                    <a:pt x="6790" y="8099"/>
                  </a:lnTo>
                  <a:lnTo>
                    <a:pt x="7038" y="8211"/>
                  </a:lnTo>
                  <a:lnTo>
                    <a:pt x="8684" y="8708"/>
                  </a:lnTo>
                  <a:lnTo>
                    <a:pt x="9023" y="8482"/>
                  </a:lnTo>
                  <a:lnTo>
                    <a:pt x="8391" y="8053"/>
                  </a:lnTo>
                  <a:lnTo>
                    <a:pt x="8166" y="7354"/>
                  </a:lnTo>
                  <a:lnTo>
                    <a:pt x="8143" y="7264"/>
                  </a:lnTo>
                  <a:lnTo>
                    <a:pt x="8143" y="7196"/>
                  </a:lnTo>
                  <a:lnTo>
                    <a:pt x="8143" y="7106"/>
                  </a:lnTo>
                  <a:lnTo>
                    <a:pt x="8166" y="7016"/>
                  </a:lnTo>
                  <a:lnTo>
                    <a:pt x="8211" y="6948"/>
                  </a:lnTo>
                  <a:lnTo>
                    <a:pt x="8256" y="6881"/>
                  </a:lnTo>
                  <a:lnTo>
                    <a:pt x="8414" y="6745"/>
                  </a:lnTo>
                  <a:lnTo>
                    <a:pt x="8572" y="6632"/>
                  </a:lnTo>
                  <a:lnTo>
                    <a:pt x="8662" y="6542"/>
                  </a:lnTo>
                  <a:lnTo>
                    <a:pt x="8752" y="6452"/>
                  </a:lnTo>
                  <a:lnTo>
                    <a:pt x="8797" y="6339"/>
                  </a:lnTo>
                  <a:lnTo>
                    <a:pt x="8820" y="6226"/>
                  </a:lnTo>
                  <a:lnTo>
                    <a:pt x="8820" y="6114"/>
                  </a:lnTo>
                  <a:lnTo>
                    <a:pt x="8797" y="6001"/>
                  </a:lnTo>
                  <a:lnTo>
                    <a:pt x="8752" y="5888"/>
                  </a:lnTo>
                  <a:lnTo>
                    <a:pt x="8662" y="5775"/>
                  </a:lnTo>
                  <a:lnTo>
                    <a:pt x="8504" y="5640"/>
                  </a:lnTo>
                  <a:lnTo>
                    <a:pt x="8301" y="5505"/>
                  </a:lnTo>
                  <a:lnTo>
                    <a:pt x="8075" y="5437"/>
                  </a:lnTo>
                  <a:lnTo>
                    <a:pt x="7827" y="5369"/>
                  </a:lnTo>
                  <a:lnTo>
                    <a:pt x="5617" y="5099"/>
                  </a:lnTo>
                  <a:lnTo>
                    <a:pt x="5188" y="5437"/>
                  </a:lnTo>
                  <a:lnTo>
                    <a:pt x="4557" y="5099"/>
                  </a:lnTo>
                  <a:lnTo>
                    <a:pt x="4624" y="4557"/>
                  </a:lnTo>
                  <a:lnTo>
                    <a:pt x="5369" y="4467"/>
                  </a:lnTo>
                  <a:lnTo>
                    <a:pt x="5572" y="4399"/>
                  </a:lnTo>
                  <a:lnTo>
                    <a:pt x="5752" y="4332"/>
                  </a:lnTo>
                  <a:lnTo>
                    <a:pt x="5887" y="4241"/>
                  </a:lnTo>
                  <a:lnTo>
                    <a:pt x="6023" y="4106"/>
                  </a:lnTo>
                  <a:lnTo>
                    <a:pt x="6587" y="3339"/>
                  </a:lnTo>
                  <a:lnTo>
                    <a:pt x="7376" y="3339"/>
                  </a:lnTo>
                  <a:lnTo>
                    <a:pt x="7963" y="3001"/>
                  </a:lnTo>
                  <a:lnTo>
                    <a:pt x="7850" y="2866"/>
                  </a:lnTo>
                  <a:lnTo>
                    <a:pt x="7489" y="2392"/>
                  </a:lnTo>
                  <a:lnTo>
                    <a:pt x="6745" y="2166"/>
                  </a:lnTo>
                  <a:lnTo>
                    <a:pt x="6925" y="1715"/>
                  </a:lnTo>
                  <a:lnTo>
                    <a:pt x="6722" y="1467"/>
                  </a:lnTo>
                  <a:lnTo>
                    <a:pt x="5730" y="1422"/>
                  </a:lnTo>
                  <a:lnTo>
                    <a:pt x="5481" y="2031"/>
                  </a:lnTo>
                  <a:lnTo>
                    <a:pt x="4511" y="1535"/>
                  </a:lnTo>
                  <a:lnTo>
                    <a:pt x="4376" y="1377"/>
                  </a:lnTo>
                  <a:lnTo>
                    <a:pt x="4331" y="1287"/>
                  </a:lnTo>
                  <a:lnTo>
                    <a:pt x="4782" y="948"/>
                  </a:lnTo>
                  <a:lnTo>
                    <a:pt x="5842" y="587"/>
                  </a:lnTo>
                  <a:lnTo>
                    <a:pt x="6857" y="993"/>
                  </a:lnTo>
                  <a:lnTo>
                    <a:pt x="7173" y="723"/>
                  </a:lnTo>
                  <a:lnTo>
                    <a:pt x="6812" y="384"/>
                  </a:lnTo>
                  <a:lnTo>
                    <a:pt x="6496" y="91"/>
                  </a:lnTo>
                  <a:lnTo>
                    <a:pt x="3316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2" name="Google Shape;112;p3"/>
            <p:cNvSpPr/>
            <p:nvPr/>
          </p:nvSpPr>
          <p:spPr>
            <a:xfrm>
              <a:off x="2444750" y="4649600"/>
              <a:ext cx="70500" cy="44575"/>
            </a:xfrm>
            <a:custGeom>
              <a:avLst/>
              <a:gdLst/>
              <a:ahLst/>
              <a:cxnLst/>
              <a:rect l="l" t="t" r="r" b="b"/>
              <a:pathLst>
                <a:path w="2820" h="1783" extrusionOk="0">
                  <a:moveTo>
                    <a:pt x="1850" y="1"/>
                  </a:moveTo>
                  <a:lnTo>
                    <a:pt x="1196" y="68"/>
                  </a:lnTo>
                  <a:lnTo>
                    <a:pt x="1196" y="519"/>
                  </a:lnTo>
                  <a:lnTo>
                    <a:pt x="745" y="384"/>
                  </a:lnTo>
                  <a:lnTo>
                    <a:pt x="0" y="610"/>
                  </a:lnTo>
                  <a:lnTo>
                    <a:pt x="339" y="1625"/>
                  </a:lnTo>
                  <a:lnTo>
                    <a:pt x="858" y="1399"/>
                  </a:lnTo>
                  <a:lnTo>
                    <a:pt x="1512" y="1580"/>
                  </a:lnTo>
                  <a:lnTo>
                    <a:pt x="1918" y="1354"/>
                  </a:lnTo>
                  <a:lnTo>
                    <a:pt x="2504" y="1783"/>
                  </a:lnTo>
                  <a:lnTo>
                    <a:pt x="2820" y="1602"/>
                  </a:lnTo>
                  <a:lnTo>
                    <a:pt x="2008" y="971"/>
                  </a:lnTo>
                  <a:lnTo>
                    <a:pt x="2324" y="768"/>
                  </a:lnTo>
                  <a:lnTo>
                    <a:pt x="2504" y="632"/>
                  </a:lnTo>
                  <a:lnTo>
                    <a:pt x="2572" y="565"/>
                  </a:lnTo>
                  <a:lnTo>
                    <a:pt x="2572" y="542"/>
                  </a:lnTo>
                  <a:lnTo>
                    <a:pt x="2211" y="249"/>
                  </a:lnTo>
                  <a:lnTo>
                    <a:pt x="1850" y="1"/>
                  </a:lnTo>
                  <a:close/>
                </a:path>
              </a:pathLst>
            </a:custGeom>
            <a:solidFill>
              <a:srgbClr val="FFFC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3" name="Google Shape;113;p3"/>
            <p:cNvSpPr/>
            <p:nvPr/>
          </p:nvSpPr>
          <p:spPr>
            <a:xfrm>
              <a:off x="2444750" y="4649600"/>
              <a:ext cx="70500" cy="44575"/>
            </a:xfrm>
            <a:custGeom>
              <a:avLst/>
              <a:gdLst/>
              <a:ahLst/>
              <a:cxnLst/>
              <a:rect l="l" t="t" r="r" b="b"/>
              <a:pathLst>
                <a:path w="2820" h="1783" fill="none" extrusionOk="0">
                  <a:moveTo>
                    <a:pt x="2008" y="971"/>
                  </a:moveTo>
                  <a:lnTo>
                    <a:pt x="2008" y="971"/>
                  </a:lnTo>
                  <a:lnTo>
                    <a:pt x="2324" y="768"/>
                  </a:lnTo>
                  <a:lnTo>
                    <a:pt x="2504" y="632"/>
                  </a:lnTo>
                  <a:lnTo>
                    <a:pt x="2572" y="565"/>
                  </a:lnTo>
                  <a:lnTo>
                    <a:pt x="2572" y="542"/>
                  </a:lnTo>
                  <a:lnTo>
                    <a:pt x="2572" y="542"/>
                  </a:lnTo>
                  <a:lnTo>
                    <a:pt x="2211" y="249"/>
                  </a:lnTo>
                  <a:lnTo>
                    <a:pt x="1850" y="1"/>
                  </a:lnTo>
                  <a:lnTo>
                    <a:pt x="1196" y="68"/>
                  </a:lnTo>
                  <a:lnTo>
                    <a:pt x="1196" y="519"/>
                  </a:lnTo>
                  <a:lnTo>
                    <a:pt x="745" y="384"/>
                  </a:lnTo>
                  <a:lnTo>
                    <a:pt x="0" y="610"/>
                  </a:lnTo>
                  <a:lnTo>
                    <a:pt x="339" y="1625"/>
                  </a:lnTo>
                  <a:lnTo>
                    <a:pt x="858" y="1399"/>
                  </a:lnTo>
                  <a:lnTo>
                    <a:pt x="1512" y="1580"/>
                  </a:lnTo>
                  <a:lnTo>
                    <a:pt x="1918" y="1354"/>
                  </a:lnTo>
                  <a:lnTo>
                    <a:pt x="2504" y="1783"/>
                  </a:lnTo>
                  <a:lnTo>
                    <a:pt x="2820" y="1602"/>
                  </a:lnTo>
                  <a:lnTo>
                    <a:pt x="2008" y="97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4" name="Google Shape;114;p3"/>
            <p:cNvSpPr/>
            <p:nvPr/>
          </p:nvSpPr>
          <p:spPr>
            <a:xfrm>
              <a:off x="2212975" y="4364275"/>
              <a:ext cx="425225" cy="486675"/>
            </a:xfrm>
            <a:custGeom>
              <a:avLst/>
              <a:gdLst/>
              <a:ahLst/>
              <a:cxnLst/>
              <a:rect l="l" t="t" r="r" b="b"/>
              <a:pathLst>
                <a:path w="17009" h="19467" extrusionOk="0">
                  <a:moveTo>
                    <a:pt x="1" y="0"/>
                  </a:moveTo>
                  <a:lnTo>
                    <a:pt x="407" y="1150"/>
                  </a:lnTo>
                  <a:lnTo>
                    <a:pt x="10219" y="3722"/>
                  </a:lnTo>
                  <a:lnTo>
                    <a:pt x="10354" y="3586"/>
                  </a:lnTo>
                  <a:lnTo>
                    <a:pt x="9948" y="2594"/>
                  </a:lnTo>
                  <a:lnTo>
                    <a:pt x="8730" y="2278"/>
                  </a:lnTo>
                  <a:lnTo>
                    <a:pt x="3722" y="970"/>
                  </a:lnTo>
                  <a:lnTo>
                    <a:pt x="1" y="0"/>
                  </a:lnTo>
                  <a:close/>
                  <a:moveTo>
                    <a:pt x="6249" y="16444"/>
                  </a:moveTo>
                  <a:lnTo>
                    <a:pt x="6001" y="16556"/>
                  </a:lnTo>
                  <a:lnTo>
                    <a:pt x="6339" y="17481"/>
                  </a:lnTo>
                  <a:lnTo>
                    <a:pt x="17008" y="19466"/>
                  </a:lnTo>
                  <a:lnTo>
                    <a:pt x="16535" y="18361"/>
                  </a:lnTo>
                  <a:lnTo>
                    <a:pt x="6249" y="16444"/>
                  </a:lnTo>
                  <a:close/>
                </a:path>
              </a:pathLst>
            </a:custGeom>
            <a:solidFill>
              <a:srgbClr val="F2EE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5" name="Google Shape;115;p3"/>
            <p:cNvSpPr/>
            <p:nvPr/>
          </p:nvSpPr>
          <p:spPr>
            <a:xfrm>
              <a:off x="2362975" y="4775350"/>
              <a:ext cx="275225" cy="75600"/>
            </a:xfrm>
            <a:custGeom>
              <a:avLst/>
              <a:gdLst/>
              <a:ahLst/>
              <a:cxnLst/>
              <a:rect l="l" t="t" r="r" b="b"/>
              <a:pathLst>
                <a:path w="11009" h="3024" fill="none" extrusionOk="0">
                  <a:moveTo>
                    <a:pt x="249" y="1"/>
                  </a:moveTo>
                  <a:lnTo>
                    <a:pt x="1" y="113"/>
                  </a:lnTo>
                  <a:lnTo>
                    <a:pt x="339" y="1038"/>
                  </a:lnTo>
                  <a:lnTo>
                    <a:pt x="11008" y="3023"/>
                  </a:lnTo>
                  <a:lnTo>
                    <a:pt x="10535" y="1918"/>
                  </a:lnTo>
                  <a:lnTo>
                    <a:pt x="249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6" name="Google Shape;116;p3"/>
            <p:cNvSpPr/>
            <p:nvPr/>
          </p:nvSpPr>
          <p:spPr>
            <a:xfrm>
              <a:off x="2212975" y="4364275"/>
              <a:ext cx="258875" cy="93050"/>
            </a:xfrm>
            <a:custGeom>
              <a:avLst/>
              <a:gdLst/>
              <a:ahLst/>
              <a:cxnLst/>
              <a:rect l="l" t="t" r="r" b="b"/>
              <a:pathLst>
                <a:path w="10355" h="3722" fill="none" extrusionOk="0">
                  <a:moveTo>
                    <a:pt x="1" y="0"/>
                  </a:moveTo>
                  <a:lnTo>
                    <a:pt x="407" y="1150"/>
                  </a:lnTo>
                  <a:lnTo>
                    <a:pt x="10219" y="3722"/>
                  </a:lnTo>
                  <a:lnTo>
                    <a:pt x="10354" y="3586"/>
                  </a:lnTo>
                  <a:lnTo>
                    <a:pt x="9948" y="2594"/>
                  </a:lnTo>
                  <a:lnTo>
                    <a:pt x="8730" y="2278"/>
                  </a:lnTo>
                  <a:lnTo>
                    <a:pt x="3722" y="97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7" name="Google Shape;117;p3"/>
            <p:cNvSpPr/>
            <p:nvPr/>
          </p:nvSpPr>
          <p:spPr>
            <a:xfrm>
              <a:off x="2223125" y="4393025"/>
              <a:ext cx="403225" cy="430275"/>
            </a:xfrm>
            <a:custGeom>
              <a:avLst/>
              <a:gdLst/>
              <a:ahLst/>
              <a:cxnLst/>
              <a:rect l="l" t="t" r="r" b="b"/>
              <a:pathLst>
                <a:path w="16129" h="17211" extrusionOk="0">
                  <a:moveTo>
                    <a:pt x="4106" y="7534"/>
                  </a:moveTo>
                  <a:lnTo>
                    <a:pt x="3294" y="7873"/>
                  </a:lnTo>
                  <a:lnTo>
                    <a:pt x="2753" y="7579"/>
                  </a:lnTo>
                  <a:lnTo>
                    <a:pt x="3068" y="8459"/>
                  </a:lnTo>
                  <a:lnTo>
                    <a:pt x="3159" y="8414"/>
                  </a:lnTo>
                  <a:lnTo>
                    <a:pt x="4083" y="8730"/>
                  </a:lnTo>
                  <a:lnTo>
                    <a:pt x="4286" y="8053"/>
                  </a:lnTo>
                  <a:lnTo>
                    <a:pt x="4106" y="7534"/>
                  </a:lnTo>
                  <a:close/>
                  <a:moveTo>
                    <a:pt x="10715" y="10264"/>
                  </a:moveTo>
                  <a:lnTo>
                    <a:pt x="11076" y="10512"/>
                  </a:lnTo>
                  <a:lnTo>
                    <a:pt x="11437" y="10805"/>
                  </a:lnTo>
                  <a:lnTo>
                    <a:pt x="11437" y="10828"/>
                  </a:lnTo>
                  <a:lnTo>
                    <a:pt x="11369" y="10895"/>
                  </a:lnTo>
                  <a:lnTo>
                    <a:pt x="11189" y="11031"/>
                  </a:lnTo>
                  <a:lnTo>
                    <a:pt x="10873" y="11234"/>
                  </a:lnTo>
                  <a:lnTo>
                    <a:pt x="11685" y="11865"/>
                  </a:lnTo>
                  <a:lnTo>
                    <a:pt x="11369" y="12046"/>
                  </a:lnTo>
                  <a:lnTo>
                    <a:pt x="10783" y="11617"/>
                  </a:lnTo>
                  <a:lnTo>
                    <a:pt x="10377" y="11843"/>
                  </a:lnTo>
                  <a:lnTo>
                    <a:pt x="9723" y="11662"/>
                  </a:lnTo>
                  <a:lnTo>
                    <a:pt x="9204" y="11888"/>
                  </a:lnTo>
                  <a:lnTo>
                    <a:pt x="9001" y="11978"/>
                  </a:lnTo>
                  <a:lnTo>
                    <a:pt x="8369" y="11572"/>
                  </a:lnTo>
                  <a:lnTo>
                    <a:pt x="8662" y="10940"/>
                  </a:lnTo>
                  <a:lnTo>
                    <a:pt x="9610" y="10647"/>
                  </a:lnTo>
                  <a:lnTo>
                    <a:pt x="10061" y="10782"/>
                  </a:lnTo>
                  <a:lnTo>
                    <a:pt x="10061" y="10331"/>
                  </a:lnTo>
                  <a:lnTo>
                    <a:pt x="10715" y="10264"/>
                  </a:lnTo>
                  <a:close/>
                  <a:moveTo>
                    <a:pt x="1" y="0"/>
                  </a:moveTo>
                  <a:lnTo>
                    <a:pt x="2008" y="5549"/>
                  </a:lnTo>
                  <a:lnTo>
                    <a:pt x="2121" y="5437"/>
                  </a:lnTo>
                  <a:lnTo>
                    <a:pt x="2256" y="5346"/>
                  </a:lnTo>
                  <a:lnTo>
                    <a:pt x="2414" y="5279"/>
                  </a:lnTo>
                  <a:lnTo>
                    <a:pt x="2572" y="5211"/>
                  </a:lnTo>
                  <a:lnTo>
                    <a:pt x="4061" y="4918"/>
                  </a:lnTo>
                  <a:lnTo>
                    <a:pt x="4264" y="4850"/>
                  </a:lnTo>
                  <a:lnTo>
                    <a:pt x="4467" y="4737"/>
                  </a:lnTo>
                  <a:lnTo>
                    <a:pt x="5369" y="4106"/>
                  </a:lnTo>
                  <a:lnTo>
                    <a:pt x="5527" y="4038"/>
                  </a:lnTo>
                  <a:lnTo>
                    <a:pt x="5685" y="3970"/>
                  </a:lnTo>
                  <a:lnTo>
                    <a:pt x="5888" y="3925"/>
                  </a:lnTo>
                  <a:lnTo>
                    <a:pt x="6113" y="3925"/>
                  </a:lnTo>
                  <a:lnTo>
                    <a:pt x="8504" y="3948"/>
                  </a:lnTo>
                  <a:lnTo>
                    <a:pt x="9136" y="4534"/>
                  </a:lnTo>
                  <a:lnTo>
                    <a:pt x="8820" y="5121"/>
                  </a:lnTo>
                  <a:lnTo>
                    <a:pt x="9587" y="5888"/>
                  </a:lnTo>
                  <a:lnTo>
                    <a:pt x="9610" y="5888"/>
                  </a:lnTo>
                  <a:lnTo>
                    <a:pt x="9271" y="6136"/>
                  </a:lnTo>
                  <a:lnTo>
                    <a:pt x="9159" y="6249"/>
                  </a:lnTo>
                  <a:lnTo>
                    <a:pt x="9068" y="6361"/>
                  </a:lnTo>
                  <a:lnTo>
                    <a:pt x="9023" y="6497"/>
                  </a:lnTo>
                  <a:lnTo>
                    <a:pt x="9023" y="6632"/>
                  </a:lnTo>
                  <a:lnTo>
                    <a:pt x="9046" y="6767"/>
                  </a:lnTo>
                  <a:lnTo>
                    <a:pt x="9113" y="6903"/>
                  </a:lnTo>
                  <a:lnTo>
                    <a:pt x="9226" y="7015"/>
                  </a:lnTo>
                  <a:lnTo>
                    <a:pt x="9362" y="7128"/>
                  </a:lnTo>
                  <a:lnTo>
                    <a:pt x="9858" y="7467"/>
                  </a:lnTo>
                  <a:lnTo>
                    <a:pt x="9677" y="8662"/>
                  </a:lnTo>
                  <a:lnTo>
                    <a:pt x="10332" y="8888"/>
                  </a:lnTo>
                  <a:lnTo>
                    <a:pt x="10332" y="8910"/>
                  </a:lnTo>
                  <a:lnTo>
                    <a:pt x="10286" y="9226"/>
                  </a:lnTo>
                  <a:lnTo>
                    <a:pt x="9429" y="8933"/>
                  </a:lnTo>
                  <a:lnTo>
                    <a:pt x="9204" y="8346"/>
                  </a:lnTo>
                  <a:lnTo>
                    <a:pt x="8617" y="8053"/>
                  </a:lnTo>
                  <a:lnTo>
                    <a:pt x="7805" y="7805"/>
                  </a:lnTo>
                  <a:lnTo>
                    <a:pt x="7219" y="7647"/>
                  </a:lnTo>
                  <a:lnTo>
                    <a:pt x="6204" y="8640"/>
                  </a:lnTo>
                  <a:lnTo>
                    <a:pt x="6971" y="9068"/>
                  </a:lnTo>
                  <a:lnTo>
                    <a:pt x="6565" y="9474"/>
                  </a:lnTo>
                  <a:lnTo>
                    <a:pt x="7467" y="10376"/>
                  </a:lnTo>
                  <a:lnTo>
                    <a:pt x="7557" y="10467"/>
                  </a:lnTo>
                  <a:lnTo>
                    <a:pt x="7625" y="10579"/>
                  </a:lnTo>
                  <a:lnTo>
                    <a:pt x="7647" y="10692"/>
                  </a:lnTo>
                  <a:lnTo>
                    <a:pt x="7670" y="10828"/>
                  </a:lnTo>
                  <a:lnTo>
                    <a:pt x="7647" y="12767"/>
                  </a:lnTo>
                  <a:lnTo>
                    <a:pt x="7061" y="12835"/>
                  </a:lnTo>
                  <a:lnTo>
                    <a:pt x="6181" y="12181"/>
                  </a:lnTo>
                  <a:lnTo>
                    <a:pt x="6068" y="12091"/>
                  </a:lnTo>
                  <a:lnTo>
                    <a:pt x="5978" y="11978"/>
                  </a:lnTo>
                  <a:lnTo>
                    <a:pt x="5459" y="11279"/>
                  </a:lnTo>
                  <a:lnTo>
                    <a:pt x="5369" y="11166"/>
                  </a:lnTo>
                  <a:lnTo>
                    <a:pt x="5279" y="11076"/>
                  </a:lnTo>
                  <a:lnTo>
                    <a:pt x="5144" y="10985"/>
                  </a:lnTo>
                  <a:lnTo>
                    <a:pt x="5008" y="10918"/>
                  </a:lnTo>
                  <a:lnTo>
                    <a:pt x="4850" y="10873"/>
                  </a:lnTo>
                  <a:lnTo>
                    <a:pt x="4692" y="10828"/>
                  </a:lnTo>
                  <a:lnTo>
                    <a:pt x="4535" y="10805"/>
                  </a:lnTo>
                  <a:lnTo>
                    <a:pt x="4354" y="10782"/>
                  </a:lnTo>
                  <a:lnTo>
                    <a:pt x="4196" y="10805"/>
                  </a:lnTo>
                  <a:lnTo>
                    <a:pt x="4061" y="10828"/>
                  </a:lnTo>
                  <a:lnTo>
                    <a:pt x="3948" y="10850"/>
                  </a:lnTo>
                  <a:lnTo>
                    <a:pt x="5595" y="15406"/>
                  </a:lnTo>
                  <a:lnTo>
                    <a:pt x="5843" y="15294"/>
                  </a:lnTo>
                  <a:lnTo>
                    <a:pt x="16129" y="17211"/>
                  </a:lnTo>
                  <a:lnTo>
                    <a:pt x="9948" y="2436"/>
                  </a:lnTo>
                  <a:lnTo>
                    <a:pt x="9813" y="257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>
                <a:alpha val="17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8" name="Google Shape;118;p3"/>
            <p:cNvSpPr/>
            <p:nvPr/>
          </p:nvSpPr>
          <p:spPr>
            <a:xfrm>
              <a:off x="2291925" y="4581375"/>
              <a:ext cx="38375" cy="29900"/>
            </a:xfrm>
            <a:custGeom>
              <a:avLst/>
              <a:gdLst/>
              <a:ahLst/>
              <a:cxnLst/>
              <a:rect l="l" t="t" r="r" b="b"/>
              <a:pathLst>
                <a:path w="1535" h="1196" fill="none" extrusionOk="0">
                  <a:moveTo>
                    <a:pt x="1354" y="0"/>
                  </a:moveTo>
                  <a:lnTo>
                    <a:pt x="542" y="339"/>
                  </a:lnTo>
                  <a:lnTo>
                    <a:pt x="1" y="45"/>
                  </a:lnTo>
                  <a:lnTo>
                    <a:pt x="316" y="925"/>
                  </a:lnTo>
                  <a:lnTo>
                    <a:pt x="407" y="880"/>
                  </a:lnTo>
                  <a:lnTo>
                    <a:pt x="1331" y="1196"/>
                  </a:lnTo>
                  <a:lnTo>
                    <a:pt x="1534" y="519"/>
                  </a:lnTo>
                  <a:lnTo>
                    <a:pt x="1354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9" name="Google Shape;119;p3"/>
            <p:cNvSpPr/>
            <p:nvPr/>
          </p:nvSpPr>
          <p:spPr>
            <a:xfrm>
              <a:off x="2432350" y="4649600"/>
              <a:ext cx="82900" cy="44575"/>
            </a:xfrm>
            <a:custGeom>
              <a:avLst/>
              <a:gdLst/>
              <a:ahLst/>
              <a:cxnLst/>
              <a:rect l="l" t="t" r="r" b="b"/>
              <a:pathLst>
                <a:path w="3316" h="1783" fill="none" extrusionOk="0">
                  <a:moveTo>
                    <a:pt x="1692" y="519"/>
                  </a:moveTo>
                  <a:lnTo>
                    <a:pt x="1692" y="68"/>
                  </a:lnTo>
                  <a:lnTo>
                    <a:pt x="2346" y="1"/>
                  </a:lnTo>
                  <a:lnTo>
                    <a:pt x="2346" y="1"/>
                  </a:lnTo>
                  <a:lnTo>
                    <a:pt x="2707" y="249"/>
                  </a:lnTo>
                  <a:lnTo>
                    <a:pt x="3068" y="542"/>
                  </a:lnTo>
                  <a:lnTo>
                    <a:pt x="3068" y="542"/>
                  </a:lnTo>
                  <a:lnTo>
                    <a:pt x="3068" y="542"/>
                  </a:lnTo>
                  <a:lnTo>
                    <a:pt x="3068" y="542"/>
                  </a:lnTo>
                  <a:lnTo>
                    <a:pt x="3068" y="565"/>
                  </a:lnTo>
                  <a:lnTo>
                    <a:pt x="3000" y="632"/>
                  </a:lnTo>
                  <a:lnTo>
                    <a:pt x="2820" y="768"/>
                  </a:lnTo>
                  <a:lnTo>
                    <a:pt x="2504" y="971"/>
                  </a:lnTo>
                  <a:lnTo>
                    <a:pt x="3316" y="1602"/>
                  </a:lnTo>
                  <a:lnTo>
                    <a:pt x="3316" y="1602"/>
                  </a:lnTo>
                  <a:lnTo>
                    <a:pt x="3316" y="1602"/>
                  </a:lnTo>
                  <a:lnTo>
                    <a:pt x="3000" y="1783"/>
                  </a:lnTo>
                  <a:lnTo>
                    <a:pt x="2414" y="1354"/>
                  </a:lnTo>
                  <a:lnTo>
                    <a:pt x="2008" y="1580"/>
                  </a:lnTo>
                  <a:lnTo>
                    <a:pt x="1354" y="1399"/>
                  </a:lnTo>
                  <a:lnTo>
                    <a:pt x="835" y="1625"/>
                  </a:lnTo>
                  <a:lnTo>
                    <a:pt x="835" y="1625"/>
                  </a:lnTo>
                  <a:lnTo>
                    <a:pt x="632" y="1715"/>
                  </a:lnTo>
                  <a:lnTo>
                    <a:pt x="0" y="1309"/>
                  </a:lnTo>
                  <a:lnTo>
                    <a:pt x="293" y="677"/>
                  </a:lnTo>
                  <a:lnTo>
                    <a:pt x="1241" y="384"/>
                  </a:lnTo>
                  <a:lnTo>
                    <a:pt x="1692" y="519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0" name="Google Shape;120;p3"/>
            <p:cNvSpPr/>
            <p:nvPr/>
          </p:nvSpPr>
          <p:spPr>
            <a:xfrm>
              <a:off x="2223125" y="4393025"/>
              <a:ext cx="403225" cy="430275"/>
            </a:xfrm>
            <a:custGeom>
              <a:avLst/>
              <a:gdLst/>
              <a:ahLst/>
              <a:cxnLst/>
              <a:rect l="l" t="t" r="r" b="b"/>
              <a:pathLst>
                <a:path w="16129" h="17211" fill="none" extrusionOk="0">
                  <a:moveTo>
                    <a:pt x="1" y="0"/>
                  </a:moveTo>
                  <a:lnTo>
                    <a:pt x="2008" y="5549"/>
                  </a:lnTo>
                  <a:lnTo>
                    <a:pt x="2008" y="5549"/>
                  </a:lnTo>
                  <a:lnTo>
                    <a:pt x="2121" y="5437"/>
                  </a:lnTo>
                  <a:lnTo>
                    <a:pt x="2256" y="5346"/>
                  </a:lnTo>
                  <a:lnTo>
                    <a:pt x="2414" y="5279"/>
                  </a:lnTo>
                  <a:lnTo>
                    <a:pt x="2572" y="5211"/>
                  </a:lnTo>
                  <a:lnTo>
                    <a:pt x="4061" y="4918"/>
                  </a:lnTo>
                  <a:lnTo>
                    <a:pt x="4061" y="4918"/>
                  </a:lnTo>
                  <a:lnTo>
                    <a:pt x="4264" y="4850"/>
                  </a:lnTo>
                  <a:lnTo>
                    <a:pt x="4467" y="4737"/>
                  </a:lnTo>
                  <a:lnTo>
                    <a:pt x="5369" y="4106"/>
                  </a:lnTo>
                  <a:lnTo>
                    <a:pt x="5369" y="4106"/>
                  </a:lnTo>
                  <a:lnTo>
                    <a:pt x="5527" y="4038"/>
                  </a:lnTo>
                  <a:lnTo>
                    <a:pt x="5685" y="3970"/>
                  </a:lnTo>
                  <a:lnTo>
                    <a:pt x="5888" y="3925"/>
                  </a:lnTo>
                  <a:lnTo>
                    <a:pt x="6091" y="3925"/>
                  </a:lnTo>
                  <a:lnTo>
                    <a:pt x="6091" y="3925"/>
                  </a:lnTo>
                  <a:lnTo>
                    <a:pt x="6113" y="3925"/>
                  </a:lnTo>
                  <a:lnTo>
                    <a:pt x="8504" y="3948"/>
                  </a:lnTo>
                  <a:lnTo>
                    <a:pt x="9136" y="4534"/>
                  </a:lnTo>
                  <a:lnTo>
                    <a:pt x="9136" y="4534"/>
                  </a:lnTo>
                  <a:lnTo>
                    <a:pt x="9136" y="4534"/>
                  </a:lnTo>
                  <a:lnTo>
                    <a:pt x="8820" y="5121"/>
                  </a:lnTo>
                  <a:lnTo>
                    <a:pt x="9587" y="5888"/>
                  </a:lnTo>
                  <a:lnTo>
                    <a:pt x="9587" y="5888"/>
                  </a:lnTo>
                  <a:lnTo>
                    <a:pt x="9610" y="5888"/>
                  </a:lnTo>
                  <a:lnTo>
                    <a:pt x="9271" y="6136"/>
                  </a:lnTo>
                  <a:lnTo>
                    <a:pt x="9271" y="6136"/>
                  </a:lnTo>
                  <a:lnTo>
                    <a:pt x="9159" y="6249"/>
                  </a:lnTo>
                  <a:lnTo>
                    <a:pt x="9068" y="6361"/>
                  </a:lnTo>
                  <a:lnTo>
                    <a:pt x="9023" y="6497"/>
                  </a:lnTo>
                  <a:lnTo>
                    <a:pt x="9023" y="6632"/>
                  </a:lnTo>
                  <a:lnTo>
                    <a:pt x="9046" y="6767"/>
                  </a:lnTo>
                  <a:lnTo>
                    <a:pt x="9113" y="6903"/>
                  </a:lnTo>
                  <a:lnTo>
                    <a:pt x="9226" y="7015"/>
                  </a:lnTo>
                  <a:lnTo>
                    <a:pt x="9362" y="7128"/>
                  </a:lnTo>
                  <a:lnTo>
                    <a:pt x="9858" y="7467"/>
                  </a:lnTo>
                  <a:lnTo>
                    <a:pt x="9858" y="7467"/>
                  </a:lnTo>
                  <a:lnTo>
                    <a:pt x="9858" y="7467"/>
                  </a:lnTo>
                  <a:lnTo>
                    <a:pt x="9677" y="8662"/>
                  </a:lnTo>
                  <a:lnTo>
                    <a:pt x="10332" y="8888"/>
                  </a:lnTo>
                  <a:lnTo>
                    <a:pt x="10332" y="8888"/>
                  </a:lnTo>
                  <a:lnTo>
                    <a:pt x="10332" y="8910"/>
                  </a:lnTo>
                  <a:lnTo>
                    <a:pt x="10286" y="9226"/>
                  </a:lnTo>
                  <a:lnTo>
                    <a:pt x="9429" y="8933"/>
                  </a:lnTo>
                  <a:lnTo>
                    <a:pt x="9429" y="8933"/>
                  </a:lnTo>
                  <a:lnTo>
                    <a:pt x="9429" y="8933"/>
                  </a:lnTo>
                  <a:lnTo>
                    <a:pt x="9204" y="8346"/>
                  </a:lnTo>
                  <a:lnTo>
                    <a:pt x="8617" y="8053"/>
                  </a:lnTo>
                  <a:lnTo>
                    <a:pt x="7805" y="7805"/>
                  </a:lnTo>
                  <a:lnTo>
                    <a:pt x="7805" y="7805"/>
                  </a:lnTo>
                  <a:lnTo>
                    <a:pt x="7219" y="7647"/>
                  </a:lnTo>
                  <a:lnTo>
                    <a:pt x="6204" y="8640"/>
                  </a:lnTo>
                  <a:lnTo>
                    <a:pt x="6971" y="9068"/>
                  </a:lnTo>
                  <a:lnTo>
                    <a:pt x="6565" y="9474"/>
                  </a:lnTo>
                  <a:lnTo>
                    <a:pt x="7467" y="10376"/>
                  </a:lnTo>
                  <a:lnTo>
                    <a:pt x="7467" y="10376"/>
                  </a:lnTo>
                  <a:lnTo>
                    <a:pt x="7557" y="10467"/>
                  </a:lnTo>
                  <a:lnTo>
                    <a:pt x="7625" y="10579"/>
                  </a:lnTo>
                  <a:lnTo>
                    <a:pt x="7647" y="10692"/>
                  </a:lnTo>
                  <a:lnTo>
                    <a:pt x="7670" y="10828"/>
                  </a:lnTo>
                  <a:lnTo>
                    <a:pt x="7647" y="12767"/>
                  </a:lnTo>
                  <a:lnTo>
                    <a:pt x="7061" y="12835"/>
                  </a:lnTo>
                  <a:lnTo>
                    <a:pt x="6181" y="12181"/>
                  </a:lnTo>
                  <a:lnTo>
                    <a:pt x="6181" y="12181"/>
                  </a:lnTo>
                  <a:lnTo>
                    <a:pt x="6068" y="12091"/>
                  </a:lnTo>
                  <a:lnTo>
                    <a:pt x="5978" y="11978"/>
                  </a:lnTo>
                  <a:lnTo>
                    <a:pt x="5459" y="11279"/>
                  </a:lnTo>
                  <a:lnTo>
                    <a:pt x="5459" y="11279"/>
                  </a:lnTo>
                  <a:lnTo>
                    <a:pt x="5369" y="11166"/>
                  </a:lnTo>
                  <a:lnTo>
                    <a:pt x="5279" y="11076"/>
                  </a:lnTo>
                  <a:lnTo>
                    <a:pt x="5144" y="10985"/>
                  </a:lnTo>
                  <a:lnTo>
                    <a:pt x="5008" y="10918"/>
                  </a:lnTo>
                  <a:lnTo>
                    <a:pt x="4850" y="10873"/>
                  </a:lnTo>
                  <a:lnTo>
                    <a:pt x="4692" y="10828"/>
                  </a:lnTo>
                  <a:lnTo>
                    <a:pt x="4535" y="10805"/>
                  </a:lnTo>
                  <a:lnTo>
                    <a:pt x="4354" y="10782"/>
                  </a:lnTo>
                  <a:lnTo>
                    <a:pt x="4354" y="10782"/>
                  </a:lnTo>
                  <a:lnTo>
                    <a:pt x="4196" y="10805"/>
                  </a:lnTo>
                  <a:lnTo>
                    <a:pt x="4061" y="10828"/>
                  </a:lnTo>
                  <a:lnTo>
                    <a:pt x="3948" y="10850"/>
                  </a:lnTo>
                  <a:lnTo>
                    <a:pt x="5595" y="15406"/>
                  </a:lnTo>
                  <a:lnTo>
                    <a:pt x="5843" y="15294"/>
                  </a:lnTo>
                  <a:lnTo>
                    <a:pt x="16129" y="17211"/>
                  </a:lnTo>
                  <a:lnTo>
                    <a:pt x="9948" y="2436"/>
                  </a:lnTo>
                  <a:lnTo>
                    <a:pt x="9813" y="2572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1" name="Google Shape;121;p3"/>
            <p:cNvSpPr/>
            <p:nvPr/>
          </p:nvSpPr>
          <p:spPr>
            <a:xfrm>
              <a:off x="2432350" y="4659200"/>
              <a:ext cx="31025" cy="33275"/>
            </a:xfrm>
            <a:custGeom>
              <a:avLst/>
              <a:gdLst/>
              <a:ahLst/>
              <a:cxnLst/>
              <a:rect l="l" t="t" r="r" b="b"/>
              <a:pathLst>
                <a:path w="1241" h="1331" extrusionOk="0">
                  <a:moveTo>
                    <a:pt x="1241" y="0"/>
                  </a:moveTo>
                  <a:lnTo>
                    <a:pt x="496" y="226"/>
                  </a:lnTo>
                  <a:lnTo>
                    <a:pt x="498" y="230"/>
                  </a:lnTo>
                  <a:lnTo>
                    <a:pt x="498" y="230"/>
                  </a:lnTo>
                  <a:lnTo>
                    <a:pt x="1241" y="0"/>
                  </a:lnTo>
                  <a:close/>
                  <a:moveTo>
                    <a:pt x="498" y="230"/>
                  </a:moveTo>
                  <a:lnTo>
                    <a:pt x="293" y="293"/>
                  </a:lnTo>
                  <a:lnTo>
                    <a:pt x="0" y="925"/>
                  </a:lnTo>
                  <a:lnTo>
                    <a:pt x="632" y="1331"/>
                  </a:lnTo>
                  <a:lnTo>
                    <a:pt x="835" y="1241"/>
                  </a:lnTo>
                  <a:lnTo>
                    <a:pt x="498" y="23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2" name="Google Shape;122;p3"/>
            <p:cNvSpPr/>
            <p:nvPr/>
          </p:nvSpPr>
          <p:spPr>
            <a:xfrm>
              <a:off x="2494925" y="4673850"/>
              <a:ext cx="20325" cy="15825"/>
            </a:xfrm>
            <a:custGeom>
              <a:avLst/>
              <a:gdLst/>
              <a:ahLst/>
              <a:cxnLst/>
              <a:rect l="l" t="t" r="r" b="b"/>
              <a:pathLst>
                <a:path w="813" h="633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813" y="632"/>
                  </a:lnTo>
                  <a:lnTo>
                    <a:pt x="813" y="632"/>
                  </a:lnTo>
                  <a:lnTo>
                    <a:pt x="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3" name="Google Shape;123;p3"/>
            <p:cNvSpPr/>
            <p:nvPr/>
          </p:nvSpPr>
          <p:spPr>
            <a:xfrm>
              <a:off x="2432350" y="4649600"/>
              <a:ext cx="76700" cy="42875"/>
            </a:xfrm>
            <a:custGeom>
              <a:avLst/>
              <a:gdLst/>
              <a:ahLst/>
              <a:cxnLst/>
              <a:rect l="l" t="t" r="r" b="b"/>
              <a:pathLst>
                <a:path w="3068" h="1715" fill="none" extrusionOk="0">
                  <a:moveTo>
                    <a:pt x="2346" y="1"/>
                  </a:moveTo>
                  <a:lnTo>
                    <a:pt x="1692" y="68"/>
                  </a:lnTo>
                  <a:lnTo>
                    <a:pt x="1692" y="519"/>
                  </a:lnTo>
                  <a:lnTo>
                    <a:pt x="1241" y="384"/>
                  </a:lnTo>
                  <a:lnTo>
                    <a:pt x="293" y="677"/>
                  </a:lnTo>
                  <a:lnTo>
                    <a:pt x="0" y="1309"/>
                  </a:lnTo>
                  <a:lnTo>
                    <a:pt x="632" y="1715"/>
                  </a:lnTo>
                  <a:lnTo>
                    <a:pt x="835" y="1625"/>
                  </a:lnTo>
                  <a:lnTo>
                    <a:pt x="496" y="610"/>
                  </a:lnTo>
                  <a:lnTo>
                    <a:pt x="1241" y="384"/>
                  </a:lnTo>
                  <a:lnTo>
                    <a:pt x="1692" y="519"/>
                  </a:lnTo>
                  <a:lnTo>
                    <a:pt x="1692" y="68"/>
                  </a:lnTo>
                  <a:lnTo>
                    <a:pt x="2346" y="1"/>
                  </a:lnTo>
                  <a:lnTo>
                    <a:pt x="2346" y="1"/>
                  </a:lnTo>
                  <a:lnTo>
                    <a:pt x="2707" y="249"/>
                  </a:lnTo>
                  <a:lnTo>
                    <a:pt x="3068" y="542"/>
                  </a:lnTo>
                  <a:lnTo>
                    <a:pt x="3068" y="542"/>
                  </a:lnTo>
                  <a:lnTo>
                    <a:pt x="3068" y="542"/>
                  </a:lnTo>
                  <a:lnTo>
                    <a:pt x="3068" y="542"/>
                  </a:lnTo>
                  <a:lnTo>
                    <a:pt x="3068" y="542"/>
                  </a:lnTo>
                  <a:lnTo>
                    <a:pt x="3068" y="542"/>
                  </a:lnTo>
                  <a:lnTo>
                    <a:pt x="2707" y="249"/>
                  </a:lnTo>
                  <a:lnTo>
                    <a:pt x="2346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4" name="Google Shape;124;p3"/>
            <p:cNvSpPr/>
            <p:nvPr/>
          </p:nvSpPr>
          <p:spPr>
            <a:xfrm>
              <a:off x="2273325" y="4491150"/>
              <a:ext cx="208100" cy="222775"/>
            </a:xfrm>
            <a:custGeom>
              <a:avLst/>
              <a:gdLst/>
              <a:ahLst/>
              <a:cxnLst/>
              <a:rect l="l" t="t" r="r" b="b"/>
              <a:pathLst>
                <a:path w="8324" h="8911" extrusionOk="0">
                  <a:moveTo>
                    <a:pt x="3880" y="0"/>
                  </a:moveTo>
                  <a:lnTo>
                    <a:pt x="3677" y="45"/>
                  </a:lnTo>
                  <a:lnTo>
                    <a:pt x="3519" y="113"/>
                  </a:lnTo>
                  <a:lnTo>
                    <a:pt x="3361" y="181"/>
                  </a:lnTo>
                  <a:lnTo>
                    <a:pt x="2459" y="812"/>
                  </a:lnTo>
                  <a:lnTo>
                    <a:pt x="2256" y="925"/>
                  </a:lnTo>
                  <a:lnTo>
                    <a:pt x="2053" y="993"/>
                  </a:lnTo>
                  <a:lnTo>
                    <a:pt x="564" y="1286"/>
                  </a:lnTo>
                  <a:lnTo>
                    <a:pt x="406" y="1354"/>
                  </a:lnTo>
                  <a:lnTo>
                    <a:pt x="248" y="1421"/>
                  </a:lnTo>
                  <a:lnTo>
                    <a:pt x="113" y="1512"/>
                  </a:lnTo>
                  <a:lnTo>
                    <a:pt x="0" y="1624"/>
                  </a:lnTo>
                  <a:lnTo>
                    <a:pt x="745" y="3654"/>
                  </a:lnTo>
                  <a:lnTo>
                    <a:pt x="1286" y="3948"/>
                  </a:lnTo>
                  <a:lnTo>
                    <a:pt x="2098" y="3609"/>
                  </a:lnTo>
                  <a:lnTo>
                    <a:pt x="2278" y="4128"/>
                  </a:lnTo>
                  <a:lnTo>
                    <a:pt x="2075" y="4805"/>
                  </a:lnTo>
                  <a:lnTo>
                    <a:pt x="1151" y="4489"/>
                  </a:lnTo>
                  <a:lnTo>
                    <a:pt x="1060" y="4534"/>
                  </a:lnTo>
                  <a:lnTo>
                    <a:pt x="1940" y="6925"/>
                  </a:lnTo>
                  <a:lnTo>
                    <a:pt x="2053" y="6903"/>
                  </a:lnTo>
                  <a:lnTo>
                    <a:pt x="2188" y="6880"/>
                  </a:lnTo>
                  <a:lnTo>
                    <a:pt x="2346" y="6857"/>
                  </a:lnTo>
                  <a:lnTo>
                    <a:pt x="2527" y="6880"/>
                  </a:lnTo>
                  <a:lnTo>
                    <a:pt x="2684" y="6903"/>
                  </a:lnTo>
                  <a:lnTo>
                    <a:pt x="2842" y="6948"/>
                  </a:lnTo>
                  <a:lnTo>
                    <a:pt x="3000" y="6993"/>
                  </a:lnTo>
                  <a:lnTo>
                    <a:pt x="3136" y="7060"/>
                  </a:lnTo>
                  <a:lnTo>
                    <a:pt x="3271" y="7151"/>
                  </a:lnTo>
                  <a:lnTo>
                    <a:pt x="3361" y="7241"/>
                  </a:lnTo>
                  <a:lnTo>
                    <a:pt x="3451" y="7354"/>
                  </a:lnTo>
                  <a:lnTo>
                    <a:pt x="3970" y="8053"/>
                  </a:lnTo>
                  <a:lnTo>
                    <a:pt x="4060" y="8166"/>
                  </a:lnTo>
                  <a:lnTo>
                    <a:pt x="4173" y="8256"/>
                  </a:lnTo>
                  <a:lnTo>
                    <a:pt x="5053" y="8910"/>
                  </a:lnTo>
                  <a:lnTo>
                    <a:pt x="5639" y="8842"/>
                  </a:lnTo>
                  <a:lnTo>
                    <a:pt x="5662" y="6903"/>
                  </a:lnTo>
                  <a:lnTo>
                    <a:pt x="5639" y="6767"/>
                  </a:lnTo>
                  <a:lnTo>
                    <a:pt x="5617" y="6654"/>
                  </a:lnTo>
                  <a:lnTo>
                    <a:pt x="5549" y="6542"/>
                  </a:lnTo>
                  <a:lnTo>
                    <a:pt x="5459" y="6451"/>
                  </a:lnTo>
                  <a:lnTo>
                    <a:pt x="4557" y="5549"/>
                  </a:lnTo>
                  <a:lnTo>
                    <a:pt x="4963" y="5143"/>
                  </a:lnTo>
                  <a:lnTo>
                    <a:pt x="4196" y="4715"/>
                  </a:lnTo>
                  <a:lnTo>
                    <a:pt x="5211" y="3722"/>
                  </a:lnTo>
                  <a:lnTo>
                    <a:pt x="5797" y="3880"/>
                  </a:lnTo>
                  <a:lnTo>
                    <a:pt x="6609" y="4128"/>
                  </a:lnTo>
                  <a:lnTo>
                    <a:pt x="7196" y="4421"/>
                  </a:lnTo>
                  <a:lnTo>
                    <a:pt x="7421" y="5008"/>
                  </a:lnTo>
                  <a:lnTo>
                    <a:pt x="8278" y="5301"/>
                  </a:lnTo>
                  <a:lnTo>
                    <a:pt x="8324" y="4985"/>
                  </a:lnTo>
                  <a:lnTo>
                    <a:pt x="8324" y="4963"/>
                  </a:lnTo>
                  <a:lnTo>
                    <a:pt x="7669" y="4737"/>
                  </a:lnTo>
                  <a:lnTo>
                    <a:pt x="7850" y="3542"/>
                  </a:lnTo>
                  <a:lnTo>
                    <a:pt x="7354" y="3203"/>
                  </a:lnTo>
                  <a:lnTo>
                    <a:pt x="7218" y="3090"/>
                  </a:lnTo>
                  <a:lnTo>
                    <a:pt x="7105" y="2978"/>
                  </a:lnTo>
                  <a:lnTo>
                    <a:pt x="7038" y="2842"/>
                  </a:lnTo>
                  <a:lnTo>
                    <a:pt x="7015" y="2707"/>
                  </a:lnTo>
                  <a:lnTo>
                    <a:pt x="7015" y="2572"/>
                  </a:lnTo>
                  <a:lnTo>
                    <a:pt x="7060" y="2436"/>
                  </a:lnTo>
                  <a:lnTo>
                    <a:pt x="7151" y="2324"/>
                  </a:lnTo>
                  <a:lnTo>
                    <a:pt x="7263" y="2211"/>
                  </a:lnTo>
                  <a:lnTo>
                    <a:pt x="7602" y="1963"/>
                  </a:lnTo>
                  <a:lnTo>
                    <a:pt x="7579" y="1963"/>
                  </a:lnTo>
                  <a:lnTo>
                    <a:pt x="6812" y="1196"/>
                  </a:lnTo>
                  <a:lnTo>
                    <a:pt x="7128" y="609"/>
                  </a:lnTo>
                  <a:lnTo>
                    <a:pt x="6496" y="23"/>
                  </a:lnTo>
                  <a:lnTo>
                    <a:pt x="4105" y="0"/>
                  </a:lnTo>
                  <a:close/>
                </a:path>
              </a:pathLst>
            </a:custGeom>
            <a:solidFill>
              <a:srgbClr val="000000">
                <a:alpha val="172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5" name="Google Shape;125;p3"/>
            <p:cNvSpPr/>
            <p:nvPr/>
          </p:nvSpPr>
          <p:spPr>
            <a:xfrm>
              <a:off x="2273325" y="4491150"/>
              <a:ext cx="208100" cy="222775"/>
            </a:xfrm>
            <a:custGeom>
              <a:avLst/>
              <a:gdLst/>
              <a:ahLst/>
              <a:cxnLst/>
              <a:rect l="l" t="t" r="r" b="b"/>
              <a:pathLst>
                <a:path w="8324" h="8911" fill="none" extrusionOk="0">
                  <a:moveTo>
                    <a:pt x="4083" y="0"/>
                  </a:moveTo>
                  <a:lnTo>
                    <a:pt x="4083" y="0"/>
                  </a:lnTo>
                  <a:lnTo>
                    <a:pt x="3880" y="0"/>
                  </a:lnTo>
                  <a:lnTo>
                    <a:pt x="3677" y="45"/>
                  </a:lnTo>
                  <a:lnTo>
                    <a:pt x="3519" y="113"/>
                  </a:lnTo>
                  <a:lnTo>
                    <a:pt x="3361" y="181"/>
                  </a:lnTo>
                  <a:lnTo>
                    <a:pt x="2459" y="812"/>
                  </a:lnTo>
                  <a:lnTo>
                    <a:pt x="2459" y="812"/>
                  </a:lnTo>
                  <a:lnTo>
                    <a:pt x="2256" y="925"/>
                  </a:lnTo>
                  <a:lnTo>
                    <a:pt x="2053" y="993"/>
                  </a:lnTo>
                  <a:lnTo>
                    <a:pt x="564" y="1286"/>
                  </a:lnTo>
                  <a:lnTo>
                    <a:pt x="564" y="1286"/>
                  </a:lnTo>
                  <a:lnTo>
                    <a:pt x="406" y="1354"/>
                  </a:lnTo>
                  <a:lnTo>
                    <a:pt x="248" y="1421"/>
                  </a:lnTo>
                  <a:lnTo>
                    <a:pt x="113" y="1512"/>
                  </a:lnTo>
                  <a:lnTo>
                    <a:pt x="0" y="1624"/>
                  </a:lnTo>
                  <a:lnTo>
                    <a:pt x="745" y="3654"/>
                  </a:lnTo>
                  <a:lnTo>
                    <a:pt x="1286" y="3948"/>
                  </a:lnTo>
                  <a:lnTo>
                    <a:pt x="2098" y="3609"/>
                  </a:lnTo>
                  <a:lnTo>
                    <a:pt x="2278" y="4128"/>
                  </a:lnTo>
                  <a:lnTo>
                    <a:pt x="2075" y="4805"/>
                  </a:lnTo>
                  <a:lnTo>
                    <a:pt x="1151" y="4489"/>
                  </a:lnTo>
                  <a:lnTo>
                    <a:pt x="1060" y="4534"/>
                  </a:lnTo>
                  <a:lnTo>
                    <a:pt x="1940" y="6925"/>
                  </a:lnTo>
                  <a:lnTo>
                    <a:pt x="2053" y="6903"/>
                  </a:lnTo>
                  <a:lnTo>
                    <a:pt x="2053" y="6903"/>
                  </a:lnTo>
                  <a:lnTo>
                    <a:pt x="2188" y="6880"/>
                  </a:lnTo>
                  <a:lnTo>
                    <a:pt x="2346" y="6857"/>
                  </a:lnTo>
                  <a:lnTo>
                    <a:pt x="2346" y="6857"/>
                  </a:lnTo>
                  <a:lnTo>
                    <a:pt x="2527" y="6880"/>
                  </a:lnTo>
                  <a:lnTo>
                    <a:pt x="2684" y="6903"/>
                  </a:lnTo>
                  <a:lnTo>
                    <a:pt x="2842" y="6948"/>
                  </a:lnTo>
                  <a:lnTo>
                    <a:pt x="3000" y="6993"/>
                  </a:lnTo>
                  <a:lnTo>
                    <a:pt x="3136" y="7060"/>
                  </a:lnTo>
                  <a:lnTo>
                    <a:pt x="3271" y="7151"/>
                  </a:lnTo>
                  <a:lnTo>
                    <a:pt x="3361" y="7241"/>
                  </a:lnTo>
                  <a:lnTo>
                    <a:pt x="3451" y="7354"/>
                  </a:lnTo>
                  <a:lnTo>
                    <a:pt x="3970" y="8053"/>
                  </a:lnTo>
                  <a:lnTo>
                    <a:pt x="3970" y="8053"/>
                  </a:lnTo>
                  <a:lnTo>
                    <a:pt x="4060" y="8166"/>
                  </a:lnTo>
                  <a:lnTo>
                    <a:pt x="4173" y="8256"/>
                  </a:lnTo>
                  <a:lnTo>
                    <a:pt x="5053" y="8910"/>
                  </a:lnTo>
                  <a:lnTo>
                    <a:pt x="5639" y="8842"/>
                  </a:lnTo>
                  <a:lnTo>
                    <a:pt x="5662" y="6903"/>
                  </a:lnTo>
                  <a:lnTo>
                    <a:pt x="5662" y="6903"/>
                  </a:lnTo>
                  <a:lnTo>
                    <a:pt x="5639" y="6767"/>
                  </a:lnTo>
                  <a:lnTo>
                    <a:pt x="5617" y="6654"/>
                  </a:lnTo>
                  <a:lnTo>
                    <a:pt x="5549" y="6542"/>
                  </a:lnTo>
                  <a:lnTo>
                    <a:pt x="5459" y="6451"/>
                  </a:lnTo>
                  <a:lnTo>
                    <a:pt x="4557" y="5549"/>
                  </a:lnTo>
                  <a:lnTo>
                    <a:pt x="4963" y="5143"/>
                  </a:lnTo>
                  <a:lnTo>
                    <a:pt x="4196" y="4715"/>
                  </a:lnTo>
                  <a:lnTo>
                    <a:pt x="5211" y="3722"/>
                  </a:lnTo>
                  <a:lnTo>
                    <a:pt x="5797" y="3880"/>
                  </a:lnTo>
                  <a:lnTo>
                    <a:pt x="5797" y="3880"/>
                  </a:lnTo>
                  <a:lnTo>
                    <a:pt x="6609" y="4128"/>
                  </a:lnTo>
                  <a:lnTo>
                    <a:pt x="7196" y="4421"/>
                  </a:lnTo>
                  <a:lnTo>
                    <a:pt x="7421" y="5008"/>
                  </a:lnTo>
                  <a:lnTo>
                    <a:pt x="7421" y="5008"/>
                  </a:lnTo>
                  <a:lnTo>
                    <a:pt x="7421" y="5008"/>
                  </a:lnTo>
                  <a:lnTo>
                    <a:pt x="8278" y="5301"/>
                  </a:lnTo>
                  <a:lnTo>
                    <a:pt x="8324" y="4985"/>
                  </a:lnTo>
                  <a:lnTo>
                    <a:pt x="8324" y="4963"/>
                  </a:lnTo>
                  <a:lnTo>
                    <a:pt x="8324" y="4963"/>
                  </a:lnTo>
                  <a:lnTo>
                    <a:pt x="7669" y="4737"/>
                  </a:lnTo>
                  <a:lnTo>
                    <a:pt x="7850" y="3542"/>
                  </a:lnTo>
                  <a:lnTo>
                    <a:pt x="7850" y="3542"/>
                  </a:lnTo>
                  <a:lnTo>
                    <a:pt x="7850" y="3542"/>
                  </a:lnTo>
                  <a:lnTo>
                    <a:pt x="7354" y="3203"/>
                  </a:lnTo>
                  <a:lnTo>
                    <a:pt x="7354" y="3203"/>
                  </a:lnTo>
                  <a:lnTo>
                    <a:pt x="7218" y="3090"/>
                  </a:lnTo>
                  <a:lnTo>
                    <a:pt x="7105" y="2978"/>
                  </a:lnTo>
                  <a:lnTo>
                    <a:pt x="7038" y="2842"/>
                  </a:lnTo>
                  <a:lnTo>
                    <a:pt x="7015" y="2707"/>
                  </a:lnTo>
                  <a:lnTo>
                    <a:pt x="7015" y="2572"/>
                  </a:lnTo>
                  <a:lnTo>
                    <a:pt x="7060" y="2436"/>
                  </a:lnTo>
                  <a:lnTo>
                    <a:pt x="7151" y="2324"/>
                  </a:lnTo>
                  <a:lnTo>
                    <a:pt x="7263" y="2211"/>
                  </a:lnTo>
                  <a:lnTo>
                    <a:pt x="7602" y="1963"/>
                  </a:lnTo>
                  <a:lnTo>
                    <a:pt x="7579" y="1963"/>
                  </a:lnTo>
                  <a:lnTo>
                    <a:pt x="7579" y="1963"/>
                  </a:lnTo>
                  <a:lnTo>
                    <a:pt x="6812" y="1196"/>
                  </a:lnTo>
                  <a:lnTo>
                    <a:pt x="7128" y="609"/>
                  </a:lnTo>
                  <a:lnTo>
                    <a:pt x="7128" y="609"/>
                  </a:lnTo>
                  <a:lnTo>
                    <a:pt x="7128" y="609"/>
                  </a:lnTo>
                  <a:lnTo>
                    <a:pt x="6496" y="23"/>
                  </a:lnTo>
                  <a:lnTo>
                    <a:pt x="4105" y="0"/>
                  </a:lnTo>
                  <a:lnTo>
                    <a:pt x="4105" y="0"/>
                  </a:lnTo>
                  <a:lnTo>
                    <a:pt x="4083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6" name="Google Shape;126;p3"/>
            <p:cNvSpPr/>
            <p:nvPr/>
          </p:nvSpPr>
          <p:spPr>
            <a:xfrm>
              <a:off x="2444750" y="4649600"/>
              <a:ext cx="70500" cy="44575"/>
            </a:xfrm>
            <a:custGeom>
              <a:avLst/>
              <a:gdLst/>
              <a:ahLst/>
              <a:cxnLst/>
              <a:rect l="l" t="t" r="r" b="b"/>
              <a:pathLst>
                <a:path w="2820" h="1783" extrusionOk="0">
                  <a:moveTo>
                    <a:pt x="1850" y="1"/>
                  </a:moveTo>
                  <a:lnTo>
                    <a:pt x="1196" y="68"/>
                  </a:lnTo>
                  <a:lnTo>
                    <a:pt x="1196" y="519"/>
                  </a:lnTo>
                  <a:lnTo>
                    <a:pt x="745" y="384"/>
                  </a:lnTo>
                  <a:lnTo>
                    <a:pt x="0" y="610"/>
                  </a:lnTo>
                  <a:lnTo>
                    <a:pt x="339" y="1625"/>
                  </a:lnTo>
                  <a:lnTo>
                    <a:pt x="858" y="1399"/>
                  </a:lnTo>
                  <a:lnTo>
                    <a:pt x="1512" y="1580"/>
                  </a:lnTo>
                  <a:lnTo>
                    <a:pt x="1918" y="1354"/>
                  </a:lnTo>
                  <a:lnTo>
                    <a:pt x="2504" y="1783"/>
                  </a:lnTo>
                  <a:lnTo>
                    <a:pt x="2820" y="1602"/>
                  </a:lnTo>
                  <a:lnTo>
                    <a:pt x="2008" y="971"/>
                  </a:lnTo>
                  <a:lnTo>
                    <a:pt x="2324" y="768"/>
                  </a:lnTo>
                  <a:lnTo>
                    <a:pt x="2504" y="632"/>
                  </a:lnTo>
                  <a:lnTo>
                    <a:pt x="2572" y="565"/>
                  </a:lnTo>
                  <a:lnTo>
                    <a:pt x="2572" y="542"/>
                  </a:lnTo>
                  <a:lnTo>
                    <a:pt x="2211" y="249"/>
                  </a:lnTo>
                  <a:lnTo>
                    <a:pt x="185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7" name="Google Shape;127;p3"/>
            <p:cNvSpPr/>
            <p:nvPr/>
          </p:nvSpPr>
          <p:spPr>
            <a:xfrm>
              <a:off x="2444750" y="4649600"/>
              <a:ext cx="70500" cy="44575"/>
            </a:xfrm>
            <a:custGeom>
              <a:avLst/>
              <a:gdLst/>
              <a:ahLst/>
              <a:cxnLst/>
              <a:rect l="l" t="t" r="r" b="b"/>
              <a:pathLst>
                <a:path w="2820" h="1783" fill="none" extrusionOk="0">
                  <a:moveTo>
                    <a:pt x="1850" y="1"/>
                  </a:moveTo>
                  <a:lnTo>
                    <a:pt x="1196" y="68"/>
                  </a:lnTo>
                  <a:lnTo>
                    <a:pt x="1196" y="519"/>
                  </a:lnTo>
                  <a:lnTo>
                    <a:pt x="745" y="384"/>
                  </a:lnTo>
                  <a:lnTo>
                    <a:pt x="0" y="610"/>
                  </a:lnTo>
                  <a:lnTo>
                    <a:pt x="339" y="1625"/>
                  </a:lnTo>
                  <a:lnTo>
                    <a:pt x="339" y="1625"/>
                  </a:lnTo>
                  <a:lnTo>
                    <a:pt x="858" y="1399"/>
                  </a:lnTo>
                  <a:lnTo>
                    <a:pt x="1512" y="1580"/>
                  </a:lnTo>
                  <a:lnTo>
                    <a:pt x="1918" y="1354"/>
                  </a:lnTo>
                  <a:lnTo>
                    <a:pt x="2504" y="1783"/>
                  </a:lnTo>
                  <a:lnTo>
                    <a:pt x="2820" y="1602"/>
                  </a:lnTo>
                  <a:lnTo>
                    <a:pt x="2820" y="1602"/>
                  </a:lnTo>
                  <a:lnTo>
                    <a:pt x="2008" y="971"/>
                  </a:lnTo>
                  <a:lnTo>
                    <a:pt x="2008" y="971"/>
                  </a:lnTo>
                  <a:lnTo>
                    <a:pt x="2008" y="971"/>
                  </a:lnTo>
                  <a:lnTo>
                    <a:pt x="2008" y="971"/>
                  </a:lnTo>
                  <a:lnTo>
                    <a:pt x="2324" y="768"/>
                  </a:lnTo>
                  <a:lnTo>
                    <a:pt x="2504" y="632"/>
                  </a:lnTo>
                  <a:lnTo>
                    <a:pt x="2572" y="565"/>
                  </a:lnTo>
                  <a:lnTo>
                    <a:pt x="2572" y="542"/>
                  </a:lnTo>
                  <a:lnTo>
                    <a:pt x="2572" y="542"/>
                  </a:lnTo>
                  <a:lnTo>
                    <a:pt x="2572" y="542"/>
                  </a:lnTo>
                  <a:lnTo>
                    <a:pt x="2572" y="542"/>
                  </a:lnTo>
                  <a:lnTo>
                    <a:pt x="2211" y="249"/>
                  </a:lnTo>
                  <a:lnTo>
                    <a:pt x="185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8" name="Google Shape;128;p3"/>
            <p:cNvSpPr/>
            <p:nvPr/>
          </p:nvSpPr>
          <p:spPr>
            <a:xfrm>
              <a:off x="2522000" y="4418400"/>
              <a:ext cx="104925" cy="88550"/>
            </a:xfrm>
            <a:custGeom>
              <a:avLst/>
              <a:gdLst/>
              <a:ahLst/>
              <a:cxnLst/>
              <a:rect l="l" t="t" r="r" b="b"/>
              <a:pathLst>
                <a:path w="4197" h="3542" extrusionOk="0">
                  <a:moveTo>
                    <a:pt x="3971" y="0"/>
                  </a:moveTo>
                  <a:lnTo>
                    <a:pt x="3903" y="46"/>
                  </a:lnTo>
                  <a:lnTo>
                    <a:pt x="46" y="3249"/>
                  </a:lnTo>
                  <a:lnTo>
                    <a:pt x="1" y="3294"/>
                  </a:lnTo>
                  <a:lnTo>
                    <a:pt x="1" y="3361"/>
                  </a:lnTo>
                  <a:lnTo>
                    <a:pt x="1" y="3429"/>
                  </a:lnTo>
                  <a:lnTo>
                    <a:pt x="23" y="3497"/>
                  </a:lnTo>
                  <a:lnTo>
                    <a:pt x="91" y="3542"/>
                  </a:lnTo>
                  <a:lnTo>
                    <a:pt x="226" y="3542"/>
                  </a:lnTo>
                  <a:lnTo>
                    <a:pt x="271" y="3519"/>
                  </a:lnTo>
                  <a:lnTo>
                    <a:pt x="4128" y="316"/>
                  </a:lnTo>
                  <a:lnTo>
                    <a:pt x="4174" y="249"/>
                  </a:lnTo>
                  <a:lnTo>
                    <a:pt x="4196" y="181"/>
                  </a:lnTo>
                  <a:lnTo>
                    <a:pt x="4196" y="113"/>
                  </a:lnTo>
                  <a:lnTo>
                    <a:pt x="4151" y="68"/>
                  </a:lnTo>
                  <a:lnTo>
                    <a:pt x="4106" y="23"/>
                  </a:lnTo>
                  <a:lnTo>
                    <a:pt x="4038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9" name="Google Shape;129;p3"/>
            <p:cNvSpPr/>
            <p:nvPr/>
          </p:nvSpPr>
          <p:spPr>
            <a:xfrm>
              <a:off x="2554700" y="4498475"/>
              <a:ext cx="104925" cy="88550"/>
            </a:xfrm>
            <a:custGeom>
              <a:avLst/>
              <a:gdLst/>
              <a:ahLst/>
              <a:cxnLst/>
              <a:rect l="l" t="t" r="r" b="b"/>
              <a:pathLst>
                <a:path w="4197" h="3542" extrusionOk="0">
                  <a:moveTo>
                    <a:pt x="3971" y="0"/>
                  </a:moveTo>
                  <a:lnTo>
                    <a:pt x="3903" y="46"/>
                  </a:lnTo>
                  <a:lnTo>
                    <a:pt x="46" y="3249"/>
                  </a:lnTo>
                  <a:lnTo>
                    <a:pt x="1" y="3294"/>
                  </a:lnTo>
                  <a:lnTo>
                    <a:pt x="1" y="3361"/>
                  </a:lnTo>
                  <a:lnTo>
                    <a:pt x="1" y="3429"/>
                  </a:lnTo>
                  <a:lnTo>
                    <a:pt x="23" y="3497"/>
                  </a:lnTo>
                  <a:lnTo>
                    <a:pt x="91" y="3542"/>
                  </a:lnTo>
                  <a:lnTo>
                    <a:pt x="226" y="3542"/>
                  </a:lnTo>
                  <a:lnTo>
                    <a:pt x="272" y="3519"/>
                  </a:lnTo>
                  <a:lnTo>
                    <a:pt x="4129" y="316"/>
                  </a:lnTo>
                  <a:lnTo>
                    <a:pt x="4174" y="249"/>
                  </a:lnTo>
                  <a:lnTo>
                    <a:pt x="4196" y="181"/>
                  </a:lnTo>
                  <a:lnTo>
                    <a:pt x="4196" y="113"/>
                  </a:lnTo>
                  <a:lnTo>
                    <a:pt x="4151" y="68"/>
                  </a:lnTo>
                  <a:lnTo>
                    <a:pt x="4106" y="23"/>
                  </a:lnTo>
                  <a:lnTo>
                    <a:pt x="4038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0" name="Google Shape;130;p3"/>
            <p:cNvSpPr/>
            <p:nvPr/>
          </p:nvSpPr>
          <p:spPr>
            <a:xfrm>
              <a:off x="2590225" y="4573475"/>
              <a:ext cx="105475" cy="89125"/>
            </a:xfrm>
            <a:custGeom>
              <a:avLst/>
              <a:gdLst/>
              <a:ahLst/>
              <a:cxnLst/>
              <a:rect l="l" t="t" r="r" b="b"/>
              <a:pathLst>
                <a:path w="4219" h="3565" extrusionOk="0">
                  <a:moveTo>
                    <a:pt x="3993" y="0"/>
                  </a:moveTo>
                  <a:lnTo>
                    <a:pt x="3926" y="46"/>
                  </a:lnTo>
                  <a:lnTo>
                    <a:pt x="69" y="3249"/>
                  </a:lnTo>
                  <a:lnTo>
                    <a:pt x="23" y="3294"/>
                  </a:lnTo>
                  <a:lnTo>
                    <a:pt x="1" y="3361"/>
                  </a:lnTo>
                  <a:lnTo>
                    <a:pt x="23" y="3429"/>
                  </a:lnTo>
                  <a:lnTo>
                    <a:pt x="46" y="3497"/>
                  </a:lnTo>
                  <a:lnTo>
                    <a:pt x="114" y="3542"/>
                  </a:lnTo>
                  <a:lnTo>
                    <a:pt x="181" y="3564"/>
                  </a:lnTo>
                  <a:lnTo>
                    <a:pt x="249" y="3542"/>
                  </a:lnTo>
                  <a:lnTo>
                    <a:pt x="294" y="3519"/>
                  </a:lnTo>
                  <a:lnTo>
                    <a:pt x="4151" y="316"/>
                  </a:lnTo>
                  <a:lnTo>
                    <a:pt x="4196" y="271"/>
                  </a:lnTo>
                  <a:lnTo>
                    <a:pt x="4219" y="203"/>
                  </a:lnTo>
                  <a:lnTo>
                    <a:pt x="4219" y="136"/>
                  </a:lnTo>
                  <a:lnTo>
                    <a:pt x="4174" y="68"/>
                  </a:lnTo>
                  <a:lnTo>
                    <a:pt x="4129" y="23"/>
                  </a:lnTo>
                  <a:lnTo>
                    <a:pt x="406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1" name="Google Shape;131;p3"/>
            <p:cNvSpPr/>
            <p:nvPr/>
          </p:nvSpPr>
          <p:spPr>
            <a:xfrm>
              <a:off x="2275000" y="4263875"/>
              <a:ext cx="146650" cy="252675"/>
            </a:xfrm>
            <a:custGeom>
              <a:avLst/>
              <a:gdLst/>
              <a:ahLst/>
              <a:cxnLst/>
              <a:rect l="l" t="t" r="r" b="b"/>
              <a:pathLst>
                <a:path w="5866" h="10107" extrusionOk="0">
                  <a:moveTo>
                    <a:pt x="2933" y="1693"/>
                  </a:moveTo>
                  <a:lnTo>
                    <a:pt x="3181" y="1715"/>
                  </a:lnTo>
                  <a:lnTo>
                    <a:pt x="3407" y="1783"/>
                  </a:lnTo>
                  <a:lnTo>
                    <a:pt x="3610" y="1896"/>
                  </a:lnTo>
                  <a:lnTo>
                    <a:pt x="3790" y="2031"/>
                  </a:lnTo>
                  <a:lnTo>
                    <a:pt x="3926" y="2211"/>
                  </a:lnTo>
                  <a:lnTo>
                    <a:pt x="4038" y="2414"/>
                  </a:lnTo>
                  <a:lnTo>
                    <a:pt x="4106" y="2640"/>
                  </a:lnTo>
                  <a:lnTo>
                    <a:pt x="4129" y="2888"/>
                  </a:lnTo>
                  <a:lnTo>
                    <a:pt x="4106" y="3114"/>
                  </a:lnTo>
                  <a:lnTo>
                    <a:pt x="4038" y="3339"/>
                  </a:lnTo>
                  <a:lnTo>
                    <a:pt x="3926" y="3542"/>
                  </a:lnTo>
                  <a:lnTo>
                    <a:pt x="3790" y="3723"/>
                  </a:lnTo>
                  <a:lnTo>
                    <a:pt x="3610" y="3858"/>
                  </a:lnTo>
                  <a:lnTo>
                    <a:pt x="3407" y="3971"/>
                  </a:lnTo>
                  <a:lnTo>
                    <a:pt x="3181" y="4039"/>
                  </a:lnTo>
                  <a:lnTo>
                    <a:pt x="2933" y="4061"/>
                  </a:lnTo>
                  <a:lnTo>
                    <a:pt x="2708" y="4039"/>
                  </a:lnTo>
                  <a:lnTo>
                    <a:pt x="2482" y="3971"/>
                  </a:lnTo>
                  <a:lnTo>
                    <a:pt x="2279" y="3858"/>
                  </a:lnTo>
                  <a:lnTo>
                    <a:pt x="2099" y="3723"/>
                  </a:lnTo>
                  <a:lnTo>
                    <a:pt x="1963" y="3542"/>
                  </a:lnTo>
                  <a:lnTo>
                    <a:pt x="1851" y="3339"/>
                  </a:lnTo>
                  <a:lnTo>
                    <a:pt x="1783" y="3114"/>
                  </a:lnTo>
                  <a:lnTo>
                    <a:pt x="1760" y="2888"/>
                  </a:lnTo>
                  <a:lnTo>
                    <a:pt x="1783" y="2640"/>
                  </a:lnTo>
                  <a:lnTo>
                    <a:pt x="1851" y="2414"/>
                  </a:lnTo>
                  <a:lnTo>
                    <a:pt x="1963" y="2211"/>
                  </a:lnTo>
                  <a:lnTo>
                    <a:pt x="2099" y="2031"/>
                  </a:lnTo>
                  <a:lnTo>
                    <a:pt x="2279" y="1896"/>
                  </a:lnTo>
                  <a:lnTo>
                    <a:pt x="2482" y="1783"/>
                  </a:lnTo>
                  <a:lnTo>
                    <a:pt x="2708" y="1715"/>
                  </a:lnTo>
                  <a:lnTo>
                    <a:pt x="2933" y="1693"/>
                  </a:lnTo>
                  <a:close/>
                  <a:moveTo>
                    <a:pt x="2933" y="1"/>
                  </a:moveTo>
                  <a:lnTo>
                    <a:pt x="2640" y="24"/>
                  </a:lnTo>
                  <a:lnTo>
                    <a:pt x="2347" y="69"/>
                  </a:lnTo>
                  <a:lnTo>
                    <a:pt x="2076" y="136"/>
                  </a:lnTo>
                  <a:lnTo>
                    <a:pt x="1805" y="227"/>
                  </a:lnTo>
                  <a:lnTo>
                    <a:pt x="1535" y="362"/>
                  </a:lnTo>
                  <a:lnTo>
                    <a:pt x="1287" y="497"/>
                  </a:lnTo>
                  <a:lnTo>
                    <a:pt x="1061" y="678"/>
                  </a:lnTo>
                  <a:lnTo>
                    <a:pt x="858" y="858"/>
                  </a:lnTo>
                  <a:lnTo>
                    <a:pt x="678" y="1061"/>
                  </a:lnTo>
                  <a:lnTo>
                    <a:pt x="497" y="1287"/>
                  </a:lnTo>
                  <a:lnTo>
                    <a:pt x="362" y="1535"/>
                  </a:lnTo>
                  <a:lnTo>
                    <a:pt x="226" y="1783"/>
                  </a:lnTo>
                  <a:lnTo>
                    <a:pt x="136" y="2054"/>
                  </a:lnTo>
                  <a:lnTo>
                    <a:pt x="69" y="2347"/>
                  </a:lnTo>
                  <a:lnTo>
                    <a:pt x="23" y="2640"/>
                  </a:lnTo>
                  <a:lnTo>
                    <a:pt x="1" y="2933"/>
                  </a:lnTo>
                  <a:lnTo>
                    <a:pt x="1" y="3091"/>
                  </a:lnTo>
                  <a:lnTo>
                    <a:pt x="46" y="3272"/>
                  </a:lnTo>
                  <a:lnTo>
                    <a:pt x="136" y="3700"/>
                  </a:lnTo>
                  <a:lnTo>
                    <a:pt x="272" y="4196"/>
                  </a:lnTo>
                  <a:lnTo>
                    <a:pt x="452" y="4738"/>
                  </a:lnTo>
                  <a:lnTo>
                    <a:pt x="678" y="5324"/>
                  </a:lnTo>
                  <a:lnTo>
                    <a:pt x="926" y="5911"/>
                  </a:lnTo>
                  <a:lnTo>
                    <a:pt x="1467" y="7129"/>
                  </a:lnTo>
                  <a:lnTo>
                    <a:pt x="2008" y="8257"/>
                  </a:lnTo>
                  <a:lnTo>
                    <a:pt x="2482" y="9204"/>
                  </a:lnTo>
                  <a:lnTo>
                    <a:pt x="2933" y="10106"/>
                  </a:lnTo>
                  <a:lnTo>
                    <a:pt x="3407" y="9204"/>
                  </a:lnTo>
                  <a:lnTo>
                    <a:pt x="3858" y="8257"/>
                  </a:lnTo>
                  <a:lnTo>
                    <a:pt x="4399" y="7129"/>
                  </a:lnTo>
                  <a:lnTo>
                    <a:pt x="4941" y="5911"/>
                  </a:lnTo>
                  <a:lnTo>
                    <a:pt x="5189" y="5324"/>
                  </a:lnTo>
                  <a:lnTo>
                    <a:pt x="5414" y="4738"/>
                  </a:lnTo>
                  <a:lnTo>
                    <a:pt x="5595" y="4196"/>
                  </a:lnTo>
                  <a:lnTo>
                    <a:pt x="5753" y="3700"/>
                  </a:lnTo>
                  <a:lnTo>
                    <a:pt x="5843" y="3272"/>
                  </a:lnTo>
                  <a:lnTo>
                    <a:pt x="5866" y="3091"/>
                  </a:lnTo>
                  <a:lnTo>
                    <a:pt x="5866" y="2933"/>
                  </a:lnTo>
                  <a:lnTo>
                    <a:pt x="5866" y="2640"/>
                  </a:lnTo>
                  <a:lnTo>
                    <a:pt x="5820" y="2347"/>
                  </a:lnTo>
                  <a:lnTo>
                    <a:pt x="5753" y="2054"/>
                  </a:lnTo>
                  <a:lnTo>
                    <a:pt x="5640" y="1783"/>
                  </a:lnTo>
                  <a:lnTo>
                    <a:pt x="5527" y="1535"/>
                  </a:lnTo>
                  <a:lnTo>
                    <a:pt x="5369" y="1287"/>
                  </a:lnTo>
                  <a:lnTo>
                    <a:pt x="5211" y="1061"/>
                  </a:lnTo>
                  <a:lnTo>
                    <a:pt x="5008" y="858"/>
                  </a:lnTo>
                  <a:lnTo>
                    <a:pt x="4805" y="678"/>
                  </a:lnTo>
                  <a:lnTo>
                    <a:pt x="4580" y="497"/>
                  </a:lnTo>
                  <a:lnTo>
                    <a:pt x="4332" y="362"/>
                  </a:lnTo>
                  <a:lnTo>
                    <a:pt x="4084" y="227"/>
                  </a:lnTo>
                  <a:lnTo>
                    <a:pt x="3813" y="136"/>
                  </a:lnTo>
                  <a:lnTo>
                    <a:pt x="3520" y="69"/>
                  </a:lnTo>
                  <a:lnTo>
                    <a:pt x="3249" y="24"/>
                  </a:lnTo>
                  <a:lnTo>
                    <a:pt x="2933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132" name="Google Shape;132;p3"/>
          <p:cNvGrpSpPr/>
          <p:nvPr/>
        </p:nvGrpSpPr>
        <p:grpSpPr>
          <a:xfrm rot="1536092">
            <a:off x="10496735" y="5683415"/>
            <a:ext cx="1431472" cy="961029"/>
            <a:chOff x="7681600" y="381950"/>
            <a:chExt cx="1073629" cy="720788"/>
          </a:xfrm>
        </p:grpSpPr>
        <p:sp>
          <p:nvSpPr>
            <p:cNvPr id="133" name="Google Shape;133;p3"/>
            <p:cNvSpPr/>
            <p:nvPr/>
          </p:nvSpPr>
          <p:spPr>
            <a:xfrm>
              <a:off x="7896527" y="971845"/>
              <a:ext cx="226409" cy="91112"/>
            </a:xfrm>
            <a:custGeom>
              <a:avLst/>
              <a:gdLst/>
              <a:ahLst/>
              <a:cxnLst/>
              <a:rect l="l" t="t" r="r" b="b"/>
              <a:pathLst>
                <a:path w="5775" h="2324" fill="none" extrusionOk="0">
                  <a:moveTo>
                    <a:pt x="226" y="2323"/>
                  </a:moveTo>
                  <a:lnTo>
                    <a:pt x="0" y="1444"/>
                  </a:lnTo>
                  <a:lnTo>
                    <a:pt x="5549" y="0"/>
                  </a:lnTo>
                  <a:lnTo>
                    <a:pt x="5775" y="880"/>
                  </a:lnTo>
                  <a:lnTo>
                    <a:pt x="226" y="2323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4" name="Google Shape;134;p3"/>
            <p:cNvSpPr/>
            <p:nvPr/>
          </p:nvSpPr>
          <p:spPr>
            <a:xfrm>
              <a:off x="7885000" y="930286"/>
              <a:ext cx="229977" cy="84918"/>
            </a:xfrm>
            <a:custGeom>
              <a:avLst/>
              <a:gdLst/>
              <a:ahLst/>
              <a:cxnLst/>
              <a:rect l="l" t="t" r="r" b="b"/>
              <a:pathLst>
                <a:path w="5866" h="2166" fill="none" extrusionOk="0">
                  <a:moveTo>
                    <a:pt x="181" y="2165"/>
                  </a:moveTo>
                  <a:lnTo>
                    <a:pt x="1" y="1489"/>
                  </a:lnTo>
                  <a:lnTo>
                    <a:pt x="5685" y="0"/>
                  </a:lnTo>
                  <a:lnTo>
                    <a:pt x="5866" y="699"/>
                  </a:lnTo>
                  <a:lnTo>
                    <a:pt x="181" y="2165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5" name="Google Shape;135;p3"/>
            <p:cNvSpPr/>
            <p:nvPr/>
          </p:nvSpPr>
          <p:spPr>
            <a:xfrm>
              <a:off x="7681600" y="381950"/>
              <a:ext cx="1073629" cy="720784"/>
            </a:xfrm>
            <a:custGeom>
              <a:avLst/>
              <a:gdLst/>
              <a:ahLst/>
              <a:cxnLst/>
              <a:rect l="l" t="t" r="r" b="b"/>
              <a:pathLst>
                <a:path w="27385" h="18385" extrusionOk="0">
                  <a:moveTo>
                    <a:pt x="24159" y="1"/>
                  </a:moveTo>
                  <a:lnTo>
                    <a:pt x="1" y="6633"/>
                  </a:lnTo>
                  <a:lnTo>
                    <a:pt x="3249" y="18385"/>
                  </a:lnTo>
                  <a:lnTo>
                    <a:pt x="27384" y="11775"/>
                  </a:lnTo>
                  <a:lnTo>
                    <a:pt x="24159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  <a:effectLst>
              <a:outerShdw dist="47625" dir="300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6" name="Google Shape;136;p3"/>
            <p:cNvSpPr/>
            <p:nvPr/>
          </p:nvSpPr>
          <p:spPr>
            <a:xfrm>
              <a:off x="7681600" y="540264"/>
              <a:ext cx="496178" cy="562474"/>
            </a:xfrm>
            <a:custGeom>
              <a:avLst/>
              <a:gdLst/>
              <a:ahLst/>
              <a:cxnLst/>
              <a:rect l="l" t="t" r="r" b="b"/>
              <a:pathLst>
                <a:path w="12656" h="14347" extrusionOk="0">
                  <a:moveTo>
                    <a:pt x="9430" y="1"/>
                  </a:moveTo>
                  <a:lnTo>
                    <a:pt x="1" y="2595"/>
                  </a:lnTo>
                  <a:lnTo>
                    <a:pt x="3249" y="14347"/>
                  </a:lnTo>
                  <a:lnTo>
                    <a:pt x="12655" y="11775"/>
                  </a:lnTo>
                  <a:lnTo>
                    <a:pt x="9430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7" name="Google Shape;137;p3"/>
            <p:cNvSpPr/>
            <p:nvPr/>
          </p:nvSpPr>
          <p:spPr>
            <a:xfrm>
              <a:off x="8170655" y="573001"/>
              <a:ext cx="427178" cy="117654"/>
            </a:xfrm>
            <a:custGeom>
              <a:avLst/>
              <a:gdLst/>
              <a:ahLst/>
              <a:cxnLst/>
              <a:rect l="l" t="t" r="r" b="b"/>
              <a:pathLst>
                <a:path w="10896" h="3001" extrusionOk="0">
                  <a:moveTo>
                    <a:pt x="1" y="3000"/>
                  </a:moveTo>
                  <a:lnTo>
                    <a:pt x="10895" y="0"/>
                  </a:lnTo>
                  <a:close/>
                </a:path>
              </a:pathLst>
            </a:custGeom>
            <a:solidFill>
              <a:srgbClr val="FDEB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8" name="Google Shape;138;p3"/>
            <p:cNvSpPr/>
            <p:nvPr/>
          </p:nvSpPr>
          <p:spPr>
            <a:xfrm>
              <a:off x="8170655" y="573001"/>
              <a:ext cx="427178" cy="117654"/>
            </a:xfrm>
            <a:custGeom>
              <a:avLst/>
              <a:gdLst/>
              <a:ahLst/>
              <a:cxnLst/>
              <a:rect l="l" t="t" r="r" b="b"/>
              <a:pathLst>
                <a:path w="10896" h="3001" fill="none" extrusionOk="0">
                  <a:moveTo>
                    <a:pt x="1" y="3000"/>
                  </a:moveTo>
                  <a:lnTo>
                    <a:pt x="10895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9" name="Google Shape;139;p3"/>
            <p:cNvSpPr/>
            <p:nvPr/>
          </p:nvSpPr>
          <p:spPr>
            <a:xfrm>
              <a:off x="8161833" y="564141"/>
              <a:ext cx="444820" cy="134473"/>
            </a:xfrm>
            <a:custGeom>
              <a:avLst/>
              <a:gdLst/>
              <a:ahLst/>
              <a:cxnLst/>
              <a:rect l="l" t="t" r="r" b="b"/>
              <a:pathLst>
                <a:path w="11346" h="3430" extrusionOk="0">
                  <a:moveTo>
                    <a:pt x="11053" y="1"/>
                  </a:moveTo>
                  <a:lnTo>
                    <a:pt x="158" y="3001"/>
                  </a:lnTo>
                  <a:lnTo>
                    <a:pt x="68" y="3046"/>
                  </a:lnTo>
                  <a:lnTo>
                    <a:pt x="23" y="3113"/>
                  </a:lnTo>
                  <a:lnTo>
                    <a:pt x="0" y="3181"/>
                  </a:lnTo>
                  <a:lnTo>
                    <a:pt x="0" y="3271"/>
                  </a:lnTo>
                  <a:lnTo>
                    <a:pt x="23" y="3339"/>
                  </a:lnTo>
                  <a:lnTo>
                    <a:pt x="90" y="3384"/>
                  </a:lnTo>
                  <a:lnTo>
                    <a:pt x="135" y="3429"/>
                  </a:lnTo>
                  <a:lnTo>
                    <a:pt x="271" y="3429"/>
                  </a:lnTo>
                  <a:lnTo>
                    <a:pt x="11188" y="429"/>
                  </a:lnTo>
                  <a:lnTo>
                    <a:pt x="11256" y="407"/>
                  </a:lnTo>
                  <a:lnTo>
                    <a:pt x="11323" y="339"/>
                  </a:lnTo>
                  <a:lnTo>
                    <a:pt x="11346" y="249"/>
                  </a:lnTo>
                  <a:lnTo>
                    <a:pt x="11346" y="159"/>
                  </a:lnTo>
                  <a:lnTo>
                    <a:pt x="11301" y="91"/>
                  </a:lnTo>
                  <a:lnTo>
                    <a:pt x="11233" y="23"/>
                  </a:lnTo>
                  <a:lnTo>
                    <a:pt x="11143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0" name="Google Shape;140;p3"/>
            <p:cNvSpPr/>
            <p:nvPr/>
          </p:nvSpPr>
          <p:spPr>
            <a:xfrm>
              <a:off x="8183044" y="618990"/>
              <a:ext cx="427178" cy="116752"/>
            </a:xfrm>
            <a:custGeom>
              <a:avLst/>
              <a:gdLst/>
              <a:ahLst/>
              <a:cxnLst/>
              <a:rect l="l" t="t" r="r" b="b"/>
              <a:pathLst>
                <a:path w="10896" h="2978" extrusionOk="0">
                  <a:moveTo>
                    <a:pt x="0" y="2978"/>
                  </a:moveTo>
                  <a:lnTo>
                    <a:pt x="10895" y="0"/>
                  </a:lnTo>
                  <a:close/>
                </a:path>
              </a:pathLst>
            </a:custGeom>
            <a:solidFill>
              <a:srgbClr val="FDEB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1" name="Google Shape;141;p3"/>
            <p:cNvSpPr/>
            <p:nvPr/>
          </p:nvSpPr>
          <p:spPr>
            <a:xfrm>
              <a:off x="8183044" y="618990"/>
              <a:ext cx="427178" cy="116752"/>
            </a:xfrm>
            <a:custGeom>
              <a:avLst/>
              <a:gdLst/>
              <a:ahLst/>
              <a:cxnLst/>
              <a:rect l="l" t="t" r="r" b="b"/>
              <a:pathLst>
                <a:path w="10896" h="2978" fill="none" extrusionOk="0">
                  <a:moveTo>
                    <a:pt x="0" y="2978"/>
                  </a:moveTo>
                  <a:lnTo>
                    <a:pt x="10895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2" name="Google Shape;142;p3"/>
            <p:cNvSpPr/>
            <p:nvPr/>
          </p:nvSpPr>
          <p:spPr>
            <a:xfrm>
              <a:off x="8174183" y="610129"/>
              <a:ext cx="444859" cy="134473"/>
            </a:xfrm>
            <a:custGeom>
              <a:avLst/>
              <a:gdLst/>
              <a:ahLst/>
              <a:cxnLst/>
              <a:rect l="l" t="t" r="r" b="b"/>
              <a:pathLst>
                <a:path w="11347" h="3430" extrusionOk="0">
                  <a:moveTo>
                    <a:pt x="11076" y="1"/>
                  </a:moveTo>
                  <a:lnTo>
                    <a:pt x="159" y="3001"/>
                  </a:lnTo>
                  <a:lnTo>
                    <a:pt x="91" y="3023"/>
                  </a:lnTo>
                  <a:lnTo>
                    <a:pt x="23" y="3091"/>
                  </a:lnTo>
                  <a:lnTo>
                    <a:pt x="1" y="3181"/>
                  </a:lnTo>
                  <a:lnTo>
                    <a:pt x="1" y="3271"/>
                  </a:lnTo>
                  <a:lnTo>
                    <a:pt x="46" y="3339"/>
                  </a:lnTo>
                  <a:lnTo>
                    <a:pt x="91" y="3384"/>
                  </a:lnTo>
                  <a:lnTo>
                    <a:pt x="159" y="3429"/>
                  </a:lnTo>
                  <a:lnTo>
                    <a:pt x="272" y="3429"/>
                  </a:lnTo>
                  <a:lnTo>
                    <a:pt x="11189" y="429"/>
                  </a:lnTo>
                  <a:lnTo>
                    <a:pt x="11279" y="384"/>
                  </a:lnTo>
                  <a:lnTo>
                    <a:pt x="11324" y="339"/>
                  </a:lnTo>
                  <a:lnTo>
                    <a:pt x="11347" y="249"/>
                  </a:lnTo>
                  <a:lnTo>
                    <a:pt x="11347" y="158"/>
                  </a:lnTo>
                  <a:lnTo>
                    <a:pt x="11302" y="68"/>
                  </a:lnTo>
                  <a:lnTo>
                    <a:pt x="11234" y="23"/>
                  </a:lnTo>
                  <a:lnTo>
                    <a:pt x="1116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3" name="Google Shape;143;p3"/>
            <p:cNvSpPr/>
            <p:nvPr/>
          </p:nvSpPr>
          <p:spPr>
            <a:xfrm>
              <a:off x="8195433" y="664077"/>
              <a:ext cx="428040" cy="117654"/>
            </a:xfrm>
            <a:custGeom>
              <a:avLst/>
              <a:gdLst/>
              <a:ahLst/>
              <a:cxnLst/>
              <a:rect l="l" t="t" r="r" b="b"/>
              <a:pathLst>
                <a:path w="10918" h="3001" extrusionOk="0">
                  <a:moveTo>
                    <a:pt x="0" y="3001"/>
                  </a:moveTo>
                  <a:lnTo>
                    <a:pt x="10918" y="0"/>
                  </a:lnTo>
                  <a:close/>
                </a:path>
              </a:pathLst>
            </a:custGeom>
            <a:solidFill>
              <a:srgbClr val="FDEB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4" name="Google Shape;144;p3"/>
            <p:cNvSpPr/>
            <p:nvPr/>
          </p:nvSpPr>
          <p:spPr>
            <a:xfrm>
              <a:off x="8195433" y="664077"/>
              <a:ext cx="428040" cy="117654"/>
            </a:xfrm>
            <a:custGeom>
              <a:avLst/>
              <a:gdLst/>
              <a:ahLst/>
              <a:cxnLst/>
              <a:rect l="l" t="t" r="r" b="b"/>
              <a:pathLst>
                <a:path w="10918" h="3001" fill="none" extrusionOk="0">
                  <a:moveTo>
                    <a:pt x="0" y="3001"/>
                  </a:moveTo>
                  <a:lnTo>
                    <a:pt x="10918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5" name="Google Shape;145;p3"/>
            <p:cNvSpPr/>
            <p:nvPr/>
          </p:nvSpPr>
          <p:spPr>
            <a:xfrm>
              <a:off x="8186572" y="656118"/>
              <a:ext cx="444859" cy="134473"/>
            </a:xfrm>
            <a:custGeom>
              <a:avLst/>
              <a:gdLst/>
              <a:ahLst/>
              <a:cxnLst/>
              <a:rect l="l" t="t" r="r" b="b"/>
              <a:pathLst>
                <a:path w="11347" h="3430" extrusionOk="0">
                  <a:moveTo>
                    <a:pt x="11076" y="0"/>
                  </a:moveTo>
                  <a:lnTo>
                    <a:pt x="159" y="3001"/>
                  </a:lnTo>
                  <a:lnTo>
                    <a:pt x="91" y="3023"/>
                  </a:lnTo>
                  <a:lnTo>
                    <a:pt x="23" y="3091"/>
                  </a:lnTo>
                  <a:lnTo>
                    <a:pt x="1" y="3181"/>
                  </a:lnTo>
                  <a:lnTo>
                    <a:pt x="1" y="3271"/>
                  </a:lnTo>
                  <a:lnTo>
                    <a:pt x="46" y="3339"/>
                  </a:lnTo>
                  <a:lnTo>
                    <a:pt x="91" y="3384"/>
                  </a:lnTo>
                  <a:lnTo>
                    <a:pt x="159" y="3429"/>
                  </a:lnTo>
                  <a:lnTo>
                    <a:pt x="294" y="3429"/>
                  </a:lnTo>
                  <a:lnTo>
                    <a:pt x="11189" y="429"/>
                  </a:lnTo>
                  <a:lnTo>
                    <a:pt x="11279" y="384"/>
                  </a:lnTo>
                  <a:lnTo>
                    <a:pt x="11324" y="316"/>
                  </a:lnTo>
                  <a:lnTo>
                    <a:pt x="11347" y="249"/>
                  </a:lnTo>
                  <a:lnTo>
                    <a:pt x="11347" y="158"/>
                  </a:lnTo>
                  <a:lnTo>
                    <a:pt x="11301" y="68"/>
                  </a:lnTo>
                  <a:lnTo>
                    <a:pt x="11234" y="23"/>
                  </a:lnTo>
                  <a:lnTo>
                    <a:pt x="1116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6" name="Google Shape;146;p3"/>
            <p:cNvSpPr/>
            <p:nvPr/>
          </p:nvSpPr>
          <p:spPr>
            <a:xfrm>
              <a:off x="8207822" y="710066"/>
              <a:ext cx="428040" cy="117654"/>
            </a:xfrm>
            <a:custGeom>
              <a:avLst/>
              <a:gdLst/>
              <a:ahLst/>
              <a:cxnLst/>
              <a:rect l="l" t="t" r="r" b="b"/>
              <a:pathLst>
                <a:path w="10918" h="3001" extrusionOk="0">
                  <a:moveTo>
                    <a:pt x="0" y="3000"/>
                  </a:moveTo>
                  <a:lnTo>
                    <a:pt x="10917" y="0"/>
                  </a:lnTo>
                  <a:close/>
                </a:path>
              </a:pathLst>
            </a:custGeom>
            <a:solidFill>
              <a:srgbClr val="FDEB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7" name="Google Shape;147;p3"/>
            <p:cNvSpPr/>
            <p:nvPr/>
          </p:nvSpPr>
          <p:spPr>
            <a:xfrm>
              <a:off x="8207822" y="710066"/>
              <a:ext cx="428040" cy="117654"/>
            </a:xfrm>
            <a:custGeom>
              <a:avLst/>
              <a:gdLst/>
              <a:ahLst/>
              <a:cxnLst/>
              <a:rect l="l" t="t" r="r" b="b"/>
              <a:pathLst>
                <a:path w="10918" h="3001" fill="none" extrusionOk="0">
                  <a:moveTo>
                    <a:pt x="0" y="3000"/>
                  </a:moveTo>
                  <a:lnTo>
                    <a:pt x="10917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8" name="Google Shape;148;p3"/>
            <p:cNvSpPr/>
            <p:nvPr/>
          </p:nvSpPr>
          <p:spPr>
            <a:xfrm>
              <a:off x="8198961" y="701205"/>
              <a:ext cx="445722" cy="135375"/>
            </a:xfrm>
            <a:custGeom>
              <a:avLst/>
              <a:gdLst/>
              <a:ahLst/>
              <a:cxnLst/>
              <a:rect l="l" t="t" r="r" b="b"/>
              <a:pathLst>
                <a:path w="11369" h="3453" extrusionOk="0">
                  <a:moveTo>
                    <a:pt x="11166" y="1"/>
                  </a:moveTo>
                  <a:lnTo>
                    <a:pt x="11076" y="23"/>
                  </a:lnTo>
                  <a:lnTo>
                    <a:pt x="181" y="3001"/>
                  </a:lnTo>
                  <a:lnTo>
                    <a:pt x="91" y="3046"/>
                  </a:lnTo>
                  <a:lnTo>
                    <a:pt x="46" y="3114"/>
                  </a:lnTo>
                  <a:lnTo>
                    <a:pt x="0" y="3204"/>
                  </a:lnTo>
                  <a:lnTo>
                    <a:pt x="23" y="3294"/>
                  </a:lnTo>
                  <a:lnTo>
                    <a:pt x="46" y="3362"/>
                  </a:lnTo>
                  <a:lnTo>
                    <a:pt x="91" y="3407"/>
                  </a:lnTo>
                  <a:lnTo>
                    <a:pt x="158" y="3429"/>
                  </a:lnTo>
                  <a:lnTo>
                    <a:pt x="226" y="3452"/>
                  </a:lnTo>
                  <a:lnTo>
                    <a:pt x="294" y="3452"/>
                  </a:lnTo>
                  <a:lnTo>
                    <a:pt x="11188" y="452"/>
                  </a:lnTo>
                  <a:lnTo>
                    <a:pt x="11279" y="407"/>
                  </a:lnTo>
                  <a:lnTo>
                    <a:pt x="11324" y="339"/>
                  </a:lnTo>
                  <a:lnTo>
                    <a:pt x="11369" y="272"/>
                  </a:lnTo>
                  <a:lnTo>
                    <a:pt x="11346" y="181"/>
                  </a:lnTo>
                  <a:lnTo>
                    <a:pt x="11324" y="91"/>
                  </a:lnTo>
                  <a:lnTo>
                    <a:pt x="11256" y="46"/>
                  </a:lnTo>
                  <a:lnTo>
                    <a:pt x="1116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9" name="Google Shape;149;p3"/>
            <p:cNvSpPr/>
            <p:nvPr/>
          </p:nvSpPr>
          <p:spPr>
            <a:xfrm>
              <a:off x="7813371" y="668507"/>
              <a:ext cx="217588" cy="217588"/>
            </a:xfrm>
            <a:custGeom>
              <a:avLst/>
              <a:gdLst/>
              <a:ahLst/>
              <a:cxnLst/>
              <a:rect l="l" t="t" r="r" b="b"/>
              <a:pathLst>
                <a:path w="5550" h="5550" extrusionOk="0">
                  <a:moveTo>
                    <a:pt x="2866" y="0"/>
                  </a:moveTo>
                  <a:lnTo>
                    <a:pt x="2595" y="23"/>
                  </a:lnTo>
                  <a:lnTo>
                    <a:pt x="2302" y="45"/>
                  </a:lnTo>
                  <a:lnTo>
                    <a:pt x="2031" y="113"/>
                  </a:lnTo>
                  <a:lnTo>
                    <a:pt x="1760" y="203"/>
                  </a:lnTo>
                  <a:lnTo>
                    <a:pt x="1512" y="316"/>
                  </a:lnTo>
                  <a:lnTo>
                    <a:pt x="1264" y="451"/>
                  </a:lnTo>
                  <a:lnTo>
                    <a:pt x="1038" y="609"/>
                  </a:lnTo>
                  <a:lnTo>
                    <a:pt x="835" y="790"/>
                  </a:lnTo>
                  <a:lnTo>
                    <a:pt x="655" y="970"/>
                  </a:lnTo>
                  <a:lnTo>
                    <a:pt x="497" y="1173"/>
                  </a:lnTo>
                  <a:lnTo>
                    <a:pt x="362" y="1399"/>
                  </a:lnTo>
                  <a:lnTo>
                    <a:pt x="226" y="1647"/>
                  </a:lnTo>
                  <a:lnTo>
                    <a:pt x="136" y="1895"/>
                  </a:lnTo>
                  <a:lnTo>
                    <a:pt x="69" y="2143"/>
                  </a:lnTo>
                  <a:lnTo>
                    <a:pt x="23" y="2414"/>
                  </a:lnTo>
                  <a:lnTo>
                    <a:pt x="1" y="2685"/>
                  </a:lnTo>
                  <a:lnTo>
                    <a:pt x="1" y="2955"/>
                  </a:lnTo>
                  <a:lnTo>
                    <a:pt x="23" y="3248"/>
                  </a:lnTo>
                  <a:lnTo>
                    <a:pt x="91" y="3519"/>
                  </a:lnTo>
                  <a:lnTo>
                    <a:pt x="181" y="3790"/>
                  </a:lnTo>
                  <a:lnTo>
                    <a:pt x="294" y="4038"/>
                  </a:lnTo>
                  <a:lnTo>
                    <a:pt x="429" y="4286"/>
                  </a:lnTo>
                  <a:lnTo>
                    <a:pt x="587" y="4512"/>
                  </a:lnTo>
                  <a:lnTo>
                    <a:pt x="768" y="4715"/>
                  </a:lnTo>
                  <a:lnTo>
                    <a:pt x="948" y="4895"/>
                  </a:lnTo>
                  <a:lnTo>
                    <a:pt x="1174" y="5053"/>
                  </a:lnTo>
                  <a:lnTo>
                    <a:pt x="1399" y="5188"/>
                  </a:lnTo>
                  <a:lnTo>
                    <a:pt x="1625" y="5324"/>
                  </a:lnTo>
                  <a:lnTo>
                    <a:pt x="1873" y="5414"/>
                  </a:lnTo>
                  <a:lnTo>
                    <a:pt x="2144" y="5482"/>
                  </a:lnTo>
                  <a:lnTo>
                    <a:pt x="2392" y="5527"/>
                  </a:lnTo>
                  <a:lnTo>
                    <a:pt x="2663" y="5549"/>
                  </a:lnTo>
                  <a:lnTo>
                    <a:pt x="2956" y="5549"/>
                  </a:lnTo>
                  <a:lnTo>
                    <a:pt x="3226" y="5527"/>
                  </a:lnTo>
                  <a:lnTo>
                    <a:pt x="3497" y="5459"/>
                  </a:lnTo>
                  <a:lnTo>
                    <a:pt x="3768" y="5369"/>
                  </a:lnTo>
                  <a:lnTo>
                    <a:pt x="4016" y="5256"/>
                  </a:lnTo>
                  <a:lnTo>
                    <a:pt x="4264" y="5121"/>
                  </a:lnTo>
                  <a:lnTo>
                    <a:pt x="4490" y="4963"/>
                  </a:lnTo>
                  <a:lnTo>
                    <a:pt x="4693" y="4782"/>
                  </a:lnTo>
                  <a:lnTo>
                    <a:pt x="4873" y="4602"/>
                  </a:lnTo>
                  <a:lnTo>
                    <a:pt x="5031" y="4376"/>
                  </a:lnTo>
                  <a:lnTo>
                    <a:pt x="5189" y="4151"/>
                  </a:lnTo>
                  <a:lnTo>
                    <a:pt x="5302" y="3925"/>
                  </a:lnTo>
                  <a:lnTo>
                    <a:pt x="5392" y="3677"/>
                  </a:lnTo>
                  <a:lnTo>
                    <a:pt x="5460" y="3406"/>
                  </a:lnTo>
                  <a:lnTo>
                    <a:pt x="5527" y="3158"/>
                  </a:lnTo>
                  <a:lnTo>
                    <a:pt x="5550" y="2888"/>
                  </a:lnTo>
                  <a:lnTo>
                    <a:pt x="5527" y="2594"/>
                  </a:lnTo>
                  <a:lnTo>
                    <a:pt x="5505" y="2324"/>
                  </a:lnTo>
                  <a:lnTo>
                    <a:pt x="5437" y="2053"/>
                  </a:lnTo>
                  <a:lnTo>
                    <a:pt x="5347" y="1782"/>
                  </a:lnTo>
                  <a:lnTo>
                    <a:pt x="5234" y="1534"/>
                  </a:lnTo>
                  <a:lnTo>
                    <a:pt x="5099" y="1286"/>
                  </a:lnTo>
                  <a:lnTo>
                    <a:pt x="4941" y="1060"/>
                  </a:lnTo>
                  <a:lnTo>
                    <a:pt x="4760" y="857"/>
                  </a:lnTo>
                  <a:lnTo>
                    <a:pt x="4580" y="677"/>
                  </a:lnTo>
                  <a:lnTo>
                    <a:pt x="4354" y="519"/>
                  </a:lnTo>
                  <a:lnTo>
                    <a:pt x="4129" y="361"/>
                  </a:lnTo>
                  <a:lnTo>
                    <a:pt x="3903" y="248"/>
                  </a:lnTo>
                  <a:lnTo>
                    <a:pt x="3655" y="158"/>
                  </a:lnTo>
                  <a:lnTo>
                    <a:pt x="3407" y="68"/>
                  </a:lnTo>
                  <a:lnTo>
                    <a:pt x="3136" y="23"/>
                  </a:lnTo>
                  <a:lnTo>
                    <a:pt x="2866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0" name="Google Shape;150;p3"/>
            <p:cNvSpPr/>
            <p:nvPr/>
          </p:nvSpPr>
          <p:spPr>
            <a:xfrm>
              <a:off x="7844344" y="720691"/>
              <a:ext cx="148587" cy="112322"/>
            </a:xfrm>
            <a:custGeom>
              <a:avLst/>
              <a:gdLst/>
              <a:ahLst/>
              <a:cxnLst/>
              <a:rect l="l" t="t" r="r" b="b"/>
              <a:pathLst>
                <a:path w="3790" h="2865" extrusionOk="0">
                  <a:moveTo>
                    <a:pt x="2301" y="0"/>
                  </a:moveTo>
                  <a:lnTo>
                    <a:pt x="2008" y="68"/>
                  </a:lnTo>
                  <a:lnTo>
                    <a:pt x="1805" y="293"/>
                  </a:lnTo>
                  <a:lnTo>
                    <a:pt x="1760" y="248"/>
                  </a:lnTo>
                  <a:lnTo>
                    <a:pt x="1602" y="203"/>
                  </a:lnTo>
                  <a:lnTo>
                    <a:pt x="1579" y="361"/>
                  </a:lnTo>
                  <a:lnTo>
                    <a:pt x="1715" y="384"/>
                  </a:lnTo>
                  <a:lnTo>
                    <a:pt x="1421" y="699"/>
                  </a:lnTo>
                  <a:lnTo>
                    <a:pt x="1354" y="654"/>
                  </a:lnTo>
                  <a:lnTo>
                    <a:pt x="1218" y="632"/>
                  </a:lnTo>
                  <a:lnTo>
                    <a:pt x="1173" y="790"/>
                  </a:lnTo>
                  <a:lnTo>
                    <a:pt x="1331" y="812"/>
                  </a:lnTo>
                  <a:lnTo>
                    <a:pt x="1106" y="1038"/>
                  </a:lnTo>
                  <a:lnTo>
                    <a:pt x="1106" y="1060"/>
                  </a:lnTo>
                  <a:lnTo>
                    <a:pt x="812" y="993"/>
                  </a:lnTo>
                  <a:lnTo>
                    <a:pt x="542" y="970"/>
                  </a:lnTo>
                  <a:lnTo>
                    <a:pt x="271" y="970"/>
                  </a:lnTo>
                  <a:lnTo>
                    <a:pt x="68" y="993"/>
                  </a:lnTo>
                  <a:lnTo>
                    <a:pt x="23" y="1015"/>
                  </a:lnTo>
                  <a:lnTo>
                    <a:pt x="0" y="1083"/>
                  </a:lnTo>
                  <a:lnTo>
                    <a:pt x="0" y="1128"/>
                  </a:lnTo>
                  <a:lnTo>
                    <a:pt x="45" y="1173"/>
                  </a:lnTo>
                  <a:lnTo>
                    <a:pt x="226" y="1263"/>
                  </a:lnTo>
                  <a:lnTo>
                    <a:pt x="474" y="1376"/>
                  </a:lnTo>
                  <a:lnTo>
                    <a:pt x="722" y="1421"/>
                  </a:lnTo>
                  <a:lnTo>
                    <a:pt x="1015" y="1489"/>
                  </a:lnTo>
                  <a:lnTo>
                    <a:pt x="1151" y="1782"/>
                  </a:lnTo>
                  <a:lnTo>
                    <a:pt x="1015" y="1760"/>
                  </a:lnTo>
                  <a:lnTo>
                    <a:pt x="970" y="1917"/>
                  </a:lnTo>
                  <a:lnTo>
                    <a:pt x="1128" y="1940"/>
                  </a:lnTo>
                  <a:lnTo>
                    <a:pt x="1196" y="1917"/>
                  </a:lnTo>
                  <a:lnTo>
                    <a:pt x="1376" y="2323"/>
                  </a:lnTo>
                  <a:lnTo>
                    <a:pt x="1241" y="2301"/>
                  </a:lnTo>
                  <a:lnTo>
                    <a:pt x="1196" y="2436"/>
                  </a:lnTo>
                  <a:lnTo>
                    <a:pt x="1354" y="2459"/>
                  </a:lnTo>
                  <a:lnTo>
                    <a:pt x="1421" y="2436"/>
                  </a:lnTo>
                  <a:lnTo>
                    <a:pt x="1534" y="2707"/>
                  </a:lnTo>
                  <a:lnTo>
                    <a:pt x="1782" y="2865"/>
                  </a:lnTo>
                  <a:lnTo>
                    <a:pt x="1647" y="1602"/>
                  </a:lnTo>
                  <a:lnTo>
                    <a:pt x="2865" y="1827"/>
                  </a:lnTo>
                  <a:lnTo>
                    <a:pt x="3023" y="1827"/>
                  </a:lnTo>
                  <a:lnTo>
                    <a:pt x="3181" y="1782"/>
                  </a:lnTo>
                  <a:lnTo>
                    <a:pt x="3339" y="2323"/>
                  </a:lnTo>
                  <a:lnTo>
                    <a:pt x="3564" y="2369"/>
                  </a:lnTo>
                  <a:lnTo>
                    <a:pt x="3564" y="2369"/>
                  </a:lnTo>
                  <a:lnTo>
                    <a:pt x="3519" y="1714"/>
                  </a:lnTo>
                  <a:lnTo>
                    <a:pt x="3790" y="1128"/>
                  </a:lnTo>
                  <a:lnTo>
                    <a:pt x="3564" y="1083"/>
                  </a:lnTo>
                  <a:lnTo>
                    <a:pt x="3226" y="1534"/>
                  </a:lnTo>
                  <a:lnTo>
                    <a:pt x="3158" y="1489"/>
                  </a:lnTo>
                  <a:lnTo>
                    <a:pt x="3091" y="1444"/>
                  </a:lnTo>
                  <a:lnTo>
                    <a:pt x="3023" y="1399"/>
                  </a:lnTo>
                  <a:lnTo>
                    <a:pt x="2933" y="1376"/>
                  </a:lnTo>
                  <a:lnTo>
                    <a:pt x="1737" y="1173"/>
                  </a:lnTo>
                  <a:lnTo>
                    <a:pt x="230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1" name="Google Shape;151;p3"/>
            <p:cNvSpPr/>
            <p:nvPr/>
          </p:nvSpPr>
          <p:spPr>
            <a:xfrm>
              <a:off x="7854851" y="977922"/>
              <a:ext cx="34030" cy="40381"/>
            </a:xfrm>
            <a:custGeom>
              <a:avLst/>
              <a:gdLst/>
              <a:ahLst/>
              <a:cxnLst/>
              <a:rect l="l" t="t" r="r" b="b"/>
              <a:pathLst>
                <a:path w="868" h="1030" extrusionOk="0">
                  <a:moveTo>
                    <a:pt x="822" y="1"/>
                  </a:moveTo>
                  <a:lnTo>
                    <a:pt x="1" y="216"/>
                  </a:lnTo>
                  <a:lnTo>
                    <a:pt x="46" y="390"/>
                  </a:lnTo>
                  <a:lnTo>
                    <a:pt x="342" y="312"/>
                  </a:lnTo>
                  <a:lnTo>
                    <a:pt x="530" y="1029"/>
                  </a:lnTo>
                  <a:lnTo>
                    <a:pt x="760" y="969"/>
                  </a:lnTo>
                  <a:lnTo>
                    <a:pt x="572" y="252"/>
                  </a:lnTo>
                  <a:lnTo>
                    <a:pt x="867" y="174"/>
                  </a:lnTo>
                  <a:lnTo>
                    <a:pt x="822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2" name="Google Shape;152;p3"/>
            <p:cNvSpPr/>
            <p:nvPr/>
          </p:nvSpPr>
          <p:spPr>
            <a:xfrm>
              <a:off x="7889979" y="947302"/>
              <a:ext cx="124123" cy="64963"/>
            </a:xfrm>
            <a:custGeom>
              <a:avLst/>
              <a:gdLst/>
              <a:ahLst/>
              <a:cxnLst/>
              <a:rect l="l" t="t" r="r" b="b"/>
              <a:pathLst>
                <a:path w="3166" h="1657" extrusionOk="0">
                  <a:moveTo>
                    <a:pt x="2919" y="1"/>
                  </a:moveTo>
                  <a:lnTo>
                    <a:pt x="2299" y="163"/>
                  </a:lnTo>
                  <a:lnTo>
                    <a:pt x="2532" y="1054"/>
                  </a:lnTo>
                  <a:lnTo>
                    <a:pt x="3165" y="888"/>
                  </a:lnTo>
                  <a:lnTo>
                    <a:pt x="3120" y="714"/>
                  </a:lnTo>
                  <a:lnTo>
                    <a:pt x="2717" y="820"/>
                  </a:lnTo>
                  <a:lnTo>
                    <a:pt x="2663" y="616"/>
                  </a:lnTo>
                  <a:lnTo>
                    <a:pt x="3030" y="520"/>
                  </a:lnTo>
                  <a:lnTo>
                    <a:pt x="2984" y="346"/>
                  </a:lnTo>
                  <a:lnTo>
                    <a:pt x="2617" y="442"/>
                  </a:lnTo>
                  <a:lnTo>
                    <a:pt x="2574" y="277"/>
                  </a:lnTo>
                  <a:lnTo>
                    <a:pt x="2964" y="174"/>
                  </a:lnTo>
                  <a:lnTo>
                    <a:pt x="2919" y="1"/>
                  </a:lnTo>
                  <a:close/>
                  <a:moveTo>
                    <a:pt x="2179" y="195"/>
                  </a:moveTo>
                  <a:lnTo>
                    <a:pt x="1913" y="265"/>
                  </a:lnTo>
                  <a:lnTo>
                    <a:pt x="1667" y="677"/>
                  </a:lnTo>
                  <a:lnTo>
                    <a:pt x="1581" y="351"/>
                  </a:lnTo>
                  <a:lnTo>
                    <a:pt x="1352" y="412"/>
                  </a:lnTo>
                  <a:lnTo>
                    <a:pt x="1585" y="1302"/>
                  </a:lnTo>
                  <a:lnTo>
                    <a:pt x="1815" y="1242"/>
                  </a:lnTo>
                  <a:lnTo>
                    <a:pt x="1723" y="891"/>
                  </a:lnTo>
                  <a:lnTo>
                    <a:pt x="1723" y="891"/>
                  </a:lnTo>
                  <a:lnTo>
                    <a:pt x="2170" y="1149"/>
                  </a:lnTo>
                  <a:lnTo>
                    <a:pt x="2457" y="1074"/>
                  </a:lnTo>
                  <a:lnTo>
                    <a:pt x="1861" y="729"/>
                  </a:lnTo>
                  <a:lnTo>
                    <a:pt x="2179" y="195"/>
                  </a:lnTo>
                  <a:close/>
                  <a:moveTo>
                    <a:pt x="1041" y="497"/>
                  </a:moveTo>
                  <a:cubicBezTo>
                    <a:pt x="1037" y="497"/>
                    <a:pt x="1033" y="497"/>
                    <a:pt x="1030" y="497"/>
                  </a:cubicBezTo>
                  <a:cubicBezTo>
                    <a:pt x="981" y="498"/>
                    <a:pt x="932" y="505"/>
                    <a:pt x="882" y="518"/>
                  </a:cubicBezTo>
                  <a:cubicBezTo>
                    <a:pt x="734" y="557"/>
                    <a:pt x="627" y="629"/>
                    <a:pt x="562" y="735"/>
                  </a:cubicBezTo>
                  <a:cubicBezTo>
                    <a:pt x="497" y="840"/>
                    <a:pt x="484" y="964"/>
                    <a:pt x="521" y="1107"/>
                  </a:cubicBezTo>
                  <a:cubicBezTo>
                    <a:pt x="558" y="1249"/>
                    <a:pt x="631" y="1350"/>
                    <a:pt x="739" y="1410"/>
                  </a:cubicBezTo>
                  <a:cubicBezTo>
                    <a:pt x="805" y="1446"/>
                    <a:pt x="879" y="1465"/>
                    <a:pt x="959" y="1465"/>
                  </a:cubicBezTo>
                  <a:cubicBezTo>
                    <a:pt x="1011" y="1465"/>
                    <a:pt x="1066" y="1457"/>
                    <a:pt x="1125" y="1442"/>
                  </a:cubicBezTo>
                  <a:cubicBezTo>
                    <a:pt x="1174" y="1429"/>
                    <a:pt x="1221" y="1411"/>
                    <a:pt x="1264" y="1388"/>
                  </a:cubicBezTo>
                  <a:cubicBezTo>
                    <a:pt x="1306" y="1364"/>
                    <a:pt x="1346" y="1336"/>
                    <a:pt x="1382" y="1303"/>
                  </a:cubicBezTo>
                  <a:lnTo>
                    <a:pt x="1334" y="1119"/>
                  </a:lnTo>
                  <a:cubicBezTo>
                    <a:pt x="1299" y="1159"/>
                    <a:pt x="1263" y="1192"/>
                    <a:pt x="1225" y="1216"/>
                  </a:cubicBezTo>
                  <a:cubicBezTo>
                    <a:pt x="1187" y="1240"/>
                    <a:pt x="1145" y="1258"/>
                    <a:pt x="1100" y="1270"/>
                  </a:cubicBezTo>
                  <a:cubicBezTo>
                    <a:pt x="1071" y="1278"/>
                    <a:pt x="1044" y="1282"/>
                    <a:pt x="1018" y="1282"/>
                  </a:cubicBezTo>
                  <a:cubicBezTo>
                    <a:pt x="969" y="1282"/>
                    <a:pt x="925" y="1269"/>
                    <a:pt x="886" y="1242"/>
                  </a:cubicBezTo>
                  <a:cubicBezTo>
                    <a:pt x="825" y="1202"/>
                    <a:pt x="782" y="1136"/>
                    <a:pt x="758" y="1044"/>
                  </a:cubicBezTo>
                  <a:cubicBezTo>
                    <a:pt x="734" y="952"/>
                    <a:pt x="739" y="874"/>
                    <a:pt x="772" y="809"/>
                  </a:cubicBezTo>
                  <a:cubicBezTo>
                    <a:pt x="805" y="744"/>
                    <a:pt x="862" y="701"/>
                    <a:pt x="944" y="679"/>
                  </a:cubicBezTo>
                  <a:cubicBezTo>
                    <a:pt x="982" y="669"/>
                    <a:pt x="1019" y="665"/>
                    <a:pt x="1056" y="665"/>
                  </a:cubicBezTo>
                  <a:cubicBezTo>
                    <a:pt x="1064" y="665"/>
                    <a:pt x="1072" y="665"/>
                    <a:pt x="1080" y="665"/>
                  </a:cubicBezTo>
                  <a:cubicBezTo>
                    <a:pt x="1125" y="668"/>
                    <a:pt x="1173" y="678"/>
                    <a:pt x="1223" y="696"/>
                  </a:cubicBezTo>
                  <a:lnTo>
                    <a:pt x="1175" y="512"/>
                  </a:lnTo>
                  <a:cubicBezTo>
                    <a:pt x="1130" y="502"/>
                    <a:pt x="1086" y="497"/>
                    <a:pt x="1041" y="497"/>
                  </a:cubicBezTo>
                  <a:close/>
                  <a:moveTo>
                    <a:pt x="230" y="706"/>
                  </a:moveTo>
                  <a:lnTo>
                    <a:pt x="1" y="766"/>
                  </a:lnTo>
                  <a:lnTo>
                    <a:pt x="234" y="1657"/>
                  </a:lnTo>
                  <a:lnTo>
                    <a:pt x="464" y="1597"/>
                  </a:lnTo>
                  <a:lnTo>
                    <a:pt x="230" y="706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3" name="Google Shape;153;p3"/>
            <p:cNvSpPr/>
            <p:nvPr/>
          </p:nvSpPr>
          <p:spPr>
            <a:xfrm>
              <a:off x="8009636" y="937265"/>
              <a:ext cx="33991" cy="40342"/>
            </a:xfrm>
            <a:custGeom>
              <a:avLst/>
              <a:gdLst/>
              <a:ahLst/>
              <a:cxnLst/>
              <a:rect l="l" t="t" r="r" b="b"/>
              <a:pathLst>
                <a:path w="867" h="1029" extrusionOk="0">
                  <a:moveTo>
                    <a:pt x="821" y="0"/>
                  </a:moveTo>
                  <a:lnTo>
                    <a:pt x="0" y="215"/>
                  </a:lnTo>
                  <a:lnTo>
                    <a:pt x="46" y="389"/>
                  </a:lnTo>
                  <a:lnTo>
                    <a:pt x="342" y="311"/>
                  </a:lnTo>
                  <a:lnTo>
                    <a:pt x="530" y="1029"/>
                  </a:lnTo>
                  <a:lnTo>
                    <a:pt x="760" y="968"/>
                  </a:lnTo>
                  <a:lnTo>
                    <a:pt x="571" y="251"/>
                  </a:lnTo>
                  <a:lnTo>
                    <a:pt x="867" y="174"/>
                  </a:lnTo>
                  <a:lnTo>
                    <a:pt x="82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4" name="Google Shape;154;p3"/>
            <p:cNvSpPr/>
            <p:nvPr/>
          </p:nvSpPr>
          <p:spPr>
            <a:xfrm>
              <a:off x="8045078" y="931384"/>
              <a:ext cx="34148" cy="38774"/>
            </a:xfrm>
            <a:custGeom>
              <a:avLst/>
              <a:gdLst/>
              <a:ahLst/>
              <a:cxnLst/>
              <a:rect l="l" t="t" r="r" b="b"/>
              <a:pathLst>
                <a:path w="871" h="989" extrusionOk="0">
                  <a:moveTo>
                    <a:pt x="613" y="0"/>
                  </a:moveTo>
                  <a:cubicBezTo>
                    <a:pt x="556" y="0"/>
                    <a:pt x="502" y="3"/>
                    <a:pt x="450" y="9"/>
                  </a:cubicBezTo>
                  <a:cubicBezTo>
                    <a:pt x="396" y="15"/>
                    <a:pt x="345" y="25"/>
                    <a:pt x="296" y="38"/>
                  </a:cubicBezTo>
                  <a:cubicBezTo>
                    <a:pt x="189" y="66"/>
                    <a:pt x="113" y="111"/>
                    <a:pt x="68" y="174"/>
                  </a:cubicBezTo>
                  <a:cubicBezTo>
                    <a:pt x="23" y="237"/>
                    <a:pt x="12" y="312"/>
                    <a:pt x="36" y="401"/>
                  </a:cubicBezTo>
                  <a:cubicBezTo>
                    <a:pt x="54" y="472"/>
                    <a:pt x="90" y="523"/>
                    <a:pt x="142" y="554"/>
                  </a:cubicBezTo>
                  <a:cubicBezTo>
                    <a:pt x="188" y="581"/>
                    <a:pt x="250" y="595"/>
                    <a:pt x="328" y="595"/>
                  </a:cubicBezTo>
                  <a:cubicBezTo>
                    <a:pt x="339" y="595"/>
                    <a:pt x="350" y="594"/>
                    <a:pt x="361" y="594"/>
                  </a:cubicBezTo>
                  <a:lnTo>
                    <a:pt x="455" y="590"/>
                  </a:lnTo>
                  <a:cubicBezTo>
                    <a:pt x="465" y="590"/>
                    <a:pt x="475" y="590"/>
                    <a:pt x="484" y="590"/>
                  </a:cubicBezTo>
                  <a:cubicBezTo>
                    <a:pt x="526" y="590"/>
                    <a:pt x="556" y="594"/>
                    <a:pt x="574" y="602"/>
                  </a:cubicBezTo>
                  <a:cubicBezTo>
                    <a:pt x="596" y="613"/>
                    <a:pt x="611" y="632"/>
                    <a:pt x="618" y="660"/>
                  </a:cubicBezTo>
                  <a:cubicBezTo>
                    <a:pt x="626" y="691"/>
                    <a:pt x="619" y="718"/>
                    <a:pt x="597" y="742"/>
                  </a:cubicBezTo>
                  <a:cubicBezTo>
                    <a:pt x="575" y="765"/>
                    <a:pt x="538" y="784"/>
                    <a:pt x="488" y="797"/>
                  </a:cubicBezTo>
                  <a:cubicBezTo>
                    <a:pt x="444" y="809"/>
                    <a:pt x="396" y="814"/>
                    <a:pt x="345" y="814"/>
                  </a:cubicBezTo>
                  <a:cubicBezTo>
                    <a:pt x="340" y="814"/>
                    <a:pt x="334" y="814"/>
                    <a:pt x="329" y="814"/>
                  </a:cubicBezTo>
                  <a:cubicBezTo>
                    <a:pt x="272" y="813"/>
                    <a:pt x="211" y="805"/>
                    <a:pt x="146" y="789"/>
                  </a:cubicBezTo>
                  <a:lnTo>
                    <a:pt x="146" y="789"/>
                  </a:lnTo>
                  <a:lnTo>
                    <a:pt x="197" y="983"/>
                  </a:lnTo>
                  <a:cubicBezTo>
                    <a:pt x="234" y="987"/>
                    <a:pt x="271" y="989"/>
                    <a:pt x="307" y="989"/>
                  </a:cubicBezTo>
                  <a:cubicBezTo>
                    <a:pt x="331" y="989"/>
                    <a:pt x="356" y="988"/>
                    <a:pt x="380" y="986"/>
                  </a:cubicBezTo>
                  <a:cubicBezTo>
                    <a:pt x="440" y="982"/>
                    <a:pt x="498" y="972"/>
                    <a:pt x="554" y="958"/>
                  </a:cubicBezTo>
                  <a:cubicBezTo>
                    <a:pt x="674" y="926"/>
                    <a:pt x="757" y="879"/>
                    <a:pt x="802" y="816"/>
                  </a:cubicBezTo>
                  <a:cubicBezTo>
                    <a:pt x="848" y="752"/>
                    <a:pt x="858" y="672"/>
                    <a:pt x="832" y="574"/>
                  </a:cubicBezTo>
                  <a:cubicBezTo>
                    <a:pt x="812" y="499"/>
                    <a:pt x="776" y="447"/>
                    <a:pt x="724" y="417"/>
                  </a:cubicBezTo>
                  <a:cubicBezTo>
                    <a:pt x="681" y="392"/>
                    <a:pt x="619" y="380"/>
                    <a:pt x="540" y="380"/>
                  </a:cubicBezTo>
                  <a:cubicBezTo>
                    <a:pt x="524" y="380"/>
                    <a:pt x="507" y="381"/>
                    <a:pt x="489" y="382"/>
                  </a:cubicBezTo>
                  <a:lnTo>
                    <a:pt x="386" y="388"/>
                  </a:lnTo>
                  <a:cubicBezTo>
                    <a:pt x="375" y="388"/>
                    <a:pt x="364" y="389"/>
                    <a:pt x="354" y="389"/>
                  </a:cubicBezTo>
                  <a:cubicBezTo>
                    <a:pt x="321" y="389"/>
                    <a:pt x="297" y="385"/>
                    <a:pt x="281" y="379"/>
                  </a:cubicBezTo>
                  <a:cubicBezTo>
                    <a:pt x="260" y="370"/>
                    <a:pt x="246" y="354"/>
                    <a:pt x="240" y="330"/>
                  </a:cubicBezTo>
                  <a:cubicBezTo>
                    <a:pt x="231" y="298"/>
                    <a:pt x="238" y="271"/>
                    <a:pt x="260" y="249"/>
                  </a:cubicBezTo>
                  <a:cubicBezTo>
                    <a:pt x="283" y="227"/>
                    <a:pt x="321" y="209"/>
                    <a:pt x="376" y="194"/>
                  </a:cubicBezTo>
                  <a:cubicBezTo>
                    <a:pt x="418" y="184"/>
                    <a:pt x="463" y="178"/>
                    <a:pt x="512" y="177"/>
                  </a:cubicBezTo>
                  <a:cubicBezTo>
                    <a:pt x="518" y="176"/>
                    <a:pt x="523" y="176"/>
                    <a:pt x="528" y="176"/>
                  </a:cubicBezTo>
                  <a:cubicBezTo>
                    <a:pt x="573" y="176"/>
                    <a:pt x="620" y="180"/>
                    <a:pt x="669" y="189"/>
                  </a:cubicBezTo>
                  <a:lnTo>
                    <a:pt x="619" y="0"/>
                  </a:lnTo>
                  <a:cubicBezTo>
                    <a:pt x="617" y="0"/>
                    <a:pt x="615" y="0"/>
                    <a:pt x="6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5" name="Google Shape;155;p3"/>
            <p:cNvSpPr/>
            <p:nvPr/>
          </p:nvSpPr>
          <p:spPr>
            <a:xfrm>
              <a:off x="7851597" y="942127"/>
              <a:ext cx="28816" cy="32344"/>
            </a:xfrm>
            <a:custGeom>
              <a:avLst/>
              <a:gdLst/>
              <a:ahLst/>
              <a:cxnLst/>
              <a:rect l="l" t="t" r="r" b="b"/>
              <a:pathLst>
                <a:path w="735" h="825" extrusionOk="0">
                  <a:moveTo>
                    <a:pt x="227" y="193"/>
                  </a:moveTo>
                  <a:lnTo>
                    <a:pt x="396" y="446"/>
                  </a:lnTo>
                  <a:lnTo>
                    <a:pt x="204" y="496"/>
                  </a:lnTo>
                  <a:lnTo>
                    <a:pt x="227" y="193"/>
                  </a:lnTo>
                  <a:close/>
                  <a:moveTo>
                    <a:pt x="291" y="0"/>
                  </a:moveTo>
                  <a:lnTo>
                    <a:pt x="76" y="57"/>
                  </a:lnTo>
                  <a:lnTo>
                    <a:pt x="0" y="825"/>
                  </a:lnTo>
                  <a:lnTo>
                    <a:pt x="182" y="777"/>
                  </a:lnTo>
                  <a:lnTo>
                    <a:pt x="193" y="638"/>
                  </a:lnTo>
                  <a:lnTo>
                    <a:pt x="475" y="564"/>
                  </a:lnTo>
                  <a:lnTo>
                    <a:pt x="553" y="680"/>
                  </a:lnTo>
                  <a:lnTo>
                    <a:pt x="734" y="632"/>
                  </a:lnTo>
                  <a:lnTo>
                    <a:pt x="29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6" name="Google Shape;156;p3"/>
            <p:cNvSpPr/>
            <p:nvPr/>
          </p:nvSpPr>
          <p:spPr>
            <a:xfrm>
              <a:off x="7878610" y="936324"/>
              <a:ext cx="14310" cy="29325"/>
            </a:xfrm>
            <a:custGeom>
              <a:avLst/>
              <a:gdLst/>
              <a:ahLst/>
              <a:cxnLst/>
              <a:rect l="l" t="t" r="r" b="b"/>
              <a:pathLst>
                <a:path w="365" h="748" extrusionOk="0">
                  <a:moveTo>
                    <a:pt x="181" y="1"/>
                  </a:moveTo>
                  <a:lnTo>
                    <a:pt x="1" y="48"/>
                  </a:lnTo>
                  <a:lnTo>
                    <a:pt x="184" y="748"/>
                  </a:lnTo>
                  <a:lnTo>
                    <a:pt x="365" y="700"/>
                  </a:lnTo>
                  <a:lnTo>
                    <a:pt x="18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7" name="Google Shape;157;p3"/>
            <p:cNvSpPr/>
            <p:nvPr/>
          </p:nvSpPr>
          <p:spPr>
            <a:xfrm>
              <a:off x="7893665" y="931031"/>
              <a:ext cx="31991" cy="31090"/>
            </a:xfrm>
            <a:custGeom>
              <a:avLst/>
              <a:gdLst/>
              <a:ahLst/>
              <a:cxnLst/>
              <a:rect l="l" t="t" r="r" b="b"/>
              <a:pathLst>
                <a:path w="816" h="793" extrusionOk="0">
                  <a:moveTo>
                    <a:pt x="342" y="149"/>
                  </a:moveTo>
                  <a:cubicBezTo>
                    <a:pt x="356" y="149"/>
                    <a:pt x="368" y="151"/>
                    <a:pt x="378" y="155"/>
                  </a:cubicBezTo>
                  <a:cubicBezTo>
                    <a:pt x="398" y="165"/>
                    <a:pt x="412" y="186"/>
                    <a:pt x="420" y="217"/>
                  </a:cubicBezTo>
                  <a:cubicBezTo>
                    <a:pt x="429" y="250"/>
                    <a:pt x="427" y="275"/>
                    <a:pt x="414" y="293"/>
                  </a:cubicBezTo>
                  <a:cubicBezTo>
                    <a:pt x="401" y="312"/>
                    <a:pt x="376" y="326"/>
                    <a:pt x="338" y="336"/>
                  </a:cubicBezTo>
                  <a:lnTo>
                    <a:pt x="262" y="356"/>
                  </a:lnTo>
                  <a:lnTo>
                    <a:pt x="215" y="176"/>
                  </a:lnTo>
                  <a:lnTo>
                    <a:pt x="291" y="156"/>
                  </a:lnTo>
                  <a:cubicBezTo>
                    <a:pt x="310" y="151"/>
                    <a:pt x="327" y="149"/>
                    <a:pt x="342" y="149"/>
                  </a:cubicBezTo>
                  <a:close/>
                  <a:moveTo>
                    <a:pt x="410" y="0"/>
                  </a:moveTo>
                  <a:cubicBezTo>
                    <a:pt x="371" y="0"/>
                    <a:pt x="327" y="7"/>
                    <a:pt x="276" y="20"/>
                  </a:cubicBezTo>
                  <a:lnTo>
                    <a:pt x="0" y="93"/>
                  </a:lnTo>
                  <a:lnTo>
                    <a:pt x="184" y="792"/>
                  </a:lnTo>
                  <a:lnTo>
                    <a:pt x="364" y="745"/>
                  </a:lnTo>
                  <a:lnTo>
                    <a:pt x="295" y="480"/>
                  </a:lnTo>
                  <a:lnTo>
                    <a:pt x="346" y="467"/>
                  </a:lnTo>
                  <a:cubicBezTo>
                    <a:pt x="360" y="463"/>
                    <a:pt x="373" y="461"/>
                    <a:pt x="386" y="461"/>
                  </a:cubicBezTo>
                  <a:cubicBezTo>
                    <a:pt x="399" y="461"/>
                    <a:pt x="411" y="463"/>
                    <a:pt x="422" y="468"/>
                  </a:cubicBezTo>
                  <a:cubicBezTo>
                    <a:pt x="443" y="476"/>
                    <a:pt x="466" y="495"/>
                    <a:pt x="493" y="526"/>
                  </a:cubicBezTo>
                  <a:lnTo>
                    <a:pt x="624" y="677"/>
                  </a:lnTo>
                  <a:lnTo>
                    <a:pt x="816" y="627"/>
                  </a:lnTo>
                  <a:lnTo>
                    <a:pt x="666" y="454"/>
                  </a:lnTo>
                  <a:cubicBezTo>
                    <a:pt x="635" y="419"/>
                    <a:pt x="607" y="394"/>
                    <a:pt x="583" y="379"/>
                  </a:cubicBezTo>
                  <a:cubicBezTo>
                    <a:pt x="559" y="365"/>
                    <a:pt x="535" y="358"/>
                    <a:pt x="510" y="358"/>
                  </a:cubicBezTo>
                  <a:cubicBezTo>
                    <a:pt x="509" y="358"/>
                    <a:pt x="508" y="358"/>
                    <a:pt x="506" y="358"/>
                  </a:cubicBezTo>
                  <a:cubicBezTo>
                    <a:pt x="548" y="332"/>
                    <a:pt x="576" y="302"/>
                    <a:pt x="590" y="266"/>
                  </a:cubicBezTo>
                  <a:cubicBezTo>
                    <a:pt x="605" y="231"/>
                    <a:pt x="606" y="190"/>
                    <a:pt x="594" y="143"/>
                  </a:cubicBezTo>
                  <a:cubicBezTo>
                    <a:pt x="576" y="76"/>
                    <a:pt x="542" y="33"/>
                    <a:pt x="491" y="14"/>
                  </a:cubicBezTo>
                  <a:cubicBezTo>
                    <a:pt x="468" y="5"/>
                    <a:pt x="441" y="0"/>
                    <a:pt x="41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8" name="Google Shape;158;p3"/>
            <p:cNvSpPr/>
            <p:nvPr/>
          </p:nvSpPr>
          <p:spPr>
            <a:xfrm>
              <a:off x="7923736" y="922955"/>
              <a:ext cx="26111" cy="31207"/>
            </a:xfrm>
            <a:custGeom>
              <a:avLst/>
              <a:gdLst/>
              <a:ahLst/>
              <a:cxnLst/>
              <a:rect l="l" t="t" r="r" b="b"/>
              <a:pathLst>
                <a:path w="666" h="796" extrusionOk="0">
                  <a:moveTo>
                    <a:pt x="357" y="147"/>
                  </a:moveTo>
                  <a:cubicBezTo>
                    <a:pt x="374" y="147"/>
                    <a:pt x="389" y="150"/>
                    <a:pt x="403" y="157"/>
                  </a:cubicBezTo>
                  <a:cubicBezTo>
                    <a:pt x="426" y="169"/>
                    <a:pt x="442" y="190"/>
                    <a:pt x="450" y="222"/>
                  </a:cubicBezTo>
                  <a:cubicBezTo>
                    <a:pt x="458" y="253"/>
                    <a:pt x="455" y="279"/>
                    <a:pt x="440" y="302"/>
                  </a:cubicBezTo>
                  <a:cubicBezTo>
                    <a:pt x="426" y="324"/>
                    <a:pt x="401" y="339"/>
                    <a:pt x="366" y="348"/>
                  </a:cubicBezTo>
                  <a:lnTo>
                    <a:pt x="266" y="375"/>
                  </a:lnTo>
                  <a:lnTo>
                    <a:pt x="215" y="179"/>
                  </a:lnTo>
                  <a:lnTo>
                    <a:pt x="315" y="153"/>
                  </a:lnTo>
                  <a:cubicBezTo>
                    <a:pt x="330" y="149"/>
                    <a:pt x="344" y="147"/>
                    <a:pt x="357" y="147"/>
                  </a:cubicBezTo>
                  <a:close/>
                  <a:moveTo>
                    <a:pt x="414" y="1"/>
                  </a:moveTo>
                  <a:cubicBezTo>
                    <a:pt x="379" y="1"/>
                    <a:pt x="341" y="6"/>
                    <a:pt x="300" y="17"/>
                  </a:cubicBezTo>
                  <a:lnTo>
                    <a:pt x="0" y="96"/>
                  </a:lnTo>
                  <a:lnTo>
                    <a:pt x="184" y="795"/>
                  </a:lnTo>
                  <a:lnTo>
                    <a:pt x="364" y="748"/>
                  </a:lnTo>
                  <a:lnTo>
                    <a:pt x="301" y="505"/>
                  </a:lnTo>
                  <a:lnTo>
                    <a:pt x="420" y="474"/>
                  </a:lnTo>
                  <a:cubicBezTo>
                    <a:pt x="509" y="451"/>
                    <a:pt x="572" y="413"/>
                    <a:pt x="609" y="361"/>
                  </a:cubicBezTo>
                  <a:cubicBezTo>
                    <a:pt x="646" y="309"/>
                    <a:pt x="655" y="246"/>
                    <a:pt x="636" y="173"/>
                  </a:cubicBezTo>
                  <a:cubicBezTo>
                    <a:pt x="617" y="100"/>
                    <a:pt x="578" y="50"/>
                    <a:pt x="520" y="23"/>
                  </a:cubicBezTo>
                  <a:cubicBezTo>
                    <a:pt x="489" y="8"/>
                    <a:pt x="454" y="1"/>
                    <a:pt x="41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9" name="Google Shape;159;p3"/>
            <p:cNvSpPr/>
            <p:nvPr/>
          </p:nvSpPr>
          <p:spPr>
            <a:xfrm>
              <a:off x="7952003" y="916878"/>
              <a:ext cx="26738" cy="29325"/>
            </a:xfrm>
            <a:custGeom>
              <a:avLst/>
              <a:gdLst/>
              <a:ahLst/>
              <a:cxnLst/>
              <a:rect l="l" t="t" r="r" b="b"/>
              <a:pathLst>
                <a:path w="682" h="748" extrusionOk="0">
                  <a:moveTo>
                    <a:pt x="181" y="0"/>
                  </a:moveTo>
                  <a:lnTo>
                    <a:pt x="1" y="48"/>
                  </a:lnTo>
                  <a:lnTo>
                    <a:pt x="185" y="747"/>
                  </a:lnTo>
                  <a:lnTo>
                    <a:pt x="682" y="617"/>
                  </a:lnTo>
                  <a:lnTo>
                    <a:pt x="646" y="481"/>
                  </a:lnTo>
                  <a:lnTo>
                    <a:pt x="329" y="564"/>
                  </a:lnTo>
                  <a:lnTo>
                    <a:pt x="18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0" name="Google Shape;160;p3"/>
            <p:cNvSpPr/>
            <p:nvPr/>
          </p:nvSpPr>
          <p:spPr>
            <a:xfrm>
              <a:off x="7979839" y="898451"/>
              <a:ext cx="57004" cy="42420"/>
            </a:xfrm>
            <a:custGeom>
              <a:avLst/>
              <a:gdLst/>
              <a:ahLst/>
              <a:cxnLst/>
              <a:rect l="l" t="t" r="r" b="b"/>
              <a:pathLst>
                <a:path w="1454" h="1082" extrusionOk="0">
                  <a:moveTo>
                    <a:pt x="227" y="449"/>
                  </a:moveTo>
                  <a:lnTo>
                    <a:pt x="395" y="703"/>
                  </a:lnTo>
                  <a:lnTo>
                    <a:pt x="204" y="753"/>
                  </a:lnTo>
                  <a:lnTo>
                    <a:pt x="227" y="449"/>
                  </a:lnTo>
                  <a:close/>
                  <a:moveTo>
                    <a:pt x="1270" y="0"/>
                  </a:moveTo>
                  <a:lnTo>
                    <a:pt x="1099" y="45"/>
                  </a:lnTo>
                  <a:lnTo>
                    <a:pt x="1225" y="525"/>
                  </a:lnTo>
                  <a:lnTo>
                    <a:pt x="1225" y="525"/>
                  </a:lnTo>
                  <a:lnTo>
                    <a:pt x="844" y="112"/>
                  </a:lnTo>
                  <a:lnTo>
                    <a:pt x="643" y="165"/>
                  </a:lnTo>
                  <a:lnTo>
                    <a:pt x="826" y="865"/>
                  </a:lnTo>
                  <a:lnTo>
                    <a:pt x="998" y="820"/>
                  </a:lnTo>
                  <a:lnTo>
                    <a:pt x="872" y="340"/>
                  </a:lnTo>
                  <a:lnTo>
                    <a:pt x="1252" y="753"/>
                  </a:lnTo>
                  <a:lnTo>
                    <a:pt x="1454" y="700"/>
                  </a:lnTo>
                  <a:lnTo>
                    <a:pt x="1270" y="0"/>
                  </a:lnTo>
                  <a:close/>
                  <a:moveTo>
                    <a:pt x="291" y="257"/>
                  </a:moveTo>
                  <a:lnTo>
                    <a:pt x="76" y="314"/>
                  </a:lnTo>
                  <a:lnTo>
                    <a:pt x="0" y="1081"/>
                  </a:lnTo>
                  <a:lnTo>
                    <a:pt x="0" y="1081"/>
                  </a:lnTo>
                  <a:lnTo>
                    <a:pt x="182" y="1034"/>
                  </a:lnTo>
                  <a:lnTo>
                    <a:pt x="193" y="895"/>
                  </a:lnTo>
                  <a:lnTo>
                    <a:pt x="475" y="821"/>
                  </a:lnTo>
                  <a:lnTo>
                    <a:pt x="552" y="937"/>
                  </a:lnTo>
                  <a:lnTo>
                    <a:pt x="734" y="889"/>
                  </a:lnTo>
                  <a:lnTo>
                    <a:pt x="291" y="257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1" name="Google Shape;161;p3"/>
            <p:cNvSpPr/>
            <p:nvPr/>
          </p:nvSpPr>
          <p:spPr>
            <a:xfrm>
              <a:off x="8040452" y="890728"/>
              <a:ext cx="26738" cy="32462"/>
            </a:xfrm>
            <a:custGeom>
              <a:avLst/>
              <a:gdLst/>
              <a:ahLst/>
              <a:cxnLst/>
              <a:rect l="l" t="t" r="r" b="b"/>
              <a:pathLst>
                <a:path w="682" h="828" extrusionOk="0">
                  <a:moveTo>
                    <a:pt x="488" y="0"/>
                  </a:moveTo>
                  <a:lnTo>
                    <a:pt x="1" y="128"/>
                  </a:lnTo>
                  <a:lnTo>
                    <a:pt x="184" y="828"/>
                  </a:lnTo>
                  <a:lnTo>
                    <a:pt x="682" y="698"/>
                  </a:lnTo>
                  <a:lnTo>
                    <a:pt x="646" y="561"/>
                  </a:lnTo>
                  <a:lnTo>
                    <a:pt x="329" y="644"/>
                  </a:lnTo>
                  <a:lnTo>
                    <a:pt x="287" y="484"/>
                  </a:lnTo>
                  <a:lnTo>
                    <a:pt x="575" y="408"/>
                  </a:lnTo>
                  <a:lnTo>
                    <a:pt x="539" y="272"/>
                  </a:lnTo>
                  <a:lnTo>
                    <a:pt x="251" y="348"/>
                  </a:lnTo>
                  <a:lnTo>
                    <a:pt x="217" y="217"/>
                  </a:lnTo>
                  <a:lnTo>
                    <a:pt x="523" y="137"/>
                  </a:lnTo>
                  <a:lnTo>
                    <a:pt x="488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162" name="Google Shape;162;p3"/>
          <p:cNvGrpSpPr/>
          <p:nvPr/>
        </p:nvGrpSpPr>
        <p:grpSpPr>
          <a:xfrm rot="-8597230">
            <a:off x="11310169" y="813784"/>
            <a:ext cx="457197" cy="425464"/>
            <a:chOff x="-1003774" y="3010923"/>
            <a:chExt cx="671424" cy="624822"/>
          </a:xfrm>
        </p:grpSpPr>
        <p:sp>
          <p:nvSpPr>
            <p:cNvPr id="163" name="Google Shape;163;p3"/>
            <p:cNvSpPr/>
            <p:nvPr/>
          </p:nvSpPr>
          <p:spPr>
            <a:xfrm>
              <a:off x="-1003774" y="3010923"/>
              <a:ext cx="624822" cy="550520"/>
            </a:xfrm>
            <a:custGeom>
              <a:avLst/>
              <a:gdLst/>
              <a:ahLst/>
              <a:cxnLst/>
              <a:rect l="l" t="t" r="r" b="b"/>
              <a:pathLst>
                <a:path w="22377" h="19716" extrusionOk="0">
                  <a:moveTo>
                    <a:pt x="5392" y="1"/>
                  </a:moveTo>
                  <a:lnTo>
                    <a:pt x="4399" y="3316"/>
                  </a:lnTo>
                  <a:lnTo>
                    <a:pt x="4467" y="3384"/>
                  </a:lnTo>
                  <a:lnTo>
                    <a:pt x="4219" y="3339"/>
                  </a:lnTo>
                  <a:lnTo>
                    <a:pt x="3971" y="3316"/>
                  </a:lnTo>
                  <a:lnTo>
                    <a:pt x="3790" y="3339"/>
                  </a:lnTo>
                  <a:lnTo>
                    <a:pt x="3610" y="3384"/>
                  </a:lnTo>
                  <a:lnTo>
                    <a:pt x="3452" y="3474"/>
                  </a:lnTo>
                  <a:lnTo>
                    <a:pt x="3294" y="3587"/>
                  </a:lnTo>
                  <a:lnTo>
                    <a:pt x="3204" y="3722"/>
                  </a:lnTo>
                  <a:lnTo>
                    <a:pt x="3136" y="3858"/>
                  </a:lnTo>
                  <a:lnTo>
                    <a:pt x="3113" y="3993"/>
                  </a:lnTo>
                  <a:lnTo>
                    <a:pt x="3091" y="4128"/>
                  </a:lnTo>
                  <a:lnTo>
                    <a:pt x="3091" y="4286"/>
                  </a:lnTo>
                  <a:lnTo>
                    <a:pt x="3113" y="4444"/>
                  </a:lnTo>
                  <a:lnTo>
                    <a:pt x="3158" y="4602"/>
                  </a:lnTo>
                  <a:lnTo>
                    <a:pt x="3226" y="4783"/>
                  </a:lnTo>
                  <a:lnTo>
                    <a:pt x="3158" y="4715"/>
                  </a:lnTo>
                  <a:lnTo>
                    <a:pt x="1" y="6113"/>
                  </a:lnTo>
                  <a:lnTo>
                    <a:pt x="1128" y="7106"/>
                  </a:lnTo>
                  <a:lnTo>
                    <a:pt x="4151" y="5798"/>
                  </a:lnTo>
                  <a:lnTo>
                    <a:pt x="4196" y="5843"/>
                  </a:lnTo>
                  <a:lnTo>
                    <a:pt x="4151" y="5685"/>
                  </a:lnTo>
                  <a:lnTo>
                    <a:pt x="4106" y="5527"/>
                  </a:lnTo>
                  <a:lnTo>
                    <a:pt x="4083" y="5369"/>
                  </a:lnTo>
                  <a:lnTo>
                    <a:pt x="4083" y="5211"/>
                  </a:lnTo>
                  <a:lnTo>
                    <a:pt x="4083" y="5076"/>
                  </a:lnTo>
                  <a:lnTo>
                    <a:pt x="4128" y="4918"/>
                  </a:lnTo>
                  <a:lnTo>
                    <a:pt x="4196" y="4805"/>
                  </a:lnTo>
                  <a:lnTo>
                    <a:pt x="4286" y="4670"/>
                  </a:lnTo>
                  <a:lnTo>
                    <a:pt x="4444" y="4534"/>
                  </a:lnTo>
                  <a:lnTo>
                    <a:pt x="4602" y="4444"/>
                  </a:lnTo>
                  <a:lnTo>
                    <a:pt x="4783" y="4399"/>
                  </a:lnTo>
                  <a:lnTo>
                    <a:pt x="4986" y="4377"/>
                  </a:lnTo>
                  <a:lnTo>
                    <a:pt x="5211" y="4399"/>
                  </a:lnTo>
                  <a:lnTo>
                    <a:pt x="5437" y="4444"/>
                  </a:lnTo>
                  <a:lnTo>
                    <a:pt x="5369" y="4399"/>
                  </a:lnTo>
                  <a:lnTo>
                    <a:pt x="6384" y="1083"/>
                  </a:lnTo>
                  <a:lnTo>
                    <a:pt x="6813" y="1467"/>
                  </a:lnTo>
                  <a:lnTo>
                    <a:pt x="6835" y="1286"/>
                  </a:lnTo>
                  <a:lnTo>
                    <a:pt x="5392" y="1"/>
                  </a:lnTo>
                  <a:close/>
                  <a:moveTo>
                    <a:pt x="18429" y="2843"/>
                  </a:moveTo>
                  <a:lnTo>
                    <a:pt x="15610" y="11956"/>
                  </a:lnTo>
                  <a:lnTo>
                    <a:pt x="7534" y="5414"/>
                  </a:lnTo>
                  <a:lnTo>
                    <a:pt x="7512" y="5640"/>
                  </a:lnTo>
                  <a:lnTo>
                    <a:pt x="7940" y="6023"/>
                  </a:lnTo>
                  <a:lnTo>
                    <a:pt x="16580" y="13038"/>
                  </a:lnTo>
                  <a:lnTo>
                    <a:pt x="19399" y="3925"/>
                  </a:lnTo>
                  <a:lnTo>
                    <a:pt x="19602" y="4083"/>
                  </a:lnTo>
                  <a:lnTo>
                    <a:pt x="19625" y="3903"/>
                  </a:lnTo>
                  <a:lnTo>
                    <a:pt x="19106" y="3452"/>
                  </a:lnTo>
                  <a:lnTo>
                    <a:pt x="18429" y="2843"/>
                  </a:lnTo>
                  <a:close/>
                  <a:moveTo>
                    <a:pt x="19331" y="15001"/>
                  </a:moveTo>
                  <a:lnTo>
                    <a:pt x="19309" y="15249"/>
                  </a:lnTo>
                  <a:lnTo>
                    <a:pt x="22377" y="17753"/>
                  </a:lnTo>
                  <a:lnTo>
                    <a:pt x="22377" y="17753"/>
                  </a:lnTo>
                  <a:lnTo>
                    <a:pt x="22196" y="17504"/>
                  </a:lnTo>
                  <a:lnTo>
                    <a:pt x="22016" y="17256"/>
                  </a:lnTo>
                  <a:lnTo>
                    <a:pt x="21813" y="17053"/>
                  </a:lnTo>
                  <a:lnTo>
                    <a:pt x="21610" y="16850"/>
                  </a:lnTo>
                  <a:lnTo>
                    <a:pt x="19331" y="15001"/>
                  </a:lnTo>
                  <a:close/>
                  <a:moveTo>
                    <a:pt x="13016" y="14820"/>
                  </a:moveTo>
                  <a:lnTo>
                    <a:pt x="4399" y="18700"/>
                  </a:lnTo>
                  <a:lnTo>
                    <a:pt x="5549" y="19715"/>
                  </a:lnTo>
                  <a:lnTo>
                    <a:pt x="14098" y="15858"/>
                  </a:lnTo>
                  <a:lnTo>
                    <a:pt x="13016" y="148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4" name="Google Shape;164;p3"/>
            <p:cNvSpPr/>
            <p:nvPr/>
          </p:nvSpPr>
          <p:spPr>
            <a:xfrm>
              <a:off x="-464646" y="3429761"/>
              <a:ext cx="85694" cy="76871"/>
            </a:xfrm>
            <a:custGeom>
              <a:avLst/>
              <a:gdLst/>
              <a:ahLst/>
              <a:cxnLst/>
              <a:rect l="l" t="t" r="r" b="b"/>
              <a:pathLst>
                <a:path w="3069" h="2753" fill="none" extrusionOk="0">
                  <a:moveTo>
                    <a:pt x="23" y="1"/>
                  </a:moveTo>
                  <a:lnTo>
                    <a:pt x="1" y="249"/>
                  </a:lnTo>
                  <a:lnTo>
                    <a:pt x="3069" y="2753"/>
                  </a:lnTo>
                  <a:lnTo>
                    <a:pt x="3069" y="2753"/>
                  </a:lnTo>
                  <a:lnTo>
                    <a:pt x="2888" y="2504"/>
                  </a:lnTo>
                  <a:lnTo>
                    <a:pt x="2708" y="2256"/>
                  </a:lnTo>
                  <a:lnTo>
                    <a:pt x="2505" y="2053"/>
                  </a:lnTo>
                  <a:lnTo>
                    <a:pt x="2302" y="1850"/>
                  </a:lnTo>
                  <a:lnTo>
                    <a:pt x="23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5" name="Google Shape;165;p3"/>
            <p:cNvSpPr/>
            <p:nvPr/>
          </p:nvSpPr>
          <p:spPr>
            <a:xfrm>
              <a:off x="-1003774" y="3010923"/>
              <a:ext cx="190878" cy="198417"/>
            </a:xfrm>
            <a:custGeom>
              <a:avLst/>
              <a:gdLst/>
              <a:ahLst/>
              <a:cxnLst/>
              <a:rect l="l" t="t" r="r" b="b"/>
              <a:pathLst>
                <a:path w="6836" h="7106" fill="none" extrusionOk="0">
                  <a:moveTo>
                    <a:pt x="5392" y="1"/>
                  </a:moveTo>
                  <a:lnTo>
                    <a:pt x="4399" y="3316"/>
                  </a:lnTo>
                  <a:lnTo>
                    <a:pt x="4467" y="3384"/>
                  </a:lnTo>
                  <a:lnTo>
                    <a:pt x="4467" y="3384"/>
                  </a:lnTo>
                  <a:lnTo>
                    <a:pt x="4219" y="3339"/>
                  </a:lnTo>
                  <a:lnTo>
                    <a:pt x="3971" y="3316"/>
                  </a:lnTo>
                  <a:lnTo>
                    <a:pt x="3971" y="3316"/>
                  </a:lnTo>
                  <a:lnTo>
                    <a:pt x="3790" y="3339"/>
                  </a:lnTo>
                  <a:lnTo>
                    <a:pt x="3610" y="3384"/>
                  </a:lnTo>
                  <a:lnTo>
                    <a:pt x="3452" y="3474"/>
                  </a:lnTo>
                  <a:lnTo>
                    <a:pt x="3294" y="3587"/>
                  </a:lnTo>
                  <a:lnTo>
                    <a:pt x="3294" y="3587"/>
                  </a:lnTo>
                  <a:lnTo>
                    <a:pt x="3204" y="3722"/>
                  </a:lnTo>
                  <a:lnTo>
                    <a:pt x="3136" y="3858"/>
                  </a:lnTo>
                  <a:lnTo>
                    <a:pt x="3113" y="3993"/>
                  </a:lnTo>
                  <a:lnTo>
                    <a:pt x="3091" y="4128"/>
                  </a:lnTo>
                  <a:lnTo>
                    <a:pt x="3091" y="4286"/>
                  </a:lnTo>
                  <a:lnTo>
                    <a:pt x="3113" y="4444"/>
                  </a:lnTo>
                  <a:lnTo>
                    <a:pt x="3158" y="4602"/>
                  </a:lnTo>
                  <a:lnTo>
                    <a:pt x="3226" y="4783"/>
                  </a:lnTo>
                  <a:lnTo>
                    <a:pt x="3158" y="4715"/>
                  </a:lnTo>
                  <a:lnTo>
                    <a:pt x="1" y="6113"/>
                  </a:lnTo>
                  <a:lnTo>
                    <a:pt x="1128" y="7106"/>
                  </a:lnTo>
                  <a:lnTo>
                    <a:pt x="4151" y="5798"/>
                  </a:lnTo>
                  <a:lnTo>
                    <a:pt x="4196" y="5843"/>
                  </a:lnTo>
                  <a:lnTo>
                    <a:pt x="4196" y="5843"/>
                  </a:lnTo>
                  <a:lnTo>
                    <a:pt x="4151" y="5685"/>
                  </a:lnTo>
                  <a:lnTo>
                    <a:pt x="4106" y="5527"/>
                  </a:lnTo>
                  <a:lnTo>
                    <a:pt x="4083" y="5369"/>
                  </a:lnTo>
                  <a:lnTo>
                    <a:pt x="4083" y="5211"/>
                  </a:lnTo>
                  <a:lnTo>
                    <a:pt x="4083" y="5076"/>
                  </a:lnTo>
                  <a:lnTo>
                    <a:pt x="4128" y="4918"/>
                  </a:lnTo>
                  <a:lnTo>
                    <a:pt x="4196" y="4805"/>
                  </a:lnTo>
                  <a:lnTo>
                    <a:pt x="4286" y="4670"/>
                  </a:lnTo>
                  <a:lnTo>
                    <a:pt x="4286" y="4670"/>
                  </a:lnTo>
                  <a:lnTo>
                    <a:pt x="4444" y="4534"/>
                  </a:lnTo>
                  <a:lnTo>
                    <a:pt x="4602" y="4444"/>
                  </a:lnTo>
                  <a:lnTo>
                    <a:pt x="4783" y="4399"/>
                  </a:lnTo>
                  <a:lnTo>
                    <a:pt x="4986" y="4377"/>
                  </a:lnTo>
                  <a:lnTo>
                    <a:pt x="4986" y="4377"/>
                  </a:lnTo>
                  <a:lnTo>
                    <a:pt x="5211" y="4399"/>
                  </a:lnTo>
                  <a:lnTo>
                    <a:pt x="5437" y="4444"/>
                  </a:lnTo>
                  <a:lnTo>
                    <a:pt x="5369" y="4399"/>
                  </a:lnTo>
                  <a:lnTo>
                    <a:pt x="6384" y="1083"/>
                  </a:lnTo>
                  <a:lnTo>
                    <a:pt x="6813" y="1467"/>
                  </a:lnTo>
                  <a:lnTo>
                    <a:pt x="6835" y="1286"/>
                  </a:lnTo>
                  <a:lnTo>
                    <a:pt x="5392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6" name="Google Shape;166;p3"/>
            <p:cNvSpPr/>
            <p:nvPr/>
          </p:nvSpPr>
          <p:spPr>
            <a:xfrm>
              <a:off x="-659266" y="3505347"/>
              <a:ext cx="64920" cy="60480"/>
            </a:xfrm>
            <a:custGeom>
              <a:avLst/>
              <a:gdLst/>
              <a:ahLst/>
              <a:cxnLst/>
              <a:rect l="l" t="t" r="r" b="b"/>
              <a:pathLst>
                <a:path w="2325" h="2166" extrusionOk="0">
                  <a:moveTo>
                    <a:pt x="362" y="0"/>
                  </a:moveTo>
                  <a:lnTo>
                    <a:pt x="272" y="46"/>
                  </a:lnTo>
                  <a:lnTo>
                    <a:pt x="181" y="91"/>
                  </a:lnTo>
                  <a:lnTo>
                    <a:pt x="114" y="158"/>
                  </a:lnTo>
                  <a:lnTo>
                    <a:pt x="46" y="249"/>
                  </a:lnTo>
                  <a:lnTo>
                    <a:pt x="24" y="339"/>
                  </a:lnTo>
                  <a:lnTo>
                    <a:pt x="1" y="429"/>
                  </a:lnTo>
                  <a:lnTo>
                    <a:pt x="1" y="519"/>
                  </a:lnTo>
                  <a:lnTo>
                    <a:pt x="1" y="610"/>
                  </a:lnTo>
                  <a:lnTo>
                    <a:pt x="46" y="700"/>
                  </a:lnTo>
                  <a:lnTo>
                    <a:pt x="91" y="790"/>
                  </a:lnTo>
                  <a:lnTo>
                    <a:pt x="159" y="858"/>
                  </a:lnTo>
                  <a:lnTo>
                    <a:pt x="1490" y="2031"/>
                  </a:lnTo>
                  <a:lnTo>
                    <a:pt x="1580" y="2098"/>
                  </a:lnTo>
                  <a:lnTo>
                    <a:pt x="1670" y="2143"/>
                  </a:lnTo>
                  <a:lnTo>
                    <a:pt x="1760" y="2166"/>
                  </a:lnTo>
                  <a:lnTo>
                    <a:pt x="1851" y="2166"/>
                  </a:lnTo>
                  <a:lnTo>
                    <a:pt x="1941" y="2143"/>
                  </a:lnTo>
                  <a:lnTo>
                    <a:pt x="2031" y="2121"/>
                  </a:lnTo>
                  <a:lnTo>
                    <a:pt x="2121" y="2053"/>
                  </a:lnTo>
                  <a:lnTo>
                    <a:pt x="2189" y="1985"/>
                  </a:lnTo>
                  <a:lnTo>
                    <a:pt x="2257" y="1918"/>
                  </a:lnTo>
                  <a:lnTo>
                    <a:pt x="2302" y="1828"/>
                  </a:lnTo>
                  <a:lnTo>
                    <a:pt x="2302" y="1737"/>
                  </a:lnTo>
                  <a:lnTo>
                    <a:pt x="2324" y="1625"/>
                  </a:lnTo>
                  <a:lnTo>
                    <a:pt x="2302" y="1534"/>
                  </a:lnTo>
                  <a:lnTo>
                    <a:pt x="2279" y="1444"/>
                  </a:lnTo>
                  <a:lnTo>
                    <a:pt x="2211" y="1376"/>
                  </a:lnTo>
                  <a:lnTo>
                    <a:pt x="2144" y="1286"/>
                  </a:lnTo>
                  <a:lnTo>
                    <a:pt x="813" y="113"/>
                  </a:lnTo>
                  <a:lnTo>
                    <a:pt x="723" y="46"/>
                  </a:lnTo>
                  <a:lnTo>
                    <a:pt x="655" y="23"/>
                  </a:lnTo>
                  <a:lnTo>
                    <a:pt x="54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7" name="Google Shape;167;p3"/>
            <p:cNvSpPr/>
            <p:nvPr/>
          </p:nvSpPr>
          <p:spPr>
            <a:xfrm>
              <a:off x="-659266" y="3505347"/>
              <a:ext cx="64920" cy="60480"/>
            </a:xfrm>
            <a:custGeom>
              <a:avLst/>
              <a:gdLst/>
              <a:ahLst/>
              <a:cxnLst/>
              <a:rect l="l" t="t" r="r" b="b"/>
              <a:pathLst>
                <a:path w="2325" h="2166" fill="none" extrusionOk="0">
                  <a:moveTo>
                    <a:pt x="813" y="113"/>
                  </a:moveTo>
                  <a:lnTo>
                    <a:pt x="813" y="113"/>
                  </a:lnTo>
                  <a:lnTo>
                    <a:pt x="723" y="46"/>
                  </a:lnTo>
                  <a:lnTo>
                    <a:pt x="655" y="23"/>
                  </a:lnTo>
                  <a:lnTo>
                    <a:pt x="542" y="0"/>
                  </a:lnTo>
                  <a:lnTo>
                    <a:pt x="452" y="0"/>
                  </a:lnTo>
                  <a:lnTo>
                    <a:pt x="362" y="0"/>
                  </a:lnTo>
                  <a:lnTo>
                    <a:pt x="272" y="46"/>
                  </a:lnTo>
                  <a:lnTo>
                    <a:pt x="181" y="91"/>
                  </a:lnTo>
                  <a:lnTo>
                    <a:pt x="114" y="158"/>
                  </a:lnTo>
                  <a:lnTo>
                    <a:pt x="114" y="158"/>
                  </a:lnTo>
                  <a:lnTo>
                    <a:pt x="46" y="249"/>
                  </a:lnTo>
                  <a:lnTo>
                    <a:pt x="24" y="339"/>
                  </a:lnTo>
                  <a:lnTo>
                    <a:pt x="1" y="429"/>
                  </a:lnTo>
                  <a:lnTo>
                    <a:pt x="1" y="519"/>
                  </a:lnTo>
                  <a:lnTo>
                    <a:pt x="1" y="610"/>
                  </a:lnTo>
                  <a:lnTo>
                    <a:pt x="46" y="700"/>
                  </a:lnTo>
                  <a:lnTo>
                    <a:pt x="91" y="790"/>
                  </a:lnTo>
                  <a:lnTo>
                    <a:pt x="159" y="858"/>
                  </a:lnTo>
                  <a:lnTo>
                    <a:pt x="1490" y="2031"/>
                  </a:lnTo>
                  <a:lnTo>
                    <a:pt x="1490" y="2031"/>
                  </a:lnTo>
                  <a:lnTo>
                    <a:pt x="1580" y="2098"/>
                  </a:lnTo>
                  <a:lnTo>
                    <a:pt x="1670" y="2143"/>
                  </a:lnTo>
                  <a:lnTo>
                    <a:pt x="1760" y="2166"/>
                  </a:lnTo>
                  <a:lnTo>
                    <a:pt x="1851" y="2166"/>
                  </a:lnTo>
                  <a:lnTo>
                    <a:pt x="1941" y="2143"/>
                  </a:lnTo>
                  <a:lnTo>
                    <a:pt x="2031" y="2121"/>
                  </a:lnTo>
                  <a:lnTo>
                    <a:pt x="2121" y="2053"/>
                  </a:lnTo>
                  <a:lnTo>
                    <a:pt x="2189" y="1985"/>
                  </a:lnTo>
                  <a:lnTo>
                    <a:pt x="2189" y="1985"/>
                  </a:lnTo>
                  <a:lnTo>
                    <a:pt x="2257" y="1918"/>
                  </a:lnTo>
                  <a:lnTo>
                    <a:pt x="2302" y="1828"/>
                  </a:lnTo>
                  <a:lnTo>
                    <a:pt x="2302" y="1737"/>
                  </a:lnTo>
                  <a:lnTo>
                    <a:pt x="2324" y="1625"/>
                  </a:lnTo>
                  <a:lnTo>
                    <a:pt x="2302" y="1534"/>
                  </a:lnTo>
                  <a:lnTo>
                    <a:pt x="2279" y="1444"/>
                  </a:lnTo>
                  <a:lnTo>
                    <a:pt x="2211" y="1376"/>
                  </a:lnTo>
                  <a:lnTo>
                    <a:pt x="2144" y="1286"/>
                  </a:lnTo>
                  <a:lnTo>
                    <a:pt x="813" y="113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8" name="Google Shape;168;p3"/>
            <p:cNvSpPr/>
            <p:nvPr/>
          </p:nvSpPr>
          <p:spPr>
            <a:xfrm>
              <a:off x="-758140" y="3549437"/>
              <a:ext cx="42219" cy="39706"/>
            </a:xfrm>
            <a:custGeom>
              <a:avLst/>
              <a:gdLst/>
              <a:ahLst/>
              <a:cxnLst/>
              <a:rect l="l" t="t" r="r" b="b"/>
              <a:pathLst>
                <a:path w="1512" h="1422" extrusionOk="0">
                  <a:moveTo>
                    <a:pt x="316" y="0"/>
                  </a:moveTo>
                  <a:lnTo>
                    <a:pt x="249" y="46"/>
                  </a:lnTo>
                  <a:lnTo>
                    <a:pt x="159" y="68"/>
                  </a:lnTo>
                  <a:lnTo>
                    <a:pt x="113" y="136"/>
                  </a:lnTo>
                  <a:lnTo>
                    <a:pt x="46" y="203"/>
                  </a:lnTo>
                  <a:lnTo>
                    <a:pt x="23" y="271"/>
                  </a:lnTo>
                  <a:lnTo>
                    <a:pt x="1" y="361"/>
                  </a:lnTo>
                  <a:lnTo>
                    <a:pt x="1" y="452"/>
                  </a:lnTo>
                  <a:lnTo>
                    <a:pt x="23" y="519"/>
                  </a:lnTo>
                  <a:lnTo>
                    <a:pt x="46" y="587"/>
                  </a:lnTo>
                  <a:lnTo>
                    <a:pt x="91" y="677"/>
                  </a:lnTo>
                  <a:lnTo>
                    <a:pt x="136" y="722"/>
                  </a:lnTo>
                  <a:lnTo>
                    <a:pt x="813" y="1331"/>
                  </a:lnTo>
                  <a:lnTo>
                    <a:pt x="880" y="1376"/>
                  </a:lnTo>
                  <a:lnTo>
                    <a:pt x="948" y="1422"/>
                  </a:lnTo>
                  <a:lnTo>
                    <a:pt x="1196" y="1422"/>
                  </a:lnTo>
                  <a:lnTo>
                    <a:pt x="1286" y="1399"/>
                  </a:lnTo>
                  <a:lnTo>
                    <a:pt x="1354" y="1354"/>
                  </a:lnTo>
                  <a:lnTo>
                    <a:pt x="1399" y="1286"/>
                  </a:lnTo>
                  <a:lnTo>
                    <a:pt x="1467" y="1218"/>
                  </a:lnTo>
                  <a:lnTo>
                    <a:pt x="1489" y="1151"/>
                  </a:lnTo>
                  <a:lnTo>
                    <a:pt x="1512" y="1061"/>
                  </a:lnTo>
                  <a:lnTo>
                    <a:pt x="1512" y="993"/>
                  </a:lnTo>
                  <a:lnTo>
                    <a:pt x="1512" y="903"/>
                  </a:lnTo>
                  <a:lnTo>
                    <a:pt x="1467" y="835"/>
                  </a:lnTo>
                  <a:lnTo>
                    <a:pt x="1422" y="767"/>
                  </a:lnTo>
                  <a:lnTo>
                    <a:pt x="1377" y="700"/>
                  </a:lnTo>
                  <a:lnTo>
                    <a:pt x="700" y="91"/>
                  </a:lnTo>
                  <a:lnTo>
                    <a:pt x="632" y="46"/>
                  </a:lnTo>
                  <a:lnTo>
                    <a:pt x="565" y="23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9" name="Google Shape;169;p3"/>
            <p:cNvSpPr/>
            <p:nvPr/>
          </p:nvSpPr>
          <p:spPr>
            <a:xfrm>
              <a:off x="-758140" y="3549437"/>
              <a:ext cx="42219" cy="39706"/>
            </a:xfrm>
            <a:custGeom>
              <a:avLst/>
              <a:gdLst/>
              <a:ahLst/>
              <a:cxnLst/>
              <a:rect l="l" t="t" r="r" b="b"/>
              <a:pathLst>
                <a:path w="1512" h="1422" fill="none" extrusionOk="0">
                  <a:moveTo>
                    <a:pt x="700" y="91"/>
                  </a:moveTo>
                  <a:lnTo>
                    <a:pt x="700" y="91"/>
                  </a:lnTo>
                  <a:lnTo>
                    <a:pt x="632" y="46"/>
                  </a:lnTo>
                  <a:lnTo>
                    <a:pt x="565" y="23"/>
                  </a:lnTo>
                  <a:lnTo>
                    <a:pt x="474" y="0"/>
                  </a:lnTo>
                  <a:lnTo>
                    <a:pt x="384" y="0"/>
                  </a:lnTo>
                  <a:lnTo>
                    <a:pt x="316" y="0"/>
                  </a:lnTo>
                  <a:lnTo>
                    <a:pt x="249" y="46"/>
                  </a:lnTo>
                  <a:lnTo>
                    <a:pt x="159" y="68"/>
                  </a:lnTo>
                  <a:lnTo>
                    <a:pt x="113" y="136"/>
                  </a:lnTo>
                  <a:lnTo>
                    <a:pt x="113" y="136"/>
                  </a:lnTo>
                  <a:lnTo>
                    <a:pt x="46" y="203"/>
                  </a:lnTo>
                  <a:lnTo>
                    <a:pt x="23" y="271"/>
                  </a:lnTo>
                  <a:lnTo>
                    <a:pt x="1" y="361"/>
                  </a:lnTo>
                  <a:lnTo>
                    <a:pt x="1" y="452"/>
                  </a:lnTo>
                  <a:lnTo>
                    <a:pt x="23" y="519"/>
                  </a:lnTo>
                  <a:lnTo>
                    <a:pt x="46" y="587"/>
                  </a:lnTo>
                  <a:lnTo>
                    <a:pt x="91" y="677"/>
                  </a:lnTo>
                  <a:lnTo>
                    <a:pt x="136" y="722"/>
                  </a:lnTo>
                  <a:lnTo>
                    <a:pt x="813" y="1331"/>
                  </a:lnTo>
                  <a:lnTo>
                    <a:pt x="813" y="1331"/>
                  </a:lnTo>
                  <a:lnTo>
                    <a:pt x="880" y="1376"/>
                  </a:lnTo>
                  <a:lnTo>
                    <a:pt x="948" y="1422"/>
                  </a:lnTo>
                  <a:lnTo>
                    <a:pt x="1038" y="1422"/>
                  </a:lnTo>
                  <a:lnTo>
                    <a:pt x="1128" y="1422"/>
                  </a:lnTo>
                  <a:lnTo>
                    <a:pt x="1196" y="1422"/>
                  </a:lnTo>
                  <a:lnTo>
                    <a:pt x="1286" y="1399"/>
                  </a:lnTo>
                  <a:lnTo>
                    <a:pt x="1354" y="1354"/>
                  </a:lnTo>
                  <a:lnTo>
                    <a:pt x="1399" y="1286"/>
                  </a:lnTo>
                  <a:lnTo>
                    <a:pt x="1399" y="1286"/>
                  </a:lnTo>
                  <a:lnTo>
                    <a:pt x="1467" y="1218"/>
                  </a:lnTo>
                  <a:lnTo>
                    <a:pt x="1489" y="1151"/>
                  </a:lnTo>
                  <a:lnTo>
                    <a:pt x="1512" y="1061"/>
                  </a:lnTo>
                  <a:lnTo>
                    <a:pt x="1512" y="993"/>
                  </a:lnTo>
                  <a:lnTo>
                    <a:pt x="1512" y="903"/>
                  </a:lnTo>
                  <a:lnTo>
                    <a:pt x="1467" y="835"/>
                  </a:lnTo>
                  <a:lnTo>
                    <a:pt x="1422" y="767"/>
                  </a:lnTo>
                  <a:lnTo>
                    <a:pt x="1377" y="700"/>
                  </a:lnTo>
                  <a:lnTo>
                    <a:pt x="700" y="9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0" name="Google Shape;170;p3"/>
            <p:cNvSpPr/>
            <p:nvPr/>
          </p:nvSpPr>
          <p:spPr>
            <a:xfrm>
              <a:off x="-494244" y="3318294"/>
              <a:ext cx="64920" cy="60480"/>
            </a:xfrm>
            <a:custGeom>
              <a:avLst/>
              <a:gdLst/>
              <a:ahLst/>
              <a:cxnLst/>
              <a:rect l="l" t="t" r="r" b="b"/>
              <a:pathLst>
                <a:path w="2325" h="2166" extrusionOk="0">
                  <a:moveTo>
                    <a:pt x="384" y="0"/>
                  </a:moveTo>
                  <a:lnTo>
                    <a:pt x="294" y="45"/>
                  </a:lnTo>
                  <a:lnTo>
                    <a:pt x="204" y="90"/>
                  </a:lnTo>
                  <a:lnTo>
                    <a:pt x="136" y="158"/>
                  </a:lnTo>
                  <a:lnTo>
                    <a:pt x="68" y="248"/>
                  </a:lnTo>
                  <a:lnTo>
                    <a:pt x="23" y="339"/>
                  </a:lnTo>
                  <a:lnTo>
                    <a:pt x="1" y="429"/>
                  </a:lnTo>
                  <a:lnTo>
                    <a:pt x="1" y="519"/>
                  </a:lnTo>
                  <a:lnTo>
                    <a:pt x="23" y="609"/>
                  </a:lnTo>
                  <a:lnTo>
                    <a:pt x="46" y="699"/>
                  </a:lnTo>
                  <a:lnTo>
                    <a:pt x="91" y="790"/>
                  </a:lnTo>
                  <a:lnTo>
                    <a:pt x="159" y="857"/>
                  </a:lnTo>
                  <a:lnTo>
                    <a:pt x="1512" y="2053"/>
                  </a:lnTo>
                  <a:lnTo>
                    <a:pt x="1580" y="2098"/>
                  </a:lnTo>
                  <a:lnTo>
                    <a:pt x="1670" y="2143"/>
                  </a:lnTo>
                  <a:lnTo>
                    <a:pt x="1760" y="2166"/>
                  </a:lnTo>
                  <a:lnTo>
                    <a:pt x="1873" y="2166"/>
                  </a:lnTo>
                  <a:lnTo>
                    <a:pt x="1963" y="2143"/>
                  </a:lnTo>
                  <a:lnTo>
                    <a:pt x="2053" y="2121"/>
                  </a:lnTo>
                  <a:lnTo>
                    <a:pt x="2121" y="2075"/>
                  </a:lnTo>
                  <a:lnTo>
                    <a:pt x="2211" y="2008"/>
                  </a:lnTo>
                  <a:lnTo>
                    <a:pt x="2256" y="1918"/>
                  </a:lnTo>
                  <a:lnTo>
                    <a:pt x="2302" y="1827"/>
                  </a:lnTo>
                  <a:lnTo>
                    <a:pt x="2324" y="1737"/>
                  </a:lnTo>
                  <a:lnTo>
                    <a:pt x="2324" y="1647"/>
                  </a:lnTo>
                  <a:lnTo>
                    <a:pt x="2324" y="1534"/>
                  </a:lnTo>
                  <a:lnTo>
                    <a:pt x="2279" y="1444"/>
                  </a:lnTo>
                  <a:lnTo>
                    <a:pt x="2234" y="1376"/>
                  </a:lnTo>
                  <a:lnTo>
                    <a:pt x="2166" y="1286"/>
                  </a:lnTo>
                  <a:lnTo>
                    <a:pt x="835" y="113"/>
                  </a:lnTo>
                  <a:lnTo>
                    <a:pt x="745" y="68"/>
                  </a:lnTo>
                  <a:lnTo>
                    <a:pt x="655" y="23"/>
                  </a:lnTo>
                  <a:lnTo>
                    <a:pt x="565" y="0"/>
                  </a:lnTo>
                  <a:close/>
                </a:path>
              </a:pathLst>
            </a:custGeom>
            <a:solidFill>
              <a:srgbClr val="4329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1" name="Google Shape;171;p3"/>
            <p:cNvSpPr/>
            <p:nvPr/>
          </p:nvSpPr>
          <p:spPr>
            <a:xfrm>
              <a:off x="-494244" y="3318294"/>
              <a:ext cx="64920" cy="60480"/>
            </a:xfrm>
            <a:custGeom>
              <a:avLst/>
              <a:gdLst/>
              <a:ahLst/>
              <a:cxnLst/>
              <a:rect l="l" t="t" r="r" b="b"/>
              <a:pathLst>
                <a:path w="2325" h="2166" fill="none" extrusionOk="0">
                  <a:moveTo>
                    <a:pt x="159" y="857"/>
                  </a:moveTo>
                  <a:lnTo>
                    <a:pt x="159" y="857"/>
                  </a:lnTo>
                  <a:lnTo>
                    <a:pt x="91" y="790"/>
                  </a:lnTo>
                  <a:lnTo>
                    <a:pt x="46" y="699"/>
                  </a:lnTo>
                  <a:lnTo>
                    <a:pt x="23" y="609"/>
                  </a:lnTo>
                  <a:lnTo>
                    <a:pt x="1" y="519"/>
                  </a:lnTo>
                  <a:lnTo>
                    <a:pt x="1" y="429"/>
                  </a:lnTo>
                  <a:lnTo>
                    <a:pt x="23" y="339"/>
                  </a:lnTo>
                  <a:lnTo>
                    <a:pt x="68" y="248"/>
                  </a:lnTo>
                  <a:lnTo>
                    <a:pt x="136" y="158"/>
                  </a:lnTo>
                  <a:lnTo>
                    <a:pt x="136" y="158"/>
                  </a:lnTo>
                  <a:lnTo>
                    <a:pt x="204" y="90"/>
                  </a:lnTo>
                  <a:lnTo>
                    <a:pt x="294" y="45"/>
                  </a:lnTo>
                  <a:lnTo>
                    <a:pt x="384" y="0"/>
                  </a:lnTo>
                  <a:lnTo>
                    <a:pt x="474" y="0"/>
                  </a:lnTo>
                  <a:lnTo>
                    <a:pt x="565" y="0"/>
                  </a:lnTo>
                  <a:lnTo>
                    <a:pt x="655" y="23"/>
                  </a:lnTo>
                  <a:lnTo>
                    <a:pt x="745" y="68"/>
                  </a:lnTo>
                  <a:lnTo>
                    <a:pt x="835" y="113"/>
                  </a:lnTo>
                  <a:lnTo>
                    <a:pt x="2166" y="1286"/>
                  </a:lnTo>
                  <a:lnTo>
                    <a:pt x="2166" y="1286"/>
                  </a:lnTo>
                  <a:lnTo>
                    <a:pt x="2234" y="1376"/>
                  </a:lnTo>
                  <a:lnTo>
                    <a:pt x="2279" y="1444"/>
                  </a:lnTo>
                  <a:lnTo>
                    <a:pt x="2324" y="1534"/>
                  </a:lnTo>
                  <a:lnTo>
                    <a:pt x="2324" y="1647"/>
                  </a:lnTo>
                  <a:lnTo>
                    <a:pt x="2324" y="1737"/>
                  </a:lnTo>
                  <a:lnTo>
                    <a:pt x="2302" y="1827"/>
                  </a:lnTo>
                  <a:lnTo>
                    <a:pt x="2256" y="1918"/>
                  </a:lnTo>
                  <a:lnTo>
                    <a:pt x="2211" y="2008"/>
                  </a:lnTo>
                  <a:lnTo>
                    <a:pt x="2211" y="2008"/>
                  </a:lnTo>
                  <a:lnTo>
                    <a:pt x="2121" y="2075"/>
                  </a:lnTo>
                  <a:lnTo>
                    <a:pt x="2053" y="2121"/>
                  </a:lnTo>
                  <a:lnTo>
                    <a:pt x="1963" y="2143"/>
                  </a:lnTo>
                  <a:lnTo>
                    <a:pt x="1873" y="2166"/>
                  </a:lnTo>
                  <a:lnTo>
                    <a:pt x="1760" y="2166"/>
                  </a:lnTo>
                  <a:lnTo>
                    <a:pt x="1670" y="2143"/>
                  </a:lnTo>
                  <a:lnTo>
                    <a:pt x="1580" y="2098"/>
                  </a:lnTo>
                  <a:lnTo>
                    <a:pt x="1512" y="2053"/>
                  </a:lnTo>
                  <a:lnTo>
                    <a:pt x="159" y="857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2" name="Google Shape;172;p3"/>
            <p:cNvSpPr/>
            <p:nvPr/>
          </p:nvSpPr>
          <p:spPr>
            <a:xfrm>
              <a:off x="-462748" y="3214981"/>
              <a:ext cx="42219" cy="40348"/>
            </a:xfrm>
            <a:custGeom>
              <a:avLst/>
              <a:gdLst/>
              <a:ahLst/>
              <a:cxnLst/>
              <a:rect l="l" t="t" r="r" b="b"/>
              <a:pathLst>
                <a:path w="1512" h="1445" extrusionOk="0">
                  <a:moveTo>
                    <a:pt x="407" y="1"/>
                  </a:moveTo>
                  <a:lnTo>
                    <a:pt x="316" y="23"/>
                  </a:lnTo>
                  <a:lnTo>
                    <a:pt x="249" y="46"/>
                  </a:lnTo>
                  <a:lnTo>
                    <a:pt x="181" y="91"/>
                  </a:lnTo>
                  <a:lnTo>
                    <a:pt x="113" y="136"/>
                  </a:lnTo>
                  <a:lnTo>
                    <a:pt x="68" y="227"/>
                  </a:lnTo>
                  <a:lnTo>
                    <a:pt x="23" y="294"/>
                  </a:lnTo>
                  <a:lnTo>
                    <a:pt x="1" y="362"/>
                  </a:lnTo>
                  <a:lnTo>
                    <a:pt x="1" y="452"/>
                  </a:lnTo>
                  <a:lnTo>
                    <a:pt x="23" y="542"/>
                  </a:lnTo>
                  <a:lnTo>
                    <a:pt x="46" y="610"/>
                  </a:lnTo>
                  <a:lnTo>
                    <a:pt x="91" y="678"/>
                  </a:lnTo>
                  <a:lnTo>
                    <a:pt x="158" y="745"/>
                  </a:lnTo>
                  <a:lnTo>
                    <a:pt x="813" y="1332"/>
                  </a:lnTo>
                  <a:lnTo>
                    <a:pt x="903" y="1377"/>
                  </a:lnTo>
                  <a:lnTo>
                    <a:pt x="971" y="1422"/>
                  </a:lnTo>
                  <a:lnTo>
                    <a:pt x="1038" y="1445"/>
                  </a:lnTo>
                  <a:lnTo>
                    <a:pt x="1128" y="1445"/>
                  </a:lnTo>
                  <a:lnTo>
                    <a:pt x="1196" y="1422"/>
                  </a:lnTo>
                  <a:lnTo>
                    <a:pt x="1286" y="1399"/>
                  </a:lnTo>
                  <a:lnTo>
                    <a:pt x="1354" y="1354"/>
                  </a:lnTo>
                  <a:lnTo>
                    <a:pt x="1422" y="1309"/>
                  </a:lnTo>
                  <a:lnTo>
                    <a:pt x="1467" y="1242"/>
                  </a:lnTo>
                  <a:lnTo>
                    <a:pt x="1489" y="1151"/>
                  </a:lnTo>
                  <a:lnTo>
                    <a:pt x="1512" y="1084"/>
                  </a:lnTo>
                  <a:lnTo>
                    <a:pt x="1512" y="993"/>
                  </a:lnTo>
                  <a:lnTo>
                    <a:pt x="1512" y="926"/>
                  </a:lnTo>
                  <a:lnTo>
                    <a:pt x="1489" y="836"/>
                  </a:lnTo>
                  <a:lnTo>
                    <a:pt x="1444" y="768"/>
                  </a:lnTo>
                  <a:lnTo>
                    <a:pt x="1377" y="700"/>
                  </a:lnTo>
                  <a:lnTo>
                    <a:pt x="700" y="114"/>
                  </a:lnTo>
                  <a:lnTo>
                    <a:pt x="632" y="69"/>
                  </a:lnTo>
                  <a:lnTo>
                    <a:pt x="564" y="23"/>
                  </a:lnTo>
                  <a:lnTo>
                    <a:pt x="47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3" name="Google Shape;173;p3"/>
            <p:cNvSpPr/>
            <p:nvPr/>
          </p:nvSpPr>
          <p:spPr>
            <a:xfrm>
              <a:off x="-462748" y="3214981"/>
              <a:ext cx="42219" cy="40348"/>
            </a:xfrm>
            <a:custGeom>
              <a:avLst/>
              <a:gdLst/>
              <a:ahLst/>
              <a:cxnLst/>
              <a:rect l="l" t="t" r="r" b="b"/>
              <a:pathLst>
                <a:path w="1512" h="1445" fill="none" extrusionOk="0">
                  <a:moveTo>
                    <a:pt x="158" y="745"/>
                  </a:moveTo>
                  <a:lnTo>
                    <a:pt x="158" y="745"/>
                  </a:lnTo>
                  <a:lnTo>
                    <a:pt x="91" y="678"/>
                  </a:lnTo>
                  <a:lnTo>
                    <a:pt x="46" y="610"/>
                  </a:lnTo>
                  <a:lnTo>
                    <a:pt x="23" y="542"/>
                  </a:lnTo>
                  <a:lnTo>
                    <a:pt x="1" y="452"/>
                  </a:lnTo>
                  <a:lnTo>
                    <a:pt x="1" y="362"/>
                  </a:lnTo>
                  <a:lnTo>
                    <a:pt x="23" y="294"/>
                  </a:lnTo>
                  <a:lnTo>
                    <a:pt x="68" y="227"/>
                  </a:lnTo>
                  <a:lnTo>
                    <a:pt x="113" y="136"/>
                  </a:lnTo>
                  <a:lnTo>
                    <a:pt x="113" y="136"/>
                  </a:lnTo>
                  <a:lnTo>
                    <a:pt x="181" y="91"/>
                  </a:lnTo>
                  <a:lnTo>
                    <a:pt x="249" y="46"/>
                  </a:lnTo>
                  <a:lnTo>
                    <a:pt x="316" y="23"/>
                  </a:lnTo>
                  <a:lnTo>
                    <a:pt x="407" y="1"/>
                  </a:lnTo>
                  <a:lnTo>
                    <a:pt x="474" y="1"/>
                  </a:lnTo>
                  <a:lnTo>
                    <a:pt x="564" y="23"/>
                  </a:lnTo>
                  <a:lnTo>
                    <a:pt x="632" y="69"/>
                  </a:lnTo>
                  <a:lnTo>
                    <a:pt x="700" y="114"/>
                  </a:lnTo>
                  <a:lnTo>
                    <a:pt x="1377" y="700"/>
                  </a:lnTo>
                  <a:lnTo>
                    <a:pt x="1377" y="700"/>
                  </a:lnTo>
                  <a:lnTo>
                    <a:pt x="1444" y="768"/>
                  </a:lnTo>
                  <a:lnTo>
                    <a:pt x="1489" y="836"/>
                  </a:lnTo>
                  <a:lnTo>
                    <a:pt x="1512" y="926"/>
                  </a:lnTo>
                  <a:lnTo>
                    <a:pt x="1512" y="993"/>
                  </a:lnTo>
                  <a:lnTo>
                    <a:pt x="1512" y="1084"/>
                  </a:lnTo>
                  <a:lnTo>
                    <a:pt x="1489" y="1151"/>
                  </a:lnTo>
                  <a:lnTo>
                    <a:pt x="1467" y="1242"/>
                  </a:lnTo>
                  <a:lnTo>
                    <a:pt x="1422" y="1309"/>
                  </a:lnTo>
                  <a:lnTo>
                    <a:pt x="1422" y="1309"/>
                  </a:lnTo>
                  <a:lnTo>
                    <a:pt x="1354" y="1354"/>
                  </a:lnTo>
                  <a:lnTo>
                    <a:pt x="1286" y="1399"/>
                  </a:lnTo>
                  <a:lnTo>
                    <a:pt x="1196" y="1422"/>
                  </a:lnTo>
                  <a:lnTo>
                    <a:pt x="1128" y="1445"/>
                  </a:lnTo>
                  <a:lnTo>
                    <a:pt x="1038" y="1445"/>
                  </a:lnTo>
                  <a:lnTo>
                    <a:pt x="971" y="1422"/>
                  </a:lnTo>
                  <a:lnTo>
                    <a:pt x="903" y="1377"/>
                  </a:lnTo>
                  <a:lnTo>
                    <a:pt x="813" y="1332"/>
                  </a:lnTo>
                  <a:lnTo>
                    <a:pt x="158" y="745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4" name="Google Shape;174;p3"/>
            <p:cNvSpPr/>
            <p:nvPr/>
          </p:nvSpPr>
          <p:spPr>
            <a:xfrm>
              <a:off x="-853244" y="3451177"/>
              <a:ext cx="320606" cy="141735"/>
            </a:xfrm>
            <a:custGeom>
              <a:avLst/>
              <a:gdLst/>
              <a:ahLst/>
              <a:cxnLst/>
              <a:rect l="l" t="t" r="r" b="b"/>
              <a:pathLst>
                <a:path w="11482" h="5076" extrusionOk="0">
                  <a:moveTo>
                    <a:pt x="8910" y="1"/>
                  </a:moveTo>
                  <a:lnTo>
                    <a:pt x="1" y="4016"/>
                  </a:lnTo>
                  <a:lnTo>
                    <a:pt x="1196" y="5076"/>
                  </a:lnTo>
                  <a:lnTo>
                    <a:pt x="11482" y="2459"/>
                  </a:lnTo>
                  <a:lnTo>
                    <a:pt x="891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5" name="Google Shape;175;p3"/>
            <p:cNvSpPr/>
            <p:nvPr/>
          </p:nvSpPr>
          <p:spPr>
            <a:xfrm>
              <a:off x="-853244" y="3451177"/>
              <a:ext cx="320606" cy="141735"/>
            </a:xfrm>
            <a:custGeom>
              <a:avLst/>
              <a:gdLst/>
              <a:ahLst/>
              <a:cxnLst/>
              <a:rect l="l" t="t" r="r" b="b"/>
              <a:pathLst>
                <a:path w="11482" h="5076" fill="none" extrusionOk="0">
                  <a:moveTo>
                    <a:pt x="8910" y="1"/>
                  </a:moveTo>
                  <a:lnTo>
                    <a:pt x="1" y="4016"/>
                  </a:lnTo>
                  <a:lnTo>
                    <a:pt x="1196" y="5076"/>
                  </a:lnTo>
                  <a:lnTo>
                    <a:pt x="11482" y="2459"/>
                  </a:lnTo>
                  <a:lnTo>
                    <a:pt x="891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6" name="Google Shape;176;p3"/>
            <p:cNvSpPr/>
            <p:nvPr/>
          </p:nvSpPr>
          <p:spPr>
            <a:xfrm>
              <a:off x="-853244" y="3453690"/>
              <a:ext cx="295420" cy="126629"/>
            </a:xfrm>
            <a:custGeom>
              <a:avLst/>
              <a:gdLst/>
              <a:ahLst/>
              <a:cxnLst/>
              <a:rect l="l" t="t" r="r" b="b"/>
              <a:pathLst>
                <a:path w="10580" h="4535" extrusionOk="0">
                  <a:moveTo>
                    <a:pt x="8707" y="1"/>
                  </a:moveTo>
                  <a:lnTo>
                    <a:pt x="1" y="3926"/>
                  </a:lnTo>
                  <a:lnTo>
                    <a:pt x="677" y="4535"/>
                  </a:lnTo>
                  <a:lnTo>
                    <a:pt x="10580" y="1805"/>
                  </a:lnTo>
                  <a:lnTo>
                    <a:pt x="8707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7" name="Google Shape;177;p3"/>
            <p:cNvSpPr/>
            <p:nvPr/>
          </p:nvSpPr>
          <p:spPr>
            <a:xfrm>
              <a:off x="-853244" y="3453690"/>
              <a:ext cx="295420" cy="126629"/>
            </a:xfrm>
            <a:custGeom>
              <a:avLst/>
              <a:gdLst/>
              <a:ahLst/>
              <a:cxnLst/>
              <a:rect l="l" t="t" r="r" b="b"/>
              <a:pathLst>
                <a:path w="10580" h="4535" fill="none" extrusionOk="0">
                  <a:moveTo>
                    <a:pt x="8707" y="1"/>
                  </a:moveTo>
                  <a:lnTo>
                    <a:pt x="1" y="3926"/>
                  </a:lnTo>
                  <a:lnTo>
                    <a:pt x="677" y="4535"/>
                  </a:lnTo>
                  <a:lnTo>
                    <a:pt x="10580" y="1805"/>
                  </a:lnTo>
                  <a:lnTo>
                    <a:pt x="8707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8" name="Google Shape;178;p3"/>
            <p:cNvSpPr/>
            <p:nvPr/>
          </p:nvSpPr>
          <p:spPr>
            <a:xfrm>
              <a:off x="-542103" y="3120519"/>
              <a:ext cx="114035" cy="323761"/>
            </a:xfrm>
            <a:custGeom>
              <a:avLst/>
              <a:gdLst/>
              <a:ahLst/>
              <a:cxnLst/>
              <a:rect l="l" t="t" r="r" b="b"/>
              <a:pathLst>
                <a:path w="4084" h="11595" extrusionOk="0">
                  <a:moveTo>
                    <a:pt x="2865" y="0"/>
                  </a:moveTo>
                  <a:lnTo>
                    <a:pt x="0" y="9316"/>
                  </a:lnTo>
                  <a:lnTo>
                    <a:pt x="2730" y="11595"/>
                  </a:lnTo>
                  <a:lnTo>
                    <a:pt x="4083" y="1061"/>
                  </a:lnTo>
                  <a:lnTo>
                    <a:pt x="286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9" name="Google Shape;179;p3"/>
            <p:cNvSpPr/>
            <p:nvPr/>
          </p:nvSpPr>
          <p:spPr>
            <a:xfrm>
              <a:off x="-542103" y="3120519"/>
              <a:ext cx="114035" cy="323761"/>
            </a:xfrm>
            <a:custGeom>
              <a:avLst/>
              <a:gdLst/>
              <a:ahLst/>
              <a:cxnLst/>
              <a:rect l="l" t="t" r="r" b="b"/>
              <a:pathLst>
                <a:path w="4084" h="11595" fill="none" extrusionOk="0">
                  <a:moveTo>
                    <a:pt x="0" y="9316"/>
                  </a:moveTo>
                  <a:lnTo>
                    <a:pt x="2865" y="0"/>
                  </a:lnTo>
                  <a:lnTo>
                    <a:pt x="4083" y="1061"/>
                  </a:lnTo>
                  <a:lnTo>
                    <a:pt x="2730" y="11595"/>
                  </a:lnTo>
                  <a:lnTo>
                    <a:pt x="0" y="9316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0" name="Google Shape;180;p3"/>
            <p:cNvSpPr/>
            <p:nvPr/>
          </p:nvSpPr>
          <p:spPr>
            <a:xfrm>
              <a:off x="-456437" y="3124931"/>
              <a:ext cx="13877" cy="12621"/>
            </a:xfrm>
            <a:custGeom>
              <a:avLst/>
              <a:gdLst/>
              <a:ahLst/>
              <a:cxnLst/>
              <a:rect l="l" t="t" r="r" b="b"/>
              <a:pathLst>
                <a:path w="497" h="452" extrusionOk="0">
                  <a:moveTo>
                    <a:pt x="0" y="0"/>
                  </a:moveTo>
                  <a:lnTo>
                    <a:pt x="0" y="0"/>
                  </a:lnTo>
                  <a:lnTo>
                    <a:pt x="496" y="451"/>
                  </a:lnTo>
                  <a:lnTo>
                    <a:pt x="496" y="4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EE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1" name="Google Shape;181;p3"/>
            <p:cNvSpPr/>
            <p:nvPr/>
          </p:nvSpPr>
          <p:spPr>
            <a:xfrm>
              <a:off x="-456437" y="3124931"/>
              <a:ext cx="13877" cy="12621"/>
            </a:xfrm>
            <a:custGeom>
              <a:avLst/>
              <a:gdLst/>
              <a:ahLst/>
              <a:cxnLst/>
              <a:rect l="l" t="t" r="r" b="b"/>
              <a:pathLst>
                <a:path w="497" h="452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496" y="451"/>
                  </a:lnTo>
                  <a:lnTo>
                    <a:pt x="496" y="45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2" name="Google Shape;182;p3"/>
            <p:cNvSpPr/>
            <p:nvPr/>
          </p:nvSpPr>
          <p:spPr>
            <a:xfrm>
              <a:off x="-540847" y="3120519"/>
              <a:ext cx="84438" cy="254486"/>
            </a:xfrm>
            <a:custGeom>
              <a:avLst/>
              <a:gdLst/>
              <a:ahLst/>
              <a:cxnLst/>
              <a:rect l="l" t="t" r="r" b="b"/>
              <a:pathLst>
                <a:path w="3024" h="9114" extrusionOk="0">
                  <a:moveTo>
                    <a:pt x="2820" y="0"/>
                  </a:moveTo>
                  <a:lnTo>
                    <a:pt x="1" y="9113"/>
                  </a:lnTo>
                  <a:lnTo>
                    <a:pt x="2820" y="0"/>
                  </a:lnTo>
                  <a:lnTo>
                    <a:pt x="3023" y="158"/>
                  </a:lnTo>
                  <a:lnTo>
                    <a:pt x="3023" y="158"/>
                  </a:lnTo>
                  <a:lnTo>
                    <a:pt x="2820" y="0"/>
                  </a:lnTo>
                  <a:close/>
                </a:path>
              </a:pathLst>
            </a:custGeom>
            <a:solidFill>
              <a:srgbClr val="E0DC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3" name="Google Shape;183;p3"/>
            <p:cNvSpPr/>
            <p:nvPr/>
          </p:nvSpPr>
          <p:spPr>
            <a:xfrm>
              <a:off x="-540847" y="3120519"/>
              <a:ext cx="84438" cy="254486"/>
            </a:xfrm>
            <a:custGeom>
              <a:avLst/>
              <a:gdLst/>
              <a:ahLst/>
              <a:cxnLst/>
              <a:rect l="l" t="t" r="r" b="b"/>
              <a:pathLst>
                <a:path w="3024" h="9114" fill="none" extrusionOk="0">
                  <a:moveTo>
                    <a:pt x="2820" y="0"/>
                  </a:moveTo>
                  <a:lnTo>
                    <a:pt x="1" y="9113"/>
                  </a:lnTo>
                  <a:lnTo>
                    <a:pt x="2820" y="0"/>
                  </a:lnTo>
                  <a:lnTo>
                    <a:pt x="3023" y="158"/>
                  </a:lnTo>
                  <a:lnTo>
                    <a:pt x="3023" y="158"/>
                  </a:lnTo>
                  <a:lnTo>
                    <a:pt x="282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4" name="Google Shape;184;p3"/>
            <p:cNvSpPr/>
            <p:nvPr/>
          </p:nvSpPr>
          <p:spPr>
            <a:xfrm>
              <a:off x="-540847" y="3120519"/>
              <a:ext cx="98287" cy="300446"/>
            </a:xfrm>
            <a:custGeom>
              <a:avLst/>
              <a:gdLst/>
              <a:ahLst/>
              <a:cxnLst/>
              <a:rect l="l" t="t" r="r" b="b"/>
              <a:pathLst>
                <a:path w="3520" h="10760" extrusionOk="0">
                  <a:moveTo>
                    <a:pt x="2820" y="0"/>
                  </a:moveTo>
                  <a:lnTo>
                    <a:pt x="1" y="9113"/>
                  </a:lnTo>
                  <a:lnTo>
                    <a:pt x="2031" y="10760"/>
                  </a:lnTo>
                  <a:lnTo>
                    <a:pt x="3519" y="609"/>
                  </a:lnTo>
                  <a:lnTo>
                    <a:pt x="3023" y="158"/>
                  </a:lnTo>
                  <a:lnTo>
                    <a:pt x="282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5" name="Google Shape;185;p3"/>
            <p:cNvSpPr/>
            <p:nvPr/>
          </p:nvSpPr>
          <p:spPr>
            <a:xfrm>
              <a:off x="-540847" y="3120519"/>
              <a:ext cx="98287" cy="300446"/>
            </a:xfrm>
            <a:custGeom>
              <a:avLst/>
              <a:gdLst/>
              <a:ahLst/>
              <a:cxnLst/>
              <a:rect l="l" t="t" r="r" b="b"/>
              <a:pathLst>
                <a:path w="3520" h="10760" fill="none" extrusionOk="0">
                  <a:moveTo>
                    <a:pt x="2820" y="0"/>
                  </a:moveTo>
                  <a:lnTo>
                    <a:pt x="1" y="9113"/>
                  </a:lnTo>
                  <a:lnTo>
                    <a:pt x="2031" y="10760"/>
                  </a:lnTo>
                  <a:lnTo>
                    <a:pt x="3519" y="609"/>
                  </a:lnTo>
                  <a:lnTo>
                    <a:pt x="3023" y="158"/>
                  </a:lnTo>
                  <a:lnTo>
                    <a:pt x="282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6" name="Google Shape;186;p3"/>
            <p:cNvSpPr/>
            <p:nvPr/>
          </p:nvSpPr>
          <p:spPr>
            <a:xfrm>
              <a:off x="-889766" y="3133112"/>
              <a:ext cx="557417" cy="502633"/>
            </a:xfrm>
            <a:custGeom>
              <a:avLst/>
              <a:gdLst/>
              <a:ahLst/>
              <a:cxnLst/>
              <a:rect l="l" t="t" r="r" b="b"/>
              <a:pathLst>
                <a:path w="19963" h="18001" extrusionOk="0">
                  <a:moveTo>
                    <a:pt x="993" y="1"/>
                  </a:moveTo>
                  <a:lnTo>
                    <a:pt x="767" y="23"/>
                  </a:lnTo>
                  <a:lnTo>
                    <a:pt x="564" y="68"/>
                  </a:lnTo>
                  <a:lnTo>
                    <a:pt x="451" y="91"/>
                  </a:lnTo>
                  <a:lnTo>
                    <a:pt x="361" y="158"/>
                  </a:lnTo>
                  <a:lnTo>
                    <a:pt x="294" y="226"/>
                  </a:lnTo>
                  <a:lnTo>
                    <a:pt x="203" y="294"/>
                  </a:lnTo>
                  <a:lnTo>
                    <a:pt x="136" y="384"/>
                  </a:lnTo>
                  <a:lnTo>
                    <a:pt x="91" y="474"/>
                  </a:lnTo>
                  <a:lnTo>
                    <a:pt x="45" y="587"/>
                  </a:lnTo>
                  <a:lnTo>
                    <a:pt x="23" y="677"/>
                  </a:lnTo>
                  <a:lnTo>
                    <a:pt x="0" y="880"/>
                  </a:lnTo>
                  <a:lnTo>
                    <a:pt x="23" y="1106"/>
                  </a:lnTo>
                  <a:lnTo>
                    <a:pt x="68" y="1354"/>
                  </a:lnTo>
                  <a:lnTo>
                    <a:pt x="181" y="1580"/>
                  </a:lnTo>
                  <a:lnTo>
                    <a:pt x="294" y="1828"/>
                  </a:lnTo>
                  <a:lnTo>
                    <a:pt x="451" y="2076"/>
                  </a:lnTo>
                  <a:lnTo>
                    <a:pt x="632" y="2324"/>
                  </a:lnTo>
                  <a:lnTo>
                    <a:pt x="812" y="2549"/>
                  </a:lnTo>
                  <a:lnTo>
                    <a:pt x="1218" y="3023"/>
                  </a:lnTo>
                  <a:lnTo>
                    <a:pt x="1602" y="3429"/>
                  </a:lnTo>
                  <a:lnTo>
                    <a:pt x="1985" y="3768"/>
                  </a:lnTo>
                  <a:lnTo>
                    <a:pt x="15587" y="16850"/>
                  </a:lnTo>
                  <a:lnTo>
                    <a:pt x="15857" y="17076"/>
                  </a:lnTo>
                  <a:lnTo>
                    <a:pt x="16151" y="17256"/>
                  </a:lnTo>
                  <a:lnTo>
                    <a:pt x="16421" y="17437"/>
                  </a:lnTo>
                  <a:lnTo>
                    <a:pt x="16715" y="17572"/>
                  </a:lnTo>
                  <a:lnTo>
                    <a:pt x="17008" y="17707"/>
                  </a:lnTo>
                  <a:lnTo>
                    <a:pt x="17279" y="17820"/>
                  </a:lnTo>
                  <a:lnTo>
                    <a:pt x="17572" y="17888"/>
                  </a:lnTo>
                  <a:lnTo>
                    <a:pt x="17842" y="17956"/>
                  </a:lnTo>
                  <a:lnTo>
                    <a:pt x="18113" y="17978"/>
                  </a:lnTo>
                  <a:lnTo>
                    <a:pt x="18361" y="18001"/>
                  </a:lnTo>
                  <a:lnTo>
                    <a:pt x="18609" y="17978"/>
                  </a:lnTo>
                  <a:lnTo>
                    <a:pt x="18857" y="17933"/>
                  </a:lnTo>
                  <a:lnTo>
                    <a:pt x="19061" y="17865"/>
                  </a:lnTo>
                  <a:lnTo>
                    <a:pt x="19264" y="17753"/>
                  </a:lnTo>
                  <a:lnTo>
                    <a:pt x="19467" y="17617"/>
                  </a:lnTo>
                  <a:lnTo>
                    <a:pt x="19624" y="17482"/>
                  </a:lnTo>
                  <a:lnTo>
                    <a:pt x="19760" y="17279"/>
                  </a:lnTo>
                  <a:lnTo>
                    <a:pt x="19850" y="17076"/>
                  </a:lnTo>
                  <a:lnTo>
                    <a:pt x="19918" y="16850"/>
                  </a:lnTo>
                  <a:lnTo>
                    <a:pt x="19963" y="16625"/>
                  </a:lnTo>
                  <a:lnTo>
                    <a:pt x="19963" y="16377"/>
                  </a:lnTo>
                  <a:lnTo>
                    <a:pt x="19940" y="16106"/>
                  </a:lnTo>
                  <a:lnTo>
                    <a:pt x="19895" y="15835"/>
                  </a:lnTo>
                  <a:lnTo>
                    <a:pt x="19805" y="15565"/>
                  </a:lnTo>
                  <a:lnTo>
                    <a:pt x="19715" y="15271"/>
                  </a:lnTo>
                  <a:lnTo>
                    <a:pt x="19602" y="15001"/>
                  </a:lnTo>
                  <a:lnTo>
                    <a:pt x="19467" y="14730"/>
                  </a:lnTo>
                  <a:lnTo>
                    <a:pt x="19309" y="14482"/>
                  </a:lnTo>
                  <a:lnTo>
                    <a:pt x="19128" y="14211"/>
                  </a:lnTo>
                  <a:lnTo>
                    <a:pt x="18925" y="13986"/>
                  </a:lnTo>
                  <a:lnTo>
                    <a:pt x="18722" y="13760"/>
                  </a:lnTo>
                  <a:lnTo>
                    <a:pt x="18519" y="13557"/>
                  </a:lnTo>
                  <a:lnTo>
                    <a:pt x="3857" y="1647"/>
                  </a:lnTo>
                  <a:lnTo>
                    <a:pt x="3474" y="1309"/>
                  </a:lnTo>
                  <a:lnTo>
                    <a:pt x="3023" y="971"/>
                  </a:lnTo>
                  <a:lnTo>
                    <a:pt x="2527" y="632"/>
                  </a:lnTo>
                  <a:lnTo>
                    <a:pt x="2256" y="474"/>
                  </a:lnTo>
                  <a:lnTo>
                    <a:pt x="2008" y="316"/>
                  </a:lnTo>
                  <a:lnTo>
                    <a:pt x="1737" y="204"/>
                  </a:lnTo>
                  <a:lnTo>
                    <a:pt x="1489" y="113"/>
                  </a:lnTo>
                  <a:lnTo>
                    <a:pt x="1241" y="46"/>
                  </a:lnTo>
                  <a:lnTo>
                    <a:pt x="99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7" name="Google Shape;187;p3"/>
            <p:cNvSpPr/>
            <p:nvPr/>
          </p:nvSpPr>
          <p:spPr>
            <a:xfrm>
              <a:off x="-976689" y="3172790"/>
              <a:ext cx="146789" cy="74358"/>
            </a:xfrm>
            <a:custGeom>
              <a:avLst/>
              <a:gdLst/>
              <a:ahLst/>
              <a:cxnLst/>
              <a:rect l="l" t="t" r="r" b="b"/>
              <a:pathLst>
                <a:path w="5257" h="2663" extrusionOk="0">
                  <a:moveTo>
                    <a:pt x="3181" y="1"/>
                  </a:moveTo>
                  <a:lnTo>
                    <a:pt x="1" y="1377"/>
                  </a:lnTo>
                  <a:lnTo>
                    <a:pt x="1467" y="2662"/>
                  </a:lnTo>
                  <a:lnTo>
                    <a:pt x="5256" y="1828"/>
                  </a:lnTo>
                  <a:lnTo>
                    <a:pt x="318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8" name="Google Shape;188;p3"/>
            <p:cNvSpPr/>
            <p:nvPr/>
          </p:nvSpPr>
          <p:spPr>
            <a:xfrm>
              <a:off x="-976689" y="3172790"/>
              <a:ext cx="146789" cy="74358"/>
            </a:xfrm>
            <a:custGeom>
              <a:avLst/>
              <a:gdLst/>
              <a:ahLst/>
              <a:cxnLst/>
              <a:rect l="l" t="t" r="r" b="b"/>
              <a:pathLst>
                <a:path w="5257" h="2663" fill="none" extrusionOk="0">
                  <a:moveTo>
                    <a:pt x="3181" y="1"/>
                  </a:moveTo>
                  <a:lnTo>
                    <a:pt x="1" y="1377"/>
                  </a:lnTo>
                  <a:lnTo>
                    <a:pt x="1467" y="2662"/>
                  </a:lnTo>
                  <a:lnTo>
                    <a:pt x="5256" y="1828"/>
                  </a:lnTo>
                  <a:lnTo>
                    <a:pt x="318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9" name="Google Shape;189;p3"/>
            <p:cNvSpPr/>
            <p:nvPr/>
          </p:nvSpPr>
          <p:spPr>
            <a:xfrm>
              <a:off x="-853858" y="3041163"/>
              <a:ext cx="68661" cy="143633"/>
            </a:xfrm>
            <a:custGeom>
              <a:avLst/>
              <a:gdLst/>
              <a:ahLst/>
              <a:cxnLst/>
              <a:rect l="l" t="t" r="r" b="b"/>
              <a:pathLst>
                <a:path w="2459" h="5144" extrusionOk="0">
                  <a:moveTo>
                    <a:pt x="1015" y="0"/>
                  </a:moveTo>
                  <a:lnTo>
                    <a:pt x="0" y="3316"/>
                  </a:lnTo>
                  <a:lnTo>
                    <a:pt x="2098" y="5143"/>
                  </a:lnTo>
                  <a:lnTo>
                    <a:pt x="2459" y="1286"/>
                  </a:lnTo>
                  <a:lnTo>
                    <a:pt x="101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0" name="Google Shape;190;p3"/>
            <p:cNvSpPr/>
            <p:nvPr/>
          </p:nvSpPr>
          <p:spPr>
            <a:xfrm>
              <a:off x="-886611" y="3174046"/>
              <a:ext cx="37807" cy="33423"/>
            </a:xfrm>
            <a:custGeom>
              <a:avLst/>
              <a:gdLst/>
              <a:ahLst/>
              <a:cxnLst/>
              <a:rect l="l" t="t" r="r" b="b"/>
              <a:pathLst>
                <a:path w="1354" h="1197" extrusionOk="0">
                  <a:moveTo>
                    <a:pt x="0" y="1"/>
                  </a:moveTo>
                  <a:lnTo>
                    <a:pt x="0" y="1"/>
                  </a:lnTo>
                  <a:lnTo>
                    <a:pt x="1353" y="1196"/>
                  </a:lnTo>
                  <a:lnTo>
                    <a:pt x="1353" y="1196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2EE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1" name="Google Shape;191;p3"/>
            <p:cNvSpPr/>
            <p:nvPr/>
          </p:nvSpPr>
          <p:spPr>
            <a:xfrm>
              <a:off x="-886611" y="3174046"/>
              <a:ext cx="37807" cy="33423"/>
            </a:xfrm>
            <a:custGeom>
              <a:avLst/>
              <a:gdLst/>
              <a:ahLst/>
              <a:cxnLst/>
              <a:rect l="l" t="t" r="r" b="b"/>
              <a:pathLst>
                <a:path w="1354" h="1197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1353" y="1196"/>
                  </a:lnTo>
                  <a:lnTo>
                    <a:pt x="1353" y="1196"/>
                  </a:lnTo>
                  <a:lnTo>
                    <a:pt x="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2" name="Google Shape;192;p3"/>
            <p:cNvSpPr/>
            <p:nvPr/>
          </p:nvSpPr>
          <p:spPr>
            <a:xfrm>
              <a:off x="-976689" y="3172790"/>
              <a:ext cx="127885" cy="63635"/>
            </a:xfrm>
            <a:custGeom>
              <a:avLst/>
              <a:gdLst/>
              <a:ahLst/>
              <a:cxnLst/>
              <a:rect l="l" t="t" r="r" b="b"/>
              <a:pathLst>
                <a:path w="4580" h="2279" extrusionOk="0">
                  <a:moveTo>
                    <a:pt x="3181" y="1"/>
                  </a:moveTo>
                  <a:lnTo>
                    <a:pt x="158" y="1309"/>
                  </a:lnTo>
                  <a:lnTo>
                    <a:pt x="1" y="1377"/>
                  </a:lnTo>
                  <a:lnTo>
                    <a:pt x="1016" y="2279"/>
                  </a:lnTo>
                  <a:lnTo>
                    <a:pt x="4579" y="1241"/>
                  </a:lnTo>
                  <a:lnTo>
                    <a:pt x="3226" y="46"/>
                  </a:lnTo>
                  <a:lnTo>
                    <a:pt x="318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3" name="Google Shape;193;p3"/>
            <p:cNvSpPr/>
            <p:nvPr/>
          </p:nvSpPr>
          <p:spPr>
            <a:xfrm>
              <a:off x="-976689" y="3172790"/>
              <a:ext cx="127885" cy="63635"/>
            </a:xfrm>
            <a:custGeom>
              <a:avLst/>
              <a:gdLst/>
              <a:ahLst/>
              <a:cxnLst/>
              <a:rect l="l" t="t" r="r" b="b"/>
              <a:pathLst>
                <a:path w="4580" h="2279" fill="none" extrusionOk="0">
                  <a:moveTo>
                    <a:pt x="3181" y="1"/>
                  </a:moveTo>
                  <a:lnTo>
                    <a:pt x="158" y="1309"/>
                  </a:lnTo>
                  <a:lnTo>
                    <a:pt x="1" y="1377"/>
                  </a:lnTo>
                  <a:lnTo>
                    <a:pt x="1016" y="2279"/>
                  </a:lnTo>
                  <a:lnTo>
                    <a:pt x="4579" y="1241"/>
                  </a:lnTo>
                  <a:lnTo>
                    <a:pt x="3226" y="46"/>
                  </a:lnTo>
                  <a:lnTo>
                    <a:pt x="318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4" name="Google Shape;194;p3"/>
            <p:cNvSpPr/>
            <p:nvPr/>
          </p:nvSpPr>
          <p:spPr>
            <a:xfrm>
              <a:off x="-853858" y="3133754"/>
              <a:ext cx="1899" cy="1284"/>
            </a:xfrm>
            <a:custGeom>
              <a:avLst/>
              <a:gdLst/>
              <a:ahLst/>
              <a:cxnLst/>
              <a:rect l="l" t="t" r="r" b="b"/>
              <a:pathLst>
                <a:path w="68" h="46" extrusionOk="0">
                  <a:moveTo>
                    <a:pt x="0" y="0"/>
                  </a:moveTo>
                  <a:lnTo>
                    <a:pt x="68" y="45"/>
                  </a:lnTo>
                  <a:lnTo>
                    <a:pt x="68" y="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DC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5" name="Google Shape;195;p3"/>
            <p:cNvSpPr/>
            <p:nvPr/>
          </p:nvSpPr>
          <p:spPr>
            <a:xfrm>
              <a:off x="-853858" y="3133754"/>
              <a:ext cx="1899" cy="1284"/>
            </a:xfrm>
            <a:custGeom>
              <a:avLst/>
              <a:gdLst/>
              <a:ahLst/>
              <a:cxnLst/>
              <a:rect l="l" t="t" r="r" b="b"/>
              <a:pathLst>
                <a:path w="68" h="46" fill="none" extrusionOk="0">
                  <a:moveTo>
                    <a:pt x="0" y="0"/>
                  </a:moveTo>
                  <a:lnTo>
                    <a:pt x="68" y="45"/>
                  </a:lnTo>
                  <a:lnTo>
                    <a:pt x="68" y="4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6" name="Google Shape;196;p3"/>
            <p:cNvSpPr/>
            <p:nvPr/>
          </p:nvSpPr>
          <p:spPr>
            <a:xfrm>
              <a:off x="-851987" y="3135011"/>
              <a:ext cx="37835" cy="33395"/>
            </a:xfrm>
            <a:custGeom>
              <a:avLst/>
              <a:gdLst/>
              <a:ahLst/>
              <a:cxnLst/>
              <a:rect l="l" t="t" r="r" b="b"/>
              <a:pathLst>
                <a:path w="1355" h="1196" extrusionOk="0">
                  <a:moveTo>
                    <a:pt x="1" y="0"/>
                  </a:moveTo>
                  <a:lnTo>
                    <a:pt x="1354" y="1196"/>
                  </a:lnTo>
                  <a:lnTo>
                    <a:pt x="1354" y="1196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2EE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7" name="Google Shape;197;p3"/>
            <p:cNvSpPr/>
            <p:nvPr/>
          </p:nvSpPr>
          <p:spPr>
            <a:xfrm>
              <a:off x="-851987" y="3135011"/>
              <a:ext cx="37835" cy="33395"/>
            </a:xfrm>
            <a:custGeom>
              <a:avLst/>
              <a:gdLst/>
              <a:ahLst/>
              <a:cxnLst/>
              <a:rect l="l" t="t" r="r" b="b"/>
              <a:pathLst>
                <a:path w="1355" h="1196" fill="none" extrusionOk="0">
                  <a:moveTo>
                    <a:pt x="1" y="0"/>
                  </a:moveTo>
                  <a:lnTo>
                    <a:pt x="1354" y="1196"/>
                  </a:lnTo>
                  <a:lnTo>
                    <a:pt x="1354" y="1196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8" name="Google Shape;198;p3"/>
            <p:cNvSpPr/>
            <p:nvPr/>
          </p:nvSpPr>
          <p:spPr>
            <a:xfrm>
              <a:off x="-853858" y="3041163"/>
              <a:ext cx="56068" cy="127243"/>
            </a:xfrm>
            <a:custGeom>
              <a:avLst/>
              <a:gdLst/>
              <a:ahLst/>
              <a:cxnLst/>
              <a:rect l="l" t="t" r="r" b="b"/>
              <a:pathLst>
                <a:path w="2008" h="4557" extrusionOk="0">
                  <a:moveTo>
                    <a:pt x="1015" y="0"/>
                  </a:moveTo>
                  <a:lnTo>
                    <a:pt x="0" y="3316"/>
                  </a:lnTo>
                  <a:lnTo>
                    <a:pt x="68" y="3361"/>
                  </a:lnTo>
                  <a:lnTo>
                    <a:pt x="1421" y="4557"/>
                  </a:lnTo>
                  <a:lnTo>
                    <a:pt x="2008" y="880"/>
                  </a:lnTo>
                  <a:lnTo>
                    <a:pt x="101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9" name="Google Shape;199;p3"/>
            <p:cNvSpPr/>
            <p:nvPr/>
          </p:nvSpPr>
          <p:spPr>
            <a:xfrm>
              <a:off x="-853858" y="3041163"/>
              <a:ext cx="56068" cy="127243"/>
            </a:xfrm>
            <a:custGeom>
              <a:avLst/>
              <a:gdLst/>
              <a:ahLst/>
              <a:cxnLst/>
              <a:rect l="l" t="t" r="r" b="b"/>
              <a:pathLst>
                <a:path w="2008" h="4557" fill="none" extrusionOk="0">
                  <a:moveTo>
                    <a:pt x="1015" y="0"/>
                  </a:moveTo>
                  <a:lnTo>
                    <a:pt x="0" y="3316"/>
                  </a:lnTo>
                  <a:lnTo>
                    <a:pt x="68" y="3361"/>
                  </a:lnTo>
                  <a:lnTo>
                    <a:pt x="1421" y="4557"/>
                  </a:lnTo>
                  <a:lnTo>
                    <a:pt x="2008" y="880"/>
                  </a:lnTo>
                  <a:lnTo>
                    <a:pt x="1015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200" name="Google Shape;200;p3"/>
          <p:cNvGrpSpPr/>
          <p:nvPr/>
        </p:nvGrpSpPr>
        <p:grpSpPr>
          <a:xfrm rot="4109041">
            <a:off x="874860" y="5494248"/>
            <a:ext cx="457184" cy="425451"/>
            <a:chOff x="-1003774" y="3010923"/>
            <a:chExt cx="671424" cy="624822"/>
          </a:xfrm>
        </p:grpSpPr>
        <p:sp>
          <p:nvSpPr>
            <p:cNvPr id="201" name="Google Shape;201;p3"/>
            <p:cNvSpPr/>
            <p:nvPr/>
          </p:nvSpPr>
          <p:spPr>
            <a:xfrm>
              <a:off x="-1003774" y="3010923"/>
              <a:ext cx="624822" cy="550520"/>
            </a:xfrm>
            <a:custGeom>
              <a:avLst/>
              <a:gdLst/>
              <a:ahLst/>
              <a:cxnLst/>
              <a:rect l="l" t="t" r="r" b="b"/>
              <a:pathLst>
                <a:path w="22377" h="19716" extrusionOk="0">
                  <a:moveTo>
                    <a:pt x="5392" y="1"/>
                  </a:moveTo>
                  <a:lnTo>
                    <a:pt x="4399" y="3316"/>
                  </a:lnTo>
                  <a:lnTo>
                    <a:pt x="4467" y="3384"/>
                  </a:lnTo>
                  <a:lnTo>
                    <a:pt x="4219" y="3339"/>
                  </a:lnTo>
                  <a:lnTo>
                    <a:pt x="3971" y="3316"/>
                  </a:lnTo>
                  <a:lnTo>
                    <a:pt x="3790" y="3339"/>
                  </a:lnTo>
                  <a:lnTo>
                    <a:pt x="3610" y="3384"/>
                  </a:lnTo>
                  <a:lnTo>
                    <a:pt x="3452" y="3474"/>
                  </a:lnTo>
                  <a:lnTo>
                    <a:pt x="3294" y="3587"/>
                  </a:lnTo>
                  <a:lnTo>
                    <a:pt x="3204" y="3722"/>
                  </a:lnTo>
                  <a:lnTo>
                    <a:pt x="3136" y="3858"/>
                  </a:lnTo>
                  <a:lnTo>
                    <a:pt x="3113" y="3993"/>
                  </a:lnTo>
                  <a:lnTo>
                    <a:pt x="3091" y="4128"/>
                  </a:lnTo>
                  <a:lnTo>
                    <a:pt x="3091" y="4286"/>
                  </a:lnTo>
                  <a:lnTo>
                    <a:pt x="3113" y="4444"/>
                  </a:lnTo>
                  <a:lnTo>
                    <a:pt x="3158" y="4602"/>
                  </a:lnTo>
                  <a:lnTo>
                    <a:pt x="3226" y="4783"/>
                  </a:lnTo>
                  <a:lnTo>
                    <a:pt x="3158" y="4715"/>
                  </a:lnTo>
                  <a:lnTo>
                    <a:pt x="1" y="6113"/>
                  </a:lnTo>
                  <a:lnTo>
                    <a:pt x="1128" y="7106"/>
                  </a:lnTo>
                  <a:lnTo>
                    <a:pt x="4151" y="5798"/>
                  </a:lnTo>
                  <a:lnTo>
                    <a:pt x="4196" y="5843"/>
                  </a:lnTo>
                  <a:lnTo>
                    <a:pt x="4151" y="5685"/>
                  </a:lnTo>
                  <a:lnTo>
                    <a:pt x="4106" y="5527"/>
                  </a:lnTo>
                  <a:lnTo>
                    <a:pt x="4083" y="5369"/>
                  </a:lnTo>
                  <a:lnTo>
                    <a:pt x="4083" y="5211"/>
                  </a:lnTo>
                  <a:lnTo>
                    <a:pt x="4083" y="5076"/>
                  </a:lnTo>
                  <a:lnTo>
                    <a:pt x="4128" y="4918"/>
                  </a:lnTo>
                  <a:lnTo>
                    <a:pt x="4196" y="4805"/>
                  </a:lnTo>
                  <a:lnTo>
                    <a:pt x="4286" y="4670"/>
                  </a:lnTo>
                  <a:lnTo>
                    <a:pt x="4444" y="4534"/>
                  </a:lnTo>
                  <a:lnTo>
                    <a:pt x="4602" y="4444"/>
                  </a:lnTo>
                  <a:lnTo>
                    <a:pt x="4783" y="4399"/>
                  </a:lnTo>
                  <a:lnTo>
                    <a:pt x="4986" y="4377"/>
                  </a:lnTo>
                  <a:lnTo>
                    <a:pt x="5211" y="4399"/>
                  </a:lnTo>
                  <a:lnTo>
                    <a:pt x="5437" y="4444"/>
                  </a:lnTo>
                  <a:lnTo>
                    <a:pt x="5369" y="4399"/>
                  </a:lnTo>
                  <a:lnTo>
                    <a:pt x="6384" y="1083"/>
                  </a:lnTo>
                  <a:lnTo>
                    <a:pt x="6813" y="1467"/>
                  </a:lnTo>
                  <a:lnTo>
                    <a:pt x="6835" y="1286"/>
                  </a:lnTo>
                  <a:lnTo>
                    <a:pt x="5392" y="1"/>
                  </a:lnTo>
                  <a:close/>
                  <a:moveTo>
                    <a:pt x="18429" y="2843"/>
                  </a:moveTo>
                  <a:lnTo>
                    <a:pt x="15610" y="11956"/>
                  </a:lnTo>
                  <a:lnTo>
                    <a:pt x="7534" y="5414"/>
                  </a:lnTo>
                  <a:lnTo>
                    <a:pt x="7512" y="5640"/>
                  </a:lnTo>
                  <a:lnTo>
                    <a:pt x="7940" y="6023"/>
                  </a:lnTo>
                  <a:lnTo>
                    <a:pt x="16580" y="13038"/>
                  </a:lnTo>
                  <a:lnTo>
                    <a:pt x="19399" y="3925"/>
                  </a:lnTo>
                  <a:lnTo>
                    <a:pt x="19602" y="4083"/>
                  </a:lnTo>
                  <a:lnTo>
                    <a:pt x="19625" y="3903"/>
                  </a:lnTo>
                  <a:lnTo>
                    <a:pt x="19106" y="3452"/>
                  </a:lnTo>
                  <a:lnTo>
                    <a:pt x="18429" y="2843"/>
                  </a:lnTo>
                  <a:close/>
                  <a:moveTo>
                    <a:pt x="19331" y="15001"/>
                  </a:moveTo>
                  <a:lnTo>
                    <a:pt x="19309" y="15249"/>
                  </a:lnTo>
                  <a:lnTo>
                    <a:pt x="22377" y="17753"/>
                  </a:lnTo>
                  <a:lnTo>
                    <a:pt x="22377" y="17753"/>
                  </a:lnTo>
                  <a:lnTo>
                    <a:pt x="22196" y="17504"/>
                  </a:lnTo>
                  <a:lnTo>
                    <a:pt x="22016" y="17256"/>
                  </a:lnTo>
                  <a:lnTo>
                    <a:pt x="21813" y="17053"/>
                  </a:lnTo>
                  <a:lnTo>
                    <a:pt x="21610" y="16850"/>
                  </a:lnTo>
                  <a:lnTo>
                    <a:pt x="19331" y="15001"/>
                  </a:lnTo>
                  <a:close/>
                  <a:moveTo>
                    <a:pt x="13016" y="14820"/>
                  </a:moveTo>
                  <a:lnTo>
                    <a:pt x="4399" y="18700"/>
                  </a:lnTo>
                  <a:lnTo>
                    <a:pt x="5549" y="19715"/>
                  </a:lnTo>
                  <a:lnTo>
                    <a:pt x="14098" y="15858"/>
                  </a:lnTo>
                  <a:lnTo>
                    <a:pt x="13016" y="1482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2" name="Google Shape;202;p3"/>
            <p:cNvSpPr/>
            <p:nvPr/>
          </p:nvSpPr>
          <p:spPr>
            <a:xfrm>
              <a:off x="-464646" y="3429761"/>
              <a:ext cx="85694" cy="76871"/>
            </a:xfrm>
            <a:custGeom>
              <a:avLst/>
              <a:gdLst/>
              <a:ahLst/>
              <a:cxnLst/>
              <a:rect l="l" t="t" r="r" b="b"/>
              <a:pathLst>
                <a:path w="3069" h="2753" fill="none" extrusionOk="0">
                  <a:moveTo>
                    <a:pt x="23" y="1"/>
                  </a:moveTo>
                  <a:lnTo>
                    <a:pt x="1" y="249"/>
                  </a:lnTo>
                  <a:lnTo>
                    <a:pt x="3069" y="2753"/>
                  </a:lnTo>
                  <a:lnTo>
                    <a:pt x="3069" y="2753"/>
                  </a:lnTo>
                  <a:lnTo>
                    <a:pt x="2888" y="2504"/>
                  </a:lnTo>
                  <a:lnTo>
                    <a:pt x="2708" y="2256"/>
                  </a:lnTo>
                  <a:lnTo>
                    <a:pt x="2505" y="2053"/>
                  </a:lnTo>
                  <a:lnTo>
                    <a:pt x="2302" y="1850"/>
                  </a:lnTo>
                  <a:lnTo>
                    <a:pt x="23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3" name="Google Shape;203;p3"/>
            <p:cNvSpPr/>
            <p:nvPr/>
          </p:nvSpPr>
          <p:spPr>
            <a:xfrm>
              <a:off x="-1003774" y="3010923"/>
              <a:ext cx="190878" cy="198417"/>
            </a:xfrm>
            <a:custGeom>
              <a:avLst/>
              <a:gdLst/>
              <a:ahLst/>
              <a:cxnLst/>
              <a:rect l="l" t="t" r="r" b="b"/>
              <a:pathLst>
                <a:path w="6836" h="7106" fill="none" extrusionOk="0">
                  <a:moveTo>
                    <a:pt x="5392" y="1"/>
                  </a:moveTo>
                  <a:lnTo>
                    <a:pt x="4399" y="3316"/>
                  </a:lnTo>
                  <a:lnTo>
                    <a:pt x="4467" y="3384"/>
                  </a:lnTo>
                  <a:lnTo>
                    <a:pt x="4467" y="3384"/>
                  </a:lnTo>
                  <a:lnTo>
                    <a:pt x="4219" y="3339"/>
                  </a:lnTo>
                  <a:lnTo>
                    <a:pt x="3971" y="3316"/>
                  </a:lnTo>
                  <a:lnTo>
                    <a:pt x="3971" y="3316"/>
                  </a:lnTo>
                  <a:lnTo>
                    <a:pt x="3790" y="3339"/>
                  </a:lnTo>
                  <a:lnTo>
                    <a:pt x="3610" y="3384"/>
                  </a:lnTo>
                  <a:lnTo>
                    <a:pt x="3452" y="3474"/>
                  </a:lnTo>
                  <a:lnTo>
                    <a:pt x="3294" y="3587"/>
                  </a:lnTo>
                  <a:lnTo>
                    <a:pt x="3294" y="3587"/>
                  </a:lnTo>
                  <a:lnTo>
                    <a:pt x="3204" y="3722"/>
                  </a:lnTo>
                  <a:lnTo>
                    <a:pt x="3136" y="3858"/>
                  </a:lnTo>
                  <a:lnTo>
                    <a:pt x="3113" y="3993"/>
                  </a:lnTo>
                  <a:lnTo>
                    <a:pt x="3091" y="4128"/>
                  </a:lnTo>
                  <a:lnTo>
                    <a:pt x="3091" y="4286"/>
                  </a:lnTo>
                  <a:lnTo>
                    <a:pt x="3113" y="4444"/>
                  </a:lnTo>
                  <a:lnTo>
                    <a:pt x="3158" y="4602"/>
                  </a:lnTo>
                  <a:lnTo>
                    <a:pt x="3226" y="4783"/>
                  </a:lnTo>
                  <a:lnTo>
                    <a:pt x="3158" y="4715"/>
                  </a:lnTo>
                  <a:lnTo>
                    <a:pt x="1" y="6113"/>
                  </a:lnTo>
                  <a:lnTo>
                    <a:pt x="1128" y="7106"/>
                  </a:lnTo>
                  <a:lnTo>
                    <a:pt x="4151" y="5798"/>
                  </a:lnTo>
                  <a:lnTo>
                    <a:pt x="4196" y="5843"/>
                  </a:lnTo>
                  <a:lnTo>
                    <a:pt x="4196" y="5843"/>
                  </a:lnTo>
                  <a:lnTo>
                    <a:pt x="4151" y="5685"/>
                  </a:lnTo>
                  <a:lnTo>
                    <a:pt x="4106" y="5527"/>
                  </a:lnTo>
                  <a:lnTo>
                    <a:pt x="4083" y="5369"/>
                  </a:lnTo>
                  <a:lnTo>
                    <a:pt x="4083" y="5211"/>
                  </a:lnTo>
                  <a:lnTo>
                    <a:pt x="4083" y="5076"/>
                  </a:lnTo>
                  <a:lnTo>
                    <a:pt x="4128" y="4918"/>
                  </a:lnTo>
                  <a:lnTo>
                    <a:pt x="4196" y="4805"/>
                  </a:lnTo>
                  <a:lnTo>
                    <a:pt x="4286" y="4670"/>
                  </a:lnTo>
                  <a:lnTo>
                    <a:pt x="4286" y="4670"/>
                  </a:lnTo>
                  <a:lnTo>
                    <a:pt x="4444" y="4534"/>
                  </a:lnTo>
                  <a:lnTo>
                    <a:pt x="4602" y="4444"/>
                  </a:lnTo>
                  <a:lnTo>
                    <a:pt x="4783" y="4399"/>
                  </a:lnTo>
                  <a:lnTo>
                    <a:pt x="4986" y="4377"/>
                  </a:lnTo>
                  <a:lnTo>
                    <a:pt x="4986" y="4377"/>
                  </a:lnTo>
                  <a:lnTo>
                    <a:pt x="5211" y="4399"/>
                  </a:lnTo>
                  <a:lnTo>
                    <a:pt x="5437" y="4444"/>
                  </a:lnTo>
                  <a:lnTo>
                    <a:pt x="5369" y="4399"/>
                  </a:lnTo>
                  <a:lnTo>
                    <a:pt x="6384" y="1083"/>
                  </a:lnTo>
                  <a:lnTo>
                    <a:pt x="6813" y="1467"/>
                  </a:lnTo>
                  <a:lnTo>
                    <a:pt x="6835" y="1286"/>
                  </a:lnTo>
                  <a:lnTo>
                    <a:pt x="5392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4" name="Google Shape;204;p3"/>
            <p:cNvSpPr/>
            <p:nvPr/>
          </p:nvSpPr>
          <p:spPr>
            <a:xfrm>
              <a:off x="-659266" y="3505347"/>
              <a:ext cx="64920" cy="60480"/>
            </a:xfrm>
            <a:custGeom>
              <a:avLst/>
              <a:gdLst/>
              <a:ahLst/>
              <a:cxnLst/>
              <a:rect l="l" t="t" r="r" b="b"/>
              <a:pathLst>
                <a:path w="2325" h="2166" extrusionOk="0">
                  <a:moveTo>
                    <a:pt x="362" y="0"/>
                  </a:moveTo>
                  <a:lnTo>
                    <a:pt x="272" y="46"/>
                  </a:lnTo>
                  <a:lnTo>
                    <a:pt x="181" y="91"/>
                  </a:lnTo>
                  <a:lnTo>
                    <a:pt x="114" y="158"/>
                  </a:lnTo>
                  <a:lnTo>
                    <a:pt x="46" y="249"/>
                  </a:lnTo>
                  <a:lnTo>
                    <a:pt x="24" y="339"/>
                  </a:lnTo>
                  <a:lnTo>
                    <a:pt x="1" y="429"/>
                  </a:lnTo>
                  <a:lnTo>
                    <a:pt x="1" y="519"/>
                  </a:lnTo>
                  <a:lnTo>
                    <a:pt x="1" y="610"/>
                  </a:lnTo>
                  <a:lnTo>
                    <a:pt x="46" y="700"/>
                  </a:lnTo>
                  <a:lnTo>
                    <a:pt x="91" y="790"/>
                  </a:lnTo>
                  <a:lnTo>
                    <a:pt x="159" y="858"/>
                  </a:lnTo>
                  <a:lnTo>
                    <a:pt x="1490" y="2031"/>
                  </a:lnTo>
                  <a:lnTo>
                    <a:pt x="1580" y="2098"/>
                  </a:lnTo>
                  <a:lnTo>
                    <a:pt x="1670" y="2143"/>
                  </a:lnTo>
                  <a:lnTo>
                    <a:pt x="1760" y="2166"/>
                  </a:lnTo>
                  <a:lnTo>
                    <a:pt x="1851" y="2166"/>
                  </a:lnTo>
                  <a:lnTo>
                    <a:pt x="1941" y="2143"/>
                  </a:lnTo>
                  <a:lnTo>
                    <a:pt x="2031" y="2121"/>
                  </a:lnTo>
                  <a:lnTo>
                    <a:pt x="2121" y="2053"/>
                  </a:lnTo>
                  <a:lnTo>
                    <a:pt x="2189" y="1985"/>
                  </a:lnTo>
                  <a:lnTo>
                    <a:pt x="2257" y="1918"/>
                  </a:lnTo>
                  <a:lnTo>
                    <a:pt x="2302" y="1828"/>
                  </a:lnTo>
                  <a:lnTo>
                    <a:pt x="2302" y="1737"/>
                  </a:lnTo>
                  <a:lnTo>
                    <a:pt x="2324" y="1625"/>
                  </a:lnTo>
                  <a:lnTo>
                    <a:pt x="2302" y="1534"/>
                  </a:lnTo>
                  <a:lnTo>
                    <a:pt x="2279" y="1444"/>
                  </a:lnTo>
                  <a:lnTo>
                    <a:pt x="2211" y="1376"/>
                  </a:lnTo>
                  <a:lnTo>
                    <a:pt x="2144" y="1286"/>
                  </a:lnTo>
                  <a:lnTo>
                    <a:pt x="813" y="113"/>
                  </a:lnTo>
                  <a:lnTo>
                    <a:pt x="723" y="46"/>
                  </a:lnTo>
                  <a:lnTo>
                    <a:pt x="655" y="23"/>
                  </a:lnTo>
                  <a:lnTo>
                    <a:pt x="542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5" name="Google Shape;205;p3"/>
            <p:cNvSpPr/>
            <p:nvPr/>
          </p:nvSpPr>
          <p:spPr>
            <a:xfrm>
              <a:off x="-659266" y="3505347"/>
              <a:ext cx="64920" cy="60480"/>
            </a:xfrm>
            <a:custGeom>
              <a:avLst/>
              <a:gdLst/>
              <a:ahLst/>
              <a:cxnLst/>
              <a:rect l="l" t="t" r="r" b="b"/>
              <a:pathLst>
                <a:path w="2325" h="2166" fill="none" extrusionOk="0">
                  <a:moveTo>
                    <a:pt x="813" y="113"/>
                  </a:moveTo>
                  <a:lnTo>
                    <a:pt x="813" y="113"/>
                  </a:lnTo>
                  <a:lnTo>
                    <a:pt x="723" y="46"/>
                  </a:lnTo>
                  <a:lnTo>
                    <a:pt x="655" y="23"/>
                  </a:lnTo>
                  <a:lnTo>
                    <a:pt x="542" y="0"/>
                  </a:lnTo>
                  <a:lnTo>
                    <a:pt x="452" y="0"/>
                  </a:lnTo>
                  <a:lnTo>
                    <a:pt x="362" y="0"/>
                  </a:lnTo>
                  <a:lnTo>
                    <a:pt x="272" y="46"/>
                  </a:lnTo>
                  <a:lnTo>
                    <a:pt x="181" y="91"/>
                  </a:lnTo>
                  <a:lnTo>
                    <a:pt x="114" y="158"/>
                  </a:lnTo>
                  <a:lnTo>
                    <a:pt x="114" y="158"/>
                  </a:lnTo>
                  <a:lnTo>
                    <a:pt x="46" y="249"/>
                  </a:lnTo>
                  <a:lnTo>
                    <a:pt x="24" y="339"/>
                  </a:lnTo>
                  <a:lnTo>
                    <a:pt x="1" y="429"/>
                  </a:lnTo>
                  <a:lnTo>
                    <a:pt x="1" y="519"/>
                  </a:lnTo>
                  <a:lnTo>
                    <a:pt x="1" y="610"/>
                  </a:lnTo>
                  <a:lnTo>
                    <a:pt x="46" y="700"/>
                  </a:lnTo>
                  <a:lnTo>
                    <a:pt x="91" y="790"/>
                  </a:lnTo>
                  <a:lnTo>
                    <a:pt x="159" y="858"/>
                  </a:lnTo>
                  <a:lnTo>
                    <a:pt x="1490" y="2031"/>
                  </a:lnTo>
                  <a:lnTo>
                    <a:pt x="1490" y="2031"/>
                  </a:lnTo>
                  <a:lnTo>
                    <a:pt x="1580" y="2098"/>
                  </a:lnTo>
                  <a:lnTo>
                    <a:pt x="1670" y="2143"/>
                  </a:lnTo>
                  <a:lnTo>
                    <a:pt x="1760" y="2166"/>
                  </a:lnTo>
                  <a:lnTo>
                    <a:pt x="1851" y="2166"/>
                  </a:lnTo>
                  <a:lnTo>
                    <a:pt x="1941" y="2143"/>
                  </a:lnTo>
                  <a:lnTo>
                    <a:pt x="2031" y="2121"/>
                  </a:lnTo>
                  <a:lnTo>
                    <a:pt x="2121" y="2053"/>
                  </a:lnTo>
                  <a:lnTo>
                    <a:pt x="2189" y="1985"/>
                  </a:lnTo>
                  <a:lnTo>
                    <a:pt x="2189" y="1985"/>
                  </a:lnTo>
                  <a:lnTo>
                    <a:pt x="2257" y="1918"/>
                  </a:lnTo>
                  <a:lnTo>
                    <a:pt x="2302" y="1828"/>
                  </a:lnTo>
                  <a:lnTo>
                    <a:pt x="2302" y="1737"/>
                  </a:lnTo>
                  <a:lnTo>
                    <a:pt x="2324" y="1625"/>
                  </a:lnTo>
                  <a:lnTo>
                    <a:pt x="2302" y="1534"/>
                  </a:lnTo>
                  <a:lnTo>
                    <a:pt x="2279" y="1444"/>
                  </a:lnTo>
                  <a:lnTo>
                    <a:pt x="2211" y="1376"/>
                  </a:lnTo>
                  <a:lnTo>
                    <a:pt x="2144" y="1286"/>
                  </a:lnTo>
                  <a:lnTo>
                    <a:pt x="813" y="113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6" name="Google Shape;206;p3"/>
            <p:cNvSpPr/>
            <p:nvPr/>
          </p:nvSpPr>
          <p:spPr>
            <a:xfrm>
              <a:off x="-758140" y="3549437"/>
              <a:ext cx="42219" cy="39706"/>
            </a:xfrm>
            <a:custGeom>
              <a:avLst/>
              <a:gdLst/>
              <a:ahLst/>
              <a:cxnLst/>
              <a:rect l="l" t="t" r="r" b="b"/>
              <a:pathLst>
                <a:path w="1512" h="1422" extrusionOk="0">
                  <a:moveTo>
                    <a:pt x="316" y="0"/>
                  </a:moveTo>
                  <a:lnTo>
                    <a:pt x="249" y="46"/>
                  </a:lnTo>
                  <a:lnTo>
                    <a:pt x="159" y="68"/>
                  </a:lnTo>
                  <a:lnTo>
                    <a:pt x="113" y="136"/>
                  </a:lnTo>
                  <a:lnTo>
                    <a:pt x="46" y="203"/>
                  </a:lnTo>
                  <a:lnTo>
                    <a:pt x="23" y="271"/>
                  </a:lnTo>
                  <a:lnTo>
                    <a:pt x="1" y="361"/>
                  </a:lnTo>
                  <a:lnTo>
                    <a:pt x="1" y="452"/>
                  </a:lnTo>
                  <a:lnTo>
                    <a:pt x="23" y="519"/>
                  </a:lnTo>
                  <a:lnTo>
                    <a:pt x="46" y="587"/>
                  </a:lnTo>
                  <a:lnTo>
                    <a:pt x="91" y="677"/>
                  </a:lnTo>
                  <a:lnTo>
                    <a:pt x="136" y="722"/>
                  </a:lnTo>
                  <a:lnTo>
                    <a:pt x="813" y="1331"/>
                  </a:lnTo>
                  <a:lnTo>
                    <a:pt x="880" y="1376"/>
                  </a:lnTo>
                  <a:lnTo>
                    <a:pt x="948" y="1422"/>
                  </a:lnTo>
                  <a:lnTo>
                    <a:pt x="1196" y="1422"/>
                  </a:lnTo>
                  <a:lnTo>
                    <a:pt x="1286" y="1399"/>
                  </a:lnTo>
                  <a:lnTo>
                    <a:pt x="1354" y="1354"/>
                  </a:lnTo>
                  <a:lnTo>
                    <a:pt x="1399" y="1286"/>
                  </a:lnTo>
                  <a:lnTo>
                    <a:pt x="1467" y="1218"/>
                  </a:lnTo>
                  <a:lnTo>
                    <a:pt x="1489" y="1151"/>
                  </a:lnTo>
                  <a:lnTo>
                    <a:pt x="1512" y="1061"/>
                  </a:lnTo>
                  <a:lnTo>
                    <a:pt x="1512" y="993"/>
                  </a:lnTo>
                  <a:lnTo>
                    <a:pt x="1512" y="903"/>
                  </a:lnTo>
                  <a:lnTo>
                    <a:pt x="1467" y="835"/>
                  </a:lnTo>
                  <a:lnTo>
                    <a:pt x="1422" y="767"/>
                  </a:lnTo>
                  <a:lnTo>
                    <a:pt x="1377" y="700"/>
                  </a:lnTo>
                  <a:lnTo>
                    <a:pt x="700" y="91"/>
                  </a:lnTo>
                  <a:lnTo>
                    <a:pt x="632" y="46"/>
                  </a:lnTo>
                  <a:lnTo>
                    <a:pt x="565" y="23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7" name="Google Shape;207;p3"/>
            <p:cNvSpPr/>
            <p:nvPr/>
          </p:nvSpPr>
          <p:spPr>
            <a:xfrm>
              <a:off x="-758140" y="3549437"/>
              <a:ext cx="42219" cy="39706"/>
            </a:xfrm>
            <a:custGeom>
              <a:avLst/>
              <a:gdLst/>
              <a:ahLst/>
              <a:cxnLst/>
              <a:rect l="l" t="t" r="r" b="b"/>
              <a:pathLst>
                <a:path w="1512" h="1422" fill="none" extrusionOk="0">
                  <a:moveTo>
                    <a:pt x="700" y="91"/>
                  </a:moveTo>
                  <a:lnTo>
                    <a:pt x="700" y="91"/>
                  </a:lnTo>
                  <a:lnTo>
                    <a:pt x="632" y="46"/>
                  </a:lnTo>
                  <a:lnTo>
                    <a:pt x="565" y="23"/>
                  </a:lnTo>
                  <a:lnTo>
                    <a:pt x="474" y="0"/>
                  </a:lnTo>
                  <a:lnTo>
                    <a:pt x="384" y="0"/>
                  </a:lnTo>
                  <a:lnTo>
                    <a:pt x="316" y="0"/>
                  </a:lnTo>
                  <a:lnTo>
                    <a:pt x="249" y="46"/>
                  </a:lnTo>
                  <a:lnTo>
                    <a:pt x="159" y="68"/>
                  </a:lnTo>
                  <a:lnTo>
                    <a:pt x="113" y="136"/>
                  </a:lnTo>
                  <a:lnTo>
                    <a:pt x="113" y="136"/>
                  </a:lnTo>
                  <a:lnTo>
                    <a:pt x="46" y="203"/>
                  </a:lnTo>
                  <a:lnTo>
                    <a:pt x="23" y="271"/>
                  </a:lnTo>
                  <a:lnTo>
                    <a:pt x="1" y="361"/>
                  </a:lnTo>
                  <a:lnTo>
                    <a:pt x="1" y="452"/>
                  </a:lnTo>
                  <a:lnTo>
                    <a:pt x="23" y="519"/>
                  </a:lnTo>
                  <a:lnTo>
                    <a:pt x="46" y="587"/>
                  </a:lnTo>
                  <a:lnTo>
                    <a:pt x="91" y="677"/>
                  </a:lnTo>
                  <a:lnTo>
                    <a:pt x="136" y="722"/>
                  </a:lnTo>
                  <a:lnTo>
                    <a:pt x="813" y="1331"/>
                  </a:lnTo>
                  <a:lnTo>
                    <a:pt x="813" y="1331"/>
                  </a:lnTo>
                  <a:lnTo>
                    <a:pt x="880" y="1376"/>
                  </a:lnTo>
                  <a:lnTo>
                    <a:pt x="948" y="1422"/>
                  </a:lnTo>
                  <a:lnTo>
                    <a:pt x="1038" y="1422"/>
                  </a:lnTo>
                  <a:lnTo>
                    <a:pt x="1128" y="1422"/>
                  </a:lnTo>
                  <a:lnTo>
                    <a:pt x="1196" y="1422"/>
                  </a:lnTo>
                  <a:lnTo>
                    <a:pt x="1286" y="1399"/>
                  </a:lnTo>
                  <a:lnTo>
                    <a:pt x="1354" y="1354"/>
                  </a:lnTo>
                  <a:lnTo>
                    <a:pt x="1399" y="1286"/>
                  </a:lnTo>
                  <a:lnTo>
                    <a:pt x="1399" y="1286"/>
                  </a:lnTo>
                  <a:lnTo>
                    <a:pt x="1467" y="1218"/>
                  </a:lnTo>
                  <a:lnTo>
                    <a:pt x="1489" y="1151"/>
                  </a:lnTo>
                  <a:lnTo>
                    <a:pt x="1512" y="1061"/>
                  </a:lnTo>
                  <a:lnTo>
                    <a:pt x="1512" y="993"/>
                  </a:lnTo>
                  <a:lnTo>
                    <a:pt x="1512" y="903"/>
                  </a:lnTo>
                  <a:lnTo>
                    <a:pt x="1467" y="835"/>
                  </a:lnTo>
                  <a:lnTo>
                    <a:pt x="1422" y="767"/>
                  </a:lnTo>
                  <a:lnTo>
                    <a:pt x="1377" y="700"/>
                  </a:lnTo>
                  <a:lnTo>
                    <a:pt x="700" y="9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8" name="Google Shape;208;p3"/>
            <p:cNvSpPr/>
            <p:nvPr/>
          </p:nvSpPr>
          <p:spPr>
            <a:xfrm>
              <a:off x="-494244" y="3318294"/>
              <a:ext cx="64920" cy="60480"/>
            </a:xfrm>
            <a:custGeom>
              <a:avLst/>
              <a:gdLst/>
              <a:ahLst/>
              <a:cxnLst/>
              <a:rect l="l" t="t" r="r" b="b"/>
              <a:pathLst>
                <a:path w="2325" h="2166" extrusionOk="0">
                  <a:moveTo>
                    <a:pt x="384" y="0"/>
                  </a:moveTo>
                  <a:lnTo>
                    <a:pt x="294" y="45"/>
                  </a:lnTo>
                  <a:lnTo>
                    <a:pt x="204" y="90"/>
                  </a:lnTo>
                  <a:lnTo>
                    <a:pt x="136" y="158"/>
                  </a:lnTo>
                  <a:lnTo>
                    <a:pt x="68" y="248"/>
                  </a:lnTo>
                  <a:lnTo>
                    <a:pt x="23" y="339"/>
                  </a:lnTo>
                  <a:lnTo>
                    <a:pt x="1" y="429"/>
                  </a:lnTo>
                  <a:lnTo>
                    <a:pt x="1" y="519"/>
                  </a:lnTo>
                  <a:lnTo>
                    <a:pt x="23" y="609"/>
                  </a:lnTo>
                  <a:lnTo>
                    <a:pt x="46" y="699"/>
                  </a:lnTo>
                  <a:lnTo>
                    <a:pt x="91" y="790"/>
                  </a:lnTo>
                  <a:lnTo>
                    <a:pt x="159" y="857"/>
                  </a:lnTo>
                  <a:lnTo>
                    <a:pt x="1512" y="2053"/>
                  </a:lnTo>
                  <a:lnTo>
                    <a:pt x="1580" y="2098"/>
                  </a:lnTo>
                  <a:lnTo>
                    <a:pt x="1670" y="2143"/>
                  </a:lnTo>
                  <a:lnTo>
                    <a:pt x="1760" y="2166"/>
                  </a:lnTo>
                  <a:lnTo>
                    <a:pt x="1873" y="2166"/>
                  </a:lnTo>
                  <a:lnTo>
                    <a:pt x="1963" y="2143"/>
                  </a:lnTo>
                  <a:lnTo>
                    <a:pt x="2053" y="2121"/>
                  </a:lnTo>
                  <a:lnTo>
                    <a:pt x="2121" y="2075"/>
                  </a:lnTo>
                  <a:lnTo>
                    <a:pt x="2211" y="2008"/>
                  </a:lnTo>
                  <a:lnTo>
                    <a:pt x="2256" y="1918"/>
                  </a:lnTo>
                  <a:lnTo>
                    <a:pt x="2302" y="1827"/>
                  </a:lnTo>
                  <a:lnTo>
                    <a:pt x="2324" y="1737"/>
                  </a:lnTo>
                  <a:lnTo>
                    <a:pt x="2324" y="1647"/>
                  </a:lnTo>
                  <a:lnTo>
                    <a:pt x="2324" y="1534"/>
                  </a:lnTo>
                  <a:lnTo>
                    <a:pt x="2279" y="1444"/>
                  </a:lnTo>
                  <a:lnTo>
                    <a:pt x="2234" y="1376"/>
                  </a:lnTo>
                  <a:lnTo>
                    <a:pt x="2166" y="1286"/>
                  </a:lnTo>
                  <a:lnTo>
                    <a:pt x="835" y="113"/>
                  </a:lnTo>
                  <a:lnTo>
                    <a:pt x="745" y="68"/>
                  </a:lnTo>
                  <a:lnTo>
                    <a:pt x="655" y="23"/>
                  </a:lnTo>
                  <a:lnTo>
                    <a:pt x="565" y="0"/>
                  </a:lnTo>
                  <a:close/>
                </a:path>
              </a:pathLst>
            </a:custGeom>
            <a:solidFill>
              <a:srgbClr val="43291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9" name="Google Shape;209;p3"/>
            <p:cNvSpPr/>
            <p:nvPr/>
          </p:nvSpPr>
          <p:spPr>
            <a:xfrm>
              <a:off x="-494244" y="3318294"/>
              <a:ext cx="64920" cy="60480"/>
            </a:xfrm>
            <a:custGeom>
              <a:avLst/>
              <a:gdLst/>
              <a:ahLst/>
              <a:cxnLst/>
              <a:rect l="l" t="t" r="r" b="b"/>
              <a:pathLst>
                <a:path w="2325" h="2166" fill="none" extrusionOk="0">
                  <a:moveTo>
                    <a:pt x="159" y="857"/>
                  </a:moveTo>
                  <a:lnTo>
                    <a:pt x="159" y="857"/>
                  </a:lnTo>
                  <a:lnTo>
                    <a:pt x="91" y="790"/>
                  </a:lnTo>
                  <a:lnTo>
                    <a:pt x="46" y="699"/>
                  </a:lnTo>
                  <a:lnTo>
                    <a:pt x="23" y="609"/>
                  </a:lnTo>
                  <a:lnTo>
                    <a:pt x="1" y="519"/>
                  </a:lnTo>
                  <a:lnTo>
                    <a:pt x="1" y="429"/>
                  </a:lnTo>
                  <a:lnTo>
                    <a:pt x="23" y="339"/>
                  </a:lnTo>
                  <a:lnTo>
                    <a:pt x="68" y="248"/>
                  </a:lnTo>
                  <a:lnTo>
                    <a:pt x="136" y="158"/>
                  </a:lnTo>
                  <a:lnTo>
                    <a:pt x="136" y="158"/>
                  </a:lnTo>
                  <a:lnTo>
                    <a:pt x="204" y="90"/>
                  </a:lnTo>
                  <a:lnTo>
                    <a:pt x="294" y="45"/>
                  </a:lnTo>
                  <a:lnTo>
                    <a:pt x="384" y="0"/>
                  </a:lnTo>
                  <a:lnTo>
                    <a:pt x="474" y="0"/>
                  </a:lnTo>
                  <a:lnTo>
                    <a:pt x="565" y="0"/>
                  </a:lnTo>
                  <a:lnTo>
                    <a:pt x="655" y="23"/>
                  </a:lnTo>
                  <a:lnTo>
                    <a:pt x="745" y="68"/>
                  </a:lnTo>
                  <a:lnTo>
                    <a:pt x="835" y="113"/>
                  </a:lnTo>
                  <a:lnTo>
                    <a:pt x="2166" y="1286"/>
                  </a:lnTo>
                  <a:lnTo>
                    <a:pt x="2166" y="1286"/>
                  </a:lnTo>
                  <a:lnTo>
                    <a:pt x="2234" y="1376"/>
                  </a:lnTo>
                  <a:lnTo>
                    <a:pt x="2279" y="1444"/>
                  </a:lnTo>
                  <a:lnTo>
                    <a:pt x="2324" y="1534"/>
                  </a:lnTo>
                  <a:lnTo>
                    <a:pt x="2324" y="1647"/>
                  </a:lnTo>
                  <a:lnTo>
                    <a:pt x="2324" y="1737"/>
                  </a:lnTo>
                  <a:lnTo>
                    <a:pt x="2302" y="1827"/>
                  </a:lnTo>
                  <a:lnTo>
                    <a:pt x="2256" y="1918"/>
                  </a:lnTo>
                  <a:lnTo>
                    <a:pt x="2211" y="2008"/>
                  </a:lnTo>
                  <a:lnTo>
                    <a:pt x="2211" y="2008"/>
                  </a:lnTo>
                  <a:lnTo>
                    <a:pt x="2121" y="2075"/>
                  </a:lnTo>
                  <a:lnTo>
                    <a:pt x="2053" y="2121"/>
                  </a:lnTo>
                  <a:lnTo>
                    <a:pt x="1963" y="2143"/>
                  </a:lnTo>
                  <a:lnTo>
                    <a:pt x="1873" y="2166"/>
                  </a:lnTo>
                  <a:lnTo>
                    <a:pt x="1760" y="2166"/>
                  </a:lnTo>
                  <a:lnTo>
                    <a:pt x="1670" y="2143"/>
                  </a:lnTo>
                  <a:lnTo>
                    <a:pt x="1580" y="2098"/>
                  </a:lnTo>
                  <a:lnTo>
                    <a:pt x="1512" y="2053"/>
                  </a:lnTo>
                  <a:lnTo>
                    <a:pt x="159" y="857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0" name="Google Shape;210;p3"/>
            <p:cNvSpPr/>
            <p:nvPr/>
          </p:nvSpPr>
          <p:spPr>
            <a:xfrm>
              <a:off x="-462748" y="3214981"/>
              <a:ext cx="42219" cy="40348"/>
            </a:xfrm>
            <a:custGeom>
              <a:avLst/>
              <a:gdLst/>
              <a:ahLst/>
              <a:cxnLst/>
              <a:rect l="l" t="t" r="r" b="b"/>
              <a:pathLst>
                <a:path w="1512" h="1445" extrusionOk="0">
                  <a:moveTo>
                    <a:pt x="407" y="1"/>
                  </a:moveTo>
                  <a:lnTo>
                    <a:pt x="316" y="23"/>
                  </a:lnTo>
                  <a:lnTo>
                    <a:pt x="249" y="46"/>
                  </a:lnTo>
                  <a:lnTo>
                    <a:pt x="181" y="91"/>
                  </a:lnTo>
                  <a:lnTo>
                    <a:pt x="113" y="136"/>
                  </a:lnTo>
                  <a:lnTo>
                    <a:pt x="68" y="227"/>
                  </a:lnTo>
                  <a:lnTo>
                    <a:pt x="23" y="294"/>
                  </a:lnTo>
                  <a:lnTo>
                    <a:pt x="1" y="362"/>
                  </a:lnTo>
                  <a:lnTo>
                    <a:pt x="1" y="452"/>
                  </a:lnTo>
                  <a:lnTo>
                    <a:pt x="23" y="542"/>
                  </a:lnTo>
                  <a:lnTo>
                    <a:pt x="46" y="610"/>
                  </a:lnTo>
                  <a:lnTo>
                    <a:pt x="91" y="678"/>
                  </a:lnTo>
                  <a:lnTo>
                    <a:pt x="158" y="745"/>
                  </a:lnTo>
                  <a:lnTo>
                    <a:pt x="813" y="1332"/>
                  </a:lnTo>
                  <a:lnTo>
                    <a:pt x="903" y="1377"/>
                  </a:lnTo>
                  <a:lnTo>
                    <a:pt x="971" y="1422"/>
                  </a:lnTo>
                  <a:lnTo>
                    <a:pt x="1038" y="1445"/>
                  </a:lnTo>
                  <a:lnTo>
                    <a:pt x="1128" y="1445"/>
                  </a:lnTo>
                  <a:lnTo>
                    <a:pt x="1196" y="1422"/>
                  </a:lnTo>
                  <a:lnTo>
                    <a:pt x="1286" y="1399"/>
                  </a:lnTo>
                  <a:lnTo>
                    <a:pt x="1354" y="1354"/>
                  </a:lnTo>
                  <a:lnTo>
                    <a:pt x="1422" y="1309"/>
                  </a:lnTo>
                  <a:lnTo>
                    <a:pt x="1467" y="1242"/>
                  </a:lnTo>
                  <a:lnTo>
                    <a:pt x="1489" y="1151"/>
                  </a:lnTo>
                  <a:lnTo>
                    <a:pt x="1512" y="1084"/>
                  </a:lnTo>
                  <a:lnTo>
                    <a:pt x="1512" y="993"/>
                  </a:lnTo>
                  <a:lnTo>
                    <a:pt x="1512" y="926"/>
                  </a:lnTo>
                  <a:lnTo>
                    <a:pt x="1489" y="836"/>
                  </a:lnTo>
                  <a:lnTo>
                    <a:pt x="1444" y="768"/>
                  </a:lnTo>
                  <a:lnTo>
                    <a:pt x="1377" y="700"/>
                  </a:lnTo>
                  <a:lnTo>
                    <a:pt x="700" y="114"/>
                  </a:lnTo>
                  <a:lnTo>
                    <a:pt x="632" y="69"/>
                  </a:lnTo>
                  <a:lnTo>
                    <a:pt x="564" y="23"/>
                  </a:lnTo>
                  <a:lnTo>
                    <a:pt x="47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1" name="Google Shape;211;p3"/>
            <p:cNvSpPr/>
            <p:nvPr/>
          </p:nvSpPr>
          <p:spPr>
            <a:xfrm>
              <a:off x="-462748" y="3214981"/>
              <a:ext cx="42219" cy="40348"/>
            </a:xfrm>
            <a:custGeom>
              <a:avLst/>
              <a:gdLst/>
              <a:ahLst/>
              <a:cxnLst/>
              <a:rect l="l" t="t" r="r" b="b"/>
              <a:pathLst>
                <a:path w="1512" h="1445" fill="none" extrusionOk="0">
                  <a:moveTo>
                    <a:pt x="158" y="745"/>
                  </a:moveTo>
                  <a:lnTo>
                    <a:pt x="158" y="745"/>
                  </a:lnTo>
                  <a:lnTo>
                    <a:pt x="91" y="678"/>
                  </a:lnTo>
                  <a:lnTo>
                    <a:pt x="46" y="610"/>
                  </a:lnTo>
                  <a:lnTo>
                    <a:pt x="23" y="542"/>
                  </a:lnTo>
                  <a:lnTo>
                    <a:pt x="1" y="452"/>
                  </a:lnTo>
                  <a:lnTo>
                    <a:pt x="1" y="362"/>
                  </a:lnTo>
                  <a:lnTo>
                    <a:pt x="23" y="294"/>
                  </a:lnTo>
                  <a:lnTo>
                    <a:pt x="68" y="227"/>
                  </a:lnTo>
                  <a:lnTo>
                    <a:pt x="113" y="136"/>
                  </a:lnTo>
                  <a:lnTo>
                    <a:pt x="113" y="136"/>
                  </a:lnTo>
                  <a:lnTo>
                    <a:pt x="181" y="91"/>
                  </a:lnTo>
                  <a:lnTo>
                    <a:pt x="249" y="46"/>
                  </a:lnTo>
                  <a:lnTo>
                    <a:pt x="316" y="23"/>
                  </a:lnTo>
                  <a:lnTo>
                    <a:pt x="407" y="1"/>
                  </a:lnTo>
                  <a:lnTo>
                    <a:pt x="474" y="1"/>
                  </a:lnTo>
                  <a:lnTo>
                    <a:pt x="564" y="23"/>
                  </a:lnTo>
                  <a:lnTo>
                    <a:pt x="632" y="69"/>
                  </a:lnTo>
                  <a:lnTo>
                    <a:pt x="700" y="114"/>
                  </a:lnTo>
                  <a:lnTo>
                    <a:pt x="1377" y="700"/>
                  </a:lnTo>
                  <a:lnTo>
                    <a:pt x="1377" y="700"/>
                  </a:lnTo>
                  <a:lnTo>
                    <a:pt x="1444" y="768"/>
                  </a:lnTo>
                  <a:lnTo>
                    <a:pt x="1489" y="836"/>
                  </a:lnTo>
                  <a:lnTo>
                    <a:pt x="1512" y="926"/>
                  </a:lnTo>
                  <a:lnTo>
                    <a:pt x="1512" y="993"/>
                  </a:lnTo>
                  <a:lnTo>
                    <a:pt x="1512" y="1084"/>
                  </a:lnTo>
                  <a:lnTo>
                    <a:pt x="1489" y="1151"/>
                  </a:lnTo>
                  <a:lnTo>
                    <a:pt x="1467" y="1242"/>
                  </a:lnTo>
                  <a:lnTo>
                    <a:pt x="1422" y="1309"/>
                  </a:lnTo>
                  <a:lnTo>
                    <a:pt x="1422" y="1309"/>
                  </a:lnTo>
                  <a:lnTo>
                    <a:pt x="1354" y="1354"/>
                  </a:lnTo>
                  <a:lnTo>
                    <a:pt x="1286" y="1399"/>
                  </a:lnTo>
                  <a:lnTo>
                    <a:pt x="1196" y="1422"/>
                  </a:lnTo>
                  <a:lnTo>
                    <a:pt x="1128" y="1445"/>
                  </a:lnTo>
                  <a:lnTo>
                    <a:pt x="1038" y="1445"/>
                  </a:lnTo>
                  <a:lnTo>
                    <a:pt x="971" y="1422"/>
                  </a:lnTo>
                  <a:lnTo>
                    <a:pt x="903" y="1377"/>
                  </a:lnTo>
                  <a:lnTo>
                    <a:pt x="813" y="1332"/>
                  </a:lnTo>
                  <a:lnTo>
                    <a:pt x="158" y="745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2" name="Google Shape;212;p3"/>
            <p:cNvSpPr/>
            <p:nvPr/>
          </p:nvSpPr>
          <p:spPr>
            <a:xfrm>
              <a:off x="-853244" y="3451177"/>
              <a:ext cx="320606" cy="141735"/>
            </a:xfrm>
            <a:custGeom>
              <a:avLst/>
              <a:gdLst/>
              <a:ahLst/>
              <a:cxnLst/>
              <a:rect l="l" t="t" r="r" b="b"/>
              <a:pathLst>
                <a:path w="11482" h="5076" extrusionOk="0">
                  <a:moveTo>
                    <a:pt x="8910" y="1"/>
                  </a:moveTo>
                  <a:lnTo>
                    <a:pt x="1" y="4016"/>
                  </a:lnTo>
                  <a:lnTo>
                    <a:pt x="1196" y="5076"/>
                  </a:lnTo>
                  <a:lnTo>
                    <a:pt x="11482" y="2459"/>
                  </a:lnTo>
                  <a:lnTo>
                    <a:pt x="891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3" name="Google Shape;213;p3"/>
            <p:cNvSpPr/>
            <p:nvPr/>
          </p:nvSpPr>
          <p:spPr>
            <a:xfrm>
              <a:off x="-853244" y="3451177"/>
              <a:ext cx="320606" cy="141735"/>
            </a:xfrm>
            <a:custGeom>
              <a:avLst/>
              <a:gdLst/>
              <a:ahLst/>
              <a:cxnLst/>
              <a:rect l="l" t="t" r="r" b="b"/>
              <a:pathLst>
                <a:path w="11482" h="5076" fill="none" extrusionOk="0">
                  <a:moveTo>
                    <a:pt x="8910" y="1"/>
                  </a:moveTo>
                  <a:lnTo>
                    <a:pt x="1" y="4016"/>
                  </a:lnTo>
                  <a:lnTo>
                    <a:pt x="1196" y="5076"/>
                  </a:lnTo>
                  <a:lnTo>
                    <a:pt x="11482" y="2459"/>
                  </a:lnTo>
                  <a:lnTo>
                    <a:pt x="891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4" name="Google Shape;214;p3"/>
            <p:cNvSpPr/>
            <p:nvPr/>
          </p:nvSpPr>
          <p:spPr>
            <a:xfrm>
              <a:off x="-853244" y="3453690"/>
              <a:ext cx="295420" cy="126629"/>
            </a:xfrm>
            <a:custGeom>
              <a:avLst/>
              <a:gdLst/>
              <a:ahLst/>
              <a:cxnLst/>
              <a:rect l="l" t="t" r="r" b="b"/>
              <a:pathLst>
                <a:path w="10580" h="4535" extrusionOk="0">
                  <a:moveTo>
                    <a:pt x="8707" y="1"/>
                  </a:moveTo>
                  <a:lnTo>
                    <a:pt x="1" y="3926"/>
                  </a:lnTo>
                  <a:lnTo>
                    <a:pt x="677" y="4535"/>
                  </a:lnTo>
                  <a:lnTo>
                    <a:pt x="10580" y="1805"/>
                  </a:lnTo>
                  <a:lnTo>
                    <a:pt x="8707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5" name="Google Shape;215;p3"/>
            <p:cNvSpPr/>
            <p:nvPr/>
          </p:nvSpPr>
          <p:spPr>
            <a:xfrm>
              <a:off x="-853244" y="3453690"/>
              <a:ext cx="295420" cy="126629"/>
            </a:xfrm>
            <a:custGeom>
              <a:avLst/>
              <a:gdLst/>
              <a:ahLst/>
              <a:cxnLst/>
              <a:rect l="l" t="t" r="r" b="b"/>
              <a:pathLst>
                <a:path w="10580" h="4535" fill="none" extrusionOk="0">
                  <a:moveTo>
                    <a:pt x="8707" y="1"/>
                  </a:moveTo>
                  <a:lnTo>
                    <a:pt x="1" y="3926"/>
                  </a:lnTo>
                  <a:lnTo>
                    <a:pt x="677" y="4535"/>
                  </a:lnTo>
                  <a:lnTo>
                    <a:pt x="10580" y="1805"/>
                  </a:lnTo>
                  <a:lnTo>
                    <a:pt x="8707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6" name="Google Shape;216;p3"/>
            <p:cNvSpPr/>
            <p:nvPr/>
          </p:nvSpPr>
          <p:spPr>
            <a:xfrm>
              <a:off x="-542103" y="3120519"/>
              <a:ext cx="114035" cy="323761"/>
            </a:xfrm>
            <a:custGeom>
              <a:avLst/>
              <a:gdLst/>
              <a:ahLst/>
              <a:cxnLst/>
              <a:rect l="l" t="t" r="r" b="b"/>
              <a:pathLst>
                <a:path w="4084" h="11595" extrusionOk="0">
                  <a:moveTo>
                    <a:pt x="2865" y="0"/>
                  </a:moveTo>
                  <a:lnTo>
                    <a:pt x="0" y="9316"/>
                  </a:lnTo>
                  <a:lnTo>
                    <a:pt x="2730" y="11595"/>
                  </a:lnTo>
                  <a:lnTo>
                    <a:pt x="4083" y="1061"/>
                  </a:lnTo>
                  <a:lnTo>
                    <a:pt x="286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7" name="Google Shape;217;p3"/>
            <p:cNvSpPr/>
            <p:nvPr/>
          </p:nvSpPr>
          <p:spPr>
            <a:xfrm>
              <a:off x="-542103" y="3120519"/>
              <a:ext cx="114035" cy="323761"/>
            </a:xfrm>
            <a:custGeom>
              <a:avLst/>
              <a:gdLst/>
              <a:ahLst/>
              <a:cxnLst/>
              <a:rect l="l" t="t" r="r" b="b"/>
              <a:pathLst>
                <a:path w="4084" h="11595" fill="none" extrusionOk="0">
                  <a:moveTo>
                    <a:pt x="0" y="9316"/>
                  </a:moveTo>
                  <a:lnTo>
                    <a:pt x="2865" y="0"/>
                  </a:lnTo>
                  <a:lnTo>
                    <a:pt x="4083" y="1061"/>
                  </a:lnTo>
                  <a:lnTo>
                    <a:pt x="2730" y="11595"/>
                  </a:lnTo>
                  <a:lnTo>
                    <a:pt x="0" y="9316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8" name="Google Shape;218;p3"/>
            <p:cNvSpPr/>
            <p:nvPr/>
          </p:nvSpPr>
          <p:spPr>
            <a:xfrm>
              <a:off x="-456437" y="3124931"/>
              <a:ext cx="13877" cy="12621"/>
            </a:xfrm>
            <a:custGeom>
              <a:avLst/>
              <a:gdLst/>
              <a:ahLst/>
              <a:cxnLst/>
              <a:rect l="l" t="t" r="r" b="b"/>
              <a:pathLst>
                <a:path w="497" h="452" extrusionOk="0">
                  <a:moveTo>
                    <a:pt x="0" y="0"/>
                  </a:moveTo>
                  <a:lnTo>
                    <a:pt x="0" y="0"/>
                  </a:lnTo>
                  <a:lnTo>
                    <a:pt x="496" y="451"/>
                  </a:lnTo>
                  <a:lnTo>
                    <a:pt x="496" y="4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EE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9" name="Google Shape;219;p3"/>
            <p:cNvSpPr/>
            <p:nvPr/>
          </p:nvSpPr>
          <p:spPr>
            <a:xfrm>
              <a:off x="-456437" y="3124931"/>
              <a:ext cx="13877" cy="12621"/>
            </a:xfrm>
            <a:custGeom>
              <a:avLst/>
              <a:gdLst/>
              <a:ahLst/>
              <a:cxnLst/>
              <a:rect l="l" t="t" r="r" b="b"/>
              <a:pathLst>
                <a:path w="497" h="452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496" y="451"/>
                  </a:lnTo>
                  <a:lnTo>
                    <a:pt x="496" y="45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0" name="Google Shape;220;p3"/>
            <p:cNvSpPr/>
            <p:nvPr/>
          </p:nvSpPr>
          <p:spPr>
            <a:xfrm>
              <a:off x="-540847" y="3120519"/>
              <a:ext cx="84438" cy="254486"/>
            </a:xfrm>
            <a:custGeom>
              <a:avLst/>
              <a:gdLst/>
              <a:ahLst/>
              <a:cxnLst/>
              <a:rect l="l" t="t" r="r" b="b"/>
              <a:pathLst>
                <a:path w="3024" h="9114" extrusionOk="0">
                  <a:moveTo>
                    <a:pt x="2820" y="0"/>
                  </a:moveTo>
                  <a:lnTo>
                    <a:pt x="1" y="9113"/>
                  </a:lnTo>
                  <a:lnTo>
                    <a:pt x="2820" y="0"/>
                  </a:lnTo>
                  <a:lnTo>
                    <a:pt x="3023" y="158"/>
                  </a:lnTo>
                  <a:lnTo>
                    <a:pt x="3023" y="158"/>
                  </a:lnTo>
                  <a:lnTo>
                    <a:pt x="2820" y="0"/>
                  </a:lnTo>
                  <a:close/>
                </a:path>
              </a:pathLst>
            </a:custGeom>
            <a:solidFill>
              <a:srgbClr val="E0DC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1" name="Google Shape;221;p3"/>
            <p:cNvSpPr/>
            <p:nvPr/>
          </p:nvSpPr>
          <p:spPr>
            <a:xfrm>
              <a:off x="-540847" y="3120519"/>
              <a:ext cx="84438" cy="254486"/>
            </a:xfrm>
            <a:custGeom>
              <a:avLst/>
              <a:gdLst/>
              <a:ahLst/>
              <a:cxnLst/>
              <a:rect l="l" t="t" r="r" b="b"/>
              <a:pathLst>
                <a:path w="3024" h="9114" fill="none" extrusionOk="0">
                  <a:moveTo>
                    <a:pt x="2820" y="0"/>
                  </a:moveTo>
                  <a:lnTo>
                    <a:pt x="1" y="9113"/>
                  </a:lnTo>
                  <a:lnTo>
                    <a:pt x="2820" y="0"/>
                  </a:lnTo>
                  <a:lnTo>
                    <a:pt x="3023" y="158"/>
                  </a:lnTo>
                  <a:lnTo>
                    <a:pt x="3023" y="158"/>
                  </a:lnTo>
                  <a:lnTo>
                    <a:pt x="282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2" name="Google Shape;222;p3"/>
            <p:cNvSpPr/>
            <p:nvPr/>
          </p:nvSpPr>
          <p:spPr>
            <a:xfrm>
              <a:off x="-540847" y="3120519"/>
              <a:ext cx="98287" cy="300446"/>
            </a:xfrm>
            <a:custGeom>
              <a:avLst/>
              <a:gdLst/>
              <a:ahLst/>
              <a:cxnLst/>
              <a:rect l="l" t="t" r="r" b="b"/>
              <a:pathLst>
                <a:path w="3520" h="10760" extrusionOk="0">
                  <a:moveTo>
                    <a:pt x="2820" y="0"/>
                  </a:moveTo>
                  <a:lnTo>
                    <a:pt x="1" y="9113"/>
                  </a:lnTo>
                  <a:lnTo>
                    <a:pt x="2031" y="10760"/>
                  </a:lnTo>
                  <a:lnTo>
                    <a:pt x="3519" y="609"/>
                  </a:lnTo>
                  <a:lnTo>
                    <a:pt x="3023" y="158"/>
                  </a:lnTo>
                  <a:lnTo>
                    <a:pt x="282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3" name="Google Shape;223;p3"/>
            <p:cNvSpPr/>
            <p:nvPr/>
          </p:nvSpPr>
          <p:spPr>
            <a:xfrm>
              <a:off x="-540847" y="3120519"/>
              <a:ext cx="98287" cy="300446"/>
            </a:xfrm>
            <a:custGeom>
              <a:avLst/>
              <a:gdLst/>
              <a:ahLst/>
              <a:cxnLst/>
              <a:rect l="l" t="t" r="r" b="b"/>
              <a:pathLst>
                <a:path w="3520" h="10760" fill="none" extrusionOk="0">
                  <a:moveTo>
                    <a:pt x="2820" y="0"/>
                  </a:moveTo>
                  <a:lnTo>
                    <a:pt x="1" y="9113"/>
                  </a:lnTo>
                  <a:lnTo>
                    <a:pt x="2031" y="10760"/>
                  </a:lnTo>
                  <a:lnTo>
                    <a:pt x="3519" y="609"/>
                  </a:lnTo>
                  <a:lnTo>
                    <a:pt x="3023" y="158"/>
                  </a:lnTo>
                  <a:lnTo>
                    <a:pt x="282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4" name="Google Shape;224;p3"/>
            <p:cNvSpPr/>
            <p:nvPr/>
          </p:nvSpPr>
          <p:spPr>
            <a:xfrm>
              <a:off x="-889766" y="3133112"/>
              <a:ext cx="557417" cy="502633"/>
            </a:xfrm>
            <a:custGeom>
              <a:avLst/>
              <a:gdLst/>
              <a:ahLst/>
              <a:cxnLst/>
              <a:rect l="l" t="t" r="r" b="b"/>
              <a:pathLst>
                <a:path w="19963" h="18001" extrusionOk="0">
                  <a:moveTo>
                    <a:pt x="993" y="1"/>
                  </a:moveTo>
                  <a:lnTo>
                    <a:pt x="767" y="23"/>
                  </a:lnTo>
                  <a:lnTo>
                    <a:pt x="564" y="68"/>
                  </a:lnTo>
                  <a:lnTo>
                    <a:pt x="451" y="91"/>
                  </a:lnTo>
                  <a:lnTo>
                    <a:pt x="361" y="158"/>
                  </a:lnTo>
                  <a:lnTo>
                    <a:pt x="294" y="226"/>
                  </a:lnTo>
                  <a:lnTo>
                    <a:pt x="203" y="294"/>
                  </a:lnTo>
                  <a:lnTo>
                    <a:pt x="136" y="384"/>
                  </a:lnTo>
                  <a:lnTo>
                    <a:pt x="91" y="474"/>
                  </a:lnTo>
                  <a:lnTo>
                    <a:pt x="45" y="587"/>
                  </a:lnTo>
                  <a:lnTo>
                    <a:pt x="23" y="677"/>
                  </a:lnTo>
                  <a:lnTo>
                    <a:pt x="0" y="880"/>
                  </a:lnTo>
                  <a:lnTo>
                    <a:pt x="23" y="1106"/>
                  </a:lnTo>
                  <a:lnTo>
                    <a:pt x="68" y="1354"/>
                  </a:lnTo>
                  <a:lnTo>
                    <a:pt x="181" y="1580"/>
                  </a:lnTo>
                  <a:lnTo>
                    <a:pt x="294" y="1828"/>
                  </a:lnTo>
                  <a:lnTo>
                    <a:pt x="451" y="2076"/>
                  </a:lnTo>
                  <a:lnTo>
                    <a:pt x="632" y="2324"/>
                  </a:lnTo>
                  <a:lnTo>
                    <a:pt x="812" y="2549"/>
                  </a:lnTo>
                  <a:lnTo>
                    <a:pt x="1218" y="3023"/>
                  </a:lnTo>
                  <a:lnTo>
                    <a:pt x="1602" y="3429"/>
                  </a:lnTo>
                  <a:lnTo>
                    <a:pt x="1985" y="3768"/>
                  </a:lnTo>
                  <a:lnTo>
                    <a:pt x="15587" y="16850"/>
                  </a:lnTo>
                  <a:lnTo>
                    <a:pt x="15857" y="17076"/>
                  </a:lnTo>
                  <a:lnTo>
                    <a:pt x="16151" y="17256"/>
                  </a:lnTo>
                  <a:lnTo>
                    <a:pt x="16421" y="17437"/>
                  </a:lnTo>
                  <a:lnTo>
                    <a:pt x="16715" y="17572"/>
                  </a:lnTo>
                  <a:lnTo>
                    <a:pt x="17008" y="17707"/>
                  </a:lnTo>
                  <a:lnTo>
                    <a:pt x="17279" y="17820"/>
                  </a:lnTo>
                  <a:lnTo>
                    <a:pt x="17572" y="17888"/>
                  </a:lnTo>
                  <a:lnTo>
                    <a:pt x="17842" y="17956"/>
                  </a:lnTo>
                  <a:lnTo>
                    <a:pt x="18113" y="17978"/>
                  </a:lnTo>
                  <a:lnTo>
                    <a:pt x="18361" y="18001"/>
                  </a:lnTo>
                  <a:lnTo>
                    <a:pt x="18609" y="17978"/>
                  </a:lnTo>
                  <a:lnTo>
                    <a:pt x="18857" y="17933"/>
                  </a:lnTo>
                  <a:lnTo>
                    <a:pt x="19061" y="17865"/>
                  </a:lnTo>
                  <a:lnTo>
                    <a:pt x="19264" y="17753"/>
                  </a:lnTo>
                  <a:lnTo>
                    <a:pt x="19467" y="17617"/>
                  </a:lnTo>
                  <a:lnTo>
                    <a:pt x="19624" y="17482"/>
                  </a:lnTo>
                  <a:lnTo>
                    <a:pt x="19760" y="17279"/>
                  </a:lnTo>
                  <a:lnTo>
                    <a:pt x="19850" y="17076"/>
                  </a:lnTo>
                  <a:lnTo>
                    <a:pt x="19918" y="16850"/>
                  </a:lnTo>
                  <a:lnTo>
                    <a:pt x="19963" y="16625"/>
                  </a:lnTo>
                  <a:lnTo>
                    <a:pt x="19963" y="16377"/>
                  </a:lnTo>
                  <a:lnTo>
                    <a:pt x="19940" y="16106"/>
                  </a:lnTo>
                  <a:lnTo>
                    <a:pt x="19895" y="15835"/>
                  </a:lnTo>
                  <a:lnTo>
                    <a:pt x="19805" y="15565"/>
                  </a:lnTo>
                  <a:lnTo>
                    <a:pt x="19715" y="15271"/>
                  </a:lnTo>
                  <a:lnTo>
                    <a:pt x="19602" y="15001"/>
                  </a:lnTo>
                  <a:lnTo>
                    <a:pt x="19467" y="14730"/>
                  </a:lnTo>
                  <a:lnTo>
                    <a:pt x="19309" y="14482"/>
                  </a:lnTo>
                  <a:lnTo>
                    <a:pt x="19128" y="14211"/>
                  </a:lnTo>
                  <a:lnTo>
                    <a:pt x="18925" y="13986"/>
                  </a:lnTo>
                  <a:lnTo>
                    <a:pt x="18722" y="13760"/>
                  </a:lnTo>
                  <a:lnTo>
                    <a:pt x="18519" y="13557"/>
                  </a:lnTo>
                  <a:lnTo>
                    <a:pt x="3857" y="1647"/>
                  </a:lnTo>
                  <a:lnTo>
                    <a:pt x="3474" y="1309"/>
                  </a:lnTo>
                  <a:lnTo>
                    <a:pt x="3023" y="971"/>
                  </a:lnTo>
                  <a:lnTo>
                    <a:pt x="2527" y="632"/>
                  </a:lnTo>
                  <a:lnTo>
                    <a:pt x="2256" y="474"/>
                  </a:lnTo>
                  <a:lnTo>
                    <a:pt x="2008" y="316"/>
                  </a:lnTo>
                  <a:lnTo>
                    <a:pt x="1737" y="204"/>
                  </a:lnTo>
                  <a:lnTo>
                    <a:pt x="1489" y="113"/>
                  </a:lnTo>
                  <a:lnTo>
                    <a:pt x="1241" y="46"/>
                  </a:lnTo>
                  <a:lnTo>
                    <a:pt x="99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5" name="Google Shape;225;p3"/>
            <p:cNvSpPr/>
            <p:nvPr/>
          </p:nvSpPr>
          <p:spPr>
            <a:xfrm>
              <a:off x="-976689" y="3172790"/>
              <a:ext cx="146789" cy="74358"/>
            </a:xfrm>
            <a:custGeom>
              <a:avLst/>
              <a:gdLst/>
              <a:ahLst/>
              <a:cxnLst/>
              <a:rect l="l" t="t" r="r" b="b"/>
              <a:pathLst>
                <a:path w="5257" h="2663" extrusionOk="0">
                  <a:moveTo>
                    <a:pt x="3181" y="1"/>
                  </a:moveTo>
                  <a:lnTo>
                    <a:pt x="1" y="1377"/>
                  </a:lnTo>
                  <a:lnTo>
                    <a:pt x="1467" y="2662"/>
                  </a:lnTo>
                  <a:lnTo>
                    <a:pt x="5256" y="1828"/>
                  </a:lnTo>
                  <a:lnTo>
                    <a:pt x="318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6" name="Google Shape;226;p3"/>
            <p:cNvSpPr/>
            <p:nvPr/>
          </p:nvSpPr>
          <p:spPr>
            <a:xfrm>
              <a:off x="-976689" y="3172790"/>
              <a:ext cx="146789" cy="74358"/>
            </a:xfrm>
            <a:custGeom>
              <a:avLst/>
              <a:gdLst/>
              <a:ahLst/>
              <a:cxnLst/>
              <a:rect l="l" t="t" r="r" b="b"/>
              <a:pathLst>
                <a:path w="5257" h="2663" fill="none" extrusionOk="0">
                  <a:moveTo>
                    <a:pt x="3181" y="1"/>
                  </a:moveTo>
                  <a:lnTo>
                    <a:pt x="1" y="1377"/>
                  </a:lnTo>
                  <a:lnTo>
                    <a:pt x="1467" y="2662"/>
                  </a:lnTo>
                  <a:lnTo>
                    <a:pt x="5256" y="1828"/>
                  </a:lnTo>
                  <a:lnTo>
                    <a:pt x="318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7" name="Google Shape;227;p3"/>
            <p:cNvSpPr/>
            <p:nvPr/>
          </p:nvSpPr>
          <p:spPr>
            <a:xfrm>
              <a:off x="-853858" y="3041163"/>
              <a:ext cx="68661" cy="143633"/>
            </a:xfrm>
            <a:custGeom>
              <a:avLst/>
              <a:gdLst/>
              <a:ahLst/>
              <a:cxnLst/>
              <a:rect l="l" t="t" r="r" b="b"/>
              <a:pathLst>
                <a:path w="2459" h="5144" extrusionOk="0">
                  <a:moveTo>
                    <a:pt x="1015" y="0"/>
                  </a:moveTo>
                  <a:lnTo>
                    <a:pt x="0" y="3316"/>
                  </a:lnTo>
                  <a:lnTo>
                    <a:pt x="2098" y="5143"/>
                  </a:lnTo>
                  <a:lnTo>
                    <a:pt x="2459" y="1286"/>
                  </a:lnTo>
                  <a:lnTo>
                    <a:pt x="101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8" name="Google Shape;228;p3"/>
            <p:cNvSpPr/>
            <p:nvPr/>
          </p:nvSpPr>
          <p:spPr>
            <a:xfrm>
              <a:off x="-886611" y="3174046"/>
              <a:ext cx="37807" cy="33423"/>
            </a:xfrm>
            <a:custGeom>
              <a:avLst/>
              <a:gdLst/>
              <a:ahLst/>
              <a:cxnLst/>
              <a:rect l="l" t="t" r="r" b="b"/>
              <a:pathLst>
                <a:path w="1354" h="1197" extrusionOk="0">
                  <a:moveTo>
                    <a:pt x="0" y="1"/>
                  </a:moveTo>
                  <a:lnTo>
                    <a:pt x="0" y="1"/>
                  </a:lnTo>
                  <a:lnTo>
                    <a:pt x="1353" y="1196"/>
                  </a:lnTo>
                  <a:lnTo>
                    <a:pt x="1353" y="1196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2EE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9" name="Google Shape;229;p3"/>
            <p:cNvSpPr/>
            <p:nvPr/>
          </p:nvSpPr>
          <p:spPr>
            <a:xfrm>
              <a:off x="-886611" y="3174046"/>
              <a:ext cx="37807" cy="33423"/>
            </a:xfrm>
            <a:custGeom>
              <a:avLst/>
              <a:gdLst/>
              <a:ahLst/>
              <a:cxnLst/>
              <a:rect l="l" t="t" r="r" b="b"/>
              <a:pathLst>
                <a:path w="1354" h="1197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1353" y="1196"/>
                  </a:lnTo>
                  <a:lnTo>
                    <a:pt x="1353" y="1196"/>
                  </a:lnTo>
                  <a:lnTo>
                    <a:pt x="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0" name="Google Shape;230;p3"/>
            <p:cNvSpPr/>
            <p:nvPr/>
          </p:nvSpPr>
          <p:spPr>
            <a:xfrm>
              <a:off x="-976689" y="3172790"/>
              <a:ext cx="127885" cy="63635"/>
            </a:xfrm>
            <a:custGeom>
              <a:avLst/>
              <a:gdLst/>
              <a:ahLst/>
              <a:cxnLst/>
              <a:rect l="l" t="t" r="r" b="b"/>
              <a:pathLst>
                <a:path w="4580" h="2279" extrusionOk="0">
                  <a:moveTo>
                    <a:pt x="3181" y="1"/>
                  </a:moveTo>
                  <a:lnTo>
                    <a:pt x="158" y="1309"/>
                  </a:lnTo>
                  <a:lnTo>
                    <a:pt x="1" y="1377"/>
                  </a:lnTo>
                  <a:lnTo>
                    <a:pt x="1016" y="2279"/>
                  </a:lnTo>
                  <a:lnTo>
                    <a:pt x="4579" y="1241"/>
                  </a:lnTo>
                  <a:lnTo>
                    <a:pt x="3226" y="46"/>
                  </a:lnTo>
                  <a:lnTo>
                    <a:pt x="318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1" name="Google Shape;231;p3"/>
            <p:cNvSpPr/>
            <p:nvPr/>
          </p:nvSpPr>
          <p:spPr>
            <a:xfrm>
              <a:off x="-976689" y="3172790"/>
              <a:ext cx="127885" cy="63635"/>
            </a:xfrm>
            <a:custGeom>
              <a:avLst/>
              <a:gdLst/>
              <a:ahLst/>
              <a:cxnLst/>
              <a:rect l="l" t="t" r="r" b="b"/>
              <a:pathLst>
                <a:path w="4580" h="2279" fill="none" extrusionOk="0">
                  <a:moveTo>
                    <a:pt x="3181" y="1"/>
                  </a:moveTo>
                  <a:lnTo>
                    <a:pt x="158" y="1309"/>
                  </a:lnTo>
                  <a:lnTo>
                    <a:pt x="1" y="1377"/>
                  </a:lnTo>
                  <a:lnTo>
                    <a:pt x="1016" y="2279"/>
                  </a:lnTo>
                  <a:lnTo>
                    <a:pt x="4579" y="1241"/>
                  </a:lnTo>
                  <a:lnTo>
                    <a:pt x="3226" y="46"/>
                  </a:lnTo>
                  <a:lnTo>
                    <a:pt x="318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2" name="Google Shape;232;p3"/>
            <p:cNvSpPr/>
            <p:nvPr/>
          </p:nvSpPr>
          <p:spPr>
            <a:xfrm>
              <a:off x="-853858" y="3133754"/>
              <a:ext cx="1899" cy="1284"/>
            </a:xfrm>
            <a:custGeom>
              <a:avLst/>
              <a:gdLst/>
              <a:ahLst/>
              <a:cxnLst/>
              <a:rect l="l" t="t" r="r" b="b"/>
              <a:pathLst>
                <a:path w="68" h="46" extrusionOk="0">
                  <a:moveTo>
                    <a:pt x="0" y="0"/>
                  </a:moveTo>
                  <a:lnTo>
                    <a:pt x="68" y="45"/>
                  </a:lnTo>
                  <a:lnTo>
                    <a:pt x="68" y="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DC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3" name="Google Shape;233;p3"/>
            <p:cNvSpPr/>
            <p:nvPr/>
          </p:nvSpPr>
          <p:spPr>
            <a:xfrm>
              <a:off x="-853858" y="3133754"/>
              <a:ext cx="1899" cy="1284"/>
            </a:xfrm>
            <a:custGeom>
              <a:avLst/>
              <a:gdLst/>
              <a:ahLst/>
              <a:cxnLst/>
              <a:rect l="l" t="t" r="r" b="b"/>
              <a:pathLst>
                <a:path w="68" h="46" fill="none" extrusionOk="0">
                  <a:moveTo>
                    <a:pt x="0" y="0"/>
                  </a:moveTo>
                  <a:lnTo>
                    <a:pt x="68" y="45"/>
                  </a:lnTo>
                  <a:lnTo>
                    <a:pt x="68" y="4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4" name="Google Shape;234;p3"/>
            <p:cNvSpPr/>
            <p:nvPr/>
          </p:nvSpPr>
          <p:spPr>
            <a:xfrm>
              <a:off x="-851987" y="3135011"/>
              <a:ext cx="37835" cy="33395"/>
            </a:xfrm>
            <a:custGeom>
              <a:avLst/>
              <a:gdLst/>
              <a:ahLst/>
              <a:cxnLst/>
              <a:rect l="l" t="t" r="r" b="b"/>
              <a:pathLst>
                <a:path w="1355" h="1196" extrusionOk="0">
                  <a:moveTo>
                    <a:pt x="1" y="0"/>
                  </a:moveTo>
                  <a:lnTo>
                    <a:pt x="1354" y="1196"/>
                  </a:lnTo>
                  <a:lnTo>
                    <a:pt x="1354" y="1196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2EEE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5" name="Google Shape;235;p3"/>
            <p:cNvSpPr/>
            <p:nvPr/>
          </p:nvSpPr>
          <p:spPr>
            <a:xfrm>
              <a:off x="-851987" y="3135011"/>
              <a:ext cx="37835" cy="33395"/>
            </a:xfrm>
            <a:custGeom>
              <a:avLst/>
              <a:gdLst/>
              <a:ahLst/>
              <a:cxnLst/>
              <a:rect l="l" t="t" r="r" b="b"/>
              <a:pathLst>
                <a:path w="1355" h="1196" fill="none" extrusionOk="0">
                  <a:moveTo>
                    <a:pt x="1" y="0"/>
                  </a:moveTo>
                  <a:lnTo>
                    <a:pt x="1354" y="1196"/>
                  </a:lnTo>
                  <a:lnTo>
                    <a:pt x="1354" y="1196"/>
                  </a:lnTo>
                  <a:lnTo>
                    <a:pt x="1" y="0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6" name="Google Shape;236;p3"/>
            <p:cNvSpPr/>
            <p:nvPr/>
          </p:nvSpPr>
          <p:spPr>
            <a:xfrm>
              <a:off x="-853858" y="3041163"/>
              <a:ext cx="56068" cy="127243"/>
            </a:xfrm>
            <a:custGeom>
              <a:avLst/>
              <a:gdLst/>
              <a:ahLst/>
              <a:cxnLst/>
              <a:rect l="l" t="t" r="r" b="b"/>
              <a:pathLst>
                <a:path w="2008" h="4557" extrusionOk="0">
                  <a:moveTo>
                    <a:pt x="1015" y="0"/>
                  </a:moveTo>
                  <a:lnTo>
                    <a:pt x="0" y="3316"/>
                  </a:lnTo>
                  <a:lnTo>
                    <a:pt x="68" y="3361"/>
                  </a:lnTo>
                  <a:lnTo>
                    <a:pt x="1421" y="4557"/>
                  </a:lnTo>
                  <a:lnTo>
                    <a:pt x="2008" y="880"/>
                  </a:lnTo>
                  <a:lnTo>
                    <a:pt x="1015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7" name="Google Shape;237;p3"/>
            <p:cNvSpPr/>
            <p:nvPr/>
          </p:nvSpPr>
          <p:spPr>
            <a:xfrm>
              <a:off x="-853858" y="3041163"/>
              <a:ext cx="56068" cy="127243"/>
            </a:xfrm>
            <a:custGeom>
              <a:avLst/>
              <a:gdLst/>
              <a:ahLst/>
              <a:cxnLst/>
              <a:rect l="l" t="t" r="r" b="b"/>
              <a:pathLst>
                <a:path w="2008" h="4557" fill="none" extrusionOk="0">
                  <a:moveTo>
                    <a:pt x="1015" y="0"/>
                  </a:moveTo>
                  <a:lnTo>
                    <a:pt x="0" y="3316"/>
                  </a:lnTo>
                  <a:lnTo>
                    <a:pt x="68" y="3361"/>
                  </a:lnTo>
                  <a:lnTo>
                    <a:pt x="1421" y="4557"/>
                  </a:lnTo>
                  <a:lnTo>
                    <a:pt x="2008" y="880"/>
                  </a:lnTo>
                  <a:lnTo>
                    <a:pt x="1015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238" name="Google Shape;238;p3"/>
          <p:cNvGrpSpPr/>
          <p:nvPr/>
        </p:nvGrpSpPr>
        <p:grpSpPr>
          <a:xfrm>
            <a:off x="161138" y="2251684"/>
            <a:ext cx="1812349" cy="2169003"/>
            <a:chOff x="6246075" y="1325325"/>
            <a:chExt cx="768075" cy="919225"/>
          </a:xfrm>
        </p:grpSpPr>
        <p:sp>
          <p:nvSpPr>
            <p:cNvPr id="239" name="Google Shape;239;p3"/>
            <p:cNvSpPr/>
            <p:nvPr/>
          </p:nvSpPr>
          <p:spPr>
            <a:xfrm>
              <a:off x="6673525" y="1325325"/>
              <a:ext cx="160725" cy="115075"/>
            </a:xfrm>
            <a:custGeom>
              <a:avLst/>
              <a:gdLst/>
              <a:ahLst/>
              <a:cxnLst/>
              <a:rect l="l" t="t" r="r" b="b"/>
              <a:pathLst>
                <a:path w="6429" h="4603" extrusionOk="0">
                  <a:moveTo>
                    <a:pt x="3564" y="1"/>
                  </a:moveTo>
                  <a:lnTo>
                    <a:pt x="3361" y="24"/>
                  </a:lnTo>
                  <a:lnTo>
                    <a:pt x="3135" y="46"/>
                  </a:lnTo>
                  <a:lnTo>
                    <a:pt x="2932" y="114"/>
                  </a:lnTo>
                  <a:lnTo>
                    <a:pt x="2752" y="181"/>
                  </a:lnTo>
                  <a:lnTo>
                    <a:pt x="2369" y="339"/>
                  </a:lnTo>
                  <a:lnTo>
                    <a:pt x="2008" y="565"/>
                  </a:lnTo>
                  <a:lnTo>
                    <a:pt x="1669" y="813"/>
                  </a:lnTo>
                  <a:lnTo>
                    <a:pt x="1353" y="1061"/>
                  </a:lnTo>
                  <a:lnTo>
                    <a:pt x="1060" y="1354"/>
                  </a:lnTo>
                  <a:lnTo>
                    <a:pt x="812" y="1625"/>
                  </a:lnTo>
                  <a:lnTo>
                    <a:pt x="587" y="1896"/>
                  </a:lnTo>
                  <a:lnTo>
                    <a:pt x="384" y="2144"/>
                  </a:lnTo>
                  <a:lnTo>
                    <a:pt x="113" y="2550"/>
                  </a:lnTo>
                  <a:lnTo>
                    <a:pt x="0" y="2730"/>
                  </a:lnTo>
                  <a:lnTo>
                    <a:pt x="925" y="3249"/>
                  </a:lnTo>
                  <a:lnTo>
                    <a:pt x="993" y="3136"/>
                  </a:lnTo>
                  <a:lnTo>
                    <a:pt x="1196" y="2843"/>
                  </a:lnTo>
                  <a:lnTo>
                    <a:pt x="1511" y="2437"/>
                  </a:lnTo>
                  <a:lnTo>
                    <a:pt x="1714" y="2211"/>
                  </a:lnTo>
                  <a:lnTo>
                    <a:pt x="1917" y="1986"/>
                  </a:lnTo>
                  <a:lnTo>
                    <a:pt x="2166" y="1760"/>
                  </a:lnTo>
                  <a:lnTo>
                    <a:pt x="2414" y="1557"/>
                  </a:lnTo>
                  <a:lnTo>
                    <a:pt x="2684" y="1377"/>
                  </a:lnTo>
                  <a:lnTo>
                    <a:pt x="2955" y="1219"/>
                  </a:lnTo>
                  <a:lnTo>
                    <a:pt x="3226" y="1129"/>
                  </a:lnTo>
                  <a:lnTo>
                    <a:pt x="3384" y="1084"/>
                  </a:lnTo>
                  <a:lnTo>
                    <a:pt x="3519" y="1061"/>
                  </a:lnTo>
                  <a:lnTo>
                    <a:pt x="3835" y="1061"/>
                  </a:lnTo>
                  <a:lnTo>
                    <a:pt x="3970" y="1084"/>
                  </a:lnTo>
                  <a:lnTo>
                    <a:pt x="4128" y="1129"/>
                  </a:lnTo>
                  <a:lnTo>
                    <a:pt x="4263" y="1174"/>
                  </a:lnTo>
                  <a:lnTo>
                    <a:pt x="4399" y="1242"/>
                  </a:lnTo>
                  <a:lnTo>
                    <a:pt x="4534" y="1332"/>
                  </a:lnTo>
                  <a:lnTo>
                    <a:pt x="4647" y="1422"/>
                  </a:lnTo>
                  <a:lnTo>
                    <a:pt x="4850" y="1625"/>
                  </a:lnTo>
                  <a:lnTo>
                    <a:pt x="5008" y="1873"/>
                  </a:lnTo>
                  <a:lnTo>
                    <a:pt x="5120" y="2121"/>
                  </a:lnTo>
                  <a:lnTo>
                    <a:pt x="5211" y="2392"/>
                  </a:lnTo>
                  <a:lnTo>
                    <a:pt x="5278" y="2685"/>
                  </a:lnTo>
                  <a:lnTo>
                    <a:pt x="5346" y="2978"/>
                  </a:lnTo>
                  <a:lnTo>
                    <a:pt x="5369" y="3249"/>
                  </a:lnTo>
                  <a:lnTo>
                    <a:pt x="5369" y="3520"/>
                  </a:lnTo>
                  <a:lnTo>
                    <a:pt x="5369" y="3993"/>
                  </a:lnTo>
                  <a:lnTo>
                    <a:pt x="5346" y="4309"/>
                  </a:lnTo>
                  <a:lnTo>
                    <a:pt x="5323" y="4445"/>
                  </a:lnTo>
                  <a:lnTo>
                    <a:pt x="6384" y="4602"/>
                  </a:lnTo>
                  <a:lnTo>
                    <a:pt x="6406" y="4399"/>
                  </a:lnTo>
                  <a:lnTo>
                    <a:pt x="6429" y="3948"/>
                  </a:lnTo>
                  <a:lnTo>
                    <a:pt x="6429" y="3655"/>
                  </a:lnTo>
                  <a:lnTo>
                    <a:pt x="6429" y="3339"/>
                  </a:lnTo>
                  <a:lnTo>
                    <a:pt x="6406" y="2978"/>
                  </a:lnTo>
                  <a:lnTo>
                    <a:pt x="6338" y="2618"/>
                  </a:lnTo>
                  <a:lnTo>
                    <a:pt x="6271" y="2234"/>
                  </a:lnTo>
                  <a:lnTo>
                    <a:pt x="6158" y="1851"/>
                  </a:lnTo>
                  <a:lnTo>
                    <a:pt x="6000" y="1490"/>
                  </a:lnTo>
                  <a:lnTo>
                    <a:pt x="5797" y="1151"/>
                  </a:lnTo>
                  <a:lnTo>
                    <a:pt x="5684" y="971"/>
                  </a:lnTo>
                  <a:lnTo>
                    <a:pt x="5549" y="836"/>
                  </a:lnTo>
                  <a:lnTo>
                    <a:pt x="5414" y="678"/>
                  </a:lnTo>
                  <a:lnTo>
                    <a:pt x="5256" y="542"/>
                  </a:lnTo>
                  <a:lnTo>
                    <a:pt x="5075" y="407"/>
                  </a:lnTo>
                  <a:lnTo>
                    <a:pt x="4895" y="317"/>
                  </a:lnTo>
                  <a:lnTo>
                    <a:pt x="4669" y="204"/>
                  </a:lnTo>
                  <a:lnTo>
                    <a:pt x="4466" y="114"/>
                  </a:lnTo>
                  <a:lnTo>
                    <a:pt x="4241" y="69"/>
                  </a:lnTo>
                  <a:lnTo>
                    <a:pt x="4015" y="24"/>
                  </a:lnTo>
                  <a:lnTo>
                    <a:pt x="3790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0" name="Google Shape;240;p3"/>
            <p:cNvSpPr/>
            <p:nvPr/>
          </p:nvSpPr>
          <p:spPr>
            <a:xfrm>
              <a:off x="6246075" y="1329275"/>
              <a:ext cx="768075" cy="915275"/>
            </a:xfrm>
            <a:custGeom>
              <a:avLst/>
              <a:gdLst/>
              <a:ahLst/>
              <a:cxnLst/>
              <a:rect l="l" t="t" r="r" b="b"/>
              <a:pathLst>
                <a:path w="30723" h="36611" extrusionOk="0">
                  <a:moveTo>
                    <a:pt x="10624" y="1"/>
                  </a:moveTo>
                  <a:lnTo>
                    <a:pt x="10467" y="23"/>
                  </a:lnTo>
                  <a:lnTo>
                    <a:pt x="10309" y="46"/>
                  </a:lnTo>
                  <a:lnTo>
                    <a:pt x="10151" y="114"/>
                  </a:lnTo>
                  <a:lnTo>
                    <a:pt x="10015" y="159"/>
                  </a:lnTo>
                  <a:lnTo>
                    <a:pt x="9880" y="249"/>
                  </a:lnTo>
                  <a:lnTo>
                    <a:pt x="9745" y="339"/>
                  </a:lnTo>
                  <a:lnTo>
                    <a:pt x="9632" y="429"/>
                  </a:lnTo>
                  <a:lnTo>
                    <a:pt x="9519" y="565"/>
                  </a:lnTo>
                  <a:lnTo>
                    <a:pt x="9406" y="678"/>
                  </a:lnTo>
                  <a:lnTo>
                    <a:pt x="9316" y="813"/>
                  </a:lnTo>
                  <a:lnTo>
                    <a:pt x="9248" y="971"/>
                  </a:lnTo>
                  <a:lnTo>
                    <a:pt x="9181" y="1129"/>
                  </a:lnTo>
                  <a:lnTo>
                    <a:pt x="45" y="28828"/>
                  </a:lnTo>
                  <a:lnTo>
                    <a:pt x="0" y="29031"/>
                  </a:lnTo>
                  <a:lnTo>
                    <a:pt x="0" y="29234"/>
                  </a:lnTo>
                  <a:lnTo>
                    <a:pt x="45" y="29415"/>
                  </a:lnTo>
                  <a:lnTo>
                    <a:pt x="113" y="29618"/>
                  </a:lnTo>
                  <a:lnTo>
                    <a:pt x="226" y="29775"/>
                  </a:lnTo>
                  <a:lnTo>
                    <a:pt x="361" y="29911"/>
                  </a:lnTo>
                  <a:lnTo>
                    <a:pt x="519" y="30046"/>
                  </a:lnTo>
                  <a:lnTo>
                    <a:pt x="700" y="30114"/>
                  </a:lnTo>
                  <a:lnTo>
                    <a:pt x="20211" y="36542"/>
                  </a:lnTo>
                  <a:lnTo>
                    <a:pt x="20414" y="36588"/>
                  </a:lnTo>
                  <a:lnTo>
                    <a:pt x="20594" y="36610"/>
                  </a:lnTo>
                  <a:lnTo>
                    <a:pt x="20797" y="36565"/>
                  </a:lnTo>
                  <a:lnTo>
                    <a:pt x="20978" y="36497"/>
                  </a:lnTo>
                  <a:lnTo>
                    <a:pt x="21158" y="36385"/>
                  </a:lnTo>
                  <a:lnTo>
                    <a:pt x="21294" y="36249"/>
                  </a:lnTo>
                  <a:lnTo>
                    <a:pt x="21406" y="36091"/>
                  </a:lnTo>
                  <a:lnTo>
                    <a:pt x="21497" y="35888"/>
                  </a:lnTo>
                  <a:lnTo>
                    <a:pt x="30632" y="8189"/>
                  </a:lnTo>
                  <a:lnTo>
                    <a:pt x="30677" y="8031"/>
                  </a:lnTo>
                  <a:lnTo>
                    <a:pt x="30700" y="7873"/>
                  </a:lnTo>
                  <a:lnTo>
                    <a:pt x="30722" y="7715"/>
                  </a:lnTo>
                  <a:lnTo>
                    <a:pt x="30722" y="7557"/>
                  </a:lnTo>
                  <a:lnTo>
                    <a:pt x="30700" y="7399"/>
                  </a:lnTo>
                  <a:lnTo>
                    <a:pt x="30655" y="7241"/>
                  </a:lnTo>
                  <a:lnTo>
                    <a:pt x="30609" y="7084"/>
                  </a:lnTo>
                  <a:lnTo>
                    <a:pt x="30542" y="6948"/>
                  </a:lnTo>
                  <a:lnTo>
                    <a:pt x="30452" y="6813"/>
                  </a:lnTo>
                  <a:lnTo>
                    <a:pt x="30361" y="6678"/>
                  </a:lnTo>
                  <a:lnTo>
                    <a:pt x="30271" y="6542"/>
                  </a:lnTo>
                  <a:lnTo>
                    <a:pt x="30158" y="6452"/>
                  </a:lnTo>
                  <a:lnTo>
                    <a:pt x="30023" y="6339"/>
                  </a:lnTo>
                  <a:lnTo>
                    <a:pt x="29888" y="6249"/>
                  </a:lnTo>
                  <a:lnTo>
                    <a:pt x="29752" y="6181"/>
                  </a:lnTo>
                  <a:lnTo>
                    <a:pt x="29594" y="6114"/>
                  </a:lnTo>
                  <a:lnTo>
                    <a:pt x="11256" y="69"/>
                  </a:lnTo>
                  <a:lnTo>
                    <a:pt x="11098" y="23"/>
                  </a:lnTo>
                  <a:lnTo>
                    <a:pt x="1094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  <a:effectLst>
              <a:outerShdw dist="76200" dir="540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1" name="Google Shape;241;p3"/>
            <p:cNvSpPr/>
            <p:nvPr/>
          </p:nvSpPr>
          <p:spPr>
            <a:xfrm>
              <a:off x="6375775" y="1329275"/>
              <a:ext cx="638375" cy="517700"/>
            </a:xfrm>
            <a:custGeom>
              <a:avLst/>
              <a:gdLst/>
              <a:ahLst/>
              <a:cxnLst/>
              <a:rect l="l" t="t" r="r" b="b"/>
              <a:pathLst>
                <a:path w="25535" h="20708" extrusionOk="0">
                  <a:moveTo>
                    <a:pt x="5436" y="1"/>
                  </a:moveTo>
                  <a:lnTo>
                    <a:pt x="5279" y="23"/>
                  </a:lnTo>
                  <a:lnTo>
                    <a:pt x="5121" y="46"/>
                  </a:lnTo>
                  <a:lnTo>
                    <a:pt x="4963" y="114"/>
                  </a:lnTo>
                  <a:lnTo>
                    <a:pt x="4827" y="159"/>
                  </a:lnTo>
                  <a:lnTo>
                    <a:pt x="4692" y="249"/>
                  </a:lnTo>
                  <a:lnTo>
                    <a:pt x="4557" y="339"/>
                  </a:lnTo>
                  <a:lnTo>
                    <a:pt x="4444" y="429"/>
                  </a:lnTo>
                  <a:lnTo>
                    <a:pt x="4331" y="565"/>
                  </a:lnTo>
                  <a:lnTo>
                    <a:pt x="4218" y="678"/>
                  </a:lnTo>
                  <a:lnTo>
                    <a:pt x="4128" y="813"/>
                  </a:lnTo>
                  <a:lnTo>
                    <a:pt x="4060" y="971"/>
                  </a:lnTo>
                  <a:lnTo>
                    <a:pt x="3993" y="1129"/>
                  </a:lnTo>
                  <a:lnTo>
                    <a:pt x="45" y="13129"/>
                  </a:lnTo>
                  <a:lnTo>
                    <a:pt x="0" y="13264"/>
                  </a:lnTo>
                  <a:lnTo>
                    <a:pt x="0" y="13422"/>
                  </a:lnTo>
                  <a:lnTo>
                    <a:pt x="23" y="13557"/>
                  </a:lnTo>
                  <a:lnTo>
                    <a:pt x="91" y="13693"/>
                  </a:lnTo>
                  <a:lnTo>
                    <a:pt x="158" y="13805"/>
                  </a:lnTo>
                  <a:lnTo>
                    <a:pt x="248" y="13918"/>
                  </a:lnTo>
                  <a:lnTo>
                    <a:pt x="384" y="14008"/>
                  </a:lnTo>
                  <a:lnTo>
                    <a:pt x="519" y="14054"/>
                  </a:lnTo>
                  <a:lnTo>
                    <a:pt x="20549" y="20663"/>
                  </a:lnTo>
                  <a:lnTo>
                    <a:pt x="20685" y="20708"/>
                  </a:lnTo>
                  <a:lnTo>
                    <a:pt x="20842" y="20708"/>
                  </a:lnTo>
                  <a:lnTo>
                    <a:pt x="20978" y="20685"/>
                  </a:lnTo>
                  <a:lnTo>
                    <a:pt x="21113" y="20618"/>
                  </a:lnTo>
                  <a:lnTo>
                    <a:pt x="21226" y="20550"/>
                  </a:lnTo>
                  <a:lnTo>
                    <a:pt x="21339" y="20460"/>
                  </a:lnTo>
                  <a:lnTo>
                    <a:pt x="21429" y="20324"/>
                  </a:lnTo>
                  <a:lnTo>
                    <a:pt x="21497" y="20189"/>
                  </a:lnTo>
                  <a:lnTo>
                    <a:pt x="25444" y="8189"/>
                  </a:lnTo>
                  <a:lnTo>
                    <a:pt x="25489" y="8031"/>
                  </a:lnTo>
                  <a:lnTo>
                    <a:pt x="25512" y="7873"/>
                  </a:lnTo>
                  <a:lnTo>
                    <a:pt x="25534" y="7715"/>
                  </a:lnTo>
                  <a:lnTo>
                    <a:pt x="25534" y="7557"/>
                  </a:lnTo>
                  <a:lnTo>
                    <a:pt x="25512" y="7399"/>
                  </a:lnTo>
                  <a:lnTo>
                    <a:pt x="25467" y="7241"/>
                  </a:lnTo>
                  <a:lnTo>
                    <a:pt x="25421" y="7084"/>
                  </a:lnTo>
                  <a:lnTo>
                    <a:pt x="25354" y="6948"/>
                  </a:lnTo>
                  <a:lnTo>
                    <a:pt x="25264" y="6813"/>
                  </a:lnTo>
                  <a:lnTo>
                    <a:pt x="25173" y="6678"/>
                  </a:lnTo>
                  <a:lnTo>
                    <a:pt x="25083" y="6542"/>
                  </a:lnTo>
                  <a:lnTo>
                    <a:pt x="24970" y="6452"/>
                  </a:lnTo>
                  <a:lnTo>
                    <a:pt x="24835" y="6339"/>
                  </a:lnTo>
                  <a:lnTo>
                    <a:pt x="24700" y="6249"/>
                  </a:lnTo>
                  <a:lnTo>
                    <a:pt x="24564" y="6181"/>
                  </a:lnTo>
                  <a:lnTo>
                    <a:pt x="24406" y="6114"/>
                  </a:lnTo>
                  <a:lnTo>
                    <a:pt x="6068" y="69"/>
                  </a:lnTo>
                  <a:lnTo>
                    <a:pt x="5910" y="23"/>
                  </a:lnTo>
                  <a:lnTo>
                    <a:pt x="575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2" name="Google Shape;242;p3"/>
            <p:cNvSpPr/>
            <p:nvPr/>
          </p:nvSpPr>
          <p:spPr>
            <a:xfrm>
              <a:off x="6635725" y="1570075"/>
              <a:ext cx="106600" cy="82925"/>
            </a:xfrm>
            <a:custGeom>
              <a:avLst/>
              <a:gdLst/>
              <a:ahLst/>
              <a:cxnLst/>
              <a:rect l="l" t="t" r="r" b="b"/>
              <a:pathLst>
                <a:path w="4264" h="3317" extrusionOk="0">
                  <a:moveTo>
                    <a:pt x="700" y="0"/>
                  </a:moveTo>
                  <a:lnTo>
                    <a:pt x="1" y="2143"/>
                  </a:lnTo>
                  <a:lnTo>
                    <a:pt x="3565" y="3316"/>
                  </a:lnTo>
                  <a:lnTo>
                    <a:pt x="4264" y="1196"/>
                  </a:lnTo>
                  <a:lnTo>
                    <a:pt x="70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3" name="Google Shape;243;p3"/>
            <p:cNvSpPr/>
            <p:nvPr/>
          </p:nvSpPr>
          <p:spPr>
            <a:xfrm>
              <a:off x="6471625" y="1369325"/>
              <a:ext cx="185000" cy="468625"/>
            </a:xfrm>
            <a:custGeom>
              <a:avLst/>
              <a:gdLst/>
              <a:ahLst/>
              <a:cxnLst/>
              <a:rect l="l" t="t" r="r" b="b"/>
              <a:pathLst>
                <a:path w="7400" h="18745" extrusionOk="0">
                  <a:moveTo>
                    <a:pt x="6023" y="0"/>
                  </a:moveTo>
                  <a:lnTo>
                    <a:pt x="1" y="18294"/>
                  </a:lnTo>
                  <a:lnTo>
                    <a:pt x="1377" y="18745"/>
                  </a:lnTo>
                  <a:lnTo>
                    <a:pt x="7399" y="451"/>
                  </a:lnTo>
                  <a:lnTo>
                    <a:pt x="6023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4" name="Google Shape;244;p3"/>
            <p:cNvSpPr/>
            <p:nvPr/>
          </p:nvSpPr>
          <p:spPr>
            <a:xfrm>
              <a:off x="6459225" y="1753900"/>
              <a:ext cx="87425" cy="69400"/>
            </a:xfrm>
            <a:custGeom>
              <a:avLst/>
              <a:gdLst/>
              <a:ahLst/>
              <a:cxnLst/>
              <a:rect l="l" t="t" r="r" b="b"/>
              <a:pathLst>
                <a:path w="3497" h="2776" extrusionOk="0">
                  <a:moveTo>
                    <a:pt x="1106" y="1"/>
                  </a:moveTo>
                  <a:lnTo>
                    <a:pt x="880" y="46"/>
                  </a:lnTo>
                  <a:lnTo>
                    <a:pt x="655" y="136"/>
                  </a:lnTo>
                  <a:lnTo>
                    <a:pt x="474" y="249"/>
                  </a:lnTo>
                  <a:lnTo>
                    <a:pt x="294" y="407"/>
                  </a:lnTo>
                  <a:lnTo>
                    <a:pt x="159" y="610"/>
                  </a:lnTo>
                  <a:lnTo>
                    <a:pt x="68" y="836"/>
                  </a:lnTo>
                  <a:lnTo>
                    <a:pt x="1" y="1061"/>
                  </a:lnTo>
                  <a:lnTo>
                    <a:pt x="1" y="1309"/>
                  </a:lnTo>
                  <a:lnTo>
                    <a:pt x="46" y="1535"/>
                  </a:lnTo>
                  <a:lnTo>
                    <a:pt x="136" y="1738"/>
                  </a:lnTo>
                  <a:lnTo>
                    <a:pt x="249" y="1941"/>
                  </a:lnTo>
                  <a:lnTo>
                    <a:pt x="407" y="2121"/>
                  </a:lnTo>
                  <a:lnTo>
                    <a:pt x="610" y="2257"/>
                  </a:lnTo>
                  <a:lnTo>
                    <a:pt x="835" y="2347"/>
                  </a:lnTo>
                  <a:lnTo>
                    <a:pt x="1918" y="2708"/>
                  </a:lnTo>
                  <a:lnTo>
                    <a:pt x="2166" y="2753"/>
                  </a:lnTo>
                  <a:lnTo>
                    <a:pt x="2392" y="2775"/>
                  </a:lnTo>
                  <a:lnTo>
                    <a:pt x="2640" y="2730"/>
                  </a:lnTo>
                  <a:lnTo>
                    <a:pt x="2843" y="2640"/>
                  </a:lnTo>
                  <a:lnTo>
                    <a:pt x="3046" y="2527"/>
                  </a:lnTo>
                  <a:lnTo>
                    <a:pt x="3204" y="2347"/>
                  </a:lnTo>
                  <a:lnTo>
                    <a:pt x="3362" y="2166"/>
                  </a:lnTo>
                  <a:lnTo>
                    <a:pt x="3452" y="1941"/>
                  </a:lnTo>
                  <a:lnTo>
                    <a:pt x="3497" y="1715"/>
                  </a:lnTo>
                  <a:lnTo>
                    <a:pt x="3497" y="1467"/>
                  </a:lnTo>
                  <a:lnTo>
                    <a:pt x="3474" y="1242"/>
                  </a:lnTo>
                  <a:lnTo>
                    <a:pt x="3384" y="1016"/>
                  </a:lnTo>
                  <a:lnTo>
                    <a:pt x="3249" y="836"/>
                  </a:lnTo>
                  <a:lnTo>
                    <a:pt x="3091" y="655"/>
                  </a:lnTo>
                  <a:lnTo>
                    <a:pt x="2910" y="520"/>
                  </a:lnTo>
                  <a:lnTo>
                    <a:pt x="2685" y="429"/>
                  </a:lnTo>
                  <a:lnTo>
                    <a:pt x="1580" y="46"/>
                  </a:lnTo>
                  <a:lnTo>
                    <a:pt x="1354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5" name="Google Shape;245;p3"/>
            <p:cNvSpPr/>
            <p:nvPr/>
          </p:nvSpPr>
          <p:spPr>
            <a:xfrm>
              <a:off x="6471625" y="1777025"/>
              <a:ext cx="50775" cy="60925"/>
            </a:xfrm>
            <a:custGeom>
              <a:avLst/>
              <a:gdLst/>
              <a:ahLst/>
              <a:cxnLst/>
              <a:rect l="l" t="t" r="r" b="b"/>
              <a:pathLst>
                <a:path w="2031" h="2437" extrusionOk="0">
                  <a:moveTo>
                    <a:pt x="655" y="1"/>
                  </a:moveTo>
                  <a:lnTo>
                    <a:pt x="1" y="1986"/>
                  </a:lnTo>
                  <a:lnTo>
                    <a:pt x="1377" y="2437"/>
                  </a:lnTo>
                  <a:lnTo>
                    <a:pt x="2031" y="452"/>
                  </a:lnTo>
                  <a:lnTo>
                    <a:pt x="655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6" name="Google Shape;246;p3"/>
            <p:cNvSpPr/>
            <p:nvPr/>
          </p:nvSpPr>
          <p:spPr>
            <a:xfrm>
              <a:off x="6691550" y="1442075"/>
              <a:ext cx="185000" cy="468625"/>
            </a:xfrm>
            <a:custGeom>
              <a:avLst/>
              <a:gdLst/>
              <a:ahLst/>
              <a:cxnLst/>
              <a:rect l="l" t="t" r="r" b="b"/>
              <a:pathLst>
                <a:path w="7400" h="18745" extrusionOk="0">
                  <a:moveTo>
                    <a:pt x="6023" y="0"/>
                  </a:moveTo>
                  <a:lnTo>
                    <a:pt x="1" y="18293"/>
                  </a:lnTo>
                  <a:lnTo>
                    <a:pt x="1377" y="18745"/>
                  </a:lnTo>
                  <a:lnTo>
                    <a:pt x="7399" y="451"/>
                  </a:lnTo>
                  <a:lnTo>
                    <a:pt x="6023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7" name="Google Shape;247;p3"/>
            <p:cNvSpPr/>
            <p:nvPr/>
          </p:nvSpPr>
          <p:spPr>
            <a:xfrm>
              <a:off x="6679150" y="1826650"/>
              <a:ext cx="88000" cy="68825"/>
            </a:xfrm>
            <a:custGeom>
              <a:avLst/>
              <a:gdLst/>
              <a:ahLst/>
              <a:cxnLst/>
              <a:rect l="l" t="t" r="r" b="b"/>
              <a:pathLst>
                <a:path w="3520" h="2753" extrusionOk="0">
                  <a:moveTo>
                    <a:pt x="1106" y="1"/>
                  </a:moveTo>
                  <a:lnTo>
                    <a:pt x="880" y="23"/>
                  </a:lnTo>
                  <a:lnTo>
                    <a:pt x="655" y="113"/>
                  </a:lnTo>
                  <a:lnTo>
                    <a:pt x="474" y="249"/>
                  </a:lnTo>
                  <a:lnTo>
                    <a:pt x="294" y="407"/>
                  </a:lnTo>
                  <a:lnTo>
                    <a:pt x="159" y="587"/>
                  </a:lnTo>
                  <a:lnTo>
                    <a:pt x="68" y="813"/>
                  </a:lnTo>
                  <a:lnTo>
                    <a:pt x="1" y="1061"/>
                  </a:lnTo>
                  <a:lnTo>
                    <a:pt x="1" y="1286"/>
                  </a:lnTo>
                  <a:lnTo>
                    <a:pt x="46" y="1512"/>
                  </a:lnTo>
                  <a:lnTo>
                    <a:pt x="136" y="1738"/>
                  </a:lnTo>
                  <a:lnTo>
                    <a:pt x="249" y="1941"/>
                  </a:lnTo>
                  <a:lnTo>
                    <a:pt x="407" y="2098"/>
                  </a:lnTo>
                  <a:lnTo>
                    <a:pt x="610" y="2234"/>
                  </a:lnTo>
                  <a:lnTo>
                    <a:pt x="835" y="2347"/>
                  </a:lnTo>
                  <a:lnTo>
                    <a:pt x="1918" y="2707"/>
                  </a:lnTo>
                  <a:lnTo>
                    <a:pt x="2166" y="2753"/>
                  </a:lnTo>
                  <a:lnTo>
                    <a:pt x="2414" y="2753"/>
                  </a:lnTo>
                  <a:lnTo>
                    <a:pt x="2640" y="2707"/>
                  </a:lnTo>
                  <a:lnTo>
                    <a:pt x="2843" y="2640"/>
                  </a:lnTo>
                  <a:lnTo>
                    <a:pt x="3046" y="2504"/>
                  </a:lnTo>
                  <a:lnTo>
                    <a:pt x="3226" y="2347"/>
                  </a:lnTo>
                  <a:lnTo>
                    <a:pt x="3362" y="2166"/>
                  </a:lnTo>
                  <a:lnTo>
                    <a:pt x="3452" y="1941"/>
                  </a:lnTo>
                  <a:lnTo>
                    <a:pt x="3497" y="1692"/>
                  </a:lnTo>
                  <a:lnTo>
                    <a:pt x="3519" y="1467"/>
                  </a:lnTo>
                  <a:lnTo>
                    <a:pt x="3474" y="1241"/>
                  </a:lnTo>
                  <a:lnTo>
                    <a:pt x="3384" y="1016"/>
                  </a:lnTo>
                  <a:lnTo>
                    <a:pt x="3249" y="813"/>
                  </a:lnTo>
                  <a:lnTo>
                    <a:pt x="3091" y="655"/>
                  </a:lnTo>
                  <a:lnTo>
                    <a:pt x="2910" y="519"/>
                  </a:lnTo>
                  <a:lnTo>
                    <a:pt x="2685" y="407"/>
                  </a:lnTo>
                  <a:lnTo>
                    <a:pt x="1580" y="46"/>
                  </a:lnTo>
                  <a:lnTo>
                    <a:pt x="1354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8" name="Google Shape;248;p3"/>
            <p:cNvSpPr/>
            <p:nvPr/>
          </p:nvSpPr>
          <p:spPr>
            <a:xfrm>
              <a:off x="6691550" y="1849775"/>
              <a:ext cx="50775" cy="60925"/>
            </a:xfrm>
            <a:custGeom>
              <a:avLst/>
              <a:gdLst/>
              <a:ahLst/>
              <a:cxnLst/>
              <a:rect l="l" t="t" r="r" b="b"/>
              <a:pathLst>
                <a:path w="2031" h="2437" extrusionOk="0">
                  <a:moveTo>
                    <a:pt x="655" y="1"/>
                  </a:moveTo>
                  <a:lnTo>
                    <a:pt x="1" y="1985"/>
                  </a:lnTo>
                  <a:lnTo>
                    <a:pt x="1377" y="2437"/>
                  </a:lnTo>
                  <a:lnTo>
                    <a:pt x="2031" y="452"/>
                  </a:lnTo>
                  <a:lnTo>
                    <a:pt x="655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9" name="Google Shape;249;p3"/>
            <p:cNvSpPr/>
            <p:nvPr/>
          </p:nvSpPr>
          <p:spPr>
            <a:xfrm>
              <a:off x="6327275" y="1864425"/>
              <a:ext cx="451725" cy="319200"/>
            </a:xfrm>
            <a:custGeom>
              <a:avLst/>
              <a:gdLst/>
              <a:ahLst/>
              <a:cxnLst/>
              <a:rect l="l" t="t" r="r" b="b"/>
              <a:pathLst>
                <a:path w="18069" h="12768" extrusionOk="0">
                  <a:moveTo>
                    <a:pt x="2617" y="1"/>
                  </a:moveTo>
                  <a:lnTo>
                    <a:pt x="2549" y="46"/>
                  </a:lnTo>
                  <a:lnTo>
                    <a:pt x="2482" y="69"/>
                  </a:lnTo>
                  <a:lnTo>
                    <a:pt x="2437" y="136"/>
                  </a:lnTo>
                  <a:lnTo>
                    <a:pt x="2369" y="204"/>
                  </a:lnTo>
                  <a:lnTo>
                    <a:pt x="2346" y="272"/>
                  </a:lnTo>
                  <a:lnTo>
                    <a:pt x="23" y="7309"/>
                  </a:lnTo>
                  <a:lnTo>
                    <a:pt x="0" y="7400"/>
                  </a:lnTo>
                  <a:lnTo>
                    <a:pt x="0" y="7490"/>
                  </a:lnTo>
                  <a:lnTo>
                    <a:pt x="23" y="7557"/>
                  </a:lnTo>
                  <a:lnTo>
                    <a:pt x="46" y="7625"/>
                  </a:lnTo>
                  <a:lnTo>
                    <a:pt x="91" y="7693"/>
                  </a:lnTo>
                  <a:lnTo>
                    <a:pt x="136" y="7760"/>
                  </a:lnTo>
                  <a:lnTo>
                    <a:pt x="203" y="7806"/>
                  </a:lnTo>
                  <a:lnTo>
                    <a:pt x="294" y="7851"/>
                  </a:lnTo>
                  <a:lnTo>
                    <a:pt x="15203" y="12768"/>
                  </a:lnTo>
                  <a:lnTo>
                    <a:pt x="15429" y="12768"/>
                  </a:lnTo>
                  <a:lnTo>
                    <a:pt x="15519" y="12745"/>
                  </a:lnTo>
                  <a:lnTo>
                    <a:pt x="15587" y="12700"/>
                  </a:lnTo>
                  <a:lnTo>
                    <a:pt x="15632" y="12633"/>
                  </a:lnTo>
                  <a:lnTo>
                    <a:pt x="15700" y="12565"/>
                  </a:lnTo>
                  <a:lnTo>
                    <a:pt x="15722" y="12497"/>
                  </a:lnTo>
                  <a:lnTo>
                    <a:pt x="18046" y="5460"/>
                  </a:lnTo>
                  <a:lnTo>
                    <a:pt x="18068" y="5369"/>
                  </a:lnTo>
                  <a:lnTo>
                    <a:pt x="18068" y="5302"/>
                  </a:lnTo>
                  <a:lnTo>
                    <a:pt x="18046" y="5212"/>
                  </a:lnTo>
                  <a:lnTo>
                    <a:pt x="18023" y="5144"/>
                  </a:lnTo>
                  <a:lnTo>
                    <a:pt x="17978" y="5076"/>
                  </a:lnTo>
                  <a:lnTo>
                    <a:pt x="17933" y="5009"/>
                  </a:lnTo>
                  <a:lnTo>
                    <a:pt x="17865" y="4963"/>
                  </a:lnTo>
                  <a:lnTo>
                    <a:pt x="17775" y="4918"/>
                  </a:lnTo>
                  <a:lnTo>
                    <a:pt x="2865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0" name="Google Shape;250;p3"/>
            <p:cNvSpPr/>
            <p:nvPr/>
          </p:nvSpPr>
          <p:spPr>
            <a:xfrm>
              <a:off x="6344200" y="1985675"/>
              <a:ext cx="396450" cy="141000"/>
            </a:xfrm>
            <a:custGeom>
              <a:avLst/>
              <a:gdLst/>
              <a:ahLst/>
              <a:cxnLst/>
              <a:rect l="l" t="t" r="r" b="b"/>
              <a:pathLst>
                <a:path w="15858" h="5640" extrusionOk="0">
                  <a:moveTo>
                    <a:pt x="158" y="1"/>
                  </a:moveTo>
                  <a:lnTo>
                    <a:pt x="0" y="452"/>
                  </a:lnTo>
                  <a:lnTo>
                    <a:pt x="15699" y="5640"/>
                  </a:lnTo>
                  <a:lnTo>
                    <a:pt x="15857" y="5166"/>
                  </a:lnTo>
                  <a:lnTo>
                    <a:pt x="15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1" name="Google Shape;251;p3"/>
            <p:cNvSpPr/>
            <p:nvPr/>
          </p:nvSpPr>
          <p:spPr>
            <a:xfrm>
              <a:off x="6389875" y="1896025"/>
              <a:ext cx="93075" cy="188925"/>
            </a:xfrm>
            <a:custGeom>
              <a:avLst/>
              <a:gdLst/>
              <a:ahLst/>
              <a:cxnLst/>
              <a:rect l="l" t="t" r="r" b="b"/>
              <a:pathLst>
                <a:path w="3723" h="7557" extrusionOk="0">
                  <a:moveTo>
                    <a:pt x="2346" y="0"/>
                  </a:moveTo>
                  <a:lnTo>
                    <a:pt x="0" y="7105"/>
                  </a:lnTo>
                  <a:lnTo>
                    <a:pt x="1376" y="7557"/>
                  </a:lnTo>
                  <a:lnTo>
                    <a:pt x="3722" y="451"/>
                  </a:lnTo>
                  <a:lnTo>
                    <a:pt x="2346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2" name="Google Shape;252;p3"/>
            <p:cNvSpPr/>
            <p:nvPr/>
          </p:nvSpPr>
          <p:spPr>
            <a:xfrm>
              <a:off x="6378025" y="2000900"/>
              <a:ext cx="87425" cy="69400"/>
            </a:xfrm>
            <a:custGeom>
              <a:avLst/>
              <a:gdLst/>
              <a:ahLst/>
              <a:cxnLst/>
              <a:rect l="l" t="t" r="r" b="b"/>
              <a:pathLst>
                <a:path w="3497" h="2776" extrusionOk="0">
                  <a:moveTo>
                    <a:pt x="1106" y="1"/>
                  </a:moveTo>
                  <a:lnTo>
                    <a:pt x="858" y="46"/>
                  </a:lnTo>
                  <a:lnTo>
                    <a:pt x="655" y="136"/>
                  </a:lnTo>
                  <a:lnTo>
                    <a:pt x="452" y="249"/>
                  </a:lnTo>
                  <a:lnTo>
                    <a:pt x="294" y="407"/>
                  </a:lnTo>
                  <a:lnTo>
                    <a:pt x="158" y="610"/>
                  </a:lnTo>
                  <a:lnTo>
                    <a:pt x="46" y="835"/>
                  </a:lnTo>
                  <a:lnTo>
                    <a:pt x="1" y="1061"/>
                  </a:lnTo>
                  <a:lnTo>
                    <a:pt x="1" y="1309"/>
                  </a:lnTo>
                  <a:lnTo>
                    <a:pt x="23" y="1535"/>
                  </a:lnTo>
                  <a:lnTo>
                    <a:pt x="113" y="1738"/>
                  </a:lnTo>
                  <a:lnTo>
                    <a:pt x="249" y="1941"/>
                  </a:lnTo>
                  <a:lnTo>
                    <a:pt x="407" y="2121"/>
                  </a:lnTo>
                  <a:lnTo>
                    <a:pt x="587" y="2256"/>
                  </a:lnTo>
                  <a:lnTo>
                    <a:pt x="813" y="2347"/>
                  </a:lnTo>
                  <a:lnTo>
                    <a:pt x="1918" y="2707"/>
                  </a:lnTo>
                  <a:lnTo>
                    <a:pt x="2143" y="2775"/>
                  </a:lnTo>
                  <a:lnTo>
                    <a:pt x="2392" y="2775"/>
                  </a:lnTo>
                  <a:lnTo>
                    <a:pt x="2617" y="2730"/>
                  </a:lnTo>
                  <a:lnTo>
                    <a:pt x="2843" y="2640"/>
                  </a:lnTo>
                  <a:lnTo>
                    <a:pt x="3023" y="2527"/>
                  </a:lnTo>
                  <a:lnTo>
                    <a:pt x="3204" y="2369"/>
                  </a:lnTo>
                  <a:lnTo>
                    <a:pt x="3339" y="2166"/>
                  </a:lnTo>
                  <a:lnTo>
                    <a:pt x="3429" y="1941"/>
                  </a:lnTo>
                  <a:lnTo>
                    <a:pt x="3497" y="1715"/>
                  </a:lnTo>
                  <a:lnTo>
                    <a:pt x="3497" y="1467"/>
                  </a:lnTo>
                  <a:lnTo>
                    <a:pt x="3452" y="1241"/>
                  </a:lnTo>
                  <a:lnTo>
                    <a:pt x="3361" y="1016"/>
                  </a:lnTo>
                  <a:lnTo>
                    <a:pt x="3249" y="835"/>
                  </a:lnTo>
                  <a:lnTo>
                    <a:pt x="3091" y="655"/>
                  </a:lnTo>
                  <a:lnTo>
                    <a:pt x="2888" y="519"/>
                  </a:lnTo>
                  <a:lnTo>
                    <a:pt x="2662" y="429"/>
                  </a:lnTo>
                  <a:lnTo>
                    <a:pt x="1579" y="68"/>
                  </a:lnTo>
                  <a:lnTo>
                    <a:pt x="133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3" name="Google Shape;253;p3"/>
            <p:cNvSpPr/>
            <p:nvPr/>
          </p:nvSpPr>
          <p:spPr>
            <a:xfrm>
              <a:off x="6389875" y="2024025"/>
              <a:ext cx="50775" cy="60925"/>
            </a:xfrm>
            <a:custGeom>
              <a:avLst/>
              <a:gdLst/>
              <a:ahLst/>
              <a:cxnLst/>
              <a:rect l="l" t="t" r="r" b="b"/>
              <a:pathLst>
                <a:path w="2031" h="2437" extrusionOk="0">
                  <a:moveTo>
                    <a:pt x="654" y="0"/>
                  </a:moveTo>
                  <a:lnTo>
                    <a:pt x="0" y="1985"/>
                  </a:lnTo>
                  <a:lnTo>
                    <a:pt x="1376" y="2437"/>
                  </a:lnTo>
                  <a:lnTo>
                    <a:pt x="2030" y="452"/>
                  </a:lnTo>
                  <a:lnTo>
                    <a:pt x="654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4" name="Google Shape;254;p3"/>
            <p:cNvSpPr/>
            <p:nvPr/>
          </p:nvSpPr>
          <p:spPr>
            <a:xfrm>
              <a:off x="6609800" y="1968750"/>
              <a:ext cx="93075" cy="188950"/>
            </a:xfrm>
            <a:custGeom>
              <a:avLst/>
              <a:gdLst/>
              <a:ahLst/>
              <a:cxnLst/>
              <a:rect l="l" t="t" r="r" b="b"/>
              <a:pathLst>
                <a:path w="3723" h="7558" extrusionOk="0">
                  <a:moveTo>
                    <a:pt x="2346" y="1"/>
                  </a:moveTo>
                  <a:lnTo>
                    <a:pt x="0" y="7106"/>
                  </a:lnTo>
                  <a:lnTo>
                    <a:pt x="1376" y="7557"/>
                  </a:lnTo>
                  <a:lnTo>
                    <a:pt x="3722" y="452"/>
                  </a:lnTo>
                  <a:lnTo>
                    <a:pt x="2346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5" name="Google Shape;255;p3"/>
            <p:cNvSpPr/>
            <p:nvPr/>
          </p:nvSpPr>
          <p:spPr>
            <a:xfrm>
              <a:off x="6597950" y="2073650"/>
              <a:ext cx="87425" cy="68825"/>
            </a:xfrm>
            <a:custGeom>
              <a:avLst/>
              <a:gdLst/>
              <a:ahLst/>
              <a:cxnLst/>
              <a:rect l="l" t="t" r="r" b="b"/>
              <a:pathLst>
                <a:path w="3497" h="2753" extrusionOk="0">
                  <a:moveTo>
                    <a:pt x="1106" y="0"/>
                  </a:moveTo>
                  <a:lnTo>
                    <a:pt x="880" y="46"/>
                  </a:lnTo>
                  <a:lnTo>
                    <a:pt x="655" y="113"/>
                  </a:lnTo>
                  <a:lnTo>
                    <a:pt x="452" y="249"/>
                  </a:lnTo>
                  <a:lnTo>
                    <a:pt x="294" y="406"/>
                  </a:lnTo>
                  <a:lnTo>
                    <a:pt x="158" y="587"/>
                  </a:lnTo>
                  <a:lnTo>
                    <a:pt x="46" y="812"/>
                  </a:lnTo>
                  <a:lnTo>
                    <a:pt x="1" y="1061"/>
                  </a:lnTo>
                  <a:lnTo>
                    <a:pt x="1" y="1286"/>
                  </a:lnTo>
                  <a:lnTo>
                    <a:pt x="46" y="1512"/>
                  </a:lnTo>
                  <a:lnTo>
                    <a:pt x="113" y="1737"/>
                  </a:lnTo>
                  <a:lnTo>
                    <a:pt x="249" y="1940"/>
                  </a:lnTo>
                  <a:lnTo>
                    <a:pt x="407" y="2098"/>
                  </a:lnTo>
                  <a:lnTo>
                    <a:pt x="587" y="2234"/>
                  </a:lnTo>
                  <a:lnTo>
                    <a:pt x="813" y="2346"/>
                  </a:lnTo>
                  <a:lnTo>
                    <a:pt x="1918" y="2707"/>
                  </a:lnTo>
                  <a:lnTo>
                    <a:pt x="2166" y="2752"/>
                  </a:lnTo>
                  <a:lnTo>
                    <a:pt x="2392" y="2752"/>
                  </a:lnTo>
                  <a:lnTo>
                    <a:pt x="2617" y="2730"/>
                  </a:lnTo>
                  <a:lnTo>
                    <a:pt x="2843" y="2640"/>
                  </a:lnTo>
                  <a:lnTo>
                    <a:pt x="3023" y="2504"/>
                  </a:lnTo>
                  <a:lnTo>
                    <a:pt x="3204" y="2346"/>
                  </a:lnTo>
                  <a:lnTo>
                    <a:pt x="3339" y="2166"/>
                  </a:lnTo>
                  <a:lnTo>
                    <a:pt x="3452" y="1940"/>
                  </a:lnTo>
                  <a:lnTo>
                    <a:pt x="3497" y="1692"/>
                  </a:lnTo>
                  <a:lnTo>
                    <a:pt x="3497" y="1467"/>
                  </a:lnTo>
                  <a:lnTo>
                    <a:pt x="3452" y="1241"/>
                  </a:lnTo>
                  <a:lnTo>
                    <a:pt x="3361" y="1015"/>
                  </a:lnTo>
                  <a:lnTo>
                    <a:pt x="3249" y="812"/>
                  </a:lnTo>
                  <a:lnTo>
                    <a:pt x="3091" y="655"/>
                  </a:lnTo>
                  <a:lnTo>
                    <a:pt x="2888" y="519"/>
                  </a:lnTo>
                  <a:lnTo>
                    <a:pt x="2662" y="406"/>
                  </a:lnTo>
                  <a:lnTo>
                    <a:pt x="1580" y="46"/>
                  </a:lnTo>
                  <a:lnTo>
                    <a:pt x="133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6" name="Google Shape;256;p3"/>
            <p:cNvSpPr/>
            <p:nvPr/>
          </p:nvSpPr>
          <p:spPr>
            <a:xfrm>
              <a:off x="6609800" y="2096775"/>
              <a:ext cx="50775" cy="60925"/>
            </a:xfrm>
            <a:custGeom>
              <a:avLst/>
              <a:gdLst/>
              <a:ahLst/>
              <a:cxnLst/>
              <a:rect l="l" t="t" r="r" b="b"/>
              <a:pathLst>
                <a:path w="2031" h="2437" extrusionOk="0">
                  <a:moveTo>
                    <a:pt x="654" y="0"/>
                  </a:moveTo>
                  <a:lnTo>
                    <a:pt x="0" y="1985"/>
                  </a:lnTo>
                  <a:lnTo>
                    <a:pt x="1376" y="2436"/>
                  </a:lnTo>
                  <a:lnTo>
                    <a:pt x="2030" y="451"/>
                  </a:lnTo>
                  <a:lnTo>
                    <a:pt x="654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257" name="Google Shape;257;p3"/>
          <p:cNvGrpSpPr/>
          <p:nvPr/>
        </p:nvGrpSpPr>
        <p:grpSpPr>
          <a:xfrm>
            <a:off x="10979299" y="4059030"/>
            <a:ext cx="1006124" cy="1337643"/>
            <a:chOff x="7062788" y="3483325"/>
            <a:chExt cx="558875" cy="743025"/>
          </a:xfrm>
        </p:grpSpPr>
        <p:sp>
          <p:nvSpPr>
            <p:cNvPr id="258" name="Google Shape;258;p3"/>
            <p:cNvSpPr/>
            <p:nvPr/>
          </p:nvSpPr>
          <p:spPr>
            <a:xfrm>
              <a:off x="7463513" y="3546675"/>
              <a:ext cx="121800" cy="121800"/>
            </a:xfrm>
            <a:custGeom>
              <a:avLst/>
              <a:gdLst/>
              <a:ahLst/>
              <a:cxnLst/>
              <a:rect l="l" t="t" r="r" b="b"/>
              <a:pathLst>
                <a:path w="4872" h="4872" fill="none" extrusionOk="0">
                  <a:moveTo>
                    <a:pt x="2436" y="4872"/>
                  </a:moveTo>
                  <a:lnTo>
                    <a:pt x="2436" y="4872"/>
                  </a:lnTo>
                  <a:lnTo>
                    <a:pt x="2181" y="4852"/>
                  </a:lnTo>
                  <a:lnTo>
                    <a:pt x="1945" y="4813"/>
                  </a:lnTo>
                  <a:lnTo>
                    <a:pt x="1709" y="4754"/>
                  </a:lnTo>
                  <a:lnTo>
                    <a:pt x="1454" y="4656"/>
                  </a:lnTo>
                  <a:lnTo>
                    <a:pt x="1454" y="4656"/>
                  </a:lnTo>
                  <a:lnTo>
                    <a:pt x="1238" y="4558"/>
                  </a:lnTo>
                  <a:lnTo>
                    <a:pt x="1022" y="4420"/>
                  </a:lnTo>
                  <a:lnTo>
                    <a:pt x="845" y="4263"/>
                  </a:lnTo>
                  <a:lnTo>
                    <a:pt x="668" y="4106"/>
                  </a:lnTo>
                  <a:lnTo>
                    <a:pt x="511" y="3929"/>
                  </a:lnTo>
                  <a:lnTo>
                    <a:pt x="373" y="3733"/>
                  </a:lnTo>
                  <a:lnTo>
                    <a:pt x="256" y="3536"/>
                  </a:lnTo>
                  <a:lnTo>
                    <a:pt x="177" y="3320"/>
                  </a:lnTo>
                  <a:lnTo>
                    <a:pt x="98" y="3104"/>
                  </a:lnTo>
                  <a:lnTo>
                    <a:pt x="40" y="2868"/>
                  </a:lnTo>
                  <a:lnTo>
                    <a:pt x="0" y="2633"/>
                  </a:lnTo>
                  <a:lnTo>
                    <a:pt x="0" y="2397"/>
                  </a:lnTo>
                  <a:lnTo>
                    <a:pt x="20" y="2161"/>
                  </a:lnTo>
                  <a:lnTo>
                    <a:pt x="59" y="1926"/>
                  </a:lnTo>
                  <a:lnTo>
                    <a:pt x="118" y="1690"/>
                  </a:lnTo>
                  <a:lnTo>
                    <a:pt x="197" y="1454"/>
                  </a:lnTo>
                  <a:lnTo>
                    <a:pt x="197" y="1454"/>
                  </a:lnTo>
                  <a:lnTo>
                    <a:pt x="275" y="1297"/>
                  </a:lnTo>
                  <a:lnTo>
                    <a:pt x="373" y="1120"/>
                  </a:lnTo>
                  <a:lnTo>
                    <a:pt x="472" y="983"/>
                  </a:lnTo>
                  <a:lnTo>
                    <a:pt x="590" y="845"/>
                  </a:lnTo>
                  <a:lnTo>
                    <a:pt x="707" y="708"/>
                  </a:lnTo>
                  <a:lnTo>
                    <a:pt x="845" y="590"/>
                  </a:lnTo>
                  <a:lnTo>
                    <a:pt x="982" y="472"/>
                  </a:lnTo>
                  <a:lnTo>
                    <a:pt x="1120" y="374"/>
                  </a:lnTo>
                  <a:lnTo>
                    <a:pt x="1277" y="295"/>
                  </a:lnTo>
                  <a:lnTo>
                    <a:pt x="1434" y="217"/>
                  </a:lnTo>
                  <a:lnTo>
                    <a:pt x="1591" y="158"/>
                  </a:lnTo>
                  <a:lnTo>
                    <a:pt x="1748" y="99"/>
                  </a:lnTo>
                  <a:lnTo>
                    <a:pt x="1925" y="60"/>
                  </a:lnTo>
                  <a:lnTo>
                    <a:pt x="2082" y="20"/>
                  </a:lnTo>
                  <a:lnTo>
                    <a:pt x="2259" y="1"/>
                  </a:lnTo>
                  <a:lnTo>
                    <a:pt x="2436" y="1"/>
                  </a:lnTo>
                  <a:lnTo>
                    <a:pt x="2436" y="1"/>
                  </a:lnTo>
                  <a:lnTo>
                    <a:pt x="2691" y="1"/>
                  </a:lnTo>
                  <a:lnTo>
                    <a:pt x="2927" y="40"/>
                  </a:lnTo>
                  <a:lnTo>
                    <a:pt x="3163" y="99"/>
                  </a:lnTo>
                  <a:lnTo>
                    <a:pt x="3418" y="197"/>
                  </a:lnTo>
                  <a:lnTo>
                    <a:pt x="3418" y="197"/>
                  </a:lnTo>
                  <a:lnTo>
                    <a:pt x="3634" y="315"/>
                  </a:lnTo>
                  <a:lnTo>
                    <a:pt x="3850" y="433"/>
                  </a:lnTo>
                  <a:lnTo>
                    <a:pt x="4027" y="590"/>
                  </a:lnTo>
                  <a:lnTo>
                    <a:pt x="4204" y="747"/>
                  </a:lnTo>
                  <a:lnTo>
                    <a:pt x="4361" y="924"/>
                  </a:lnTo>
                  <a:lnTo>
                    <a:pt x="4498" y="1120"/>
                  </a:lnTo>
                  <a:lnTo>
                    <a:pt x="4616" y="1336"/>
                  </a:lnTo>
                  <a:lnTo>
                    <a:pt x="4695" y="1552"/>
                  </a:lnTo>
                  <a:lnTo>
                    <a:pt x="4773" y="1768"/>
                  </a:lnTo>
                  <a:lnTo>
                    <a:pt x="4832" y="1985"/>
                  </a:lnTo>
                  <a:lnTo>
                    <a:pt x="4872" y="2220"/>
                  </a:lnTo>
                  <a:lnTo>
                    <a:pt x="4872" y="2456"/>
                  </a:lnTo>
                  <a:lnTo>
                    <a:pt x="4852" y="2692"/>
                  </a:lnTo>
                  <a:lnTo>
                    <a:pt x="4813" y="2947"/>
                  </a:lnTo>
                  <a:lnTo>
                    <a:pt x="4754" y="3183"/>
                  </a:lnTo>
                  <a:lnTo>
                    <a:pt x="4675" y="3399"/>
                  </a:lnTo>
                  <a:lnTo>
                    <a:pt x="4675" y="3399"/>
                  </a:lnTo>
                  <a:lnTo>
                    <a:pt x="4597" y="3576"/>
                  </a:lnTo>
                  <a:lnTo>
                    <a:pt x="4498" y="3733"/>
                  </a:lnTo>
                  <a:lnTo>
                    <a:pt x="4400" y="3890"/>
                  </a:lnTo>
                  <a:lnTo>
                    <a:pt x="4282" y="4027"/>
                  </a:lnTo>
                  <a:lnTo>
                    <a:pt x="4165" y="4145"/>
                  </a:lnTo>
                  <a:lnTo>
                    <a:pt x="4027" y="4263"/>
                  </a:lnTo>
                  <a:lnTo>
                    <a:pt x="3890" y="4381"/>
                  </a:lnTo>
                  <a:lnTo>
                    <a:pt x="3752" y="4479"/>
                  </a:lnTo>
                  <a:lnTo>
                    <a:pt x="3595" y="4577"/>
                  </a:lnTo>
                  <a:lnTo>
                    <a:pt x="3457" y="4656"/>
                  </a:lnTo>
                  <a:lnTo>
                    <a:pt x="3281" y="4715"/>
                  </a:lnTo>
                  <a:lnTo>
                    <a:pt x="3123" y="4774"/>
                  </a:lnTo>
                  <a:lnTo>
                    <a:pt x="2947" y="4813"/>
                  </a:lnTo>
                  <a:lnTo>
                    <a:pt x="2790" y="4833"/>
                  </a:lnTo>
                  <a:lnTo>
                    <a:pt x="2613" y="4852"/>
                  </a:lnTo>
                  <a:lnTo>
                    <a:pt x="2436" y="4872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9" name="Google Shape;259;p3"/>
            <p:cNvSpPr/>
            <p:nvPr/>
          </p:nvSpPr>
          <p:spPr>
            <a:xfrm>
              <a:off x="7420788" y="3639000"/>
              <a:ext cx="81050" cy="71725"/>
            </a:xfrm>
            <a:custGeom>
              <a:avLst/>
              <a:gdLst/>
              <a:ahLst/>
              <a:cxnLst/>
              <a:rect l="l" t="t" r="r" b="b"/>
              <a:pathLst>
                <a:path w="3242" h="2869" extrusionOk="0">
                  <a:moveTo>
                    <a:pt x="786" y="0"/>
                  </a:moveTo>
                  <a:lnTo>
                    <a:pt x="0" y="1808"/>
                  </a:lnTo>
                  <a:lnTo>
                    <a:pt x="2456" y="2868"/>
                  </a:lnTo>
                  <a:lnTo>
                    <a:pt x="3241" y="1081"/>
                  </a:lnTo>
                  <a:lnTo>
                    <a:pt x="786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0" name="Google Shape;260;p3"/>
            <p:cNvSpPr/>
            <p:nvPr/>
          </p:nvSpPr>
          <p:spPr>
            <a:xfrm>
              <a:off x="7400163" y="3483325"/>
              <a:ext cx="198400" cy="198425"/>
            </a:xfrm>
            <a:custGeom>
              <a:avLst/>
              <a:gdLst/>
              <a:ahLst/>
              <a:cxnLst/>
              <a:rect l="l" t="t" r="r" b="b"/>
              <a:pathLst>
                <a:path w="7936" h="7937" extrusionOk="0">
                  <a:moveTo>
                    <a:pt x="4007" y="1533"/>
                  </a:moveTo>
                  <a:lnTo>
                    <a:pt x="4243" y="1552"/>
                  </a:lnTo>
                  <a:lnTo>
                    <a:pt x="4479" y="1592"/>
                  </a:lnTo>
                  <a:lnTo>
                    <a:pt x="4715" y="1651"/>
                  </a:lnTo>
                  <a:lnTo>
                    <a:pt x="4950" y="1729"/>
                  </a:lnTo>
                  <a:lnTo>
                    <a:pt x="5166" y="1847"/>
                  </a:lnTo>
                  <a:lnTo>
                    <a:pt x="5382" y="1985"/>
                  </a:lnTo>
                  <a:lnTo>
                    <a:pt x="5559" y="2122"/>
                  </a:lnTo>
                  <a:lnTo>
                    <a:pt x="5736" y="2299"/>
                  </a:lnTo>
                  <a:lnTo>
                    <a:pt x="5893" y="2476"/>
                  </a:lnTo>
                  <a:lnTo>
                    <a:pt x="6031" y="2652"/>
                  </a:lnTo>
                  <a:lnTo>
                    <a:pt x="6149" y="2869"/>
                  </a:lnTo>
                  <a:lnTo>
                    <a:pt x="6247" y="3085"/>
                  </a:lnTo>
                  <a:lnTo>
                    <a:pt x="6306" y="3301"/>
                  </a:lnTo>
                  <a:lnTo>
                    <a:pt x="6365" y="3536"/>
                  </a:lnTo>
                  <a:lnTo>
                    <a:pt x="6404" y="3752"/>
                  </a:lnTo>
                  <a:lnTo>
                    <a:pt x="6404" y="3988"/>
                  </a:lnTo>
                  <a:lnTo>
                    <a:pt x="6384" y="4244"/>
                  </a:lnTo>
                  <a:lnTo>
                    <a:pt x="6365" y="4479"/>
                  </a:lnTo>
                  <a:lnTo>
                    <a:pt x="6286" y="4715"/>
                  </a:lnTo>
                  <a:lnTo>
                    <a:pt x="6207" y="4951"/>
                  </a:lnTo>
                  <a:lnTo>
                    <a:pt x="6090" y="5167"/>
                  </a:lnTo>
                  <a:lnTo>
                    <a:pt x="5972" y="5363"/>
                  </a:lnTo>
                  <a:lnTo>
                    <a:pt x="5815" y="5560"/>
                  </a:lnTo>
                  <a:lnTo>
                    <a:pt x="5657" y="5736"/>
                  </a:lnTo>
                  <a:lnTo>
                    <a:pt x="5461" y="5894"/>
                  </a:lnTo>
                  <a:lnTo>
                    <a:pt x="5284" y="6031"/>
                  </a:lnTo>
                  <a:lnTo>
                    <a:pt x="5068" y="6129"/>
                  </a:lnTo>
                  <a:lnTo>
                    <a:pt x="4852" y="6227"/>
                  </a:lnTo>
                  <a:lnTo>
                    <a:pt x="4636" y="6306"/>
                  </a:lnTo>
                  <a:lnTo>
                    <a:pt x="4420" y="6365"/>
                  </a:lnTo>
                  <a:lnTo>
                    <a:pt x="4184" y="6385"/>
                  </a:lnTo>
                  <a:lnTo>
                    <a:pt x="3949" y="6404"/>
                  </a:lnTo>
                  <a:lnTo>
                    <a:pt x="3713" y="6385"/>
                  </a:lnTo>
                  <a:lnTo>
                    <a:pt x="3457" y="6345"/>
                  </a:lnTo>
                  <a:lnTo>
                    <a:pt x="3222" y="6286"/>
                  </a:lnTo>
                  <a:lnTo>
                    <a:pt x="3006" y="6208"/>
                  </a:lnTo>
                  <a:lnTo>
                    <a:pt x="2770" y="6090"/>
                  </a:lnTo>
                  <a:lnTo>
                    <a:pt x="2574" y="5952"/>
                  </a:lnTo>
                  <a:lnTo>
                    <a:pt x="2377" y="5815"/>
                  </a:lnTo>
                  <a:lnTo>
                    <a:pt x="2200" y="5638"/>
                  </a:lnTo>
                  <a:lnTo>
                    <a:pt x="2043" y="5461"/>
                  </a:lnTo>
                  <a:lnTo>
                    <a:pt x="1906" y="5265"/>
                  </a:lnTo>
                  <a:lnTo>
                    <a:pt x="1807" y="5069"/>
                  </a:lnTo>
                  <a:lnTo>
                    <a:pt x="1709" y="4852"/>
                  </a:lnTo>
                  <a:lnTo>
                    <a:pt x="1631" y="4636"/>
                  </a:lnTo>
                  <a:lnTo>
                    <a:pt x="1572" y="4401"/>
                  </a:lnTo>
                  <a:lnTo>
                    <a:pt x="1552" y="4165"/>
                  </a:lnTo>
                  <a:lnTo>
                    <a:pt x="1532" y="3929"/>
                  </a:lnTo>
                  <a:lnTo>
                    <a:pt x="1552" y="3694"/>
                  </a:lnTo>
                  <a:lnTo>
                    <a:pt x="1591" y="3458"/>
                  </a:lnTo>
                  <a:lnTo>
                    <a:pt x="1650" y="3222"/>
                  </a:lnTo>
                  <a:lnTo>
                    <a:pt x="1749" y="2986"/>
                  </a:lnTo>
                  <a:lnTo>
                    <a:pt x="1847" y="2770"/>
                  </a:lnTo>
                  <a:lnTo>
                    <a:pt x="1984" y="2554"/>
                  </a:lnTo>
                  <a:lnTo>
                    <a:pt x="2122" y="2377"/>
                  </a:lnTo>
                  <a:lnTo>
                    <a:pt x="2299" y="2201"/>
                  </a:lnTo>
                  <a:lnTo>
                    <a:pt x="2475" y="2044"/>
                  </a:lnTo>
                  <a:lnTo>
                    <a:pt x="2672" y="1906"/>
                  </a:lnTo>
                  <a:lnTo>
                    <a:pt x="2868" y="1788"/>
                  </a:lnTo>
                  <a:lnTo>
                    <a:pt x="3084" y="1690"/>
                  </a:lnTo>
                  <a:lnTo>
                    <a:pt x="3300" y="1631"/>
                  </a:lnTo>
                  <a:lnTo>
                    <a:pt x="3536" y="1572"/>
                  </a:lnTo>
                  <a:lnTo>
                    <a:pt x="3772" y="1533"/>
                  </a:lnTo>
                  <a:close/>
                  <a:moveTo>
                    <a:pt x="4027" y="1"/>
                  </a:moveTo>
                  <a:lnTo>
                    <a:pt x="3634" y="20"/>
                  </a:lnTo>
                  <a:lnTo>
                    <a:pt x="3261" y="60"/>
                  </a:lnTo>
                  <a:lnTo>
                    <a:pt x="2888" y="158"/>
                  </a:lnTo>
                  <a:lnTo>
                    <a:pt x="2534" y="276"/>
                  </a:lnTo>
                  <a:lnTo>
                    <a:pt x="2181" y="433"/>
                  </a:lnTo>
                  <a:lnTo>
                    <a:pt x="1847" y="629"/>
                  </a:lnTo>
                  <a:lnTo>
                    <a:pt x="1532" y="845"/>
                  </a:lnTo>
                  <a:lnTo>
                    <a:pt x="1238" y="1081"/>
                  </a:lnTo>
                  <a:lnTo>
                    <a:pt x="982" y="1376"/>
                  </a:lnTo>
                  <a:lnTo>
                    <a:pt x="727" y="1670"/>
                  </a:lnTo>
                  <a:lnTo>
                    <a:pt x="511" y="2024"/>
                  </a:lnTo>
                  <a:lnTo>
                    <a:pt x="334" y="2377"/>
                  </a:lnTo>
                  <a:lnTo>
                    <a:pt x="197" y="2751"/>
                  </a:lnTo>
                  <a:lnTo>
                    <a:pt x="99" y="3144"/>
                  </a:lnTo>
                  <a:lnTo>
                    <a:pt x="40" y="3536"/>
                  </a:lnTo>
                  <a:lnTo>
                    <a:pt x="0" y="3910"/>
                  </a:lnTo>
                  <a:lnTo>
                    <a:pt x="20" y="4302"/>
                  </a:lnTo>
                  <a:lnTo>
                    <a:pt x="79" y="4676"/>
                  </a:lnTo>
                  <a:lnTo>
                    <a:pt x="157" y="5049"/>
                  </a:lnTo>
                  <a:lnTo>
                    <a:pt x="275" y="5402"/>
                  </a:lnTo>
                  <a:lnTo>
                    <a:pt x="432" y="5756"/>
                  </a:lnTo>
                  <a:lnTo>
                    <a:pt x="629" y="6090"/>
                  </a:lnTo>
                  <a:lnTo>
                    <a:pt x="845" y="6404"/>
                  </a:lnTo>
                  <a:lnTo>
                    <a:pt x="1100" y="6699"/>
                  </a:lnTo>
                  <a:lnTo>
                    <a:pt x="1375" y="6974"/>
                  </a:lnTo>
                  <a:lnTo>
                    <a:pt x="1690" y="7210"/>
                  </a:lnTo>
                  <a:lnTo>
                    <a:pt x="2024" y="7426"/>
                  </a:lnTo>
                  <a:lnTo>
                    <a:pt x="2377" y="7602"/>
                  </a:lnTo>
                  <a:lnTo>
                    <a:pt x="2770" y="7740"/>
                  </a:lnTo>
                  <a:lnTo>
                    <a:pt x="3143" y="7838"/>
                  </a:lnTo>
                  <a:lnTo>
                    <a:pt x="3536" y="7917"/>
                  </a:lnTo>
                  <a:lnTo>
                    <a:pt x="3929" y="7936"/>
                  </a:lnTo>
                  <a:lnTo>
                    <a:pt x="4302" y="7917"/>
                  </a:lnTo>
                  <a:lnTo>
                    <a:pt x="4675" y="7858"/>
                  </a:lnTo>
                  <a:lnTo>
                    <a:pt x="5049" y="7779"/>
                  </a:lnTo>
                  <a:lnTo>
                    <a:pt x="5422" y="7661"/>
                  </a:lnTo>
                  <a:lnTo>
                    <a:pt x="5756" y="7504"/>
                  </a:lnTo>
                  <a:lnTo>
                    <a:pt x="6090" y="7308"/>
                  </a:lnTo>
                  <a:lnTo>
                    <a:pt x="6404" y="7092"/>
                  </a:lnTo>
                  <a:lnTo>
                    <a:pt x="6699" y="6836"/>
                  </a:lnTo>
                  <a:lnTo>
                    <a:pt x="6974" y="6561"/>
                  </a:lnTo>
                  <a:lnTo>
                    <a:pt x="7209" y="6247"/>
                  </a:lnTo>
                  <a:lnTo>
                    <a:pt x="7425" y="5913"/>
                  </a:lnTo>
                  <a:lnTo>
                    <a:pt x="7602" y="5560"/>
                  </a:lnTo>
                  <a:lnTo>
                    <a:pt x="7740" y="5167"/>
                  </a:lnTo>
                  <a:lnTo>
                    <a:pt x="7857" y="4794"/>
                  </a:lnTo>
                  <a:lnTo>
                    <a:pt x="7916" y="4401"/>
                  </a:lnTo>
                  <a:lnTo>
                    <a:pt x="7936" y="4008"/>
                  </a:lnTo>
                  <a:lnTo>
                    <a:pt x="7916" y="3635"/>
                  </a:lnTo>
                  <a:lnTo>
                    <a:pt x="7877" y="3261"/>
                  </a:lnTo>
                  <a:lnTo>
                    <a:pt x="7779" y="2888"/>
                  </a:lnTo>
                  <a:lnTo>
                    <a:pt x="7661" y="2515"/>
                  </a:lnTo>
                  <a:lnTo>
                    <a:pt x="7504" y="2181"/>
                  </a:lnTo>
                  <a:lnTo>
                    <a:pt x="7327" y="1847"/>
                  </a:lnTo>
                  <a:lnTo>
                    <a:pt x="7091" y="1533"/>
                  </a:lnTo>
                  <a:lnTo>
                    <a:pt x="6856" y="1238"/>
                  </a:lnTo>
                  <a:lnTo>
                    <a:pt x="6561" y="963"/>
                  </a:lnTo>
                  <a:lnTo>
                    <a:pt x="6266" y="727"/>
                  </a:lnTo>
                  <a:lnTo>
                    <a:pt x="5932" y="511"/>
                  </a:lnTo>
                  <a:lnTo>
                    <a:pt x="5559" y="335"/>
                  </a:lnTo>
                  <a:lnTo>
                    <a:pt x="5186" y="197"/>
                  </a:lnTo>
                  <a:lnTo>
                    <a:pt x="4793" y="79"/>
                  </a:lnTo>
                  <a:lnTo>
                    <a:pt x="4400" y="20"/>
                  </a:lnTo>
                  <a:lnTo>
                    <a:pt x="4027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1" name="Google Shape;261;p3"/>
            <p:cNvSpPr/>
            <p:nvPr/>
          </p:nvSpPr>
          <p:spPr>
            <a:xfrm>
              <a:off x="7062788" y="3667475"/>
              <a:ext cx="558875" cy="558875"/>
            </a:xfrm>
            <a:custGeom>
              <a:avLst/>
              <a:gdLst/>
              <a:ahLst/>
              <a:cxnLst/>
              <a:rect l="l" t="t" r="r" b="b"/>
              <a:pathLst>
                <a:path w="22355" h="22355" extrusionOk="0">
                  <a:moveTo>
                    <a:pt x="10785" y="1"/>
                  </a:moveTo>
                  <a:lnTo>
                    <a:pt x="10235" y="40"/>
                  </a:lnTo>
                  <a:lnTo>
                    <a:pt x="9704" y="99"/>
                  </a:lnTo>
                  <a:lnTo>
                    <a:pt x="9174" y="178"/>
                  </a:lnTo>
                  <a:lnTo>
                    <a:pt x="8644" y="295"/>
                  </a:lnTo>
                  <a:lnTo>
                    <a:pt x="8113" y="413"/>
                  </a:lnTo>
                  <a:lnTo>
                    <a:pt x="7602" y="590"/>
                  </a:lnTo>
                  <a:lnTo>
                    <a:pt x="7111" y="767"/>
                  </a:lnTo>
                  <a:lnTo>
                    <a:pt x="6601" y="983"/>
                  </a:lnTo>
                  <a:lnTo>
                    <a:pt x="6129" y="1199"/>
                  </a:lnTo>
                  <a:lnTo>
                    <a:pt x="5658" y="1454"/>
                  </a:lnTo>
                  <a:lnTo>
                    <a:pt x="5186" y="1729"/>
                  </a:lnTo>
                  <a:lnTo>
                    <a:pt x="4735" y="2044"/>
                  </a:lnTo>
                  <a:lnTo>
                    <a:pt x="4303" y="2358"/>
                  </a:lnTo>
                  <a:lnTo>
                    <a:pt x="3890" y="2692"/>
                  </a:lnTo>
                  <a:lnTo>
                    <a:pt x="3478" y="3065"/>
                  </a:lnTo>
                  <a:lnTo>
                    <a:pt x="3104" y="3438"/>
                  </a:lnTo>
                  <a:lnTo>
                    <a:pt x="2731" y="3851"/>
                  </a:lnTo>
                  <a:lnTo>
                    <a:pt x="2378" y="4283"/>
                  </a:lnTo>
                  <a:lnTo>
                    <a:pt x="2044" y="4715"/>
                  </a:lnTo>
                  <a:lnTo>
                    <a:pt x="1729" y="5186"/>
                  </a:lnTo>
                  <a:lnTo>
                    <a:pt x="1454" y="5678"/>
                  </a:lnTo>
                  <a:lnTo>
                    <a:pt x="1179" y="6169"/>
                  </a:lnTo>
                  <a:lnTo>
                    <a:pt x="944" y="6699"/>
                  </a:lnTo>
                  <a:lnTo>
                    <a:pt x="728" y="7229"/>
                  </a:lnTo>
                  <a:lnTo>
                    <a:pt x="531" y="7760"/>
                  </a:lnTo>
                  <a:lnTo>
                    <a:pt x="374" y="8310"/>
                  </a:lnTo>
                  <a:lnTo>
                    <a:pt x="236" y="8860"/>
                  </a:lnTo>
                  <a:lnTo>
                    <a:pt x="138" y="9390"/>
                  </a:lnTo>
                  <a:lnTo>
                    <a:pt x="60" y="9940"/>
                  </a:lnTo>
                  <a:lnTo>
                    <a:pt x="20" y="10490"/>
                  </a:lnTo>
                  <a:lnTo>
                    <a:pt x="1" y="11040"/>
                  </a:lnTo>
                  <a:lnTo>
                    <a:pt x="1" y="11570"/>
                  </a:lnTo>
                  <a:lnTo>
                    <a:pt x="40" y="12120"/>
                  </a:lnTo>
                  <a:lnTo>
                    <a:pt x="99" y="12651"/>
                  </a:lnTo>
                  <a:lnTo>
                    <a:pt x="178" y="13181"/>
                  </a:lnTo>
                  <a:lnTo>
                    <a:pt x="295" y="13711"/>
                  </a:lnTo>
                  <a:lnTo>
                    <a:pt x="433" y="14242"/>
                  </a:lnTo>
                  <a:lnTo>
                    <a:pt x="590" y="14753"/>
                  </a:lnTo>
                  <a:lnTo>
                    <a:pt x="767" y="15244"/>
                  </a:lnTo>
                  <a:lnTo>
                    <a:pt x="983" y="15754"/>
                  </a:lnTo>
                  <a:lnTo>
                    <a:pt x="1219" y="16226"/>
                  </a:lnTo>
                  <a:lnTo>
                    <a:pt x="1454" y="16697"/>
                  </a:lnTo>
                  <a:lnTo>
                    <a:pt x="1749" y="17169"/>
                  </a:lnTo>
                  <a:lnTo>
                    <a:pt x="2044" y="17620"/>
                  </a:lnTo>
                  <a:lnTo>
                    <a:pt x="2358" y="18053"/>
                  </a:lnTo>
                  <a:lnTo>
                    <a:pt x="2711" y="18465"/>
                  </a:lnTo>
                  <a:lnTo>
                    <a:pt x="3065" y="18878"/>
                  </a:lnTo>
                  <a:lnTo>
                    <a:pt x="3458" y="19251"/>
                  </a:lnTo>
                  <a:lnTo>
                    <a:pt x="3851" y="19624"/>
                  </a:lnTo>
                  <a:lnTo>
                    <a:pt x="4283" y="19978"/>
                  </a:lnTo>
                  <a:lnTo>
                    <a:pt x="4735" y="20311"/>
                  </a:lnTo>
                  <a:lnTo>
                    <a:pt x="5186" y="20626"/>
                  </a:lnTo>
                  <a:lnTo>
                    <a:pt x="5678" y="20901"/>
                  </a:lnTo>
                  <a:lnTo>
                    <a:pt x="6188" y="21176"/>
                  </a:lnTo>
                  <a:lnTo>
                    <a:pt x="6699" y="21411"/>
                  </a:lnTo>
                  <a:lnTo>
                    <a:pt x="7229" y="21628"/>
                  </a:lnTo>
                  <a:lnTo>
                    <a:pt x="7779" y="21824"/>
                  </a:lnTo>
                  <a:lnTo>
                    <a:pt x="8310" y="21981"/>
                  </a:lnTo>
                  <a:lnTo>
                    <a:pt x="8860" y="22119"/>
                  </a:lnTo>
                  <a:lnTo>
                    <a:pt x="9410" y="22217"/>
                  </a:lnTo>
                  <a:lnTo>
                    <a:pt x="9940" y="22295"/>
                  </a:lnTo>
                  <a:lnTo>
                    <a:pt x="10490" y="22335"/>
                  </a:lnTo>
                  <a:lnTo>
                    <a:pt x="11040" y="22354"/>
                  </a:lnTo>
                  <a:lnTo>
                    <a:pt x="11590" y="22354"/>
                  </a:lnTo>
                  <a:lnTo>
                    <a:pt x="12120" y="22315"/>
                  </a:lnTo>
                  <a:lnTo>
                    <a:pt x="12670" y="22256"/>
                  </a:lnTo>
                  <a:lnTo>
                    <a:pt x="13201" y="22178"/>
                  </a:lnTo>
                  <a:lnTo>
                    <a:pt x="13711" y="22060"/>
                  </a:lnTo>
                  <a:lnTo>
                    <a:pt x="14242" y="21922"/>
                  </a:lnTo>
                  <a:lnTo>
                    <a:pt x="14752" y="21765"/>
                  </a:lnTo>
                  <a:lnTo>
                    <a:pt x="15263" y="21588"/>
                  </a:lnTo>
                  <a:lnTo>
                    <a:pt x="15754" y="21372"/>
                  </a:lnTo>
                  <a:lnTo>
                    <a:pt x="16226" y="21136"/>
                  </a:lnTo>
                  <a:lnTo>
                    <a:pt x="16717" y="20901"/>
                  </a:lnTo>
                  <a:lnTo>
                    <a:pt x="17169" y="20606"/>
                  </a:lnTo>
                  <a:lnTo>
                    <a:pt x="17620" y="20311"/>
                  </a:lnTo>
                  <a:lnTo>
                    <a:pt x="18052" y="19997"/>
                  </a:lnTo>
                  <a:lnTo>
                    <a:pt x="18465" y="19644"/>
                  </a:lnTo>
                  <a:lnTo>
                    <a:pt x="18877" y="19290"/>
                  </a:lnTo>
                  <a:lnTo>
                    <a:pt x="19270" y="18897"/>
                  </a:lnTo>
                  <a:lnTo>
                    <a:pt x="19624" y="18504"/>
                  </a:lnTo>
                  <a:lnTo>
                    <a:pt x="19977" y="18072"/>
                  </a:lnTo>
                  <a:lnTo>
                    <a:pt x="20311" y="17620"/>
                  </a:lnTo>
                  <a:lnTo>
                    <a:pt x="20626" y="17169"/>
                  </a:lnTo>
                  <a:lnTo>
                    <a:pt x="20920" y="16678"/>
                  </a:lnTo>
                  <a:lnTo>
                    <a:pt x="21176" y="16167"/>
                  </a:lnTo>
                  <a:lnTo>
                    <a:pt x="21431" y="15656"/>
                  </a:lnTo>
                  <a:lnTo>
                    <a:pt x="21647" y="15126"/>
                  </a:lnTo>
                  <a:lnTo>
                    <a:pt x="21824" y="14576"/>
                  </a:lnTo>
                  <a:lnTo>
                    <a:pt x="21981" y="14045"/>
                  </a:lnTo>
                  <a:lnTo>
                    <a:pt x="22119" y="13495"/>
                  </a:lnTo>
                  <a:lnTo>
                    <a:pt x="22217" y="12945"/>
                  </a:lnTo>
                  <a:lnTo>
                    <a:pt x="22295" y="12415"/>
                  </a:lnTo>
                  <a:lnTo>
                    <a:pt x="22335" y="11865"/>
                  </a:lnTo>
                  <a:lnTo>
                    <a:pt x="22354" y="11315"/>
                  </a:lnTo>
                  <a:lnTo>
                    <a:pt x="22354" y="10765"/>
                  </a:lnTo>
                  <a:lnTo>
                    <a:pt x="22315" y="10235"/>
                  </a:lnTo>
                  <a:lnTo>
                    <a:pt x="22256" y="9685"/>
                  </a:lnTo>
                  <a:lnTo>
                    <a:pt x="22177" y="9154"/>
                  </a:lnTo>
                  <a:lnTo>
                    <a:pt x="22060" y="8644"/>
                  </a:lnTo>
                  <a:lnTo>
                    <a:pt x="21942" y="8113"/>
                  </a:lnTo>
                  <a:lnTo>
                    <a:pt x="21765" y="7603"/>
                  </a:lnTo>
                  <a:lnTo>
                    <a:pt x="21588" y="7092"/>
                  </a:lnTo>
                  <a:lnTo>
                    <a:pt x="21372" y="6601"/>
                  </a:lnTo>
                  <a:lnTo>
                    <a:pt x="21156" y="6110"/>
                  </a:lnTo>
                  <a:lnTo>
                    <a:pt x="20901" y="5638"/>
                  </a:lnTo>
                  <a:lnTo>
                    <a:pt x="20626" y="5186"/>
                  </a:lnTo>
                  <a:lnTo>
                    <a:pt x="20311" y="4735"/>
                  </a:lnTo>
                  <a:lnTo>
                    <a:pt x="19997" y="4303"/>
                  </a:lnTo>
                  <a:lnTo>
                    <a:pt x="19663" y="3890"/>
                  </a:lnTo>
                  <a:lnTo>
                    <a:pt x="19290" y="3478"/>
                  </a:lnTo>
                  <a:lnTo>
                    <a:pt x="18917" y="3085"/>
                  </a:lnTo>
                  <a:lnTo>
                    <a:pt x="18504" y="2731"/>
                  </a:lnTo>
                  <a:lnTo>
                    <a:pt x="18072" y="2378"/>
                  </a:lnTo>
                  <a:lnTo>
                    <a:pt x="17640" y="2044"/>
                  </a:lnTo>
                  <a:lnTo>
                    <a:pt x="17169" y="1729"/>
                  </a:lnTo>
                  <a:lnTo>
                    <a:pt x="16677" y="1435"/>
                  </a:lnTo>
                  <a:lnTo>
                    <a:pt x="16186" y="1179"/>
                  </a:lnTo>
                  <a:lnTo>
                    <a:pt x="15656" y="924"/>
                  </a:lnTo>
                  <a:lnTo>
                    <a:pt x="15126" y="708"/>
                  </a:lnTo>
                  <a:lnTo>
                    <a:pt x="14595" y="531"/>
                  </a:lnTo>
                  <a:lnTo>
                    <a:pt x="14045" y="374"/>
                  </a:lnTo>
                  <a:lnTo>
                    <a:pt x="13495" y="236"/>
                  </a:lnTo>
                  <a:lnTo>
                    <a:pt x="12965" y="138"/>
                  </a:lnTo>
                  <a:lnTo>
                    <a:pt x="12415" y="60"/>
                  </a:lnTo>
                  <a:lnTo>
                    <a:pt x="11865" y="20"/>
                  </a:lnTo>
                  <a:lnTo>
                    <a:pt x="11315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dist="57150" dir="540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2" name="Google Shape;262;p3"/>
            <p:cNvSpPr/>
            <p:nvPr/>
          </p:nvSpPr>
          <p:spPr>
            <a:xfrm>
              <a:off x="7062788" y="3667475"/>
              <a:ext cx="558875" cy="558875"/>
            </a:xfrm>
            <a:custGeom>
              <a:avLst/>
              <a:gdLst/>
              <a:ahLst/>
              <a:cxnLst/>
              <a:rect l="l" t="t" r="r" b="b"/>
              <a:pathLst>
                <a:path w="22355" h="22355" fill="none" extrusionOk="0">
                  <a:moveTo>
                    <a:pt x="21431" y="15656"/>
                  </a:moveTo>
                  <a:lnTo>
                    <a:pt x="21431" y="15656"/>
                  </a:lnTo>
                  <a:lnTo>
                    <a:pt x="21176" y="16167"/>
                  </a:lnTo>
                  <a:lnTo>
                    <a:pt x="20920" y="16678"/>
                  </a:lnTo>
                  <a:lnTo>
                    <a:pt x="20626" y="17169"/>
                  </a:lnTo>
                  <a:lnTo>
                    <a:pt x="20311" y="17620"/>
                  </a:lnTo>
                  <a:lnTo>
                    <a:pt x="19977" y="18072"/>
                  </a:lnTo>
                  <a:lnTo>
                    <a:pt x="19624" y="18504"/>
                  </a:lnTo>
                  <a:lnTo>
                    <a:pt x="19270" y="18897"/>
                  </a:lnTo>
                  <a:lnTo>
                    <a:pt x="18877" y="19290"/>
                  </a:lnTo>
                  <a:lnTo>
                    <a:pt x="18465" y="19644"/>
                  </a:lnTo>
                  <a:lnTo>
                    <a:pt x="18052" y="19997"/>
                  </a:lnTo>
                  <a:lnTo>
                    <a:pt x="17620" y="20311"/>
                  </a:lnTo>
                  <a:lnTo>
                    <a:pt x="17169" y="20606"/>
                  </a:lnTo>
                  <a:lnTo>
                    <a:pt x="16717" y="20901"/>
                  </a:lnTo>
                  <a:lnTo>
                    <a:pt x="16226" y="21136"/>
                  </a:lnTo>
                  <a:lnTo>
                    <a:pt x="15754" y="21372"/>
                  </a:lnTo>
                  <a:lnTo>
                    <a:pt x="15263" y="21588"/>
                  </a:lnTo>
                  <a:lnTo>
                    <a:pt x="14752" y="21765"/>
                  </a:lnTo>
                  <a:lnTo>
                    <a:pt x="14242" y="21922"/>
                  </a:lnTo>
                  <a:lnTo>
                    <a:pt x="13711" y="22060"/>
                  </a:lnTo>
                  <a:lnTo>
                    <a:pt x="13201" y="22178"/>
                  </a:lnTo>
                  <a:lnTo>
                    <a:pt x="12670" y="22256"/>
                  </a:lnTo>
                  <a:lnTo>
                    <a:pt x="12120" y="22315"/>
                  </a:lnTo>
                  <a:lnTo>
                    <a:pt x="11590" y="22354"/>
                  </a:lnTo>
                  <a:lnTo>
                    <a:pt x="11040" y="22354"/>
                  </a:lnTo>
                  <a:lnTo>
                    <a:pt x="10490" y="22335"/>
                  </a:lnTo>
                  <a:lnTo>
                    <a:pt x="9940" y="22295"/>
                  </a:lnTo>
                  <a:lnTo>
                    <a:pt x="9410" y="22217"/>
                  </a:lnTo>
                  <a:lnTo>
                    <a:pt x="8860" y="22119"/>
                  </a:lnTo>
                  <a:lnTo>
                    <a:pt x="8310" y="21981"/>
                  </a:lnTo>
                  <a:lnTo>
                    <a:pt x="7779" y="21824"/>
                  </a:lnTo>
                  <a:lnTo>
                    <a:pt x="7229" y="21628"/>
                  </a:lnTo>
                  <a:lnTo>
                    <a:pt x="6699" y="21411"/>
                  </a:lnTo>
                  <a:lnTo>
                    <a:pt x="6699" y="21411"/>
                  </a:lnTo>
                  <a:lnTo>
                    <a:pt x="6188" y="21176"/>
                  </a:lnTo>
                  <a:lnTo>
                    <a:pt x="5678" y="20901"/>
                  </a:lnTo>
                  <a:lnTo>
                    <a:pt x="5186" y="20626"/>
                  </a:lnTo>
                  <a:lnTo>
                    <a:pt x="4735" y="20311"/>
                  </a:lnTo>
                  <a:lnTo>
                    <a:pt x="4283" y="19978"/>
                  </a:lnTo>
                  <a:lnTo>
                    <a:pt x="3851" y="19624"/>
                  </a:lnTo>
                  <a:lnTo>
                    <a:pt x="3458" y="19251"/>
                  </a:lnTo>
                  <a:lnTo>
                    <a:pt x="3065" y="18878"/>
                  </a:lnTo>
                  <a:lnTo>
                    <a:pt x="2711" y="18465"/>
                  </a:lnTo>
                  <a:lnTo>
                    <a:pt x="2358" y="18053"/>
                  </a:lnTo>
                  <a:lnTo>
                    <a:pt x="2044" y="17620"/>
                  </a:lnTo>
                  <a:lnTo>
                    <a:pt x="1749" y="17169"/>
                  </a:lnTo>
                  <a:lnTo>
                    <a:pt x="1454" y="16697"/>
                  </a:lnTo>
                  <a:lnTo>
                    <a:pt x="1219" y="16226"/>
                  </a:lnTo>
                  <a:lnTo>
                    <a:pt x="983" y="15754"/>
                  </a:lnTo>
                  <a:lnTo>
                    <a:pt x="767" y="15244"/>
                  </a:lnTo>
                  <a:lnTo>
                    <a:pt x="590" y="14753"/>
                  </a:lnTo>
                  <a:lnTo>
                    <a:pt x="433" y="14242"/>
                  </a:lnTo>
                  <a:lnTo>
                    <a:pt x="295" y="13711"/>
                  </a:lnTo>
                  <a:lnTo>
                    <a:pt x="178" y="13181"/>
                  </a:lnTo>
                  <a:lnTo>
                    <a:pt x="99" y="12651"/>
                  </a:lnTo>
                  <a:lnTo>
                    <a:pt x="40" y="12120"/>
                  </a:lnTo>
                  <a:lnTo>
                    <a:pt x="1" y="11570"/>
                  </a:lnTo>
                  <a:lnTo>
                    <a:pt x="1" y="11040"/>
                  </a:lnTo>
                  <a:lnTo>
                    <a:pt x="20" y="10490"/>
                  </a:lnTo>
                  <a:lnTo>
                    <a:pt x="60" y="9940"/>
                  </a:lnTo>
                  <a:lnTo>
                    <a:pt x="138" y="9390"/>
                  </a:lnTo>
                  <a:lnTo>
                    <a:pt x="236" y="8860"/>
                  </a:lnTo>
                  <a:lnTo>
                    <a:pt x="374" y="8310"/>
                  </a:lnTo>
                  <a:lnTo>
                    <a:pt x="531" y="7760"/>
                  </a:lnTo>
                  <a:lnTo>
                    <a:pt x="728" y="7229"/>
                  </a:lnTo>
                  <a:lnTo>
                    <a:pt x="944" y="6699"/>
                  </a:lnTo>
                  <a:lnTo>
                    <a:pt x="944" y="6699"/>
                  </a:lnTo>
                  <a:lnTo>
                    <a:pt x="1179" y="6169"/>
                  </a:lnTo>
                  <a:lnTo>
                    <a:pt x="1454" y="5678"/>
                  </a:lnTo>
                  <a:lnTo>
                    <a:pt x="1729" y="5186"/>
                  </a:lnTo>
                  <a:lnTo>
                    <a:pt x="2044" y="4715"/>
                  </a:lnTo>
                  <a:lnTo>
                    <a:pt x="2378" y="4283"/>
                  </a:lnTo>
                  <a:lnTo>
                    <a:pt x="2731" y="3851"/>
                  </a:lnTo>
                  <a:lnTo>
                    <a:pt x="3104" y="3438"/>
                  </a:lnTo>
                  <a:lnTo>
                    <a:pt x="3478" y="3065"/>
                  </a:lnTo>
                  <a:lnTo>
                    <a:pt x="3890" y="2692"/>
                  </a:lnTo>
                  <a:lnTo>
                    <a:pt x="4303" y="2358"/>
                  </a:lnTo>
                  <a:lnTo>
                    <a:pt x="4735" y="2044"/>
                  </a:lnTo>
                  <a:lnTo>
                    <a:pt x="5186" y="1729"/>
                  </a:lnTo>
                  <a:lnTo>
                    <a:pt x="5658" y="1454"/>
                  </a:lnTo>
                  <a:lnTo>
                    <a:pt x="6129" y="1199"/>
                  </a:lnTo>
                  <a:lnTo>
                    <a:pt x="6601" y="983"/>
                  </a:lnTo>
                  <a:lnTo>
                    <a:pt x="7111" y="767"/>
                  </a:lnTo>
                  <a:lnTo>
                    <a:pt x="7602" y="590"/>
                  </a:lnTo>
                  <a:lnTo>
                    <a:pt x="8113" y="413"/>
                  </a:lnTo>
                  <a:lnTo>
                    <a:pt x="8644" y="295"/>
                  </a:lnTo>
                  <a:lnTo>
                    <a:pt x="9174" y="178"/>
                  </a:lnTo>
                  <a:lnTo>
                    <a:pt x="9704" y="99"/>
                  </a:lnTo>
                  <a:lnTo>
                    <a:pt x="10235" y="40"/>
                  </a:lnTo>
                  <a:lnTo>
                    <a:pt x="10785" y="1"/>
                  </a:lnTo>
                  <a:lnTo>
                    <a:pt x="11315" y="1"/>
                  </a:lnTo>
                  <a:lnTo>
                    <a:pt x="11865" y="20"/>
                  </a:lnTo>
                  <a:lnTo>
                    <a:pt x="12415" y="60"/>
                  </a:lnTo>
                  <a:lnTo>
                    <a:pt x="12965" y="138"/>
                  </a:lnTo>
                  <a:lnTo>
                    <a:pt x="13495" y="236"/>
                  </a:lnTo>
                  <a:lnTo>
                    <a:pt x="14045" y="374"/>
                  </a:lnTo>
                  <a:lnTo>
                    <a:pt x="14595" y="531"/>
                  </a:lnTo>
                  <a:lnTo>
                    <a:pt x="15126" y="708"/>
                  </a:lnTo>
                  <a:lnTo>
                    <a:pt x="15656" y="924"/>
                  </a:lnTo>
                  <a:lnTo>
                    <a:pt x="15656" y="924"/>
                  </a:lnTo>
                  <a:lnTo>
                    <a:pt x="16186" y="1179"/>
                  </a:lnTo>
                  <a:lnTo>
                    <a:pt x="16677" y="1435"/>
                  </a:lnTo>
                  <a:lnTo>
                    <a:pt x="17169" y="1729"/>
                  </a:lnTo>
                  <a:lnTo>
                    <a:pt x="17640" y="2044"/>
                  </a:lnTo>
                  <a:lnTo>
                    <a:pt x="18072" y="2378"/>
                  </a:lnTo>
                  <a:lnTo>
                    <a:pt x="18504" y="2731"/>
                  </a:lnTo>
                  <a:lnTo>
                    <a:pt x="18917" y="3085"/>
                  </a:lnTo>
                  <a:lnTo>
                    <a:pt x="19290" y="3478"/>
                  </a:lnTo>
                  <a:lnTo>
                    <a:pt x="19663" y="3890"/>
                  </a:lnTo>
                  <a:lnTo>
                    <a:pt x="19997" y="4303"/>
                  </a:lnTo>
                  <a:lnTo>
                    <a:pt x="20311" y="4735"/>
                  </a:lnTo>
                  <a:lnTo>
                    <a:pt x="20626" y="5186"/>
                  </a:lnTo>
                  <a:lnTo>
                    <a:pt x="20901" y="5638"/>
                  </a:lnTo>
                  <a:lnTo>
                    <a:pt x="21156" y="6110"/>
                  </a:lnTo>
                  <a:lnTo>
                    <a:pt x="21372" y="6601"/>
                  </a:lnTo>
                  <a:lnTo>
                    <a:pt x="21588" y="7092"/>
                  </a:lnTo>
                  <a:lnTo>
                    <a:pt x="21765" y="7603"/>
                  </a:lnTo>
                  <a:lnTo>
                    <a:pt x="21942" y="8113"/>
                  </a:lnTo>
                  <a:lnTo>
                    <a:pt x="22060" y="8644"/>
                  </a:lnTo>
                  <a:lnTo>
                    <a:pt x="22177" y="9154"/>
                  </a:lnTo>
                  <a:lnTo>
                    <a:pt x="22256" y="9685"/>
                  </a:lnTo>
                  <a:lnTo>
                    <a:pt x="22315" y="10235"/>
                  </a:lnTo>
                  <a:lnTo>
                    <a:pt x="22354" y="10765"/>
                  </a:lnTo>
                  <a:lnTo>
                    <a:pt x="22354" y="11315"/>
                  </a:lnTo>
                  <a:lnTo>
                    <a:pt x="22335" y="11865"/>
                  </a:lnTo>
                  <a:lnTo>
                    <a:pt x="22295" y="12415"/>
                  </a:lnTo>
                  <a:lnTo>
                    <a:pt x="22217" y="12945"/>
                  </a:lnTo>
                  <a:lnTo>
                    <a:pt x="22119" y="13495"/>
                  </a:lnTo>
                  <a:lnTo>
                    <a:pt x="21981" y="14045"/>
                  </a:lnTo>
                  <a:lnTo>
                    <a:pt x="21824" y="14576"/>
                  </a:lnTo>
                  <a:lnTo>
                    <a:pt x="21647" y="15126"/>
                  </a:lnTo>
                  <a:lnTo>
                    <a:pt x="21431" y="15656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3" name="Google Shape;263;p3"/>
            <p:cNvSpPr/>
            <p:nvPr/>
          </p:nvSpPr>
          <p:spPr>
            <a:xfrm>
              <a:off x="7062788" y="3946900"/>
              <a:ext cx="95300" cy="210200"/>
            </a:xfrm>
            <a:custGeom>
              <a:avLst/>
              <a:gdLst/>
              <a:ahLst/>
              <a:cxnLst/>
              <a:rect l="l" t="t" r="r" b="b"/>
              <a:pathLst>
                <a:path w="3812" h="8408" extrusionOk="0">
                  <a:moveTo>
                    <a:pt x="1" y="1"/>
                  </a:moveTo>
                  <a:lnTo>
                    <a:pt x="1" y="1"/>
                  </a:lnTo>
                  <a:lnTo>
                    <a:pt x="20" y="590"/>
                  </a:lnTo>
                  <a:lnTo>
                    <a:pt x="60" y="1179"/>
                  </a:lnTo>
                  <a:lnTo>
                    <a:pt x="138" y="1768"/>
                  </a:lnTo>
                  <a:lnTo>
                    <a:pt x="256" y="2358"/>
                  </a:lnTo>
                  <a:lnTo>
                    <a:pt x="394" y="2927"/>
                  </a:lnTo>
                  <a:lnTo>
                    <a:pt x="570" y="3497"/>
                  </a:lnTo>
                  <a:lnTo>
                    <a:pt x="767" y="4047"/>
                  </a:lnTo>
                  <a:lnTo>
                    <a:pt x="1003" y="4597"/>
                  </a:lnTo>
                  <a:lnTo>
                    <a:pt x="1258" y="5127"/>
                  </a:lnTo>
                  <a:lnTo>
                    <a:pt x="1533" y="5658"/>
                  </a:lnTo>
                  <a:lnTo>
                    <a:pt x="1847" y="6149"/>
                  </a:lnTo>
                  <a:lnTo>
                    <a:pt x="2181" y="6640"/>
                  </a:lnTo>
                  <a:lnTo>
                    <a:pt x="2554" y="7111"/>
                  </a:lnTo>
                  <a:lnTo>
                    <a:pt x="2947" y="7563"/>
                  </a:lnTo>
                  <a:lnTo>
                    <a:pt x="3360" y="7995"/>
                  </a:lnTo>
                  <a:lnTo>
                    <a:pt x="3811" y="8408"/>
                  </a:lnTo>
                  <a:lnTo>
                    <a:pt x="3811" y="8408"/>
                  </a:lnTo>
                  <a:lnTo>
                    <a:pt x="3811" y="8408"/>
                  </a:lnTo>
                  <a:lnTo>
                    <a:pt x="3811" y="8408"/>
                  </a:lnTo>
                  <a:lnTo>
                    <a:pt x="3360" y="7995"/>
                  </a:lnTo>
                  <a:lnTo>
                    <a:pt x="2947" y="7563"/>
                  </a:lnTo>
                  <a:lnTo>
                    <a:pt x="2554" y="7111"/>
                  </a:lnTo>
                  <a:lnTo>
                    <a:pt x="2181" y="6640"/>
                  </a:lnTo>
                  <a:lnTo>
                    <a:pt x="1847" y="6149"/>
                  </a:lnTo>
                  <a:lnTo>
                    <a:pt x="1533" y="5658"/>
                  </a:lnTo>
                  <a:lnTo>
                    <a:pt x="1258" y="5127"/>
                  </a:lnTo>
                  <a:lnTo>
                    <a:pt x="1003" y="4597"/>
                  </a:lnTo>
                  <a:lnTo>
                    <a:pt x="767" y="4047"/>
                  </a:lnTo>
                  <a:lnTo>
                    <a:pt x="570" y="3497"/>
                  </a:lnTo>
                  <a:lnTo>
                    <a:pt x="394" y="2927"/>
                  </a:lnTo>
                  <a:lnTo>
                    <a:pt x="256" y="2358"/>
                  </a:lnTo>
                  <a:lnTo>
                    <a:pt x="138" y="1768"/>
                  </a:lnTo>
                  <a:lnTo>
                    <a:pt x="60" y="1179"/>
                  </a:lnTo>
                  <a:lnTo>
                    <a:pt x="20" y="59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C9AB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4" name="Google Shape;264;p3"/>
            <p:cNvSpPr/>
            <p:nvPr/>
          </p:nvSpPr>
          <p:spPr>
            <a:xfrm>
              <a:off x="7062788" y="3946900"/>
              <a:ext cx="95300" cy="210200"/>
            </a:xfrm>
            <a:custGeom>
              <a:avLst/>
              <a:gdLst/>
              <a:ahLst/>
              <a:cxnLst/>
              <a:rect l="l" t="t" r="r" b="b"/>
              <a:pathLst>
                <a:path w="3812" h="8408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20" y="590"/>
                  </a:lnTo>
                  <a:lnTo>
                    <a:pt x="60" y="1179"/>
                  </a:lnTo>
                  <a:lnTo>
                    <a:pt x="138" y="1768"/>
                  </a:lnTo>
                  <a:lnTo>
                    <a:pt x="256" y="2358"/>
                  </a:lnTo>
                  <a:lnTo>
                    <a:pt x="394" y="2927"/>
                  </a:lnTo>
                  <a:lnTo>
                    <a:pt x="570" y="3497"/>
                  </a:lnTo>
                  <a:lnTo>
                    <a:pt x="767" y="4047"/>
                  </a:lnTo>
                  <a:lnTo>
                    <a:pt x="1003" y="4597"/>
                  </a:lnTo>
                  <a:lnTo>
                    <a:pt x="1258" y="5127"/>
                  </a:lnTo>
                  <a:lnTo>
                    <a:pt x="1533" y="5658"/>
                  </a:lnTo>
                  <a:lnTo>
                    <a:pt x="1847" y="6149"/>
                  </a:lnTo>
                  <a:lnTo>
                    <a:pt x="2181" y="6640"/>
                  </a:lnTo>
                  <a:lnTo>
                    <a:pt x="2554" y="7111"/>
                  </a:lnTo>
                  <a:lnTo>
                    <a:pt x="2947" y="7563"/>
                  </a:lnTo>
                  <a:lnTo>
                    <a:pt x="3360" y="7995"/>
                  </a:lnTo>
                  <a:lnTo>
                    <a:pt x="3811" y="8408"/>
                  </a:lnTo>
                  <a:lnTo>
                    <a:pt x="3811" y="8408"/>
                  </a:lnTo>
                  <a:lnTo>
                    <a:pt x="3811" y="8408"/>
                  </a:lnTo>
                  <a:lnTo>
                    <a:pt x="3811" y="8408"/>
                  </a:lnTo>
                  <a:lnTo>
                    <a:pt x="3360" y="7995"/>
                  </a:lnTo>
                  <a:lnTo>
                    <a:pt x="2947" y="7563"/>
                  </a:lnTo>
                  <a:lnTo>
                    <a:pt x="2554" y="7111"/>
                  </a:lnTo>
                  <a:lnTo>
                    <a:pt x="2181" y="6640"/>
                  </a:lnTo>
                  <a:lnTo>
                    <a:pt x="1847" y="6149"/>
                  </a:lnTo>
                  <a:lnTo>
                    <a:pt x="1533" y="5658"/>
                  </a:lnTo>
                  <a:lnTo>
                    <a:pt x="1258" y="5127"/>
                  </a:lnTo>
                  <a:lnTo>
                    <a:pt x="1003" y="4597"/>
                  </a:lnTo>
                  <a:lnTo>
                    <a:pt x="767" y="4047"/>
                  </a:lnTo>
                  <a:lnTo>
                    <a:pt x="570" y="3497"/>
                  </a:lnTo>
                  <a:lnTo>
                    <a:pt x="394" y="2927"/>
                  </a:lnTo>
                  <a:lnTo>
                    <a:pt x="256" y="2358"/>
                  </a:lnTo>
                  <a:lnTo>
                    <a:pt x="138" y="1768"/>
                  </a:lnTo>
                  <a:lnTo>
                    <a:pt x="60" y="1179"/>
                  </a:lnTo>
                  <a:lnTo>
                    <a:pt x="20" y="590"/>
                  </a:lnTo>
                  <a:lnTo>
                    <a:pt x="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5" name="Google Shape;265;p3"/>
            <p:cNvSpPr/>
            <p:nvPr/>
          </p:nvSpPr>
          <p:spPr>
            <a:xfrm>
              <a:off x="7158063" y="4054925"/>
              <a:ext cx="441975" cy="171425"/>
            </a:xfrm>
            <a:custGeom>
              <a:avLst/>
              <a:gdLst/>
              <a:ahLst/>
              <a:cxnLst/>
              <a:rect l="l" t="t" r="r" b="b"/>
              <a:pathLst>
                <a:path w="17679" h="6857" extrusionOk="0">
                  <a:moveTo>
                    <a:pt x="3124" y="6012"/>
                  </a:moveTo>
                  <a:lnTo>
                    <a:pt x="3124" y="6012"/>
                  </a:lnTo>
                  <a:lnTo>
                    <a:pt x="3124" y="6012"/>
                  </a:lnTo>
                  <a:lnTo>
                    <a:pt x="3124" y="6012"/>
                  </a:lnTo>
                  <a:lnTo>
                    <a:pt x="3124" y="6012"/>
                  </a:lnTo>
                  <a:close/>
                  <a:moveTo>
                    <a:pt x="2908" y="5933"/>
                  </a:moveTo>
                  <a:lnTo>
                    <a:pt x="2908" y="5933"/>
                  </a:lnTo>
                  <a:lnTo>
                    <a:pt x="3104" y="6012"/>
                  </a:lnTo>
                  <a:lnTo>
                    <a:pt x="3104" y="6012"/>
                  </a:lnTo>
                  <a:lnTo>
                    <a:pt x="2908" y="5933"/>
                  </a:lnTo>
                  <a:close/>
                  <a:moveTo>
                    <a:pt x="0" y="4087"/>
                  </a:moveTo>
                  <a:lnTo>
                    <a:pt x="0" y="4087"/>
                  </a:lnTo>
                  <a:lnTo>
                    <a:pt x="0" y="4087"/>
                  </a:lnTo>
                  <a:lnTo>
                    <a:pt x="0" y="4087"/>
                  </a:lnTo>
                  <a:lnTo>
                    <a:pt x="315" y="4362"/>
                  </a:lnTo>
                  <a:lnTo>
                    <a:pt x="649" y="4617"/>
                  </a:lnTo>
                  <a:lnTo>
                    <a:pt x="1002" y="4872"/>
                  </a:lnTo>
                  <a:lnTo>
                    <a:pt x="1356" y="5108"/>
                  </a:lnTo>
                  <a:lnTo>
                    <a:pt x="1729" y="5324"/>
                  </a:lnTo>
                  <a:lnTo>
                    <a:pt x="2102" y="5540"/>
                  </a:lnTo>
                  <a:lnTo>
                    <a:pt x="2495" y="5737"/>
                  </a:lnTo>
                  <a:lnTo>
                    <a:pt x="2888" y="5913"/>
                  </a:lnTo>
                  <a:lnTo>
                    <a:pt x="2888" y="5913"/>
                  </a:lnTo>
                  <a:lnTo>
                    <a:pt x="2495" y="5737"/>
                  </a:lnTo>
                  <a:lnTo>
                    <a:pt x="2102" y="5540"/>
                  </a:lnTo>
                  <a:lnTo>
                    <a:pt x="1729" y="5324"/>
                  </a:lnTo>
                  <a:lnTo>
                    <a:pt x="1356" y="5108"/>
                  </a:lnTo>
                  <a:lnTo>
                    <a:pt x="1002" y="4872"/>
                  </a:lnTo>
                  <a:lnTo>
                    <a:pt x="649" y="4617"/>
                  </a:lnTo>
                  <a:lnTo>
                    <a:pt x="315" y="4362"/>
                  </a:lnTo>
                  <a:lnTo>
                    <a:pt x="0" y="4087"/>
                  </a:lnTo>
                  <a:close/>
                  <a:moveTo>
                    <a:pt x="17679" y="1"/>
                  </a:moveTo>
                  <a:lnTo>
                    <a:pt x="17679" y="1"/>
                  </a:lnTo>
                  <a:lnTo>
                    <a:pt x="17620" y="158"/>
                  </a:lnTo>
                  <a:lnTo>
                    <a:pt x="17620" y="158"/>
                  </a:lnTo>
                  <a:lnTo>
                    <a:pt x="17424" y="551"/>
                  </a:lnTo>
                  <a:lnTo>
                    <a:pt x="17247" y="924"/>
                  </a:lnTo>
                  <a:lnTo>
                    <a:pt x="17031" y="1297"/>
                  </a:lnTo>
                  <a:lnTo>
                    <a:pt x="16815" y="1651"/>
                  </a:lnTo>
                  <a:lnTo>
                    <a:pt x="16599" y="2005"/>
                  </a:lnTo>
                  <a:lnTo>
                    <a:pt x="16363" y="2338"/>
                  </a:lnTo>
                  <a:lnTo>
                    <a:pt x="16108" y="2653"/>
                  </a:lnTo>
                  <a:lnTo>
                    <a:pt x="15833" y="2967"/>
                  </a:lnTo>
                  <a:lnTo>
                    <a:pt x="15577" y="3281"/>
                  </a:lnTo>
                  <a:lnTo>
                    <a:pt x="15283" y="3576"/>
                  </a:lnTo>
                  <a:lnTo>
                    <a:pt x="15008" y="3851"/>
                  </a:lnTo>
                  <a:lnTo>
                    <a:pt x="14693" y="4126"/>
                  </a:lnTo>
                  <a:lnTo>
                    <a:pt x="14399" y="4381"/>
                  </a:lnTo>
                  <a:lnTo>
                    <a:pt x="14065" y="4617"/>
                  </a:lnTo>
                  <a:lnTo>
                    <a:pt x="13750" y="4853"/>
                  </a:lnTo>
                  <a:lnTo>
                    <a:pt x="13416" y="5088"/>
                  </a:lnTo>
                  <a:lnTo>
                    <a:pt x="13083" y="5285"/>
                  </a:lnTo>
                  <a:lnTo>
                    <a:pt x="12729" y="5481"/>
                  </a:lnTo>
                  <a:lnTo>
                    <a:pt x="12375" y="5678"/>
                  </a:lnTo>
                  <a:lnTo>
                    <a:pt x="12022" y="5835"/>
                  </a:lnTo>
                  <a:lnTo>
                    <a:pt x="11649" y="6012"/>
                  </a:lnTo>
                  <a:lnTo>
                    <a:pt x="11275" y="6149"/>
                  </a:lnTo>
                  <a:lnTo>
                    <a:pt x="10902" y="6287"/>
                  </a:lnTo>
                  <a:lnTo>
                    <a:pt x="10529" y="6405"/>
                  </a:lnTo>
                  <a:lnTo>
                    <a:pt x="10136" y="6503"/>
                  </a:lnTo>
                  <a:lnTo>
                    <a:pt x="9743" y="6601"/>
                  </a:lnTo>
                  <a:lnTo>
                    <a:pt x="9350" y="6680"/>
                  </a:lnTo>
                  <a:lnTo>
                    <a:pt x="8958" y="6738"/>
                  </a:lnTo>
                  <a:lnTo>
                    <a:pt x="8565" y="6797"/>
                  </a:lnTo>
                  <a:lnTo>
                    <a:pt x="8172" y="6837"/>
                  </a:lnTo>
                  <a:lnTo>
                    <a:pt x="7759" y="6856"/>
                  </a:lnTo>
                  <a:lnTo>
                    <a:pt x="7366" y="6856"/>
                  </a:lnTo>
                  <a:lnTo>
                    <a:pt x="7366" y="6856"/>
                  </a:lnTo>
                  <a:lnTo>
                    <a:pt x="6934" y="6856"/>
                  </a:lnTo>
                  <a:lnTo>
                    <a:pt x="6483" y="6817"/>
                  </a:lnTo>
                  <a:lnTo>
                    <a:pt x="6483" y="6817"/>
                  </a:lnTo>
                  <a:lnTo>
                    <a:pt x="6934" y="6856"/>
                  </a:lnTo>
                  <a:lnTo>
                    <a:pt x="7366" y="6856"/>
                  </a:lnTo>
                  <a:lnTo>
                    <a:pt x="7366" y="6856"/>
                  </a:lnTo>
                  <a:lnTo>
                    <a:pt x="7759" y="6856"/>
                  </a:lnTo>
                  <a:lnTo>
                    <a:pt x="8172" y="6837"/>
                  </a:lnTo>
                  <a:lnTo>
                    <a:pt x="8565" y="6797"/>
                  </a:lnTo>
                  <a:lnTo>
                    <a:pt x="8958" y="6738"/>
                  </a:lnTo>
                  <a:lnTo>
                    <a:pt x="9350" y="6680"/>
                  </a:lnTo>
                  <a:lnTo>
                    <a:pt x="9743" y="6601"/>
                  </a:lnTo>
                  <a:lnTo>
                    <a:pt x="10136" y="6503"/>
                  </a:lnTo>
                  <a:lnTo>
                    <a:pt x="10529" y="6405"/>
                  </a:lnTo>
                  <a:lnTo>
                    <a:pt x="10902" y="6287"/>
                  </a:lnTo>
                  <a:lnTo>
                    <a:pt x="11275" y="6149"/>
                  </a:lnTo>
                  <a:lnTo>
                    <a:pt x="11649" y="6012"/>
                  </a:lnTo>
                  <a:lnTo>
                    <a:pt x="12022" y="5835"/>
                  </a:lnTo>
                  <a:lnTo>
                    <a:pt x="12375" y="5678"/>
                  </a:lnTo>
                  <a:lnTo>
                    <a:pt x="12729" y="5481"/>
                  </a:lnTo>
                  <a:lnTo>
                    <a:pt x="13083" y="5285"/>
                  </a:lnTo>
                  <a:lnTo>
                    <a:pt x="13416" y="5088"/>
                  </a:lnTo>
                  <a:lnTo>
                    <a:pt x="13750" y="4853"/>
                  </a:lnTo>
                  <a:lnTo>
                    <a:pt x="14065" y="4617"/>
                  </a:lnTo>
                  <a:lnTo>
                    <a:pt x="14399" y="4381"/>
                  </a:lnTo>
                  <a:lnTo>
                    <a:pt x="14693" y="4126"/>
                  </a:lnTo>
                  <a:lnTo>
                    <a:pt x="15008" y="3851"/>
                  </a:lnTo>
                  <a:lnTo>
                    <a:pt x="15283" y="3576"/>
                  </a:lnTo>
                  <a:lnTo>
                    <a:pt x="15577" y="3281"/>
                  </a:lnTo>
                  <a:lnTo>
                    <a:pt x="15833" y="2967"/>
                  </a:lnTo>
                  <a:lnTo>
                    <a:pt x="16108" y="2653"/>
                  </a:lnTo>
                  <a:lnTo>
                    <a:pt x="16363" y="2338"/>
                  </a:lnTo>
                  <a:lnTo>
                    <a:pt x="16599" y="2005"/>
                  </a:lnTo>
                  <a:lnTo>
                    <a:pt x="16815" y="1651"/>
                  </a:lnTo>
                  <a:lnTo>
                    <a:pt x="17031" y="1297"/>
                  </a:lnTo>
                  <a:lnTo>
                    <a:pt x="17247" y="924"/>
                  </a:lnTo>
                  <a:lnTo>
                    <a:pt x="17424" y="551"/>
                  </a:lnTo>
                  <a:lnTo>
                    <a:pt x="17620" y="158"/>
                  </a:lnTo>
                  <a:lnTo>
                    <a:pt x="17620" y="158"/>
                  </a:lnTo>
                  <a:lnTo>
                    <a:pt x="17679" y="1"/>
                  </a:lnTo>
                  <a:close/>
                </a:path>
              </a:pathLst>
            </a:custGeom>
            <a:solidFill>
              <a:srgbClr val="A48E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6" name="Google Shape;266;p3"/>
            <p:cNvSpPr/>
            <p:nvPr/>
          </p:nvSpPr>
          <p:spPr>
            <a:xfrm>
              <a:off x="7236138" y="420520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7" name="Google Shape;267;p3"/>
            <p:cNvSpPr/>
            <p:nvPr/>
          </p:nvSpPr>
          <p:spPr>
            <a:xfrm>
              <a:off x="7230738" y="4203250"/>
              <a:ext cx="4925" cy="1975"/>
            </a:xfrm>
            <a:custGeom>
              <a:avLst/>
              <a:gdLst/>
              <a:ahLst/>
              <a:cxnLst/>
              <a:rect l="l" t="t" r="r" b="b"/>
              <a:pathLst>
                <a:path w="197" h="79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97" y="79"/>
                  </a:lnTo>
                  <a:lnTo>
                    <a:pt x="197" y="79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8" name="Google Shape;268;p3"/>
            <p:cNvSpPr/>
            <p:nvPr/>
          </p:nvSpPr>
          <p:spPr>
            <a:xfrm>
              <a:off x="7158063" y="4157075"/>
              <a:ext cx="72200" cy="45700"/>
            </a:xfrm>
            <a:custGeom>
              <a:avLst/>
              <a:gdLst/>
              <a:ahLst/>
              <a:cxnLst/>
              <a:rect l="l" t="t" r="r" b="b"/>
              <a:pathLst>
                <a:path w="2888" h="1828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315" y="276"/>
                  </a:lnTo>
                  <a:lnTo>
                    <a:pt x="649" y="531"/>
                  </a:lnTo>
                  <a:lnTo>
                    <a:pt x="1002" y="786"/>
                  </a:lnTo>
                  <a:lnTo>
                    <a:pt x="1356" y="1022"/>
                  </a:lnTo>
                  <a:lnTo>
                    <a:pt x="1729" y="1238"/>
                  </a:lnTo>
                  <a:lnTo>
                    <a:pt x="2102" y="1454"/>
                  </a:lnTo>
                  <a:lnTo>
                    <a:pt x="2495" y="1651"/>
                  </a:lnTo>
                  <a:lnTo>
                    <a:pt x="2888" y="1827"/>
                  </a:lnTo>
                  <a:lnTo>
                    <a:pt x="2888" y="1827"/>
                  </a:lnTo>
                  <a:lnTo>
                    <a:pt x="2495" y="1651"/>
                  </a:lnTo>
                  <a:lnTo>
                    <a:pt x="2102" y="1454"/>
                  </a:lnTo>
                  <a:lnTo>
                    <a:pt x="1729" y="1238"/>
                  </a:lnTo>
                  <a:lnTo>
                    <a:pt x="1356" y="1022"/>
                  </a:lnTo>
                  <a:lnTo>
                    <a:pt x="1002" y="786"/>
                  </a:lnTo>
                  <a:lnTo>
                    <a:pt x="649" y="531"/>
                  </a:lnTo>
                  <a:lnTo>
                    <a:pt x="315" y="276"/>
                  </a:lnTo>
                  <a:lnTo>
                    <a:pt x="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9" name="Google Shape;269;p3"/>
            <p:cNvSpPr/>
            <p:nvPr/>
          </p:nvSpPr>
          <p:spPr>
            <a:xfrm>
              <a:off x="7320113" y="4054925"/>
              <a:ext cx="279925" cy="171425"/>
            </a:xfrm>
            <a:custGeom>
              <a:avLst/>
              <a:gdLst/>
              <a:ahLst/>
              <a:cxnLst/>
              <a:rect l="l" t="t" r="r" b="b"/>
              <a:pathLst>
                <a:path w="11197" h="6857" fill="none" extrusionOk="0">
                  <a:moveTo>
                    <a:pt x="11197" y="1"/>
                  </a:moveTo>
                  <a:lnTo>
                    <a:pt x="11197" y="1"/>
                  </a:lnTo>
                  <a:lnTo>
                    <a:pt x="11138" y="158"/>
                  </a:lnTo>
                  <a:lnTo>
                    <a:pt x="11138" y="158"/>
                  </a:lnTo>
                  <a:lnTo>
                    <a:pt x="10942" y="551"/>
                  </a:lnTo>
                  <a:lnTo>
                    <a:pt x="10765" y="924"/>
                  </a:lnTo>
                  <a:lnTo>
                    <a:pt x="10549" y="1297"/>
                  </a:lnTo>
                  <a:lnTo>
                    <a:pt x="10333" y="1651"/>
                  </a:lnTo>
                  <a:lnTo>
                    <a:pt x="10117" y="2005"/>
                  </a:lnTo>
                  <a:lnTo>
                    <a:pt x="9881" y="2338"/>
                  </a:lnTo>
                  <a:lnTo>
                    <a:pt x="9626" y="2653"/>
                  </a:lnTo>
                  <a:lnTo>
                    <a:pt x="9351" y="2967"/>
                  </a:lnTo>
                  <a:lnTo>
                    <a:pt x="9095" y="3281"/>
                  </a:lnTo>
                  <a:lnTo>
                    <a:pt x="8801" y="3576"/>
                  </a:lnTo>
                  <a:lnTo>
                    <a:pt x="8526" y="3851"/>
                  </a:lnTo>
                  <a:lnTo>
                    <a:pt x="8211" y="4126"/>
                  </a:lnTo>
                  <a:lnTo>
                    <a:pt x="7917" y="4381"/>
                  </a:lnTo>
                  <a:lnTo>
                    <a:pt x="7583" y="4617"/>
                  </a:lnTo>
                  <a:lnTo>
                    <a:pt x="7268" y="4853"/>
                  </a:lnTo>
                  <a:lnTo>
                    <a:pt x="6934" y="5088"/>
                  </a:lnTo>
                  <a:lnTo>
                    <a:pt x="6601" y="5285"/>
                  </a:lnTo>
                  <a:lnTo>
                    <a:pt x="6247" y="5481"/>
                  </a:lnTo>
                  <a:lnTo>
                    <a:pt x="5893" y="5678"/>
                  </a:lnTo>
                  <a:lnTo>
                    <a:pt x="5540" y="5835"/>
                  </a:lnTo>
                  <a:lnTo>
                    <a:pt x="5167" y="6012"/>
                  </a:lnTo>
                  <a:lnTo>
                    <a:pt x="4793" y="6149"/>
                  </a:lnTo>
                  <a:lnTo>
                    <a:pt x="4420" y="6287"/>
                  </a:lnTo>
                  <a:lnTo>
                    <a:pt x="4047" y="6405"/>
                  </a:lnTo>
                  <a:lnTo>
                    <a:pt x="3654" y="6503"/>
                  </a:lnTo>
                  <a:lnTo>
                    <a:pt x="3261" y="6601"/>
                  </a:lnTo>
                  <a:lnTo>
                    <a:pt x="2868" y="6680"/>
                  </a:lnTo>
                  <a:lnTo>
                    <a:pt x="2476" y="6738"/>
                  </a:lnTo>
                  <a:lnTo>
                    <a:pt x="2083" y="6797"/>
                  </a:lnTo>
                  <a:lnTo>
                    <a:pt x="1690" y="6837"/>
                  </a:lnTo>
                  <a:lnTo>
                    <a:pt x="1277" y="6856"/>
                  </a:lnTo>
                  <a:lnTo>
                    <a:pt x="884" y="6856"/>
                  </a:lnTo>
                  <a:lnTo>
                    <a:pt x="884" y="6856"/>
                  </a:lnTo>
                  <a:lnTo>
                    <a:pt x="452" y="6856"/>
                  </a:lnTo>
                  <a:lnTo>
                    <a:pt x="1" y="6817"/>
                  </a:lnTo>
                  <a:lnTo>
                    <a:pt x="1" y="6817"/>
                  </a:lnTo>
                  <a:lnTo>
                    <a:pt x="452" y="6856"/>
                  </a:lnTo>
                  <a:lnTo>
                    <a:pt x="884" y="6856"/>
                  </a:lnTo>
                  <a:lnTo>
                    <a:pt x="884" y="6856"/>
                  </a:lnTo>
                  <a:lnTo>
                    <a:pt x="1277" y="6856"/>
                  </a:lnTo>
                  <a:lnTo>
                    <a:pt x="1690" y="6837"/>
                  </a:lnTo>
                  <a:lnTo>
                    <a:pt x="2083" y="6797"/>
                  </a:lnTo>
                  <a:lnTo>
                    <a:pt x="2476" y="6738"/>
                  </a:lnTo>
                  <a:lnTo>
                    <a:pt x="2868" y="6680"/>
                  </a:lnTo>
                  <a:lnTo>
                    <a:pt x="3261" y="6601"/>
                  </a:lnTo>
                  <a:lnTo>
                    <a:pt x="3654" y="6503"/>
                  </a:lnTo>
                  <a:lnTo>
                    <a:pt x="4047" y="6405"/>
                  </a:lnTo>
                  <a:lnTo>
                    <a:pt x="4420" y="6287"/>
                  </a:lnTo>
                  <a:lnTo>
                    <a:pt x="4793" y="6149"/>
                  </a:lnTo>
                  <a:lnTo>
                    <a:pt x="5167" y="6012"/>
                  </a:lnTo>
                  <a:lnTo>
                    <a:pt x="5540" y="5835"/>
                  </a:lnTo>
                  <a:lnTo>
                    <a:pt x="5893" y="5678"/>
                  </a:lnTo>
                  <a:lnTo>
                    <a:pt x="6247" y="5481"/>
                  </a:lnTo>
                  <a:lnTo>
                    <a:pt x="6601" y="5285"/>
                  </a:lnTo>
                  <a:lnTo>
                    <a:pt x="6934" y="5088"/>
                  </a:lnTo>
                  <a:lnTo>
                    <a:pt x="7268" y="4853"/>
                  </a:lnTo>
                  <a:lnTo>
                    <a:pt x="7583" y="4617"/>
                  </a:lnTo>
                  <a:lnTo>
                    <a:pt x="7917" y="4381"/>
                  </a:lnTo>
                  <a:lnTo>
                    <a:pt x="8211" y="4126"/>
                  </a:lnTo>
                  <a:lnTo>
                    <a:pt x="8526" y="3851"/>
                  </a:lnTo>
                  <a:lnTo>
                    <a:pt x="8801" y="3576"/>
                  </a:lnTo>
                  <a:lnTo>
                    <a:pt x="9095" y="3281"/>
                  </a:lnTo>
                  <a:lnTo>
                    <a:pt x="9351" y="2967"/>
                  </a:lnTo>
                  <a:lnTo>
                    <a:pt x="9626" y="2653"/>
                  </a:lnTo>
                  <a:lnTo>
                    <a:pt x="9881" y="2338"/>
                  </a:lnTo>
                  <a:lnTo>
                    <a:pt x="10117" y="2005"/>
                  </a:lnTo>
                  <a:lnTo>
                    <a:pt x="10333" y="1651"/>
                  </a:lnTo>
                  <a:lnTo>
                    <a:pt x="10549" y="1297"/>
                  </a:lnTo>
                  <a:lnTo>
                    <a:pt x="10765" y="924"/>
                  </a:lnTo>
                  <a:lnTo>
                    <a:pt x="10942" y="551"/>
                  </a:lnTo>
                  <a:lnTo>
                    <a:pt x="11138" y="158"/>
                  </a:lnTo>
                  <a:lnTo>
                    <a:pt x="11138" y="158"/>
                  </a:lnTo>
                  <a:lnTo>
                    <a:pt x="11197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70" name="Google Shape;270;p3"/>
            <p:cNvSpPr/>
            <p:nvPr/>
          </p:nvSpPr>
          <p:spPr>
            <a:xfrm>
              <a:off x="7062788" y="3798100"/>
              <a:ext cx="552000" cy="428250"/>
            </a:xfrm>
            <a:custGeom>
              <a:avLst/>
              <a:gdLst/>
              <a:ahLst/>
              <a:cxnLst/>
              <a:rect l="l" t="t" r="r" b="b"/>
              <a:pathLst>
                <a:path w="22080" h="17130" fill="none" extrusionOk="0">
                  <a:moveTo>
                    <a:pt x="1710" y="1"/>
                  </a:moveTo>
                  <a:lnTo>
                    <a:pt x="1710" y="1"/>
                  </a:lnTo>
                  <a:lnTo>
                    <a:pt x="1494" y="354"/>
                  </a:lnTo>
                  <a:lnTo>
                    <a:pt x="1297" y="728"/>
                  </a:lnTo>
                  <a:lnTo>
                    <a:pt x="1120" y="1081"/>
                  </a:lnTo>
                  <a:lnTo>
                    <a:pt x="944" y="1474"/>
                  </a:lnTo>
                  <a:lnTo>
                    <a:pt x="944" y="1474"/>
                  </a:lnTo>
                  <a:lnTo>
                    <a:pt x="944" y="1474"/>
                  </a:lnTo>
                  <a:lnTo>
                    <a:pt x="708" y="2024"/>
                  </a:lnTo>
                  <a:lnTo>
                    <a:pt x="708" y="2024"/>
                  </a:lnTo>
                  <a:lnTo>
                    <a:pt x="551" y="2515"/>
                  </a:lnTo>
                  <a:lnTo>
                    <a:pt x="394" y="2986"/>
                  </a:lnTo>
                  <a:lnTo>
                    <a:pt x="276" y="3478"/>
                  </a:lnTo>
                  <a:lnTo>
                    <a:pt x="178" y="3969"/>
                  </a:lnTo>
                  <a:lnTo>
                    <a:pt x="99" y="4460"/>
                  </a:lnTo>
                  <a:lnTo>
                    <a:pt x="40" y="4970"/>
                  </a:lnTo>
                  <a:lnTo>
                    <a:pt x="1" y="5461"/>
                  </a:lnTo>
                  <a:lnTo>
                    <a:pt x="1" y="5953"/>
                  </a:lnTo>
                  <a:lnTo>
                    <a:pt x="1" y="5953"/>
                  </a:lnTo>
                  <a:lnTo>
                    <a:pt x="20" y="6542"/>
                  </a:lnTo>
                  <a:lnTo>
                    <a:pt x="60" y="7131"/>
                  </a:lnTo>
                  <a:lnTo>
                    <a:pt x="138" y="7720"/>
                  </a:lnTo>
                  <a:lnTo>
                    <a:pt x="256" y="8310"/>
                  </a:lnTo>
                  <a:lnTo>
                    <a:pt x="394" y="8879"/>
                  </a:lnTo>
                  <a:lnTo>
                    <a:pt x="570" y="9449"/>
                  </a:lnTo>
                  <a:lnTo>
                    <a:pt x="767" y="9999"/>
                  </a:lnTo>
                  <a:lnTo>
                    <a:pt x="1003" y="10549"/>
                  </a:lnTo>
                  <a:lnTo>
                    <a:pt x="1258" y="11079"/>
                  </a:lnTo>
                  <a:lnTo>
                    <a:pt x="1533" y="11610"/>
                  </a:lnTo>
                  <a:lnTo>
                    <a:pt x="1847" y="12101"/>
                  </a:lnTo>
                  <a:lnTo>
                    <a:pt x="2181" y="12592"/>
                  </a:lnTo>
                  <a:lnTo>
                    <a:pt x="2554" y="13063"/>
                  </a:lnTo>
                  <a:lnTo>
                    <a:pt x="2947" y="13515"/>
                  </a:lnTo>
                  <a:lnTo>
                    <a:pt x="3360" y="13947"/>
                  </a:lnTo>
                  <a:lnTo>
                    <a:pt x="3811" y="14360"/>
                  </a:lnTo>
                  <a:lnTo>
                    <a:pt x="3811" y="14360"/>
                  </a:lnTo>
                  <a:lnTo>
                    <a:pt x="4126" y="14635"/>
                  </a:lnTo>
                  <a:lnTo>
                    <a:pt x="4460" y="14890"/>
                  </a:lnTo>
                  <a:lnTo>
                    <a:pt x="4813" y="15145"/>
                  </a:lnTo>
                  <a:lnTo>
                    <a:pt x="5167" y="15381"/>
                  </a:lnTo>
                  <a:lnTo>
                    <a:pt x="5540" y="15597"/>
                  </a:lnTo>
                  <a:lnTo>
                    <a:pt x="5913" y="15813"/>
                  </a:lnTo>
                  <a:lnTo>
                    <a:pt x="6306" y="16010"/>
                  </a:lnTo>
                  <a:lnTo>
                    <a:pt x="6699" y="16186"/>
                  </a:lnTo>
                  <a:lnTo>
                    <a:pt x="6699" y="16186"/>
                  </a:lnTo>
                  <a:lnTo>
                    <a:pt x="6699" y="16186"/>
                  </a:lnTo>
                  <a:lnTo>
                    <a:pt x="6719" y="16206"/>
                  </a:lnTo>
                  <a:lnTo>
                    <a:pt x="6719" y="16206"/>
                  </a:lnTo>
                  <a:lnTo>
                    <a:pt x="6915" y="16285"/>
                  </a:lnTo>
                  <a:lnTo>
                    <a:pt x="6915" y="16285"/>
                  </a:lnTo>
                  <a:lnTo>
                    <a:pt x="6935" y="16285"/>
                  </a:lnTo>
                  <a:lnTo>
                    <a:pt x="6935" y="16285"/>
                  </a:lnTo>
                  <a:lnTo>
                    <a:pt x="6935" y="16285"/>
                  </a:lnTo>
                  <a:lnTo>
                    <a:pt x="6935" y="16285"/>
                  </a:lnTo>
                  <a:lnTo>
                    <a:pt x="7347" y="16461"/>
                  </a:lnTo>
                  <a:lnTo>
                    <a:pt x="7779" y="16599"/>
                  </a:lnTo>
                  <a:lnTo>
                    <a:pt x="8192" y="16717"/>
                  </a:lnTo>
                  <a:lnTo>
                    <a:pt x="8604" y="16835"/>
                  </a:lnTo>
                  <a:lnTo>
                    <a:pt x="9036" y="16913"/>
                  </a:lnTo>
                  <a:lnTo>
                    <a:pt x="9449" y="16992"/>
                  </a:lnTo>
                  <a:lnTo>
                    <a:pt x="9881" y="17051"/>
                  </a:lnTo>
                  <a:lnTo>
                    <a:pt x="10294" y="17090"/>
                  </a:lnTo>
                  <a:lnTo>
                    <a:pt x="10294" y="17090"/>
                  </a:lnTo>
                  <a:lnTo>
                    <a:pt x="10745" y="17129"/>
                  </a:lnTo>
                  <a:lnTo>
                    <a:pt x="11177" y="17129"/>
                  </a:lnTo>
                  <a:lnTo>
                    <a:pt x="11177" y="17129"/>
                  </a:lnTo>
                  <a:lnTo>
                    <a:pt x="11570" y="17129"/>
                  </a:lnTo>
                  <a:lnTo>
                    <a:pt x="11983" y="17110"/>
                  </a:lnTo>
                  <a:lnTo>
                    <a:pt x="12376" y="17070"/>
                  </a:lnTo>
                  <a:lnTo>
                    <a:pt x="12769" y="17011"/>
                  </a:lnTo>
                  <a:lnTo>
                    <a:pt x="13161" y="16953"/>
                  </a:lnTo>
                  <a:lnTo>
                    <a:pt x="13554" y="16874"/>
                  </a:lnTo>
                  <a:lnTo>
                    <a:pt x="13947" y="16776"/>
                  </a:lnTo>
                  <a:lnTo>
                    <a:pt x="14340" y="16678"/>
                  </a:lnTo>
                  <a:lnTo>
                    <a:pt x="14713" y="16560"/>
                  </a:lnTo>
                  <a:lnTo>
                    <a:pt x="15086" y="16422"/>
                  </a:lnTo>
                  <a:lnTo>
                    <a:pt x="15460" y="16285"/>
                  </a:lnTo>
                  <a:lnTo>
                    <a:pt x="15833" y="16108"/>
                  </a:lnTo>
                  <a:lnTo>
                    <a:pt x="16186" y="15951"/>
                  </a:lnTo>
                  <a:lnTo>
                    <a:pt x="16540" y="15754"/>
                  </a:lnTo>
                  <a:lnTo>
                    <a:pt x="16894" y="15558"/>
                  </a:lnTo>
                  <a:lnTo>
                    <a:pt x="17227" y="15361"/>
                  </a:lnTo>
                  <a:lnTo>
                    <a:pt x="17561" y="15126"/>
                  </a:lnTo>
                  <a:lnTo>
                    <a:pt x="17876" y="14890"/>
                  </a:lnTo>
                  <a:lnTo>
                    <a:pt x="18210" y="14654"/>
                  </a:lnTo>
                  <a:lnTo>
                    <a:pt x="18504" y="14399"/>
                  </a:lnTo>
                  <a:lnTo>
                    <a:pt x="18819" y="14124"/>
                  </a:lnTo>
                  <a:lnTo>
                    <a:pt x="19094" y="13849"/>
                  </a:lnTo>
                  <a:lnTo>
                    <a:pt x="19388" y="13554"/>
                  </a:lnTo>
                  <a:lnTo>
                    <a:pt x="19644" y="13240"/>
                  </a:lnTo>
                  <a:lnTo>
                    <a:pt x="19919" y="12926"/>
                  </a:lnTo>
                  <a:lnTo>
                    <a:pt x="20174" y="12611"/>
                  </a:lnTo>
                  <a:lnTo>
                    <a:pt x="20410" y="12278"/>
                  </a:lnTo>
                  <a:lnTo>
                    <a:pt x="20626" y="11924"/>
                  </a:lnTo>
                  <a:lnTo>
                    <a:pt x="20842" y="11570"/>
                  </a:lnTo>
                  <a:lnTo>
                    <a:pt x="21058" y="11197"/>
                  </a:lnTo>
                  <a:lnTo>
                    <a:pt x="21235" y="10824"/>
                  </a:lnTo>
                  <a:lnTo>
                    <a:pt x="21431" y="10431"/>
                  </a:lnTo>
                  <a:lnTo>
                    <a:pt x="21431" y="10431"/>
                  </a:lnTo>
                  <a:lnTo>
                    <a:pt x="21490" y="10274"/>
                  </a:lnTo>
                  <a:lnTo>
                    <a:pt x="21490" y="10274"/>
                  </a:lnTo>
                  <a:lnTo>
                    <a:pt x="21667" y="9803"/>
                  </a:lnTo>
                  <a:lnTo>
                    <a:pt x="21824" y="9351"/>
                  </a:lnTo>
                  <a:lnTo>
                    <a:pt x="21961" y="8879"/>
                  </a:lnTo>
                  <a:lnTo>
                    <a:pt x="22079" y="8408"/>
                  </a:lnTo>
                  <a:lnTo>
                    <a:pt x="22079" y="8408"/>
                  </a:lnTo>
                  <a:lnTo>
                    <a:pt x="21883" y="8703"/>
                  </a:lnTo>
                  <a:lnTo>
                    <a:pt x="21686" y="9017"/>
                  </a:lnTo>
                  <a:lnTo>
                    <a:pt x="21235" y="9586"/>
                  </a:lnTo>
                  <a:lnTo>
                    <a:pt x="20763" y="10117"/>
                  </a:lnTo>
                  <a:lnTo>
                    <a:pt x="20272" y="10628"/>
                  </a:lnTo>
                  <a:lnTo>
                    <a:pt x="19722" y="11079"/>
                  </a:lnTo>
                  <a:lnTo>
                    <a:pt x="19172" y="11511"/>
                  </a:lnTo>
                  <a:lnTo>
                    <a:pt x="18583" y="11904"/>
                  </a:lnTo>
                  <a:lnTo>
                    <a:pt x="17994" y="12258"/>
                  </a:lnTo>
                  <a:lnTo>
                    <a:pt x="17365" y="12572"/>
                  </a:lnTo>
                  <a:lnTo>
                    <a:pt x="16717" y="12847"/>
                  </a:lnTo>
                  <a:lnTo>
                    <a:pt x="16069" y="13083"/>
                  </a:lnTo>
                  <a:lnTo>
                    <a:pt x="15401" y="13279"/>
                  </a:lnTo>
                  <a:lnTo>
                    <a:pt x="14713" y="13436"/>
                  </a:lnTo>
                  <a:lnTo>
                    <a:pt x="14026" y="13554"/>
                  </a:lnTo>
                  <a:lnTo>
                    <a:pt x="13319" y="13613"/>
                  </a:lnTo>
                  <a:lnTo>
                    <a:pt x="12611" y="13633"/>
                  </a:lnTo>
                  <a:lnTo>
                    <a:pt x="12611" y="13633"/>
                  </a:lnTo>
                  <a:lnTo>
                    <a:pt x="12042" y="13633"/>
                  </a:lnTo>
                  <a:lnTo>
                    <a:pt x="11492" y="13574"/>
                  </a:lnTo>
                  <a:lnTo>
                    <a:pt x="10922" y="13515"/>
                  </a:lnTo>
                  <a:lnTo>
                    <a:pt x="10372" y="13417"/>
                  </a:lnTo>
                  <a:lnTo>
                    <a:pt x="9802" y="13279"/>
                  </a:lnTo>
                  <a:lnTo>
                    <a:pt x="9252" y="13122"/>
                  </a:lnTo>
                  <a:lnTo>
                    <a:pt x="8683" y="12926"/>
                  </a:lnTo>
                  <a:lnTo>
                    <a:pt x="8133" y="12710"/>
                  </a:lnTo>
                  <a:lnTo>
                    <a:pt x="8133" y="12710"/>
                  </a:lnTo>
                  <a:lnTo>
                    <a:pt x="7681" y="12494"/>
                  </a:lnTo>
                  <a:lnTo>
                    <a:pt x="7229" y="12258"/>
                  </a:lnTo>
                  <a:lnTo>
                    <a:pt x="6797" y="12003"/>
                  </a:lnTo>
                  <a:lnTo>
                    <a:pt x="6385" y="11747"/>
                  </a:lnTo>
                  <a:lnTo>
                    <a:pt x="5972" y="11453"/>
                  </a:lnTo>
                  <a:lnTo>
                    <a:pt x="5599" y="11158"/>
                  </a:lnTo>
                  <a:lnTo>
                    <a:pt x="5226" y="10844"/>
                  </a:lnTo>
                  <a:lnTo>
                    <a:pt x="4872" y="10510"/>
                  </a:lnTo>
                  <a:lnTo>
                    <a:pt x="4519" y="10176"/>
                  </a:lnTo>
                  <a:lnTo>
                    <a:pt x="4204" y="9822"/>
                  </a:lnTo>
                  <a:lnTo>
                    <a:pt x="3890" y="9449"/>
                  </a:lnTo>
                  <a:lnTo>
                    <a:pt x="3615" y="9076"/>
                  </a:lnTo>
                  <a:lnTo>
                    <a:pt x="3340" y="8683"/>
                  </a:lnTo>
                  <a:lnTo>
                    <a:pt x="3085" y="8290"/>
                  </a:lnTo>
                  <a:lnTo>
                    <a:pt x="2849" y="7878"/>
                  </a:lnTo>
                  <a:lnTo>
                    <a:pt x="2613" y="7465"/>
                  </a:lnTo>
                  <a:lnTo>
                    <a:pt x="2417" y="7033"/>
                  </a:lnTo>
                  <a:lnTo>
                    <a:pt x="2240" y="6601"/>
                  </a:lnTo>
                  <a:lnTo>
                    <a:pt x="2063" y="6149"/>
                  </a:lnTo>
                  <a:lnTo>
                    <a:pt x="1926" y="5697"/>
                  </a:lnTo>
                  <a:lnTo>
                    <a:pt x="1788" y="5245"/>
                  </a:lnTo>
                  <a:lnTo>
                    <a:pt x="1690" y="4774"/>
                  </a:lnTo>
                  <a:lnTo>
                    <a:pt x="1592" y="4322"/>
                  </a:lnTo>
                  <a:lnTo>
                    <a:pt x="1533" y="3851"/>
                  </a:lnTo>
                  <a:lnTo>
                    <a:pt x="1474" y="3360"/>
                  </a:lnTo>
                  <a:lnTo>
                    <a:pt x="1454" y="2888"/>
                  </a:lnTo>
                  <a:lnTo>
                    <a:pt x="1435" y="2417"/>
                  </a:lnTo>
                  <a:lnTo>
                    <a:pt x="1454" y="1926"/>
                  </a:lnTo>
                  <a:lnTo>
                    <a:pt x="1494" y="1454"/>
                  </a:lnTo>
                  <a:lnTo>
                    <a:pt x="1533" y="963"/>
                  </a:lnTo>
                  <a:lnTo>
                    <a:pt x="1611" y="492"/>
                  </a:lnTo>
                  <a:lnTo>
                    <a:pt x="1710" y="1"/>
                  </a:lnTo>
                </a:path>
              </a:pathLst>
            </a:cu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71" name="Google Shape;271;p3"/>
            <p:cNvSpPr/>
            <p:nvPr/>
          </p:nvSpPr>
          <p:spPr>
            <a:xfrm>
              <a:off x="7113363" y="3712175"/>
              <a:ext cx="458700" cy="458675"/>
            </a:xfrm>
            <a:custGeom>
              <a:avLst/>
              <a:gdLst/>
              <a:ahLst/>
              <a:cxnLst/>
              <a:rect l="l" t="t" r="r" b="b"/>
              <a:pathLst>
                <a:path w="18348" h="18347" extrusionOk="0">
                  <a:moveTo>
                    <a:pt x="9037" y="0"/>
                  </a:moveTo>
                  <a:lnTo>
                    <a:pt x="8624" y="20"/>
                  </a:lnTo>
                  <a:lnTo>
                    <a:pt x="8212" y="59"/>
                  </a:lnTo>
                  <a:lnTo>
                    <a:pt x="7799" y="98"/>
                  </a:lnTo>
                  <a:lnTo>
                    <a:pt x="7406" y="177"/>
                  </a:lnTo>
                  <a:lnTo>
                    <a:pt x="6994" y="256"/>
                  </a:lnTo>
                  <a:lnTo>
                    <a:pt x="6601" y="373"/>
                  </a:lnTo>
                  <a:lnTo>
                    <a:pt x="6208" y="491"/>
                  </a:lnTo>
                  <a:lnTo>
                    <a:pt x="5835" y="629"/>
                  </a:lnTo>
                  <a:lnTo>
                    <a:pt x="5442" y="786"/>
                  </a:lnTo>
                  <a:lnTo>
                    <a:pt x="5088" y="963"/>
                  </a:lnTo>
                  <a:lnTo>
                    <a:pt x="4715" y="1159"/>
                  </a:lnTo>
                  <a:lnTo>
                    <a:pt x="4362" y="1375"/>
                  </a:lnTo>
                  <a:lnTo>
                    <a:pt x="4008" y="1591"/>
                  </a:lnTo>
                  <a:lnTo>
                    <a:pt x="3674" y="1827"/>
                  </a:lnTo>
                  <a:lnTo>
                    <a:pt x="3360" y="2082"/>
                  </a:lnTo>
                  <a:lnTo>
                    <a:pt x="3046" y="2357"/>
                  </a:lnTo>
                  <a:lnTo>
                    <a:pt x="2731" y="2632"/>
                  </a:lnTo>
                  <a:lnTo>
                    <a:pt x="2456" y="2927"/>
                  </a:lnTo>
                  <a:lnTo>
                    <a:pt x="2162" y="3241"/>
                  </a:lnTo>
                  <a:lnTo>
                    <a:pt x="1906" y="3575"/>
                  </a:lnTo>
                  <a:lnTo>
                    <a:pt x="1651" y="3909"/>
                  </a:lnTo>
                  <a:lnTo>
                    <a:pt x="1415" y="4282"/>
                  </a:lnTo>
                  <a:lnTo>
                    <a:pt x="1199" y="4636"/>
                  </a:lnTo>
                  <a:lnTo>
                    <a:pt x="983" y="5029"/>
                  </a:lnTo>
                  <a:lnTo>
                    <a:pt x="3831" y="6266"/>
                  </a:lnTo>
                  <a:lnTo>
                    <a:pt x="3399" y="7229"/>
                  </a:lnTo>
                  <a:lnTo>
                    <a:pt x="571" y="5991"/>
                  </a:lnTo>
                  <a:lnTo>
                    <a:pt x="433" y="6404"/>
                  </a:lnTo>
                  <a:lnTo>
                    <a:pt x="315" y="6816"/>
                  </a:lnTo>
                  <a:lnTo>
                    <a:pt x="217" y="7229"/>
                  </a:lnTo>
                  <a:lnTo>
                    <a:pt x="119" y="7641"/>
                  </a:lnTo>
                  <a:lnTo>
                    <a:pt x="60" y="8054"/>
                  </a:lnTo>
                  <a:lnTo>
                    <a:pt x="21" y="8486"/>
                  </a:lnTo>
                  <a:lnTo>
                    <a:pt x="1" y="8898"/>
                  </a:lnTo>
                  <a:lnTo>
                    <a:pt x="1" y="9311"/>
                  </a:lnTo>
                  <a:lnTo>
                    <a:pt x="21" y="9723"/>
                  </a:lnTo>
                  <a:lnTo>
                    <a:pt x="40" y="10136"/>
                  </a:lnTo>
                  <a:lnTo>
                    <a:pt x="99" y="10548"/>
                  </a:lnTo>
                  <a:lnTo>
                    <a:pt x="178" y="10941"/>
                  </a:lnTo>
                  <a:lnTo>
                    <a:pt x="256" y="11354"/>
                  </a:lnTo>
                  <a:lnTo>
                    <a:pt x="374" y="11747"/>
                  </a:lnTo>
                  <a:lnTo>
                    <a:pt x="492" y="12140"/>
                  </a:lnTo>
                  <a:lnTo>
                    <a:pt x="630" y="12513"/>
                  </a:lnTo>
                  <a:lnTo>
                    <a:pt x="787" y="12906"/>
                  </a:lnTo>
                  <a:lnTo>
                    <a:pt x="963" y="13259"/>
                  </a:lnTo>
                  <a:lnTo>
                    <a:pt x="1160" y="13632"/>
                  </a:lnTo>
                  <a:lnTo>
                    <a:pt x="1356" y="13986"/>
                  </a:lnTo>
                  <a:lnTo>
                    <a:pt x="1592" y="14340"/>
                  </a:lnTo>
                  <a:lnTo>
                    <a:pt x="1828" y="14673"/>
                  </a:lnTo>
                  <a:lnTo>
                    <a:pt x="2083" y="14988"/>
                  </a:lnTo>
                  <a:lnTo>
                    <a:pt x="2338" y="15302"/>
                  </a:lnTo>
                  <a:lnTo>
                    <a:pt x="2633" y="15616"/>
                  </a:lnTo>
                  <a:lnTo>
                    <a:pt x="2928" y="15891"/>
                  </a:lnTo>
                  <a:lnTo>
                    <a:pt x="3242" y="16186"/>
                  </a:lnTo>
                  <a:lnTo>
                    <a:pt x="3576" y="16441"/>
                  </a:lnTo>
                  <a:lnTo>
                    <a:pt x="3910" y="16697"/>
                  </a:lnTo>
                  <a:lnTo>
                    <a:pt x="4263" y="16932"/>
                  </a:lnTo>
                  <a:lnTo>
                    <a:pt x="4637" y="17148"/>
                  </a:lnTo>
                  <a:lnTo>
                    <a:pt x="5029" y="17345"/>
                  </a:lnTo>
                  <a:lnTo>
                    <a:pt x="6267" y="14516"/>
                  </a:lnTo>
                  <a:lnTo>
                    <a:pt x="7229" y="14948"/>
                  </a:lnTo>
                  <a:lnTo>
                    <a:pt x="5992" y="17777"/>
                  </a:lnTo>
                  <a:lnTo>
                    <a:pt x="6404" y="17915"/>
                  </a:lnTo>
                  <a:lnTo>
                    <a:pt x="6817" y="18032"/>
                  </a:lnTo>
                  <a:lnTo>
                    <a:pt x="7229" y="18131"/>
                  </a:lnTo>
                  <a:lnTo>
                    <a:pt x="7642" y="18229"/>
                  </a:lnTo>
                  <a:lnTo>
                    <a:pt x="8054" y="18288"/>
                  </a:lnTo>
                  <a:lnTo>
                    <a:pt x="8467" y="18327"/>
                  </a:lnTo>
                  <a:lnTo>
                    <a:pt x="8899" y="18347"/>
                  </a:lnTo>
                  <a:lnTo>
                    <a:pt x="9312" y="18347"/>
                  </a:lnTo>
                  <a:lnTo>
                    <a:pt x="9724" y="18327"/>
                  </a:lnTo>
                  <a:lnTo>
                    <a:pt x="10137" y="18307"/>
                  </a:lnTo>
                  <a:lnTo>
                    <a:pt x="10529" y="18248"/>
                  </a:lnTo>
                  <a:lnTo>
                    <a:pt x="10942" y="18170"/>
                  </a:lnTo>
                  <a:lnTo>
                    <a:pt x="11335" y="18091"/>
                  </a:lnTo>
                  <a:lnTo>
                    <a:pt x="11747" y="17973"/>
                  </a:lnTo>
                  <a:lnTo>
                    <a:pt x="12140" y="17856"/>
                  </a:lnTo>
                  <a:lnTo>
                    <a:pt x="12513" y="17718"/>
                  </a:lnTo>
                  <a:lnTo>
                    <a:pt x="12887" y="17561"/>
                  </a:lnTo>
                  <a:lnTo>
                    <a:pt x="13260" y="17384"/>
                  </a:lnTo>
                  <a:lnTo>
                    <a:pt x="13633" y="17188"/>
                  </a:lnTo>
                  <a:lnTo>
                    <a:pt x="13987" y="16991"/>
                  </a:lnTo>
                  <a:lnTo>
                    <a:pt x="14321" y="16756"/>
                  </a:lnTo>
                  <a:lnTo>
                    <a:pt x="14654" y="16520"/>
                  </a:lnTo>
                  <a:lnTo>
                    <a:pt x="14988" y="16265"/>
                  </a:lnTo>
                  <a:lnTo>
                    <a:pt x="15303" y="16009"/>
                  </a:lnTo>
                  <a:lnTo>
                    <a:pt x="15597" y="15715"/>
                  </a:lnTo>
                  <a:lnTo>
                    <a:pt x="15892" y="15420"/>
                  </a:lnTo>
                  <a:lnTo>
                    <a:pt x="16167" y="15106"/>
                  </a:lnTo>
                  <a:lnTo>
                    <a:pt x="16442" y="14772"/>
                  </a:lnTo>
                  <a:lnTo>
                    <a:pt x="16697" y="14438"/>
                  </a:lnTo>
                  <a:lnTo>
                    <a:pt x="16933" y="14084"/>
                  </a:lnTo>
                  <a:lnTo>
                    <a:pt x="17149" y="13711"/>
                  </a:lnTo>
                  <a:lnTo>
                    <a:pt x="17346" y="13318"/>
                  </a:lnTo>
                  <a:lnTo>
                    <a:pt x="14517" y="12081"/>
                  </a:lnTo>
                  <a:lnTo>
                    <a:pt x="14949" y="11118"/>
                  </a:lnTo>
                  <a:lnTo>
                    <a:pt x="17778" y="12356"/>
                  </a:lnTo>
                  <a:lnTo>
                    <a:pt x="17915" y="11943"/>
                  </a:lnTo>
                  <a:lnTo>
                    <a:pt x="18033" y="11531"/>
                  </a:lnTo>
                  <a:lnTo>
                    <a:pt x="18131" y="11118"/>
                  </a:lnTo>
                  <a:lnTo>
                    <a:pt x="18210" y="10706"/>
                  </a:lnTo>
                  <a:lnTo>
                    <a:pt x="18269" y="10293"/>
                  </a:lnTo>
                  <a:lnTo>
                    <a:pt x="18328" y="9881"/>
                  </a:lnTo>
                  <a:lnTo>
                    <a:pt x="18347" y="9448"/>
                  </a:lnTo>
                  <a:lnTo>
                    <a:pt x="18347" y="9036"/>
                  </a:lnTo>
                  <a:lnTo>
                    <a:pt x="18328" y="8623"/>
                  </a:lnTo>
                  <a:lnTo>
                    <a:pt x="18288" y="8211"/>
                  </a:lnTo>
                  <a:lnTo>
                    <a:pt x="18249" y="7798"/>
                  </a:lnTo>
                  <a:lnTo>
                    <a:pt x="18171" y="7406"/>
                  </a:lnTo>
                  <a:lnTo>
                    <a:pt x="18072" y="6993"/>
                  </a:lnTo>
                  <a:lnTo>
                    <a:pt x="17974" y="6600"/>
                  </a:lnTo>
                  <a:lnTo>
                    <a:pt x="17856" y="6207"/>
                  </a:lnTo>
                  <a:lnTo>
                    <a:pt x="17719" y="5834"/>
                  </a:lnTo>
                  <a:lnTo>
                    <a:pt x="17562" y="5461"/>
                  </a:lnTo>
                  <a:lnTo>
                    <a:pt x="17385" y="5088"/>
                  </a:lnTo>
                  <a:lnTo>
                    <a:pt x="17188" y="4715"/>
                  </a:lnTo>
                  <a:lnTo>
                    <a:pt x="16972" y="4361"/>
                  </a:lnTo>
                  <a:lnTo>
                    <a:pt x="16756" y="4027"/>
                  </a:lnTo>
                  <a:lnTo>
                    <a:pt x="16521" y="3693"/>
                  </a:lnTo>
                  <a:lnTo>
                    <a:pt x="16265" y="3359"/>
                  </a:lnTo>
                  <a:lnTo>
                    <a:pt x="15990" y="3045"/>
                  </a:lnTo>
                  <a:lnTo>
                    <a:pt x="15715" y="2750"/>
                  </a:lnTo>
                  <a:lnTo>
                    <a:pt x="15421" y="2456"/>
                  </a:lnTo>
                  <a:lnTo>
                    <a:pt x="15106" y="2181"/>
                  </a:lnTo>
                  <a:lnTo>
                    <a:pt x="14772" y="1906"/>
                  </a:lnTo>
                  <a:lnTo>
                    <a:pt x="14438" y="1650"/>
                  </a:lnTo>
                  <a:lnTo>
                    <a:pt x="14065" y="1415"/>
                  </a:lnTo>
                  <a:lnTo>
                    <a:pt x="13712" y="1198"/>
                  </a:lnTo>
                  <a:lnTo>
                    <a:pt x="13319" y="1002"/>
                  </a:lnTo>
                  <a:lnTo>
                    <a:pt x="12081" y="3831"/>
                  </a:lnTo>
                  <a:lnTo>
                    <a:pt x="11119" y="3398"/>
                  </a:lnTo>
                  <a:lnTo>
                    <a:pt x="12356" y="570"/>
                  </a:lnTo>
                  <a:lnTo>
                    <a:pt x="11944" y="432"/>
                  </a:lnTo>
                  <a:lnTo>
                    <a:pt x="11531" y="315"/>
                  </a:lnTo>
                  <a:lnTo>
                    <a:pt x="11119" y="216"/>
                  </a:lnTo>
                  <a:lnTo>
                    <a:pt x="10706" y="138"/>
                  </a:lnTo>
                  <a:lnTo>
                    <a:pt x="10294" y="79"/>
                  </a:lnTo>
                  <a:lnTo>
                    <a:pt x="9862" y="20"/>
                  </a:lnTo>
                  <a:lnTo>
                    <a:pt x="9449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72" name="Google Shape;272;p3"/>
            <p:cNvSpPr/>
            <p:nvPr/>
          </p:nvSpPr>
          <p:spPr>
            <a:xfrm>
              <a:off x="7476263" y="3990125"/>
              <a:ext cx="81550" cy="55025"/>
            </a:xfrm>
            <a:custGeom>
              <a:avLst/>
              <a:gdLst/>
              <a:ahLst/>
              <a:cxnLst/>
              <a:rect l="l" t="t" r="r" b="b"/>
              <a:pathLst>
                <a:path w="3262" h="2201" extrusionOk="0">
                  <a:moveTo>
                    <a:pt x="433" y="0"/>
                  </a:moveTo>
                  <a:lnTo>
                    <a:pt x="1" y="963"/>
                  </a:lnTo>
                  <a:lnTo>
                    <a:pt x="2830" y="2200"/>
                  </a:lnTo>
                  <a:lnTo>
                    <a:pt x="3065" y="1729"/>
                  </a:lnTo>
                  <a:lnTo>
                    <a:pt x="3262" y="1238"/>
                  </a:lnTo>
                  <a:lnTo>
                    <a:pt x="43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73" name="Google Shape;273;p3"/>
            <p:cNvSpPr/>
            <p:nvPr/>
          </p:nvSpPr>
          <p:spPr>
            <a:xfrm>
              <a:off x="7127613" y="3837875"/>
              <a:ext cx="81550" cy="55025"/>
            </a:xfrm>
            <a:custGeom>
              <a:avLst/>
              <a:gdLst/>
              <a:ahLst/>
              <a:cxnLst/>
              <a:rect l="l" t="t" r="r" b="b"/>
              <a:pathLst>
                <a:path w="3262" h="2201" extrusionOk="0">
                  <a:moveTo>
                    <a:pt x="413" y="1"/>
                  </a:moveTo>
                  <a:lnTo>
                    <a:pt x="197" y="472"/>
                  </a:lnTo>
                  <a:lnTo>
                    <a:pt x="1" y="963"/>
                  </a:lnTo>
                  <a:lnTo>
                    <a:pt x="2829" y="2201"/>
                  </a:lnTo>
                  <a:lnTo>
                    <a:pt x="3261" y="1238"/>
                  </a:lnTo>
                  <a:lnTo>
                    <a:pt x="413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74" name="Google Shape;274;p3"/>
            <p:cNvSpPr/>
            <p:nvPr/>
          </p:nvSpPr>
          <p:spPr>
            <a:xfrm>
              <a:off x="7239088" y="4075075"/>
              <a:ext cx="55025" cy="81525"/>
            </a:xfrm>
            <a:custGeom>
              <a:avLst/>
              <a:gdLst/>
              <a:ahLst/>
              <a:cxnLst/>
              <a:rect l="l" t="t" r="r" b="b"/>
              <a:pathLst>
                <a:path w="2201" h="3261" extrusionOk="0">
                  <a:moveTo>
                    <a:pt x="1238" y="0"/>
                  </a:moveTo>
                  <a:lnTo>
                    <a:pt x="0" y="2829"/>
                  </a:lnTo>
                  <a:lnTo>
                    <a:pt x="472" y="3065"/>
                  </a:lnTo>
                  <a:lnTo>
                    <a:pt x="963" y="3261"/>
                  </a:lnTo>
                  <a:lnTo>
                    <a:pt x="2200" y="432"/>
                  </a:lnTo>
                  <a:lnTo>
                    <a:pt x="123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75" name="Google Shape;275;p3"/>
            <p:cNvSpPr/>
            <p:nvPr/>
          </p:nvSpPr>
          <p:spPr>
            <a:xfrm>
              <a:off x="7391313" y="3726400"/>
              <a:ext cx="55025" cy="81550"/>
            </a:xfrm>
            <a:custGeom>
              <a:avLst/>
              <a:gdLst/>
              <a:ahLst/>
              <a:cxnLst/>
              <a:rect l="l" t="t" r="r" b="b"/>
              <a:pathLst>
                <a:path w="2201" h="3262" extrusionOk="0">
                  <a:moveTo>
                    <a:pt x="1238" y="1"/>
                  </a:moveTo>
                  <a:lnTo>
                    <a:pt x="1" y="2829"/>
                  </a:lnTo>
                  <a:lnTo>
                    <a:pt x="963" y="3262"/>
                  </a:lnTo>
                  <a:lnTo>
                    <a:pt x="2201" y="433"/>
                  </a:lnTo>
                  <a:lnTo>
                    <a:pt x="1729" y="197"/>
                  </a:lnTo>
                  <a:lnTo>
                    <a:pt x="1238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76" name="Google Shape;276;p3"/>
            <p:cNvSpPr/>
            <p:nvPr/>
          </p:nvSpPr>
          <p:spPr>
            <a:xfrm>
              <a:off x="7186538" y="3907125"/>
              <a:ext cx="182225" cy="104625"/>
            </a:xfrm>
            <a:custGeom>
              <a:avLst/>
              <a:gdLst/>
              <a:ahLst/>
              <a:cxnLst/>
              <a:rect l="l" t="t" r="r" b="b"/>
              <a:pathLst>
                <a:path w="7289" h="4185" extrusionOk="0">
                  <a:moveTo>
                    <a:pt x="6031" y="0"/>
                  </a:moveTo>
                  <a:lnTo>
                    <a:pt x="1" y="4184"/>
                  </a:lnTo>
                  <a:lnTo>
                    <a:pt x="7288" y="3340"/>
                  </a:lnTo>
                  <a:lnTo>
                    <a:pt x="603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77" name="Google Shape;277;p3"/>
            <p:cNvSpPr/>
            <p:nvPr/>
          </p:nvSpPr>
          <p:spPr>
            <a:xfrm>
              <a:off x="7336813" y="3886500"/>
              <a:ext cx="181725" cy="104625"/>
            </a:xfrm>
            <a:custGeom>
              <a:avLst/>
              <a:gdLst/>
              <a:ahLst/>
              <a:cxnLst/>
              <a:rect l="l" t="t" r="r" b="b"/>
              <a:pathLst>
                <a:path w="7269" h="4185" extrusionOk="0">
                  <a:moveTo>
                    <a:pt x="7268" y="0"/>
                  </a:moveTo>
                  <a:lnTo>
                    <a:pt x="0" y="845"/>
                  </a:lnTo>
                  <a:lnTo>
                    <a:pt x="1238" y="4184"/>
                  </a:lnTo>
                  <a:lnTo>
                    <a:pt x="7268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78" name="Google Shape;278;p3"/>
            <p:cNvSpPr/>
            <p:nvPr/>
          </p:nvSpPr>
          <p:spPr>
            <a:xfrm>
              <a:off x="7312738" y="3915475"/>
              <a:ext cx="69775" cy="70250"/>
            </a:xfrm>
            <a:custGeom>
              <a:avLst/>
              <a:gdLst/>
              <a:ahLst/>
              <a:cxnLst/>
              <a:rect l="l" t="t" r="r" b="b"/>
              <a:pathLst>
                <a:path w="2791" h="2810" extrusionOk="0">
                  <a:moveTo>
                    <a:pt x="1278" y="0"/>
                  </a:moveTo>
                  <a:lnTo>
                    <a:pt x="1140" y="20"/>
                  </a:lnTo>
                  <a:lnTo>
                    <a:pt x="1022" y="59"/>
                  </a:lnTo>
                  <a:lnTo>
                    <a:pt x="885" y="99"/>
                  </a:lnTo>
                  <a:lnTo>
                    <a:pt x="767" y="158"/>
                  </a:lnTo>
                  <a:lnTo>
                    <a:pt x="649" y="216"/>
                  </a:lnTo>
                  <a:lnTo>
                    <a:pt x="531" y="295"/>
                  </a:lnTo>
                  <a:lnTo>
                    <a:pt x="433" y="393"/>
                  </a:lnTo>
                  <a:lnTo>
                    <a:pt x="335" y="491"/>
                  </a:lnTo>
                  <a:lnTo>
                    <a:pt x="256" y="590"/>
                  </a:lnTo>
                  <a:lnTo>
                    <a:pt x="178" y="708"/>
                  </a:lnTo>
                  <a:lnTo>
                    <a:pt x="119" y="845"/>
                  </a:lnTo>
                  <a:lnTo>
                    <a:pt x="60" y="983"/>
                  </a:lnTo>
                  <a:lnTo>
                    <a:pt x="21" y="1120"/>
                  </a:lnTo>
                  <a:lnTo>
                    <a:pt x="1" y="1238"/>
                  </a:lnTo>
                  <a:lnTo>
                    <a:pt x="1" y="1375"/>
                  </a:lnTo>
                  <a:lnTo>
                    <a:pt x="1" y="1513"/>
                  </a:lnTo>
                  <a:lnTo>
                    <a:pt x="21" y="1650"/>
                  </a:lnTo>
                  <a:lnTo>
                    <a:pt x="40" y="1788"/>
                  </a:lnTo>
                  <a:lnTo>
                    <a:pt x="99" y="1906"/>
                  </a:lnTo>
                  <a:lnTo>
                    <a:pt x="138" y="2043"/>
                  </a:lnTo>
                  <a:lnTo>
                    <a:pt x="217" y="2161"/>
                  </a:lnTo>
                  <a:lnTo>
                    <a:pt x="296" y="2259"/>
                  </a:lnTo>
                  <a:lnTo>
                    <a:pt x="374" y="2358"/>
                  </a:lnTo>
                  <a:lnTo>
                    <a:pt x="472" y="2456"/>
                  </a:lnTo>
                  <a:lnTo>
                    <a:pt x="590" y="2554"/>
                  </a:lnTo>
                  <a:lnTo>
                    <a:pt x="708" y="2613"/>
                  </a:lnTo>
                  <a:lnTo>
                    <a:pt x="826" y="2691"/>
                  </a:lnTo>
                  <a:lnTo>
                    <a:pt x="963" y="2731"/>
                  </a:lnTo>
                  <a:lnTo>
                    <a:pt x="1101" y="2770"/>
                  </a:lnTo>
                  <a:lnTo>
                    <a:pt x="1238" y="2790"/>
                  </a:lnTo>
                  <a:lnTo>
                    <a:pt x="1376" y="2809"/>
                  </a:lnTo>
                  <a:lnTo>
                    <a:pt x="1513" y="2790"/>
                  </a:lnTo>
                  <a:lnTo>
                    <a:pt x="1651" y="2790"/>
                  </a:lnTo>
                  <a:lnTo>
                    <a:pt x="1788" y="2750"/>
                  </a:lnTo>
                  <a:lnTo>
                    <a:pt x="1906" y="2711"/>
                  </a:lnTo>
                  <a:lnTo>
                    <a:pt x="2024" y="2652"/>
                  </a:lnTo>
                  <a:lnTo>
                    <a:pt x="2142" y="2593"/>
                  </a:lnTo>
                  <a:lnTo>
                    <a:pt x="2260" y="2515"/>
                  </a:lnTo>
                  <a:lnTo>
                    <a:pt x="2358" y="2416"/>
                  </a:lnTo>
                  <a:lnTo>
                    <a:pt x="2456" y="2318"/>
                  </a:lnTo>
                  <a:lnTo>
                    <a:pt x="2535" y="2220"/>
                  </a:lnTo>
                  <a:lnTo>
                    <a:pt x="2613" y="2083"/>
                  </a:lnTo>
                  <a:lnTo>
                    <a:pt x="2672" y="1965"/>
                  </a:lnTo>
                  <a:lnTo>
                    <a:pt x="2731" y="1827"/>
                  </a:lnTo>
                  <a:lnTo>
                    <a:pt x="2771" y="1690"/>
                  </a:lnTo>
                  <a:lnTo>
                    <a:pt x="2790" y="1552"/>
                  </a:lnTo>
                  <a:lnTo>
                    <a:pt x="2790" y="1415"/>
                  </a:lnTo>
                  <a:lnTo>
                    <a:pt x="2790" y="1277"/>
                  </a:lnTo>
                  <a:lnTo>
                    <a:pt x="2771" y="1140"/>
                  </a:lnTo>
                  <a:lnTo>
                    <a:pt x="2751" y="1022"/>
                  </a:lnTo>
                  <a:lnTo>
                    <a:pt x="2712" y="884"/>
                  </a:lnTo>
                  <a:lnTo>
                    <a:pt x="2653" y="766"/>
                  </a:lnTo>
                  <a:lnTo>
                    <a:pt x="2574" y="649"/>
                  </a:lnTo>
                  <a:lnTo>
                    <a:pt x="2496" y="531"/>
                  </a:lnTo>
                  <a:lnTo>
                    <a:pt x="2417" y="433"/>
                  </a:lnTo>
                  <a:lnTo>
                    <a:pt x="2319" y="334"/>
                  </a:lnTo>
                  <a:lnTo>
                    <a:pt x="2201" y="256"/>
                  </a:lnTo>
                  <a:lnTo>
                    <a:pt x="2083" y="177"/>
                  </a:lnTo>
                  <a:lnTo>
                    <a:pt x="1965" y="118"/>
                  </a:lnTo>
                  <a:lnTo>
                    <a:pt x="1828" y="59"/>
                  </a:lnTo>
                  <a:lnTo>
                    <a:pt x="1690" y="40"/>
                  </a:lnTo>
                  <a:lnTo>
                    <a:pt x="155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39859919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544134E-0BE5-46C0-929C-F9D4A023FD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12113C5-ADEA-4974-BB14-86DAC381EA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C9390FF6-61F4-44DF-9C58-15C7C9EAC0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5084E920-1203-43C5-9836-AEA95526337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1FAE36B-07A4-4C4E-9A5F-B58F2699821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2C6239AA-BEC2-47D5-B295-1C438B9D2A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2023/9/6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2D37E89F-FD72-4884-A2DC-4121C65FDE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F4094C68-E649-4A58-B70D-88A2035232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3660699"/>
      </p:ext>
    </p:extLst>
  </p:cSld>
  <p:clrMapOvr>
    <a:masterClrMapping/>
  </p:clrMapOvr>
  <p:transition spd="slow" advClick="0" advTm="1000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65F94A4-B8D7-43C1-80C9-73E124F4F7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684A534-7F72-44DB-AAA0-39763DA8C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2023/9/6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D8F81B8-2C1B-46DA-9FC4-FA4EA6C314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D4DEF5E0-2338-4BAC-8681-B56466F2D3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3449038"/>
      </p:ext>
    </p:extLst>
  </p:cSld>
  <p:clrMapOvr>
    <a:masterClrMapping/>
  </p:clrMapOvr>
  <p:transition spd="slow" advClick="0" advTm="1000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5AE1E47-1B45-4380-AE38-48F51410E3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2023/9/6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5744B09-219A-4BAE-A64A-BA6F51CC35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E5B1853-F3A0-4843-A7DD-B071FABAEC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0800759"/>
      </p:ext>
    </p:extLst>
  </p:cSld>
  <p:clrMapOvr>
    <a:masterClrMapping/>
  </p:clrMapOvr>
  <p:transition spd="slow" advClick="0" advTm="1000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38A05EE-C361-48B2-881C-5FEDBCF95C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66B7BA2-C07B-486A-AEBA-E8A379FAE2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609B8D7-C342-4349-A52B-0F630C4968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21A0A05-2E78-4B68-9275-72A6981317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2023/9/6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E8D064B-850C-449A-B16D-36BA1C5A1F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3919E08-2488-46A8-8B39-E8E3B1A728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1275376"/>
      </p:ext>
    </p:extLst>
  </p:cSld>
  <p:clrMapOvr>
    <a:masterClrMapping/>
  </p:clrMapOvr>
  <p:transition spd="slow" advClick="0" advTm="1000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719821D-3169-462D-BDC5-707DAA3731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C25970DE-180B-463A-842D-4B948B1E48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7048C78-1503-4FD7-8859-990F963DFC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84969D1-8A89-4051-A7A3-053E791C47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2023/9/6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2B7B8CF-C72E-438F-A999-E8DA548268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F73A437-B948-459B-B14D-44D796DEEF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157962"/>
      </p:ext>
    </p:extLst>
  </p:cSld>
  <p:clrMapOvr>
    <a:masterClrMapping/>
  </p:clrMapOvr>
  <p:transition spd="slow" advClick="0" advTm="1000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slideLayout" Target="../slideLayouts/slideLayout38.xml"/><Relationship Id="rId18" Type="http://schemas.openxmlformats.org/officeDocument/2006/relationships/slideLayout" Target="../slideLayouts/slideLayout43.xml"/><Relationship Id="rId3" Type="http://schemas.openxmlformats.org/officeDocument/2006/relationships/slideLayout" Target="../slideLayouts/slideLayout28.xml"/><Relationship Id="rId21" Type="http://schemas.openxmlformats.org/officeDocument/2006/relationships/image" Target="../media/image18.jpeg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17" Type="http://schemas.openxmlformats.org/officeDocument/2006/relationships/slideLayout" Target="../slideLayouts/slideLayout42.xml"/><Relationship Id="rId2" Type="http://schemas.openxmlformats.org/officeDocument/2006/relationships/slideLayout" Target="../slideLayouts/slideLayout27.xml"/><Relationship Id="rId16" Type="http://schemas.openxmlformats.org/officeDocument/2006/relationships/slideLayout" Target="../slideLayouts/slideLayout41.xml"/><Relationship Id="rId20" Type="http://schemas.openxmlformats.org/officeDocument/2006/relationships/image" Target="../media/image17.jpeg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35.xml"/><Relationship Id="rId19" Type="http://schemas.openxmlformats.org/officeDocument/2006/relationships/theme" Target="../theme/theme3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slideLayout" Target="../slideLayouts/slideLayout3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AC74BBE8-1815-4000-8008-945E8B561A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3E314DF-819C-4FF1-9C2E-69194E1550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CA1525E-7C66-46A7-89CD-0A0836A4BF0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6BAB08-D03A-4FEF-8092-001CB785BBAB}" type="datetimeFigureOut">
              <a:rPr lang="zh-CN" altLang="en-US" smtClean="0"/>
              <a:t>2023/9/6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3269161-46AB-416B-9C71-590B71BBF5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347D277-5155-4804-A42E-790F5C4F807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92021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Click="0" advTm="1000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E0F97DC-9AFF-4167-B73A-1CD0EE9611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88AB5D-49EB-4640-81E6-D309684F37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CF3951-907A-461A-832B-D75D271CCB3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09"/>
            <a:fld id="{4B30AF64-7C72-41F8-90B3-3B1E626087E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309"/>
              <a:t>9/6/2023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683A93-D158-48BB-AFD0-3E2E665166F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09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E0D69B-F78D-4F44-A042-7A00C06ECC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09"/>
            <a:fld id="{F6DF2FCC-B0BC-4F34-AAF0-9C4175CDDB6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309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34481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7" indent="-228577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1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4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3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7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1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3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7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1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9/6/2023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4CBF3F43-3092-F4E3-BC9C-1ACB4654F89F}"/>
              </a:ext>
            </a:extLst>
          </p:cNvPr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" y="726"/>
            <a:ext cx="12189770" cy="6856549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F97E233B-849C-B395-99B5-C37EEEEA9F50}"/>
              </a:ext>
            </a:extLst>
          </p:cNvPr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" y="726"/>
            <a:ext cx="12189770" cy="6856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8378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  <p:sldLayoutId id="2147483688" r:id="rId13"/>
    <p:sldLayoutId id="2147483689" r:id="rId14"/>
    <p:sldLayoutId id="2147483690" r:id="rId15"/>
    <p:sldLayoutId id="2147483691" r:id="rId16"/>
    <p:sldLayoutId id="2147483692" r:id="rId17"/>
    <p:sldLayoutId id="2147483693" r:id="rId18"/>
  </p:sldLayoutIdLst>
  <p:transition spd="med">
    <p:pull/>
  </p:transition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7" indent="-228577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1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4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3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7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1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3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7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1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34.png"/><Relationship Id="rId4" Type="http://schemas.openxmlformats.org/officeDocument/2006/relationships/image" Target="../media/image44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4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6.svg"/><Relationship Id="rId7" Type="http://schemas.openxmlformats.org/officeDocument/2006/relationships/image" Target="../media/image30.sv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7.png"/><Relationship Id="rId5" Type="http://schemas.openxmlformats.org/officeDocument/2006/relationships/image" Target="../media/image28.svg"/><Relationship Id="rId10" Type="http://schemas.openxmlformats.org/officeDocument/2006/relationships/image" Target="../media/image29.png"/><Relationship Id="rId4" Type="http://schemas.openxmlformats.org/officeDocument/2006/relationships/image" Target="../media/image26.png"/><Relationship Id="rId9" Type="http://schemas.openxmlformats.org/officeDocument/2006/relationships/image" Target="../media/image32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slideLayout" Target="../slideLayouts/slideLayout13.xml"/><Relationship Id="rId7" Type="http://schemas.openxmlformats.org/officeDocument/2006/relationships/image" Target="../media/image33.pn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notesSlide" Target="../notesSlides/notesSlide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38.png"/><Relationship Id="rId11" Type="http://schemas.openxmlformats.org/officeDocument/2006/relationships/image" Target="../media/image43.png"/><Relationship Id="rId5" Type="http://schemas.openxmlformats.org/officeDocument/2006/relationships/image" Target="../media/image37.png"/><Relationship Id="rId10" Type="http://schemas.openxmlformats.org/officeDocument/2006/relationships/image" Target="../media/image42.png"/><Relationship Id="rId4" Type="http://schemas.openxmlformats.org/officeDocument/2006/relationships/image" Target="../media/image36.png"/><Relationship Id="rId9" Type="http://schemas.openxmlformats.org/officeDocument/2006/relationships/image" Target="../media/image4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c4bcac6b5be13ddbc994b6a8663d829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42" y="1231713"/>
            <a:ext cx="2459990" cy="4188460"/>
          </a:xfrm>
          <a:prstGeom prst="rect">
            <a:avLst/>
          </a:prstGeom>
        </p:spPr>
      </p:pic>
      <p:sp>
        <p:nvSpPr>
          <p:cNvPr id="29" name="任意多边形 28"/>
          <p:cNvSpPr/>
          <p:nvPr/>
        </p:nvSpPr>
        <p:spPr bwMode="auto">
          <a:xfrm>
            <a:off x="6104679" y="1484928"/>
            <a:ext cx="6001477" cy="795339"/>
          </a:xfrm>
          <a:custGeom>
            <a:avLst/>
            <a:gdLst>
              <a:gd name="connsiteX0" fmla="*/ 164582 w 5916580"/>
              <a:gd name="connsiteY0" fmla="*/ 0 h 498615"/>
              <a:gd name="connsiteX1" fmla="*/ 390127 w 5916580"/>
              <a:gd name="connsiteY1" fmla="*/ 0 h 498615"/>
              <a:gd name="connsiteX2" fmla="*/ 391479 w 5916580"/>
              <a:gd name="connsiteY2" fmla="*/ 0 h 498615"/>
              <a:gd name="connsiteX3" fmla="*/ 393260 w 5916580"/>
              <a:gd name="connsiteY3" fmla="*/ 0 h 498615"/>
              <a:gd name="connsiteX4" fmla="*/ 393707 w 5916580"/>
              <a:gd name="connsiteY4" fmla="*/ 0 h 498615"/>
              <a:gd name="connsiteX5" fmla="*/ 431811 w 5916580"/>
              <a:gd name="connsiteY5" fmla="*/ 0 h 498615"/>
              <a:gd name="connsiteX6" fmla="*/ 610649 w 5916580"/>
              <a:gd name="connsiteY6" fmla="*/ 0 h 498615"/>
              <a:gd name="connsiteX7" fmla="*/ 617621 w 5916580"/>
              <a:gd name="connsiteY7" fmla="*/ 0 h 498615"/>
              <a:gd name="connsiteX8" fmla="*/ 617654 w 5916580"/>
              <a:gd name="connsiteY8" fmla="*/ 0 h 498615"/>
              <a:gd name="connsiteX9" fmla="*/ 620604 w 5916580"/>
              <a:gd name="connsiteY9" fmla="*/ 0 h 498615"/>
              <a:gd name="connsiteX10" fmla="*/ 676210 w 5916580"/>
              <a:gd name="connsiteY10" fmla="*/ 0 h 498615"/>
              <a:gd name="connsiteX11" fmla="*/ 843166 w 5916580"/>
              <a:gd name="connsiteY11" fmla="*/ 0 h 498615"/>
              <a:gd name="connsiteX12" fmla="*/ 844518 w 5916580"/>
              <a:gd name="connsiteY12" fmla="*/ 0 h 498615"/>
              <a:gd name="connsiteX13" fmla="*/ 846299 w 5916580"/>
              <a:gd name="connsiteY13" fmla="*/ 0 h 498615"/>
              <a:gd name="connsiteX14" fmla="*/ 846747 w 5916580"/>
              <a:gd name="connsiteY14" fmla="*/ 0 h 498615"/>
              <a:gd name="connsiteX15" fmla="*/ 884850 w 5916580"/>
              <a:gd name="connsiteY15" fmla="*/ 0 h 498615"/>
              <a:gd name="connsiteX16" fmla="*/ 972379 w 5916580"/>
              <a:gd name="connsiteY16" fmla="*/ 0 h 498615"/>
              <a:gd name="connsiteX17" fmla="*/ 990184 w 5916580"/>
              <a:gd name="connsiteY17" fmla="*/ 0 h 498615"/>
              <a:gd name="connsiteX18" fmla="*/ 1027551 w 5916580"/>
              <a:gd name="connsiteY18" fmla="*/ 0 h 498615"/>
              <a:gd name="connsiteX19" fmla="*/ 1042357 w 5916580"/>
              <a:gd name="connsiteY19" fmla="*/ 0 h 498615"/>
              <a:gd name="connsiteX20" fmla="*/ 1050044 w 5916580"/>
              <a:gd name="connsiteY20" fmla="*/ 0 h 498615"/>
              <a:gd name="connsiteX21" fmla="*/ 1073644 w 5916580"/>
              <a:gd name="connsiteY21" fmla="*/ 0 h 498615"/>
              <a:gd name="connsiteX22" fmla="*/ 1096411 w 5916580"/>
              <a:gd name="connsiteY22" fmla="*/ 0 h 498615"/>
              <a:gd name="connsiteX23" fmla="*/ 1100946 w 5916580"/>
              <a:gd name="connsiteY23" fmla="*/ 0 h 498615"/>
              <a:gd name="connsiteX24" fmla="*/ 1163370 w 5916580"/>
              <a:gd name="connsiteY24" fmla="*/ 0 h 498615"/>
              <a:gd name="connsiteX25" fmla="*/ 1177809 w 5916580"/>
              <a:gd name="connsiteY25" fmla="*/ 0 h 498615"/>
              <a:gd name="connsiteX26" fmla="*/ 1200122 w 5916580"/>
              <a:gd name="connsiteY26" fmla="*/ 0 h 498615"/>
              <a:gd name="connsiteX27" fmla="*/ 1215729 w 5916580"/>
              <a:gd name="connsiteY27" fmla="*/ 0 h 498615"/>
              <a:gd name="connsiteX28" fmla="*/ 1217081 w 5916580"/>
              <a:gd name="connsiteY28" fmla="*/ 0 h 498615"/>
              <a:gd name="connsiteX29" fmla="*/ 1218861 w 5916580"/>
              <a:gd name="connsiteY29" fmla="*/ 0 h 498615"/>
              <a:gd name="connsiteX30" fmla="*/ 1219309 w 5916580"/>
              <a:gd name="connsiteY30" fmla="*/ 0 h 498615"/>
              <a:gd name="connsiteX31" fmla="*/ 1227209 w 5916580"/>
              <a:gd name="connsiteY31" fmla="*/ 0 h 498615"/>
              <a:gd name="connsiteX32" fmla="*/ 1255217 w 5916580"/>
              <a:gd name="connsiteY32" fmla="*/ 0 h 498615"/>
              <a:gd name="connsiteX33" fmla="*/ 1257412 w 5916580"/>
              <a:gd name="connsiteY33" fmla="*/ 0 h 498615"/>
              <a:gd name="connsiteX34" fmla="*/ 1267902 w 5916580"/>
              <a:gd name="connsiteY34" fmla="*/ 0 h 498615"/>
              <a:gd name="connsiteX35" fmla="*/ 1269254 w 5916580"/>
              <a:gd name="connsiteY35" fmla="*/ 0 h 498615"/>
              <a:gd name="connsiteX36" fmla="*/ 1271035 w 5916580"/>
              <a:gd name="connsiteY36" fmla="*/ 0 h 498615"/>
              <a:gd name="connsiteX37" fmla="*/ 1271482 w 5916580"/>
              <a:gd name="connsiteY37" fmla="*/ 0 h 498615"/>
              <a:gd name="connsiteX38" fmla="*/ 1309585 w 5916580"/>
              <a:gd name="connsiteY38" fmla="*/ 0 h 498615"/>
              <a:gd name="connsiteX39" fmla="*/ 1332802 w 5916580"/>
              <a:gd name="connsiteY39" fmla="*/ 0 h 498615"/>
              <a:gd name="connsiteX40" fmla="*/ 1384857 w 5916580"/>
              <a:gd name="connsiteY40" fmla="*/ 0 h 498615"/>
              <a:gd name="connsiteX41" fmla="*/ 1384975 w 5916580"/>
              <a:gd name="connsiteY41" fmla="*/ 0 h 498615"/>
              <a:gd name="connsiteX42" fmla="*/ 1436250 w 5916580"/>
              <a:gd name="connsiteY42" fmla="*/ 0 h 498615"/>
              <a:gd name="connsiteX43" fmla="*/ 1437030 w 5916580"/>
              <a:gd name="connsiteY43" fmla="*/ 0 h 498615"/>
              <a:gd name="connsiteX44" fmla="*/ 1443223 w 5916580"/>
              <a:gd name="connsiteY44" fmla="*/ 0 h 498615"/>
              <a:gd name="connsiteX45" fmla="*/ 1443256 w 5916580"/>
              <a:gd name="connsiteY45" fmla="*/ 0 h 498615"/>
              <a:gd name="connsiteX46" fmla="*/ 1446206 w 5916580"/>
              <a:gd name="connsiteY46" fmla="*/ 0 h 498615"/>
              <a:gd name="connsiteX47" fmla="*/ 1488423 w 5916580"/>
              <a:gd name="connsiteY47" fmla="*/ 0 h 498615"/>
              <a:gd name="connsiteX48" fmla="*/ 1495396 w 5916580"/>
              <a:gd name="connsiteY48" fmla="*/ 0 h 498615"/>
              <a:gd name="connsiteX49" fmla="*/ 1495429 w 5916580"/>
              <a:gd name="connsiteY49" fmla="*/ 0 h 498615"/>
              <a:gd name="connsiteX50" fmla="*/ 1498379 w 5916580"/>
              <a:gd name="connsiteY50" fmla="*/ 0 h 498615"/>
              <a:gd name="connsiteX51" fmla="*/ 1501812 w 5916580"/>
              <a:gd name="connsiteY51" fmla="*/ 0 h 498615"/>
              <a:gd name="connsiteX52" fmla="*/ 1553985 w 5916580"/>
              <a:gd name="connsiteY52" fmla="*/ 0 h 498615"/>
              <a:gd name="connsiteX53" fmla="*/ 1578675 w 5916580"/>
              <a:gd name="connsiteY53" fmla="*/ 0 h 498615"/>
              <a:gd name="connsiteX54" fmla="*/ 1628076 w 5916580"/>
              <a:gd name="connsiteY54" fmla="*/ 0 h 498615"/>
              <a:gd name="connsiteX55" fmla="*/ 1630848 w 5916580"/>
              <a:gd name="connsiteY55" fmla="*/ 0 h 498615"/>
              <a:gd name="connsiteX56" fmla="*/ 1656083 w 5916580"/>
              <a:gd name="connsiteY56" fmla="*/ 0 h 498615"/>
              <a:gd name="connsiteX57" fmla="*/ 1668768 w 5916580"/>
              <a:gd name="connsiteY57" fmla="*/ 0 h 498615"/>
              <a:gd name="connsiteX58" fmla="*/ 1670120 w 5916580"/>
              <a:gd name="connsiteY58" fmla="*/ 0 h 498615"/>
              <a:gd name="connsiteX59" fmla="*/ 1671901 w 5916580"/>
              <a:gd name="connsiteY59" fmla="*/ 0 h 498615"/>
              <a:gd name="connsiteX60" fmla="*/ 1672349 w 5916580"/>
              <a:gd name="connsiteY60" fmla="*/ 0 h 498615"/>
              <a:gd name="connsiteX61" fmla="*/ 1680248 w 5916580"/>
              <a:gd name="connsiteY61" fmla="*/ 0 h 498615"/>
              <a:gd name="connsiteX62" fmla="*/ 1708256 w 5916580"/>
              <a:gd name="connsiteY62" fmla="*/ 0 h 498615"/>
              <a:gd name="connsiteX63" fmla="*/ 1710452 w 5916580"/>
              <a:gd name="connsiteY63" fmla="*/ 0 h 498615"/>
              <a:gd name="connsiteX64" fmla="*/ 1720941 w 5916580"/>
              <a:gd name="connsiteY64" fmla="*/ 0 h 498615"/>
              <a:gd name="connsiteX65" fmla="*/ 1722293 w 5916580"/>
              <a:gd name="connsiteY65" fmla="*/ 0 h 498615"/>
              <a:gd name="connsiteX66" fmla="*/ 1724074 w 5916580"/>
              <a:gd name="connsiteY66" fmla="*/ 0 h 498615"/>
              <a:gd name="connsiteX67" fmla="*/ 1724521 w 5916580"/>
              <a:gd name="connsiteY67" fmla="*/ 0 h 498615"/>
              <a:gd name="connsiteX68" fmla="*/ 1762625 w 5916580"/>
              <a:gd name="connsiteY68" fmla="*/ 0 h 498615"/>
              <a:gd name="connsiteX69" fmla="*/ 1797981 w 5916580"/>
              <a:gd name="connsiteY69" fmla="*/ 0 h 498615"/>
              <a:gd name="connsiteX70" fmla="*/ 1853153 w 5916580"/>
              <a:gd name="connsiteY70" fmla="*/ 0 h 498615"/>
              <a:gd name="connsiteX71" fmla="*/ 1867958 w 5916580"/>
              <a:gd name="connsiteY71" fmla="*/ 0 h 498615"/>
              <a:gd name="connsiteX72" fmla="*/ 1871771 w 5916580"/>
              <a:gd name="connsiteY72" fmla="*/ 0 h 498615"/>
              <a:gd name="connsiteX73" fmla="*/ 1875646 w 5916580"/>
              <a:gd name="connsiteY73" fmla="*/ 0 h 498615"/>
              <a:gd name="connsiteX74" fmla="*/ 1896295 w 5916580"/>
              <a:gd name="connsiteY74" fmla="*/ 0 h 498615"/>
              <a:gd name="connsiteX75" fmla="*/ 1899245 w 5916580"/>
              <a:gd name="connsiteY75" fmla="*/ 0 h 498615"/>
              <a:gd name="connsiteX76" fmla="*/ 1926547 w 5916580"/>
              <a:gd name="connsiteY76" fmla="*/ 0 h 498615"/>
              <a:gd name="connsiteX77" fmla="*/ 1927819 w 5916580"/>
              <a:gd name="connsiteY77" fmla="*/ 0 h 498615"/>
              <a:gd name="connsiteX78" fmla="*/ 1951419 w 5916580"/>
              <a:gd name="connsiteY78" fmla="*/ 0 h 498615"/>
              <a:gd name="connsiteX79" fmla="*/ 2003411 w 5916580"/>
              <a:gd name="connsiteY79" fmla="*/ 0 h 498615"/>
              <a:gd name="connsiteX80" fmla="*/ 2093503 w 5916580"/>
              <a:gd name="connsiteY80" fmla="*/ 0 h 498615"/>
              <a:gd name="connsiteX81" fmla="*/ 2094855 w 5916580"/>
              <a:gd name="connsiteY81" fmla="*/ 0 h 498615"/>
              <a:gd name="connsiteX82" fmla="*/ 2096636 w 5916580"/>
              <a:gd name="connsiteY82" fmla="*/ 0 h 498615"/>
              <a:gd name="connsiteX83" fmla="*/ 2097083 w 5916580"/>
              <a:gd name="connsiteY83" fmla="*/ 0 h 498615"/>
              <a:gd name="connsiteX84" fmla="*/ 2135187 w 5916580"/>
              <a:gd name="connsiteY84" fmla="*/ 0 h 498615"/>
              <a:gd name="connsiteX85" fmla="*/ 2314025 w 5916580"/>
              <a:gd name="connsiteY85" fmla="*/ 0 h 498615"/>
              <a:gd name="connsiteX86" fmla="*/ 2320998 w 5916580"/>
              <a:gd name="connsiteY86" fmla="*/ 0 h 498615"/>
              <a:gd name="connsiteX87" fmla="*/ 2321031 w 5916580"/>
              <a:gd name="connsiteY87" fmla="*/ 0 h 498615"/>
              <a:gd name="connsiteX88" fmla="*/ 2323981 w 5916580"/>
              <a:gd name="connsiteY88" fmla="*/ 0 h 498615"/>
              <a:gd name="connsiteX89" fmla="*/ 2379586 w 5916580"/>
              <a:gd name="connsiteY89" fmla="*/ 0 h 498615"/>
              <a:gd name="connsiteX90" fmla="*/ 2546543 w 5916580"/>
              <a:gd name="connsiteY90" fmla="*/ 0 h 498615"/>
              <a:gd name="connsiteX91" fmla="*/ 2547895 w 5916580"/>
              <a:gd name="connsiteY91" fmla="*/ 0 h 498615"/>
              <a:gd name="connsiteX92" fmla="*/ 2549675 w 5916580"/>
              <a:gd name="connsiteY92" fmla="*/ 0 h 498615"/>
              <a:gd name="connsiteX93" fmla="*/ 2550123 w 5916580"/>
              <a:gd name="connsiteY93" fmla="*/ 0 h 498615"/>
              <a:gd name="connsiteX94" fmla="*/ 2588226 w 5916580"/>
              <a:gd name="connsiteY94" fmla="*/ 0 h 498615"/>
              <a:gd name="connsiteX95" fmla="*/ 2606354 w 5916580"/>
              <a:gd name="connsiteY95" fmla="*/ 0 h 498615"/>
              <a:gd name="connsiteX96" fmla="*/ 2753421 w 5916580"/>
              <a:gd name="connsiteY96" fmla="*/ 0 h 498615"/>
              <a:gd name="connsiteX97" fmla="*/ 2777020 w 5916580"/>
              <a:gd name="connsiteY97" fmla="*/ 0 h 498615"/>
              <a:gd name="connsiteX98" fmla="*/ 2779542 w 5916580"/>
              <a:gd name="connsiteY98" fmla="*/ 0 h 498615"/>
              <a:gd name="connsiteX99" fmla="*/ 2831900 w 5916580"/>
              <a:gd name="connsiteY99" fmla="*/ 0 h 498615"/>
              <a:gd name="connsiteX100" fmla="*/ 2833252 w 5916580"/>
              <a:gd name="connsiteY100" fmla="*/ 0 h 498615"/>
              <a:gd name="connsiteX101" fmla="*/ 2835032 w 5916580"/>
              <a:gd name="connsiteY101" fmla="*/ 0 h 498615"/>
              <a:gd name="connsiteX102" fmla="*/ 2835480 w 5916580"/>
              <a:gd name="connsiteY102" fmla="*/ 0 h 498615"/>
              <a:gd name="connsiteX103" fmla="*/ 2873583 w 5916580"/>
              <a:gd name="connsiteY103" fmla="*/ 0 h 498615"/>
              <a:gd name="connsiteX104" fmla="*/ 3052422 w 5916580"/>
              <a:gd name="connsiteY104" fmla="*/ 0 h 498615"/>
              <a:gd name="connsiteX105" fmla="*/ 3059394 w 5916580"/>
              <a:gd name="connsiteY105" fmla="*/ 0 h 498615"/>
              <a:gd name="connsiteX106" fmla="*/ 3059427 w 5916580"/>
              <a:gd name="connsiteY106" fmla="*/ 0 h 498615"/>
              <a:gd name="connsiteX107" fmla="*/ 3062377 w 5916580"/>
              <a:gd name="connsiteY107" fmla="*/ 0 h 498615"/>
              <a:gd name="connsiteX108" fmla="*/ 3117983 w 5916580"/>
              <a:gd name="connsiteY108" fmla="*/ 0 h 498615"/>
              <a:gd name="connsiteX109" fmla="*/ 3139254 w 5916580"/>
              <a:gd name="connsiteY109" fmla="*/ 0 h 498615"/>
              <a:gd name="connsiteX110" fmla="*/ 3244247 w 5916580"/>
              <a:gd name="connsiteY110" fmla="*/ 0 h 498615"/>
              <a:gd name="connsiteX111" fmla="*/ 3284939 w 5916580"/>
              <a:gd name="connsiteY111" fmla="*/ 0 h 498615"/>
              <a:gd name="connsiteX112" fmla="*/ 3286291 w 5916580"/>
              <a:gd name="connsiteY112" fmla="*/ 0 h 498615"/>
              <a:gd name="connsiteX113" fmla="*/ 3288072 w 5916580"/>
              <a:gd name="connsiteY113" fmla="*/ 0 h 498615"/>
              <a:gd name="connsiteX114" fmla="*/ 3288520 w 5916580"/>
              <a:gd name="connsiteY114" fmla="*/ 0 h 498615"/>
              <a:gd name="connsiteX115" fmla="*/ 3312441 w 5916580"/>
              <a:gd name="connsiteY115" fmla="*/ 0 h 498615"/>
              <a:gd name="connsiteX116" fmla="*/ 3326623 w 5916580"/>
              <a:gd name="connsiteY116" fmla="*/ 0 h 498615"/>
              <a:gd name="connsiteX117" fmla="*/ 3364799 w 5916580"/>
              <a:gd name="connsiteY117" fmla="*/ 0 h 498615"/>
              <a:gd name="connsiteX118" fmla="*/ 3366151 w 5916580"/>
              <a:gd name="connsiteY118" fmla="*/ 0 h 498615"/>
              <a:gd name="connsiteX119" fmla="*/ 3367932 w 5916580"/>
              <a:gd name="connsiteY119" fmla="*/ 0 h 498615"/>
              <a:gd name="connsiteX120" fmla="*/ 3368379 w 5916580"/>
              <a:gd name="connsiteY120" fmla="*/ 0 h 498615"/>
              <a:gd name="connsiteX121" fmla="*/ 3406483 w 5916580"/>
              <a:gd name="connsiteY121" fmla="*/ 0 h 498615"/>
              <a:gd name="connsiteX122" fmla="*/ 3414152 w 5916580"/>
              <a:gd name="connsiteY122" fmla="*/ 0 h 498615"/>
              <a:gd name="connsiteX123" fmla="*/ 3431957 w 5916580"/>
              <a:gd name="connsiteY123" fmla="*/ 0 h 498615"/>
              <a:gd name="connsiteX124" fmla="*/ 3469324 w 5916580"/>
              <a:gd name="connsiteY124" fmla="*/ 0 h 498615"/>
              <a:gd name="connsiteX125" fmla="*/ 3484130 w 5916580"/>
              <a:gd name="connsiteY125" fmla="*/ 0 h 498615"/>
              <a:gd name="connsiteX126" fmla="*/ 3491817 w 5916580"/>
              <a:gd name="connsiteY126" fmla="*/ 0 h 498615"/>
              <a:gd name="connsiteX127" fmla="*/ 3515417 w 5916580"/>
              <a:gd name="connsiteY127" fmla="*/ 0 h 498615"/>
              <a:gd name="connsiteX128" fmla="*/ 3533928 w 5916580"/>
              <a:gd name="connsiteY128" fmla="*/ 0 h 498615"/>
              <a:gd name="connsiteX129" fmla="*/ 3538184 w 5916580"/>
              <a:gd name="connsiteY129" fmla="*/ 0 h 498615"/>
              <a:gd name="connsiteX130" fmla="*/ 3542719 w 5916580"/>
              <a:gd name="connsiteY130" fmla="*/ 0 h 498615"/>
              <a:gd name="connsiteX131" fmla="*/ 3585321 w 5916580"/>
              <a:gd name="connsiteY131" fmla="*/ 0 h 498615"/>
              <a:gd name="connsiteX132" fmla="*/ 3592293 w 5916580"/>
              <a:gd name="connsiteY132" fmla="*/ 0 h 498615"/>
              <a:gd name="connsiteX133" fmla="*/ 3592326 w 5916580"/>
              <a:gd name="connsiteY133" fmla="*/ 0 h 498615"/>
              <a:gd name="connsiteX134" fmla="*/ 3595276 w 5916580"/>
              <a:gd name="connsiteY134" fmla="*/ 0 h 498615"/>
              <a:gd name="connsiteX135" fmla="*/ 3605143 w 5916580"/>
              <a:gd name="connsiteY135" fmla="*/ 0 h 498615"/>
              <a:gd name="connsiteX136" fmla="*/ 3619582 w 5916580"/>
              <a:gd name="connsiteY136" fmla="*/ 0 h 498615"/>
              <a:gd name="connsiteX137" fmla="*/ 3641895 w 5916580"/>
              <a:gd name="connsiteY137" fmla="*/ 0 h 498615"/>
              <a:gd name="connsiteX138" fmla="*/ 3650882 w 5916580"/>
              <a:gd name="connsiteY138" fmla="*/ 0 h 498615"/>
              <a:gd name="connsiteX139" fmla="*/ 3657502 w 5916580"/>
              <a:gd name="connsiteY139" fmla="*/ 0 h 498615"/>
              <a:gd name="connsiteX140" fmla="*/ 3658854 w 5916580"/>
              <a:gd name="connsiteY140" fmla="*/ 0 h 498615"/>
              <a:gd name="connsiteX141" fmla="*/ 3660634 w 5916580"/>
              <a:gd name="connsiteY141" fmla="*/ 0 h 498615"/>
              <a:gd name="connsiteX142" fmla="*/ 3661082 w 5916580"/>
              <a:gd name="connsiteY142" fmla="*/ 0 h 498615"/>
              <a:gd name="connsiteX143" fmla="*/ 3668982 w 5916580"/>
              <a:gd name="connsiteY143" fmla="*/ 0 h 498615"/>
              <a:gd name="connsiteX144" fmla="*/ 3696990 w 5916580"/>
              <a:gd name="connsiteY144" fmla="*/ 0 h 498615"/>
              <a:gd name="connsiteX145" fmla="*/ 3699185 w 5916580"/>
              <a:gd name="connsiteY145" fmla="*/ 0 h 498615"/>
              <a:gd name="connsiteX146" fmla="*/ 3709675 w 5916580"/>
              <a:gd name="connsiteY146" fmla="*/ 0 h 498615"/>
              <a:gd name="connsiteX147" fmla="*/ 3711027 w 5916580"/>
              <a:gd name="connsiteY147" fmla="*/ 0 h 498615"/>
              <a:gd name="connsiteX148" fmla="*/ 3712808 w 5916580"/>
              <a:gd name="connsiteY148" fmla="*/ 0 h 498615"/>
              <a:gd name="connsiteX149" fmla="*/ 3713255 w 5916580"/>
              <a:gd name="connsiteY149" fmla="*/ 0 h 498615"/>
              <a:gd name="connsiteX150" fmla="*/ 3751358 w 5916580"/>
              <a:gd name="connsiteY150" fmla="*/ 0 h 498615"/>
              <a:gd name="connsiteX151" fmla="*/ 3774575 w 5916580"/>
              <a:gd name="connsiteY151" fmla="*/ 0 h 498615"/>
              <a:gd name="connsiteX152" fmla="*/ 3777146 w 5916580"/>
              <a:gd name="connsiteY152" fmla="*/ 0 h 498615"/>
              <a:gd name="connsiteX153" fmla="*/ 3817838 w 5916580"/>
              <a:gd name="connsiteY153" fmla="*/ 0 h 498615"/>
              <a:gd name="connsiteX154" fmla="*/ 3819190 w 5916580"/>
              <a:gd name="connsiteY154" fmla="*/ 0 h 498615"/>
              <a:gd name="connsiteX155" fmla="*/ 3820971 w 5916580"/>
              <a:gd name="connsiteY155" fmla="*/ 0 h 498615"/>
              <a:gd name="connsiteX156" fmla="*/ 3821419 w 5916580"/>
              <a:gd name="connsiteY156" fmla="*/ 0 h 498615"/>
              <a:gd name="connsiteX157" fmla="*/ 3826630 w 5916580"/>
              <a:gd name="connsiteY157" fmla="*/ 0 h 498615"/>
              <a:gd name="connsiteX158" fmla="*/ 3826748 w 5916580"/>
              <a:gd name="connsiteY158" fmla="*/ 0 h 498615"/>
              <a:gd name="connsiteX159" fmla="*/ 3859522 w 5916580"/>
              <a:gd name="connsiteY159" fmla="*/ 0 h 498615"/>
              <a:gd name="connsiteX160" fmla="*/ 3878023 w 5916580"/>
              <a:gd name="connsiteY160" fmla="*/ 0 h 498615"/>
              <a:gd name="connsiteX161" fmla="*/ 3878803 w 5916580"/>
              <a:gd name="connsiteY161" fmla="*/ 0 h 498615"/>
              <a:gd name="connsiteX162" fmla="*/ 3884996 w 5916580"/>
              <a:gd name="connsiteY162" fmla="*/ 0 h 498615"/>
              <a:gd name="connsiteX163" fmla="*/ 3885029 w 5916580"/>
              <a:gd name="connsiteY163" fmla="*/ 0 h 498615"/>
              <a:gd name="connsiteX164" fmla="*/ 3887979 w 5916580"/>
              <a:gd name="connsiteY164" fmla="*/ 0 h 498615"/>
              <a:gd name="connsiteX165" fmla="*/ 3930196 w 5916580"/>
              <a:gd name="connsiteY165" fmla="*/ 0 h 498615"/>
              <a:gd name="connsiteX166" fmla="*/ 3937169 w 5916580"/>
              <a:gd name="connsiteY166" fmla="*/ 0 h 498615"/>
              <a:gd name="connsiteX167" fmla="*/ 3937202 w 5916580"/>
              <a:gd name="connsiteY167" fmla="*/ 0 h 498615"/>
              <a:gd name="connsiteX168" fmla="*/ 3940152 w 5916580"/>
              <a:gd name="connsiteY168" fmla="*/ 0 h 498615"/>
              <a:gd name="connsiteX169" fmla="*/ 3943585 w 5916580"/>
              <a:gd name="connsiteY169" fmla="*/ 0 h 498615"/>
              <a:gd name="connsiteX170" fmla="*/ 3947051 w 5916580"/>
              <a:gd name="connsiteY170" fmla="*/ 0 h 498615"/>
              <a:gd name="connsiteX171" fmla="*/ 3964856 w 5916580"/>
              <a:gd name="connsiteY171" fmla="*/ 0 h 498615"/>
              <a:gd name="connsiteX172" fmla="*/ 3995758 w 5916580"/>
              <a:gd name="connsiteY172" fmla="*/ 0 h 498615"/>
              <a:gd name="connsiteX173" fmla="*/ 4002223 w 5916580"/>
              <a:gd name="connsiteY173" fmla="*/ 0 h 498615"/>
              <a:gd name="connsiteX174" fmla="*/ 4017028 w 5916580"/>
              <a:gd name="connsiteY174" fmla="*/ 0 h 498615"/>
              <a:gd name="connsiteX175" fmla="*/ 4020448 w 5916580"/>
              <a:gd name="connsiteY175" fmla="*/ 0 h 498615"/>
              <a:gd name="connsiteX176" fmla="*/ 4024716 w 5916580"/>
              <a:gd name="connsiteY176" fmla="*/ 0 h 498615"/>
              <a:gd name="connsiteX177" fmla="*/ 4048316 w 5916580"/>
              <a:gd name="connsiteY177" fmla="*/ 0 h 498615"/>
              <a:gd name="connsiteX178" fmla="*/ 4069848 w 5916580"/>
              <a:gd name="connsiteY178" fmla="*/ 0 h 498615"/>
              <a:gd name="connsiteX179" fmla="*/ 4071083 w 5916580"/>
              <a:gd name="connsiteY179" fmla="*/ 0 h 498615"/>
              <a:gd name="connsiteX180" fmla="*/ 4072621 w 5916580"/>
              <a:gd name="connsiteY180" fmla="*/ 0 h 498615"/>
              <a:gd name="connsiteX181" fmla="*/ 4075618 w 5916580"/>
              <a:gd name="connsiteY181" fmla="*/ 0 h 498615"/>
              <a:gd name="connsiteX182" fmla="*/ 4097855 w 5916580"/>
              <a:gd name="connsiteY182" fmla="*/ 0 h 498615"/>
              <a:gd name="connsiteX183" fmla="*/ 4110541 w 5916580"/>
              <a:gd name="connsiteY183" fmla="*/ 0 h 498615"/>
              <a:gd name="connsiteX184" fmla="*/ 4111893 w 5916580"/>
              <a:gd name="connsiteY184" fmla="*/ 0 h 498615"/>
              <a:gd name="connsiteX185" fmla="*/ 4113674 w 5916580"/>
              <a:gd name="connsiteY185" fmla="*/ 0 h 498615"/>
              <a:gd name="connsiteX186" fmla="*/ 4114121 w 5916580"/>
              <a:gd name="connsiteY186" fmla="*/ 0 h 498615"/>
              <a:gd name="connsiteX187" fmla="*/ 4122021 w 5916580"/>
              <a:gd name="connsiteY187" fmla="*/ 0 h 498615"/>
              <a:gd name="connsiteX188" fmla="*/ 4138042 w 5916580"/>
              <a:gd name="connsiteY188" fmla="*/ 0 h 498615"/>
              <a:gd name="connsiteX189" fmla="*/ 4150028 w 5916580"/>
              <a:gd name="connsiteY189" fmla="*/ 0 h 498615"/>
              <a:gd name="connsiteX190" fmla="*/ 4152225 w 5916580"/>
              <a:gd name="connsiteY190" fmla="*/ 0 h 498615"/>
              <a:gd name="connsiteX191" fmla="*/ 4152481 w 5916580"/>
              <a:gd name="connsiteY191" fmla="*/ 0 h 498615"/>
              <a:gd name="connsiteX192" fmla="*/ 4162714 w 5916580"/>
              <a:gd name="connsiteY192" fmla="*/ 0 h 498615"/>
              <a:gd name="connsiteX193" fmla="*/ 4164066 w 5916580"/>
              <a:gd name="connsiteY193" fmla="*/ 0 h 498615"/>
              <a:gd name="connsiteX194" fmla="*/ 4165847 w 5916580"/>
              <a:gd name="connsiteY194" fmla="*/ 0 h 498615"/>
              <a:gd name="connsiteX195" fmla="*/ 4166294 w 5916580"/>
              <a:gd name="connsiteY195" fmla="*/ 0 h 498615"/>
              <a:gd name="connsiteX196" fmla="*/ 4174794 w 5916580"/>
              <a:gd name="connsiteY196" fmla="*/ 0 h 498615"/>
              <a:gd name="connsiteX197" fmla="*/ 4190400 w 5916580"/>
              <a:gd name="connsiteY197" fmla="*/ 0 h 498615"/>
              <a:gd name="connsiteX198" fmla="*/ 4191752 w 5916580"/>
              <a:gd name="connsiteY198" fmla="*/ 0 h 498615"/>
              <a:gd name="connsiteX199" fmla="*/ 4193533 w 5916580"/>
              <a:gd name="connsiteY199" fmla="*/ 0 h 498615"/>
              <a:gd name="connsiteX200" fmla="*/ 4193981 w 5916580"/>
              <a:gd name="connsiteY200" fmla="*/ 0 h 498615"/>
              <a:gd name="connsiteX201" fmla="*/ 4201881 w 5916580"/>
              <a:gd name="connsiteY201" fmla="*/ 0 h 498615"/>
              <a:gd name="connsiteX202" fmla="*/ 4204398 w 5916580"/>
              <a:gd name="connsiteY202" fmla="*/ 0 h 498615"/>
              <a:gd name="connsiteX203" fmla="*/ 4229888 w 5916580"/>
              <a:gd name="connsiteY203" fmla="*/ 0 h 498615"/>
              <a:gd name="connsiteX204" fmla="*/ 4232084 w 5916580"/>
              <a:gd name="connsiteY204" fmla="*/ 0 h 498615"/>
              <a:gd name="connsiteX205" fmla="*/ 4239754 w 5916580"/>
              <a:gd name="connsiteY205" fmla="*/ 0 h 498615"/>
              <a:gd name="connsiteX206" fmla="*/ 4242574 w 5916580"/>
              <a:gd name="connsiteY206" fmla="*/ 0 h 498615"/>
              <a:gd name="connsiteX207" fmla="*/ 4243926 w 5916580"/>
              <a:gd name="connsiteY207" fmla="*/ 0 h 498615"/>
              <a:gd name="connsiteX208" fmla="*/ 4245706 w 5916580"/>
              <a:gd name="connsiteY208" fmla="*/ 0 h 498615"/>
              <a:gd name="connsiteX209" fmla="*/ 4246154 w 5916580"/>
              <a:gd name="connsiteY209" fmla="*/ 0 h 498615"/>
              <a:gd name="connsiteX210" fmla="*/ 4284257 w 5916580"/>
              <a:gd name="connsiteY210" fmla="*/ 0 h 498615"/>
              <a:gd name="connsiteX211" fmla="*/ 4294926 w 5916580"/>
              <a:gd name="connsiteY211" fmla="*/ 0 h 498615"/>
              <a:gd name="connsiteX212" fmla="*/ 4307474 w 5916580"/>
              <a:gd name="connsiteY212" fmla="*/ 0 h 498615"/>
              <a:gd name="connsiteX213" fmla="*/ 4309731 w 5916580"/>
              <a:gd name="connsiteY213" fmla="*/ 0 h 498615"/>
              <a:gd name="connsiteX214" fmla="*/ 4313544 w 5916580"/>
              <a:gd name="connsiteY214" fmla="*/ 0 h 498615"/>
              <a:gd name="connsiteX215" fmla="*/ 4317419 w 5916580"/>
              <a:gd name="connsiteY215" fmla="*/ 0 h 498615"/>
              <a:gd name="connsiteX216" fmla="*/ 4338068 w 5916580"/>
              <a:gd name="connsiteY216" fmla="*/ 0 h 498615"/>
              <a:gd name="connsiteX217" fmla="*/ 4341018 w 5916580"/>
              <a:gd name="connsiteY217" fmla="*/ 0 h 498615"/>
              <a:gd name="connsiteX218" fmla="*/ 4359529 w 5916580"/>
              <a:gd name="connsiteY218" fmla="*/ 0 h 498615"/>
              <a:gd name="connsiteX219" fmla="*/ 4359647 w 5916580"/>
              <a:gd name="connsiteY219" fmla="*/ 0 h 498615"/>
              <a:gd name="connsiteX220" fmla="*/ 4368320 w 5916580"/>
              <a:gd name="connsiteY220" fmla="*/ 0 h 498615"/>
              <a:gd name="connsiteX221" fmla="*/ 4369592 w 5916580"/>
              <a:gd name="connsiteY221" fmla="*/ 0 h 498615"/>
              <a:gd name="connsiteX222" fmla="*/ 4393191 w 5916580"/>
              <a:gd name="connsiteY222" fmla="*/ 0 h 498615"/>
              <a:gd name="connsiteX223" fmla="*/ 4410922 w 5916580"/>
              <a:gd name="connsiteY223" fmla="*/ 0 h 498615"/>
              <a:gd name="connsiteX224" fmla="*/ 4411702 w 5916580"/>
              <a:gd name="connsiteY224" fmla="*/ 0 h 498615"/>
              <a:gd name="connsiteX225" fmla="*/ 4417895 w 5916580"/>
              <a:gd name="connsiteY225" fmla="*/ 0 h 498615"/>
              <a:gd name="connsiteX226" fmla="*/ 4417928 w 5916580"/>
              <a:gd name="connsiteY226" fmla="*/ 0 h 498615"/>
              <a:gd name="connsiteX227" fmla="*/ 4420878 w 5916580"/>
              <a:gd name="connsiteY227" fmla="*/ 0 h 498615"/>
              <a:gd name="connsiteX228" fmla="*/ 4445184 w 5916580"/>
              <a:gd name="connsiteY228" fmla="*/ 0 h 498615"/>
              <a:gd name="connsiteX229" fmla="*/ 4463095 w 5916580"/>
              <a:gd name="connsiteY229" fmla="*/ 0 h 498615"/>
              <a:gd name="connsiteX230" fmla="*/ 4470068 w 5916580"/>
              <a:gd name="connsiteY230" fmla="*/ 0 h 498615"/>
              <a:gd name="connsiteX231" fmla="*/ 4470101 w 5916580"/>
              <a:gd name="connsiteY231" fmla="*/ 0 h 498615"/>
              <a:gd name="connsiteX232" fmla="*/ 4473051 w 5916580"/>
              <a:gd name="connsiteY232" fmla="*/ 0 h 498615"/>
              <a:gd name="connsiteX233" fmla="*/ 4476484 w 5916580"/>
              <a:gd name="connsiteY233" fmla="*/ 0 h 498615"/>
              <a:gd name="connsiteX234" fmla="*/ 4510882 w 5916580"/>
              <a:gd name="connsiteY234" fmla="*/ 0 h 498615"/>
              <a:gd name="connsiteX235" fmla="*/ 4528657 w 5916580"/>
              <a:gd name="connsiteY235" fmla="*/ 0 h 498615"/>
              <a:gd name="connsiteX236" fmla="*/ 4535276 w 5916580"/>
              <a:gd name="connsiteY236" fmla="*/ 0 h 498615"/>
              <a:gd name="connsiteX237" fmla="*/ 4536628 w 5916580"/>
              <a:gd name="connsiteY237" fmla="*/ 0 h 498615"/>
              <a:gd name="connsiteX238" fmla="*/ 4538409 w 5916580"/>
              <a:gd name="connsiteY238" fmla="*/ 0 h 498615"/>
              <a:gd name="connsiteX239" fmla="*/ 4538856 w 5916580"/>
              <a:gd name="connsiteY239" fmla="*/ 0 h 498615"/>
              <a:gd name="connsiteX240" fmla="*/ 4553347 w 5916580"/>
              <a:gd name="connsiteY240" fmla="*/ 0 h 498615"/>
              <a:gd name="connsiteX241" fmla="*/ 4576960 w 5916580"/>
              <a:gd name="connsiteY241" fmla="*/ 0 h 498615"/>
              <a:gd name="connsiteX242" fmla="*/ 4602747 w 5916580"/>
              <a:gd name="connsiteY242" fmla="*/ 0 h 498615"/>
              <a:gd name="connsiteX243" fmla="*/ 4605520 w 5916580"/>
              <a:gd name="connsiteY243" fmla="*/ 0 h 498615"/>
              <a:gd name="connsiteX244" fmla="*/ 4630754 w 5916580"/>
              <a:gd name="connsiteY244" fmla="*/ 0 h 498615"/>
              <a:gd name="connsiteX245" fmla="*/ 4643440 w 5916580"/>
              <a:gd name="connsiteY245" fmla="*/ 0 h 498615"/>
              <a:gd name="connsiteX246" fmla="*/ 4644792 w 5916580"/>
              <a:gd name="connsiteY246" fmla="*/ 0 h 498615"/>
              <a:gd name="connsiteX247" fmla="*/ 4646573 w 5916580"/>
              <a:gd name="connsiteY247" fmla="*/ 0 h 498615"/>
              <a:gd name="connsiteX248" fmla="*/ 4647020 w 5916580"/>
              <a:gd name="connsiteY248" fmla="*/ 0 h 498615"/>
              <a:gd name="connsiteX249" fmla="*/ 4654920 w 5916580"/>
              <a:gd name="connsiteY249" fmla="*/ 0 h 498615"/>
              <a:gd name="connsiteX250" fmla="*/ 4682928 w 5916580"/>
              <a:gd name="connsiteY250" fmla="*/ 0 h 498615"/>
              <a:gd name="connsiteX251" fmla="*/ 4685124 w 5916580"/>
              <a:gd name="connsiteY251" fmla="*/ 0 h 498615"/>
              <a:gd name="connsiteX252" fmla="*/ 4695613 w 5916580"/>
              <a:gd name="connsiteY252" fmla="*/ 0 h 498615"/>
              <a:gd name="connsiteX253" fmla="*/ 4696965 w 5916580"/>
              <a:gd name="connsiteY253" fmla="*/ 0 h 498615"/>
              <a:gd name="connsiteX254" fmla="*/ 4698746 w 5916580"/>
              <a:gd name="connsiteY254" fmla="*/ 0 h 498615"/>
              <a:gd name="connsiteX255" fmla="*/ 4699193 w 5916580"/>
              <a:gd name="connsiteY255" fmla="*/ 0 h 498615"/>
              <a:gd name="connsiteX256" fmla="*/ 4704405 w 5916580"/>
              <a:gd name="connsiteY256" fmla="*/ 0 h 498615"/>
              <a:gd name="connsiteX257" fmla="*/ 4737296 w 5916580"/>
              <a:gd name="connsiteY257" fmla="*/ 0 h 498615"/>
              <a:gd name="connsiteX258" fmla="*/ 4755798 w 5916580"/>
              <a:gd name="connsiteY258" fmla="*/ 0 h 498615"/>
              <a:gd name="connsiteX259" fmla="*/ 4762770 w 5916580"/>
              <a:gd name="connsiteY259" fmla="*/ 0 h 498615"/>
              <a:gd name="connsiteX260" fmla="*/ 4762804 w 5916580"/>
              <a:gd name="connsiteY260" fmla="*/ 0 h 498615"/>
              <a:gd name="connsiteX261" fmla="*/ 4765754 w 5916580"/>
              <a:gd name="connsiteY261" fmla="*/ 0 h 498615"/>
              <a:gd name="connsiteX262" fmla="*/ 4772652 w 5916580"/>
              <a:gd name="connsiteY262" fmla="*/ 0 h 498615"/>
              <a:gd name="connsiteX263" fmla="*/ 4821359 w 5916580"/>
              <a:gd name="connsiteY263" fmla="*/ 0 h 498615"/>
              <a:gd name="connsiteX264" fmla="*/ 4827825 w 5916580"/>
              <a:gd name="connsiteY264" fmla="*/ 0 h 498615"/>
              <a:gd name="connsiteX265" fmla="*/ 4842630 w 5916580"/>
              <a:gd name="connsiteY265" fmla="*/ 0 h 498615"/>
              <a:gd name="connsiteX266" fmla="*/ 4846443 w 5916580"/>
              <a:gd name="connsiteY266" fmla="*/ 0 h 498615"/>
              <a:gd name="connsiteX267" fmla="*/ 4850318 w 5916580"/>
              <a:gd name="connsiteY267" fmla="*/ 0 h 498615"/>
              <a:gd name="connsiteX268" fmla="*/ 4870967 w 5916580"/>
              <a:gd name="connsiteY268" fmla="*/ 0 h 498615"/>
              <a:gd name="connsiteX269" fmla="*/ 4873917 w 5916580"/>
              <a:gd name="connsiteY269" fmla="*/ 0 h 498615"/>
              <a:gd name="connsiteX270" fmla="*/ 4901219 w 5916580"/>
              <a:gd name="connsiteY270" fmla="*/ 0 h 498615"/>
              <a:gd name="connsiteX271" fmla="*/ 4902491 w 5916580"/>
              <a:gd name="connsiteY271" fmla="*/ 0 h 498615"/>
              <a:gd name="connsiteX272" fmla="*/ 4926090 w 5916580"/>
              <a:gd name="connsiteY272" fmla="*/ 0 h 498615"/>
              <a:gd name="connsiteX273" fmla="*/ 4947623 w 5916580"/>
              <a:gd name="connsiteY273" fmla="*/ 0 h 498615"/>
              <a:gd name="connsiteX274" fmla="*/ 4978082 w 5916580"/>
              <a:gd name="connsiteY274" fmla="*/ 0 h 498615"/>
              <a:gd name="connsiteX275" fmla="*/ 4988316 w 5916580"/>
              <a:gd name="connsiteY275" fmla="*/ 0 h 498615"/>
              <a:gd name="connsiteX276" fmla="*/ 4989668 w 5916580"/>
              <a:gd name="connsiteY276" fmla="*/ 0 h 498615"/>
              <a:gd name="connsiteX277" fmla="*/ 4991448 w 5916580"/>
              <a:gd name="connsiteY277" fmla="*/ 0 h 498615"/>
              <a:gd name="connsiteX278" fmla="*/ 4991896 w 5916580"/>
              <a:gd name="connsiteY278" fmla="*/ 0 h 498615"/>
              <a:gd name="connsiteX279" fmla="*/ 5029999 w 5916580"/>
              <a:gd name="connsiteY279" fmla="*/ 0 h 498615"/>
              <a:gd name="connsiteX280" fmla="*/ 5043781 w 5916580"/>
              <a:gd name="connsiteY280" fmla="*/ 0 h 498615"/>
              <a:gd name="connsiteX281" fmla="*/ 5068175 w 5916580"/>
              <a:gd name="connsiteY281" fmla="*/ 0 h 498615"/>
              <a:gd name="connsiteX282" fmla="*/ 5069527 w 5916580"/>
              <a:gd name="connsiteY282" fmla="*/ 0 h 498615"/>
              <a:gd name="connsiteX283" fmla="*/ 5071308 w 5916580"/>
              <a:gd name="connsiteY283" fmla="*/ 0 h 498615"/>
              <a:gd name="connsiteX284" fmla="*/ 5071755 w 5916580"/>
              <a:gd name="connsiteY284" fmla="*/ 0 h 498615"/>
              <a:gd name="connsiteX285" fmla="*/ 5109859 w 5916580"/>
              <a:gd name="connsiteY285" fmla="*/ 0 h 498615"/>
              <a:gd name="connsiteX286" fmla="*/ 5139146 w 5916580"/>
              <a:gd name="connsiteY286" fmla="*/ 0 h 498615"/>
              <a:gd name="connsiteX287" fmla="*/ 5195194 w 5916580"/>
              <a:gd name="connsiteY287" fmla="*/ 0 h 498615"/>
              <a:gd name="connsiteX288" fmla="*/ 5218793 w 5916580"/>
              <a:gd name="connsiteY288" fmla="*/ 0 h 498615"/>
              <a:gd name="connsiteX289" fmla="*/ 5237304 w 5916580"/>
              <a:gd name="connsiteY289" fmla="*/ 0 h 498615"/>
              <a:gd name="connsiteX290" fmla="*/ 5288696 w 5916580"/>
              <a:gd name="connsiteY290" fmla="*/ 0 h 498615"/>
              <a:gd name="connsiteX291" fmla="*/ 5295670 w 5916580"/>
              <a:gd name="connsiteY291" fmla="*/ 0 h 498615"/>
              <a:gd name="connsiteX292" fmla="*/ 5295702 w 5916580"/>
              <a:gd name="connsiteY292" fmla="*/ 0 h 498615"/>
              <a:gd name="connsiteX293" fmla="*/ 5298652 w 5916580"/>
              <a:gd name="connsiteY293" fmla="*/ 0 h 498615"/>
              <a:gd name="connsiteX294" fmla="*/ 5354258 w 5916580"/>
              <a:gd name="connsiteY294" fmla="*/ 0 h 498615"/>
              <a:gd name="connsiteX295" fmla="*/ 5521215 w 5916580"/>
              <a:gd name="connsiteY295" fmla="*/ 0 h 498615"/>
              <a:gd name="connsiteX296" fmla="*/ 5522567 w 5916580"/>
              <a:gd name="connsiteY296" fmla="*/ 0 h 498615"/>
              <a:gd name="connsiteX297" fmla="*/ 5524347 w 5916580"/>
              <a:gd name="connsiteY297" fmla="*/ 0 h 498615"/>
              <a:gd name="connsiteX298" fmla="*/ 5524795 w 5916580"/>
              <a:gd name="connsiteY298" fmla="*/ 0 h 498615"/>
              <a:gd name="connsiteX299" fmla="*/ 5562898 w 5916580"/>
              <a:gd name="connsiteY299" fmla="*/ 0 h 498615"/>
              <a:gd name="connsiteX300" fmla="*/ 5751692 w 5916580"/>
              <a:gd name="connsiteY300" fmla="*/ 0 h 498615"/>
              <a:gd name="connsiteX301" fmla="*/ 5795880 w 5916580"/>
              <a:gd name="connsiteY301" fmla="*/ 25382 h 498615"/>
              <a:gd name="connsiteX302" fmla="*/ 5910443 w 5916580"/>
              <a:gd name="connsiteY302" fmla="*/ 223927 h 498615"/>
              <a:gd name="connsiteX303" fmla="*/ 5910443 w 5916580"/>
              <a:gd name="connsiteY303" fmla="*/ 274689 h 498615"/>
              <a:gd name="connsiteX304" fmla="*/ 5795880 w 5916580"/>
              <a:gd name="connsiteY304" fmla="*/ 473234 h 498615"/>
              <a:gd name="connsiteX305" fmla="*/ 5751692 w 5916580"/>
              <a:gd name="connsiteY305" fmla="*/ 498615 h 498615"/>
              <a:gd name="connsiteX306" fmla="*/ 5524795 w 5916580"/>
              <a:gd name="connsiteY306" fmla="*/ 498615 h 498615"/>
              <a:gd name="connsiteX307" fmla="*/ 5522567 w 5916580"/>
              <a:gd name="connsiteY307" fmla="*/ 498615 h 498615"/>
              <a:gd name="connsiteX308" fmla="*/ 5298652 w 5916580"/>
              <a:gd name="connsiteY308" fmla="*/ 498615 h 498615"/>
              <a:gd name="connsiteX309" fmla="*/ 5295670 w 5916580"/>
              <a:gd name="connsiteY309" fmla="*/ 498615 h 498615"/>
              <a:gd name="connsiteX310" fmla="*/ 5218793 w 5916580"/>
              <a:gd name="connsiteY310" fmla="*/ 498615 h 498615"/>
              <a:gd name="connsiteX311" fmla="*/ 5071755 w 5916580"/>
              <a:gd name="connsiteY311" fmla="*/ 498615 h 498615"/>
              <a:gd name="connsiteX312" fmla="*/ 5069527 w 5916580"/>
              <a:gd name="connsiteY312" fmla="*/ 498615 h 498615"/>
              <a:gd name="connsiteX313" fmla="*/ 4991896 w 5916580"/>
              <a:gd name="connsiteY313" fmla="*/ 498615 h 498615"/>
              <a:gd name="connsiteX314" fmla="*/ 4989668 w 5916580"/>
              <a:gd name="connsiteY314" fmla="*/ 498615 h 498615"/>
              <a:gd name="connsiteX315" fmla="*/ 4926090 w 5916580"/>
              <a:gd name="connsiteY315" fmla="*/ 498615 h 498615"/>
              <a:gd name="connsiteX316" fmla="*/ 4873917 w 5916580"/>
              <a:gd name="connsiteY316" fmla="*/ 498615 h 498615"/>
              <a:gd name="connsiteX317" fmla="*/ 4842630 w 5916580"/>
              <a:gd name="connsiteY317" fmla="*/ 498615 h 498615"/>
              <a:gd name="connsiteX318" fmla="*/ 4765754 w 5916580"/>
              <a:gd name="connsiteY318" fmla="*/ 498615 h 498615"/>
              <a:gd name="connsiteX319" fmla="*/ 4762770 w 5916580"/>
              <a:gd name="connsiteY319" fmla="*/ 498615 h 498615"/>
              <a:gd name="connsiteX320" fmla="*/ 4699193 w 5916580"/>
              <a:gd name="connsiteY320" fmla="*/ 498615 h 498615"/>
              <a:gd name="connsiteX321" fmla="*/ 4696965 w 5916580"/>
              <a:gd name="connsiteY321" fmla="*/ 498615 h 498615"/>
              <a:gd name="connsiteX322" fmla="*/ 4647020 w 5916580"/>
              <a:gd name="connsiteY322" fmla="*/ 498615 h 498615"/>
              <a:gd name="connsiteX323" fmla="*/ 4644792 w 5916580"/>
              <a:gd name="connsiteY323" fmla="*/ 498615 h 498615"/>
              <a:gd name="connsiteX324" fmla="*/ 4538856 w 5916580"/>
              <a:gd name="connsiteY324" fmla="*/ 498615 h 498615"/>
              <a:gd name="connsiteX325" fmla="*/ 4536628 w 5916580"/>
              <a:gd name="connsiteY325" fmla="*/ 498615 h 498615"/>
              <a:gd name="connsiteX326" fmla="*/ 4473051 w 5916580"/>
              <a:gd name="connsiteY326" fmla="*/ 498615 h 498615"/>
              <a:gd name="connsiteX327" fmla="*/ 4470068 w 5916580"/>
              <a:gd name="connsiteY327" fmla="*/ 498615 h 498615"/>
              <a:gd name="connsiteX328" fmla="*/ 4420878 w 5916580"/>
              <a:gd name="connsiteY328" fmla="*/ 498615 h 498615"/>
              <a:gd name="connsiteX329" fmla="*/ 4417895 w 5916580"/>
              <a:gd name="connsiteY329" fmla="*/ 498615 h 498615"/>
              <a:gd name="connsiteX330" fmla="*/ 4393191 w 5916580"/>
              <a:gd name="connsiteY330" fmla="*/ 498615 h 498615"/>
              <a:gd name="connsiteX331" fmla="*/ 4341018 w 5916580"/>
              <a:gd name="connsiteY331" fmla="*/ 498615 h 498615"/>
              <a:gd name="connsiteX332" fmla="*/ 4309731 w 5916580"/>
              <a:gd name="connsiteY332" fmla="*/ 498615 h 498615"/>
              <a:gd name="connsiteX333" fmla="*/ 4246154 w 5916580"/>
              <a:gd name="connsiteY333" fmla="*/ 498615 h 498615"/>
              <a:gd name="connsiteX334" fmla="*/ 4243926 w 5916580"/>
              <a:gd name="connsiteY334" fmla="*/ 498615 h 498615"/>
              <a:gd name="connsiteX335" fmla="*/ 4193981 w 5916580"/>
              <a:gd name="connsiteY335" fmla="*/ 498615 h 498615"/>
              <a:gd name="connsiteX336" fmla="*/ 4191752 w 5916580"/>
              <a:gd name="connsiteY336" fmla="*/ 498615 h 498615"/>
              <a:gd name="connsiteX337" fmla="*/ 4166294 w 5916580"/>
              <a:gd name="connsiteY337" fmla="*/ 498615 h 498615"/>
              <a:gd name="connsiteX338" fmla="*/ 4164066 w 5916580"/>
              <a:gd name="connsiteY338" fmla="*/ 498615 h 498615"/>
              <a:gd name="connsiteX339" fmla="*/ 4114121 w 5916580"/>
              <a:gd name="connsiteY339" fmla="*/ 498615 h 498615"/>
              <a:gd name="connsiteX340" fmla="*/ 4111893 w 5916580"/>
              <a:gd name="connsiteY340" fmla="*/ 498615 h 498615"/>
              <a:gd name="connsiteX341" fmla="*/ 4048316 w 5916580"/>
              <a:gd name="connsiteY341" fmla="*/ 498615 h 498615"/>
              <a:gd name="connsiteX342" fmla="*/ 4017028 w 5916580"/>
              <a:gd name="connsiteY342" fmla="*/ 498615 h 498615"/>
              <a:gd name="connsiteX343" fmla="*/ 3964856 w 5916580"/>
              <a:gd name="connsiteY343" fmla="*/ 498615 h 498615"/>
              <a:gd name="connsiteX344" fmla="*/ 3940152 w 5916580"/>
              <a:gd name="connsiteY344" fmla="*/ 498615 h 498615"/>
              <a:gd name="connsiteX345" fmla="*/ 3937169 w 5916580"/>
              <a:gd name="connsiteY345" fmla="*/ 498615 h 498615"/>
              <a:gd name="connsiteX346" fmla="*/ 3887979 w 5916580"/>
              <a:gd name="connsiteY346" fmla="*/ 498615 h 498615"/>
              <a:gd name="connsiteX347" fmla="*/ 3884996 w 5916580"/>
              <a:gd name="connsiteY347" fmla="*/ 498615 h 498615"/>
              <a:gd name="connsiteX348" fmla="*/ 3821419 w 5916580"/>
              <a:gd name="connsiteY348" fmla="*/ 498615 h 498615"/>
              <a:gd name="connsiteX349" fmla="*/ 3819190 w 5916580"/>
              <a:gd name="connsiteY349" fmla="*/ 498615 h 498615"/>
              <a:gd name="connsiteX350" fmla="*/ 3713255 w 5916580"/>
              <a:gd name="connsiteY350" fmla="*/ 498615 h 498615"/>
              <a:gd name="connsiteX351" fmla="*/ 3711027 w 5916580"/>
              <a:gd name="connsiteY351" fmla="*/ 498615 h 498615"/>
              <a:gd name="connsiteX352" fmla="*/ 3661082 w 5916580"/>
              <a:gd name="connsiteY352" fmla="*/ 498615 h 498615"/>
              <a:gd name="connsiteX353" fmla="*/ 3658854 w 5916580"/>
              <a:gd name="connsiteY353" fmla="*/ 498615 h 498615"/>
              <a:gd name="connsiteX354" fmla="*/ 3595276 w 5916580"/>
              <a:gd name="connsiteY354" fmla="*/ 498615 h 498615"/>
              <a:gd name="connsiteX355" fmla="*/ 3592293 w 5916580"/>
              <a:gd name="connsiteY355" fmla="*/ 498615 h 498615"/>
              <a:gd name="connsiteX356" fmla="*/ 3515417 w 5916580"/>
              <a:gd name="connsiteY356" fmla="*/ 498615 h 498615"/>
              <a:gd name="connsiteX357" fmla="*/ 3484130 w 5916580"/>
              <a:gd name="connsiteY357" fmla="*/ 498615 h 498615"/>
              <a:gd name="connsiteX358" fmla="*/ 3431957 w 5916580"/>
              <a:gd name="connsiteY358" fmla="*/ 498615 h 498615"/>
              <a:gd name="connsiteX359" fmla="*/ 3368379 w 5916580"/>
              <a:gd name="connsiteY359" fmla="*/ 498615 h 498615"/>
              <a:gd name="connsiteX360" fmla="*/ 3366151 w 5916580"/>
              <a:gd name="connsiteY360" fmla="*/ 498615 h 498615"/>
              <a:gd name="connsiteX361" fmla="*/ 3288520 w 5916580"/>
              <a:gd name="connsiteY361" fmla="*/ 498615 h 498615"/>
              <a:gd name="connsiteX362" fmla="*/ 3286291 w 5916580"/>
              <a:gd name="connsiteY362" fmla="*/ 498615 h 498615"/>
              <a:gd name="connsiteX363" fmla="*/ 3139254 w 5916580"/>
              <a:gd name="connsiteY363" fmla="*/ 498615 h 498615"/>
              <a:gd name="connsiteX364" fmla="*/ 3062377 w 5916580"/>
              <a:gd name="connsiteY364" fmla="*/ 498615 h 498615"/>
              <a:gd name="connsiteX365" fmla="*/ 3059394 w 5916580"/>
              <a:gd name="connsiteY365" fmla="*/ 498615 h 498615"/>
              <a:gd name="connsiteX366" fmla="*/ 2835480 w 5916580"/>
              <a:gd name="connsiteY366" fmla="*/ 498615 h 498615"/>
              <a:gd name="connsiteX367" fmla="*/ 2833252 w 5916580"/>
              <a:gd name="connsiteY367" fmla="*/ 498615 h 498615"/>
              <a:gd name="connsiteX368" fmla="*/ 2777020 w 5916580"/>
              <a:gd name="connsiteY368" fmla="*/ 498615 h 498615"/>
              <a:gd name="connsiteX369" fmla="*/ 2606354 w 5916580"/>
              <a:gd name="connsiteY369" fmla="*/ 498615 h 498615"/>
              <a:gd name="connsiteX370" fmla="*/ 2550123 w 5916580"/>
              <a:gd name="connsiteY370" fmla="*/ 498615 h 498615"/>
              <a:gd name="connsiteX371" fmla="*/ 2547895 w 5916580"/>
              <a:gd name="connsiteY371" fmla="*/ 498615 h 498615"/>
              <a:gd name="connsiteX372" fmla="*/ 2323981 w 5916580"/>
              <a:gd name="connsiteY372" fmla="*/ 498615 h 498615"/>
              <a:gd name="connsiteX373" fmla="*/ 2320998 w 5916580"/>
              <a:gd name="connsiteY373" fmla="*/ 498615 h 498615"/>
              <a:gd name="connsiteX374" fmla="*/ 2097083 w 5916580"/>
              <a:gd name="connsiteY374" fmla="*/ 498615 h 498615"/>
              <a:gd name="connsiteX375" fmla="*/ 2094855 w 5916580"/>
              <a:gd name="connsiteY375" fmla="*/ 498615 h 498615"/>
              <a:gd name="connsiteX376" fmla="*/ 1951419 w 5916580"/>
              <a:gd name="connsiteY376" fmla="*/ 498615 h 498615"/>
              <a:gd name="connsiteX377" fmla="*/ 1899245 w 5916580"/>
              <a:gd name="connsiteY377" fmla="*/ 498615 h 498615"/>
              <a:gd name="connsiteX378" fmla="*/ 1867958 w 5916580"/>
              <a:gd name="connsiteY378" fmla="*/ 498615 h 498615"/>
              <a:gd name="connsiteX379" fmla="*/ 1724521 w 5916580"/>
              <a:gd name="connsiteY379" fmla="*/ 498615 h 498615"/>
              <a:gd name="connsiteX380" fmla="*/ 1722293 w 5916580"/>
              <a:gd name="connsiteY380" fmla="*/ 498615 h 498615"/>
              <a:gd name="connsiteX381" fmla="*/ 1672349 w 5916580"/>
              <a:gd name="connsiteY381" fmla="*/ 498615 h 498615"/>
              <a:gd name="connsiteX382" fmla="*/ 1670120 w 5916580"/>
              <a:gd name="connsiteY382" fmla="*/ 498615 h 498615"/>
              <a:gd name="connsiteX383" fmla="*/ 1498379 w 5916580"/>
              <a:gd name="connsiteY383" fmla="*/ 498615 h 498615"/>
              <a:gd name="connsiteX384" fmla="*/ 1495396 w 5916580"/>
              <a:gd name="connsiteY384" fmla="*/ 498615 h 498615"/>
              <a:gd name="connsiteX385" fmla="*/ 1446206 w 5916580"/>
              <a:gd name="connsiteY385" fmla="*/ 498615 h 498615"/>
              <a:gd name="connsiteX386" fmla="*/ 1443223 w 5916580"/>
              <a:gd name="connsiteY386" fmla="*/ 498615 h 498615"/>
              <a:gd name="connsiteX387" fmla="*/ 1271482 w 5916580"/>
              <a:gd name="connsiteY387" fmla="*/ 498615 h 498615"/>
              <a:gd name="connsiteX388" fmla="*/ 1269254 w 5916580"/>
              <a:gd name="connsiteY388" fmla="*/ 498615 h 498615"/>
              <a:gd name="connsiteX389" fmla="*/ 1219309 w 5916580"/>
              <a:gd name="connsiteY389" fmla="*/ 498615 h 498615"/>
              <a:gd name="connsiteX390" fmla="*/ 1217081 w 5916580"/>
              <a:gd name="connsiteY390" fmla="*/ 498615 h 498615"/>
              <a:gd name="connsiteX391" fmla="*/ 1073644 w 5916580"/>
              <a:gd name="connsiteY391" fmla="*/ 498615 h 498615"/>
              <a:gd name="connsiteX392" fmla="*/ 1042357 w 5916580"/>
              <a:gd name="connsiteY392" fmla="*/ 498615 h 498615"/>
              <a:gd name="connsiteX393" fmla="*/ 990184 w 5916580"/>
              <a:gd name="connsiteY393" fmla="*/ 498615 h 498615"/>
              <a:gd name="connsiteX394" fmla="*/ 846747 w 5916580"/>
              <a:gd name="connsiteY394" fmla="*/ 498615 h 498615"/>
              <a:gd name="connsiteX395" fmla="*/ 844518 w 5916580"/>
              <a:gd name="connsiteY395" fmla="*/ 498615 h 498615"/>
              <a:gd name="connsiteX396" fmla="*/ 620604 w 5916580"/>
              <a:gd name="connsiteY396" fmla="*/ 498615 h 498615"/>
              <a:gd name="connsiteX397" fmla="*/ 617621 w 5916580"/>
              <a:gd name="connsiteY397" fmla="*/ 498615 h 498615"/>
              <a:gd name="connsiteX398" fmla="*/ 393707 w 5916580"/>
              <a:gd name="connsiteY398" fmla="*/ 498615 h 498615"/>
              <a:gd name="connsiteX399" fmla="*/ 391479 w 5916580"/>
              <a:gd name="connsiteY399" fmla="*/ 498615 h 498615"/>
              <a:gd name="connsiteX400" fmla="*/ 164582 w 5916580"/>
              <a:gd name="connsiteY400" fmla="*/ 498615 h 498615"/>
              <a:gd name="connsiteX401" fmla="*/ 120393 w 5916580"/>
              <a:gd name="connsiteY401" fmla="*/ 473234 h 498615"/>
              <a:gd name="connsiteX402" fmla="*/ 5831 w 5916580"/>
              <a:gd name="connsiteY402" fmla="*/ 274689 h 498615"/>
              <a:gd name="connsiteX403" fmla="*/ 5831 w 5916580"/>
              <a:gd name="connsiteY403" fmla="*/ 223927 h 498615"/>
              <a:gd name="connsiteX404" fmla="*/ 120393 w 5916580"/>
              <a:gd name="connsiteY404" fmla="*/ 25382 h 498615"/>
              <a:gd name="connsiteX405" fmla="*/ 164582 w 5916580"/>
              <a:gd name="connsiteY405" fmla="*/ 0 h 4986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</a:cxnLst>
            <a:rect l="l" t="t" r="r" b="b"/>
            <a:pathLst>
              <a:path w="5916580" h="498615">
                <a:moveTo>
                  <a:pt x="164582" y="0"/>
                </a:moveTo>
                <a:cubicBezTo>
                  <a:pt x="336426" y="0"/>
                  <a:pt x="379387" y="0"/>
                  <a:pt x="390127" y="0"/>
                </a:cubicBezTo>
                <a:lnTo>
                  <a:pt x="391479" y="0"/>
                </a:lnTo>
                <a:lnTo>
                  <a:pt x="393260" y="0"/>
                </a:lnTo>
                <a:cubicBezTo>
                  <a:pt x="393707" y="0"/>
                  <a:pt x="393707" y="0"/>
                  <a:pt x="393707" y="0"/>
                </a:cubicBezTo>
                <a:lnTo>
                  <a:pt x="431811" y="0"/>
                </a:lnTo>
                <a:cubicBezTo>
                  <a:pt x="549807" y="0"/>
                  <a:pt x="594055" y="0"/>
                  <a:pt x="610649" y="0"/>
                </a:cubicBezTo>
                <a:lnTo>
                  <a:pt x="617621" y="0"/>
                </a:lnTo>
                <a:lnTo>
                  <a:pt x="617654" y="0"/>
                </a:lnTo>
                <a:cubicBezTo>
                  <a:pt x="620604" y="0"/>
                  <a:pt x="620604" y="0"/>
                  <a:pt x="620604" y="0"/>
                </a:cubicBezTo>
                <a:lnTo>
                  <a:pt x="676210" y="0"/>
                </a:lnTo>
                <a:cubicBezTo>
                  <a:pt x="799702" y="0"/>
                  <a:pt x="833769" y="0"/>
                  <a:pt x="843166" y="0"/>
                </a:cubicBezTo>
                <a:lnTo>
                  <a:pt x="844518" y="0"/>
                </a:lnTo>
                <a:lnTo>
                  <a:pt x="846299" y="0"/>
                </a:lnTo>
                <a:cubicBezTo>
                  <a:pt x="846747" y="0"/>
                  <a:pt x="846747" y="0"/>
                  <a:pt x="846747" y="0"/>
                </a:cubicBezTo>
                <a:lnTo>
                  <a:pt x="884850" y="0"/>
                </a:lnTo>
                <a:cubicBezTo>
                  <a:pt x="920249" y="0"/>
                  <a:pt x="949010" y="0"/>
                  <a:pt x="972379" y="0"/>
                </a:cubicBezTo>
                <a:lnTo>
                  <a:pt x="990184" y="0"/>
                </a:lnTo>
                <a:lnTo>
                  <a:pt x="1027551" y="0"/>
                </a:lnTo>
                <a:lnTo>
                  <a:pt x="1042357" y="0"/>
                </a:lnTo>
                <a:lnTo>
                  <a:pt x="1050044" y="0"/>
                </a:lnTo>
                <a:cubicBezTo>
                  <a:pt x="1073644" y="0"/>
                  <a:pt x="1073644" y="0"/>
                  <a:pt x="1073644" y="0"/>
                </a:cubicBezTo>
                <a:lnTo>
                  <a:pt x="1096411" y="0"/>
                </a:lnTo>
                <a:lnTo>
                  <a:pt x="1100946" y="0"/>
                </a:lnTo>
                <a:lnTo>
                  <a:pt x="1163370" y="0"/>
                </a:lnTo>
                <a:lnTo>
                  <a:pt x="1177809" y="0"/>
                </a:lnTo>
                <a:lnTo>
                  <a:pt x="1200122" y="0"/>
                </a:lnTo>
                <a:lnTo>
                  <a:pt x="1215729" y="0"/>
                </a:lnTo>
                <a:lnTo>
                  <a:pt x="1217081" y="0"/>
                </a:lnTo>
                <a:lnTo>
                  <a:pt x="1218861" y="0"/>
                </a:lnTo>
                <a:lnTo>
                  <a:pt x="1219309" y="0"/>
                </a:lnTo>
                <a:lnTo>
                  <a:pt x="1227209" y="0"/>
                </a:lnTo>
                <a:cubicBezTo>
                  <a:pt x="1239773" y="0"/>
                  <a:pt x="1248772" y="0"/>
                  <a:pt x="1255217" y="0"/>
                </a:cubicBezTo>
                <a:lnTo>
                  <a:pt x="1257412" y="0"/>
                </a:lnTo>
                <a:lnTo>
                  <a:pt x="1267902" y="0"/>
                </a:lnTo>
                <a:lnTo>
                  <a:pt x="1269254" y="0"/>
                </a:lnTo>
                <a:lnTo>
                  <a:pt x="1271035" y="0"/>
                </a:lnTo>
                <a:cubicBezTo>
                  <a:pt x="1271482" y="0"/>
                  <a:pt x="1271482" y="0"/>
                  <a:pt x="1271482" y="0"/>
                </a:cubicBezTo>
                <a:lnTo>
                  <a:pt x="1309585" y="0"/>
                </a:lnTo>
                <a:lnTo>
                  <a:pt x="1332802" y="0"/>
                </a:lnTo>
                <a:lnTo>
                  <a:pt x="1384857" y="0"/>
                </a:lnTo>
                <a:lnTo>
                  <a:pt x="1384975" y="0"/>
                </a:lnTo>
                <a:lnTo>
                  <a:pt x="1436250" y="0"/>
                </a:lnTo>
                <a:lnTo>
                  <a:pt x="1437030" y="0"/>
                </a:lnTo>
                <a:lnTo>
                  <a:pt x="1443223" y="0"/>
                </a:lnTo>
                <a:lnTo>
                  <a:pt x="1443256" y="0"/>
                </a:lnTo>
                <a:lnTo>
                  <a:pt x="1446206" y="0"/>
                </a:lnTo>
                <a:lnTo>
                  <a:pt x="1488423" y="0"/>
                </a:lnTo>
                <a:lnTo>
                  <a:pt x="1495396" y="0"/>
                </a:lnTo>
                <a:lnTo>
                  <a:pt x="1495429" y="0"/>
                </a:lnTo>
                <a:cubicBezTo>
                  <a:pt x="1498379" y="0"/>
                  <a:pt x="1498379" y="0"/>
                  <a:pt x="1498379" y="0"/>
                </a:cubicBezTo>
                <a:lnTo>
                  <a:pt x="1501812" y="0"/>
                </a:lnTo>
                <a:lnTo>
                  <a:pt x="1553985" y="0"/>
                </a:lnTo>
                <a:lnTo>
                  <a:pt x="1578675" y="0"/>
                </a:lnTo>
                <a:lnTo>
                  <a:pt x="1628076" y="0"/>
                </a:lnTo>
                <a:lnTo>
                  <a:pt x="1630848" y="0"/>
                </a:lnTo>
                <a:lnTo>
                  <a:pt x="1656083" y="0"/>
                </a:lnTo>
                <a:lnTo>
                  <a:pt x="1668768" y="0"/>
                </a:lnTo>
                <a:lnTo>
                  <a:pt x="1670120" y="0"/>
                </a:lnTo>
                <a:lnTo>
                  <a:pt x="1671901" y="0"/>
                </a:lnTo>
                <a:lnTo>
                  <a:pt x="1672349" y="0"/>
                </a:lnTo>
                <a:lnTo>
                  <a:pt x="1680248" y="0"/>
                </a:lnTo>
                <a:cubicBezTo>
                  <a:pt x="1692812" y="0"/>
                  <a:pt x="1701811" y="0"/>
                  <a:pt x="1708256" y="0"/>
                </a:cubicBezTo>
                <a:lnTo>
                  <a:pt x="1710452" y="0"/>
                </a:lnTo>
                <a:lnTo>
                  <a:pt x="1720941" y="0"/>
                </a:lnTo>
                <a:lnTo>
                  <a:pt x="1722293" y="0"/>
                </a:lnTo>
                <a:lnTo>
                  <a:pt x="1724074" y="0"/>
                </a:lnTo>
                <a:cubicBezTo>
                  <a:pt x="1724521" y="0"/>
                  <a:pt x="1724521" y="0"/>
                  <a:pt x="1724521" y="0"/>
                </a:cubicBezTo>
                <a:lnTo>
                  <a:pt x="1762625" y="0"/>
                </a:lnTo>
                <a:lnTo>
                  <a:pt x="1797981" y="0"/>
                </a:lnTo>
                <a:lnTo>
                  <a:pt x="1853153" y="0"/>
                </a:lnTo>
                <a:lnTo>
                  <a:pt x="1867958" y="0"/>
                </a:lnTo>
                <a:lnTo>
                  <a:pt x="1871771" y="0"/>
                </a:lnTo>
                <a:lnTo>
                  <a:pt x="1875646" y="0"/>
                </a:lnTo>
                <a:lnTo>
                  <a:pt x="1896295" y="0"/>
                </a:lnTo>
                <a:lnTo>
                  <a:pt x="1899245" y="0"/>
                </a:lnTo>
                <a:lnTo>
                  <a:pt x="1926547" y="0"/>
                </a:lnTo>
                <a:lnTo>
                  <a:pt x="1927819" y="0"/>
                </a:lnTo>
                <a:cubicBezTo>
                  <a:pt x="1951419" y="0"/>
                  <a:pt x="1951419" y="0"/>
                  <a:pt x="1951419" y="0"/>
                </a:cubicBezTo>
                <a:lnTo>
                  <a:pt x="2003411" y="0"/>
                </a:lnTo>
                <a:cubicBezTo>
                  <a:pt x="2065531" y="0"/>
                  <a:pt x="2086456" y="0"/>
                  <a:pt x="2093503" y="0"/>
                </a:cubicBezTo>
                <a:lnTo>
                  <a:pt x="2094855" y="0"/>
                </a:lnTo>
                <a:lnTo>
                  <a:pt x="2096636" y="0"/>
                </a:lnTo>
                <a:cubicBezTo>
                  <a:pt x="2097083" y="0"/>
                  <a:pt x="2097083" y="0"/>
                  <a:pt x="2097083" y="0"/>
                </a:cubicBezTo>
                <a:lnTo>
                  <a:pt x="2135187" y="0"/>
                </a:lnTo>
                <a:cubicBezTo>
                  <a:pt x="2253183" y="0"/>
                  <a:pt x="2297431" y="0"/>
                  <a:pt x="2314025" y="0"/>
                </a:cubicBezTo>
                <a:lnTo>
                  <a:pt x="2320998" y="0"/>
                </a:lnTo>
                <a:lnTo>
                  <a:pt x="2321031" y="0"/>
                </a:lnTo>
                <a:cubicBezTo>
                  <a:pt x="2323981" y="0"/>
                  <a:pt x="2323981" y="0"/>
                  <a:pt x="2323981" y="0"/>
                </a:cubicBezTo>
                <a:lnTo>
                  <a:pt x="2379586" y="0"/>
                </a:lnTo>
                <a:cubicBezTo>
                  <a:pt x="2503079" y="0"/>
                  <a:pt x="2537145" y="0"/>
                  <a:pt x="2546543" y="0"/>
                </a:cubicBezTo>
                <a:lnTo>
                  <a:pt x="2547895" y="0"/>
                </a:lnTo>
                <a:lnTo>
                  <a:pt x="2549675" y="0"/>
                </a:lnTo>
                <a:cubicBezTo>
                  <a:pt x="2550123" y="0"/>
                  <a:pt x="2550123" y="0"/>
                  <a:pt x="2550123" y="0"/>
                </a:cubicBezTo>
                <a:lnTo>
                  <a:pt x="2588226" y="0"/>
                </a:lnTo>
                <a:lnTo>
                  <a:pt x="2606354" y="0"/>
                </a:lnTo>
                <a:lnTo>
                  <a:pt x="2753421" y="0"/>
                </a:lnTo>
                <a:cubicBezTo>
                  <a:pt x="2777020" y="0"/>
                  <a:pt x="2777020" y="0"/>
                  <a:pt x="2777020" y="0"/>
                </a:cubicBezTo>
                <a:lnTo>
                  <a:pt x="2779542" y="0"/>
                </a:lnTo>
                <a:cubicBezTo>
                  <a:pt x="2813105" y="0"/>
                  <a:pt x="2826530" y="0"/>
                  <a:pt x="2831900" y="0"/>
                </a:cubicBezTo>
                <a:lnTo>
                  <a:pt x="2833252" y="0"/>
                </a:lnTo>
                <a:lnTo>
                  <a:pt x="2835032" y="0"/>
                </a:lnTo>
                <a:cubicBezTo>
                  <a:pt x="2835480" y="0"/>
                  <a:pt x="2835480" y="0"/>
                  <a:pt x="2835480" y="0"/>
                </a:cubicBezTo>
                <a:lnTo>
                  <a:pt x="2873583" y="0"/>
                </a:lnTo>
                <a:cubicBezTo>
                  <a:pt x="2991580" y="0"/>
                  <a:pt x="3035828" y="0"/>
                  <a:pt x="3052422" y="0"/>
                </a:cubicBezTo>
                <a:lnTo>
                  <a:pt x="3059394" y="0"/>
                </a:lnTo>
                <a:lnTo>
                  <a:pt x="3059427" y="0"/>
                </a:lnTo>
                <a:cubicBezTo>
                  <a:pt x="3062377" y="0"/>
                  <a:pt x="3062377" y="0"/>
                  <a:pt x="3062377" y="0"/>
                </a:cubicBezTo>
                <a:lnTo>
                  <a:pt x="3117983" y="0"/>
                </a:lnTo>
                <a:lnTo>
                  <a:pt x="3139254" y="0"/>
                </a:lnTo>
                <a:lnTo>
                  <a:pt x="3244247" y="0"/>
                </a:lnTo>
                <a:lnTo>
                  <a:pt x="3284939" y="0"/>
                </a:lnTo>
                <a:lnTo>
                  <a:pt x="3286291" y="0"/>
                </a:lnTo>
                <a:lnTo>
                  <a:pt x="3288072" y="0"/>
                </a:lnTo>
                <a:lnTo>
                  <a:pt x="3288520" y="0"/>
                </a:lnTo>
                <a:lnTo>
                  <a:pt x="3312441" y="0"/>
                </a:lnTo>
                <a:lnTo>
                  <a:pt x="3326623" y="0"/>
                </a:lnTo>
                <a:lnTo>
                  <a:pt x="3364799" y="0"/>
                </a:lnTo>
                <a:lnTo>
                  <a:pt x="3366151" y="0"/>
                </a:lnTo>
                <a:lnTo>
                  <a:pt x="3367932" y="0"/>
                </a:lnTo>
                <a:cubicBezTo>
                  <a:pt x="3368379" y="0"/>
                  <a:pt x="3368379" y="0"/>
                  <a:pt x="3368379" y="0"/>
                </a:cubicBezTo>
                <a:lnTo>
                  <a:pt x="3406483" y="0"/>
                </a:lnTo>
                <a:lnTo>
                  <a:pt x="3414152" y="0"/>
                </a:lnTo>
                <a:lnTo>
                  <a:pt x="3431957" y="0"/>
                </a:lnTo>
                <a:lnTo>
                  <a:pt x="3469324" y="0"/>
                </a:lnTo>
                <a:lnTo>
                  <a:pt x="3484130" y="0"/>
                </a:lnTo>
                <a:lnTo>
                  <a:pt x="3491817" y="0"/>
                </a:lnTo>
                <a:lnTo>
                  <a:pt x="3515417" y="0"/>
                </a:lnTo>
                <a:lnTo>
                  <a:pt x="3533928" y="0"/>
                </a:lnTo>
                <a:lnTo>
                  <a:pt x="3538184" y="0"/>
                </a:lnTo>
                <a:lnTo>
                  <a:pt x="3542719" y="0"/>
                </a:lnTo>
                <a:lnTo>
                  <a:pt x="3585321" y="0"/>
                </a:lnTo>
                <a:lnTo>
                  <a:pt x="3592293" y="0"/>
                </a:lnTo>
                <a:lnTo>
                  <a:pt x="3592326" y="0"/>
                </a:lnTo>
                <a:cubicBezTo>
                  <a:pt x="3595276" y="0"/>
                  <a:pt x="3595276" y="0"/>
                  <a:pt x="3595276" y="0"/>
                </a:cubicBezTo>
                <a:lnTo>
                  <a:pt x="3605143" y="0"/>
                </a:lnTo>
                <a:lnTo>
                  <a:pt x="3619582" y="0"/>
                </a:lnTo>
                <a:lnTo>
                  <a:pt x="3641895" y="0"/>
                </a:lnTo>
                <a:lnTo>
                  <a:pt x="3650882" y="0"/>
                </a:lnTo>
                <a:lnTo>
                  <a:pt x="3657502" y="0"/>
                </a:lnTo>
                <a:lnTo>
                  <a:pt x="3658854" y="0"/>
                </a:lnTo>
                <a:lnTo>
                  <a:pt x="3660634" y="0"/>
                </a:lnTo>
                <a:lnTo>
                  <a:pt x="3661082" y="0"/>
                </a:lnTo>
                <a:lnTo>
                  <a:pt x="3668982" y="0"/>
                </a:lnTo>
                <a:lnTo>
                  <a:pt x="3696990" y="0"/>
                </a:lnTo>
                <a:lnTo>
                  <a:pt x="3699185" y="0"/>
                </a:lnTo>
                <a:lnTo>
                  <a:pt x="3709675" y="0"/>
                </a:lnTo>
                <a:lnTo>
                  <a:pt x="3711027" y="0"/>
                </a:lnTo>
                <a:lnTo>
                  <a:pt x="3712808" y="0"/>
                </a:lnTo>
                <a:lnTo>
                  <a:pt x="3713255" y="0"/>
                </a:lnTo>
                <a:lnTo>
                  <a:pt x="3751358" y="0"/>
                </a:lnTo>
                <a:lnTo>
                  <a:pt x="3774575" y="0"/>
                </a:lnTo>
                <a:lnTo>
                  <a:pt x="3777146" y="0"/>
                </a:lnTo>
                <a:cubicBezTo>
                  <a:pt x="3802274" y="0"/>
                  <a:pt x="3813140" y="0"/>
                  <a:pt x="3817838" y="0"/>
                </a:cubicBezTo>
                <a:lnTo>
                  <a:pt x="3819190" y="0"/>
                </a:lnTo>
                <a:lnTo>
                  <a:pt x="3820971" y="0"/>
                </a:lnTo>
                <a:cubicBezTo>
                  <a:pt x="3821419" y="0"/>
                  <a:pt x="3821419" y="0"/>
                  <a:pt x="3821419" y="0"/>
                </a:cubicBezTo>
                <a:lnTo>
                  <a:pt x="3826630" y="0"/>
                </a:lnTo>
                <a:lnTo>
                  <a:pt x="3826748" y="0"/>
                </a:lnTo>
                <a:lnTo>
                  <a:pt x="3859522" y="0"/>
                </a:lnTo>
                <a:lnTo>
                  <a:pt x="3878023" y="0"/>
                </a:lnTo>
                <a:lnTo>
                  <a:pt x="3878803" y="0"/>
                </a:lnTo>
                <a:lnTo>
                  <a:pt x="3884996" y="0"/>
                </a:lnTo>
                <a:lnTo>
                  <a:pt x="3885029" y="0"/>
                </a:lnTo>
                <a:lnTo>
                  <a:pt x="3887979" y="0"/>
                </a:lnTo>
                <a:lnTo>
                  <a:pt x="3930196" y="0"/>
                </a:lnTo>
                <a:lnTo>
                  <a:pt x="3937169" y="0"/>
                </a:lnTo>
                <a:lnTo>
                  <a:pt x="3937202" y="0"/>
                </a:lnTo>
                <a:lnTo>
                  <a:pt x="3940152" y="0"/>
                </a:lnTo>
                <a:lnTo>
                  <a:pt x="3943585" y="0"/>
                </a:lnTo>
                <a:lnTo>
                  <a:pt x="3947051" y="0"/>
                </a:lnTo>
                <a:lnTo>
                  <a:pt x="3964856" y="0"/>
                </a:lnTo>
                <a:lnTo>
                  <a:pt x="3995758" y="0"/>
                </a:lnTo>
                <a:lnTo>
                  <a:pt x="4002223" y="0"/>
                </a:lnTo>
                <a:lnTo>
                  <a:pt x="4017028" y="0"/>
                </a:lnTo>
                <a:lnTo>
                  <a:pt x="4020448" y="0"/>
                </a:lnTo>
                <a:lnTo>
                  <a:pt x="4024716" y="0"/>
                </a:lnTo>
                <a:cubicBezTo>
                  <a:pt x="4048316" y="0"/>
                  <a:pt x="4048316" y="0"/>
                  <a:pt x="4048316" y="0"/>
                </a:cubicBezTo>
                <a:lnTo>
                  <a:pt x="4069848" y="0"/>
                </a:lnTo>
                <a:lnTo>
                  <a:pt x="4071083" y="0"/>
                </a:lnTo>
                <a:lnTo>
                  <a:pt x="4072621" y="0"/>
                </a:lnTo>
                <a:lnTo>
                  <a:pt x="4075618" y="0"/>
                </a:lnTo>
                <a:lnTo>
                  <a:pt x="4097855" y="0"/>
                </a:lnTo>
                <a:lnTo>
                  <a:pt x="4110541" y="0"/>
                </a:lnTo>
                <a:lnTo>
                  <a:pt x="4111893" y="0"/>
                </a:lnTo>
                <a:lnTo>
                  <a:pt x="4113674" y="0"/>
                </a:lnTo>
                <a:lnTo>
                  <a:pt x="4114121" y="0"/>
                </a:lnTo>
                <a:lnTo>
                  <a:pt x="4122021" y="0"/>
                </a:lnTo>
                <a:lnTo>
                  <a:pt x="4138042" y="0"/>
                </a:lnTo>
                <a:lnTo>
                  <a:pt x="4150028" y="0"/>
                </a:lnTo>
                <a:lnTo>
                  <a:pt x="4152225" y="0"/>
                </a:lnTo>
                <a:lnTo>
                  <a:pt x="4152481" y="0"/>
                </a:lnTo>
                <a:lnTo>
                  <a:pt x="4162714" y="0"/>
                </a:lnTo>
                <a:lnTo>
                  <a:pt x="4164066" y="0"/>
                </a:lnTo>
                <a:lnTo>
                  <a:pt x="4165847" y="0"/>
                </a:lnTo>
                <a:lnTo>
                  <a:pt x="4166294" y="0"/>
                </a:lnTo>
                <a:lnTo>
                  <a:pt x="4174794" y="0"/>
                </a:lnTo>
                <a:lnTo>
                  <a:pt x="4190400" y="0"/>
                </a:lnTo>
                <a:lnTo>
                  <a:pt x="4191752" y="0"/>
                </a:lnTo>
                <a:lnTo>
                  <a:pt x="4193533" y="0"/>
                </a:lnTo>
                <a:lnTo>
                  <a:pt x="4193981" y="0"/>
                </a:lnTo>
                <a:lnTo>
                  <a:pt x="4201881" y="0"/>
                </a:lnTo>
                <a:lnTo>
                  <a:pt x="4204398" y="0"/>
                </a:lnTo>
                <a:lnTo>
                  <a:pt x="4229888" y="0"/>
                </a:lnTo>
                <a:lnTo>
                  <a:pt x="4232084" y="0"/>
                </a:lnTo>
                <a:lnTo>
                  <a:pt x="4239754" y="0"/>
                </a:lnTo>
                <a:lnTo>
                  <a:pt x="4242574" y="0"/>
                </a:lnTo>
                <a:lnTo>
                  <a:pt x="4243926" y="0"/>
                </a:lnTo>
                <a:lnTo>
                  <a:pt x="4245706" y="0"/>
                </a:lnTo>
                <a:cubicBezTo>
                  <a:pt x="4246154" y="0"/>
                  <a:pt x="4246154" y="0"/>
                  <a:pt x="4246154" y="0"/>
                </a:cubicBezTo>
                <a:lnTo>
                  <a:pt x="4284257" y="0"/>
                </a:lnTo>
                <a:lnTo>
                  <a:pt x="4294926" y="0"/>
                </a:lnTo>
                <a:lnTo>
                  <a:pt x="4307474" y="0"/>
                </a:lnTo>
                <a:lnTo>
                  <a:pt x="4309731" y="0"/>
                </a:lnTo>
                <a:lnTo>
                  <a:pt x="4313544" y="0"/>
                </a:lnTo>
                <a:lnTo>
                  <a:pt x="4317419" y="0"/>
                </a:lnTo>
                <a:lnTo>
                  <a:pt x="4338068" y="0"/>
                </a:lnTo>
                <a:lnTo>
                  <a:pt x="4341018" y="0"/>
                </a:lnTo>
                <a:lnTo>
                  <a:pt x="4359529" y="0"/>
                </a:lnTo>
                <a:lnTo>
                  <a:pt x="4359647" y="0"/>
                </a:lnTo>
                <a:lnTo>
                  <a:pt x="4368320" y="0"/>
                </a:lnTo>
                <a:lnTo>
                  <a:pt x="4369592" y="0"/>
                </a:lnTo>
                <a:lnTo>
                  <a:pt x="4393191" y="0"/>
                </a:lnTo>
                <a:lnTo>
                  <a:pt x="4410922" y="0"/>
                </a:lnTo>
                <a:lnTo>
                  <a:pt x="4411702" y="0"/>
                </a:lnTo>
                <a:lnTo>
                  <a:pt x="4417895" y="0"/>
                </a:lnTo>
                <a:lnTo>
                  <a:pt x="4417928" y="0"/>
                </a:lnTo>
                <a:lnTo>
                  <a:pt x="4420878" y="0"/>
                </a:lnTo>
                <a:lnTo>
                  <a:pt x="4445184" y="0"/>
                </a:lnTo>
                <a:lnTo>
                  <a:pt x="4463095" y="0"/>
                </a:lnTo>
                <a:lnTo>
                  <a:pt x="4470068" y="0"/>
                </a:lnTo>
                <a:lnTo>
                  <a:pt x="4470101" y="0"/>
                </a:lnTo>
                <a:cubicBezTo>
                  <a:pt x="4473051" y="0"/>
                  <a:pt x="4473051" y="0"/>
                  <a:pt x="4473051" y="0"/>
                </a:cubicBezTo>
                <a:lnTo>
                  <a:pt x="4476484" y="0"/>
                </a:lnTo>
                <a:lnTo>
                  <a:pt x="4510882" y="0"/>
                </a:lnTo>
                <a:lnTo>
                  <a:pt x="4528657" y="0"/>
                </a:lnTo>
                <a:lnTo>
                  <a:pt x="4535276" y="0"/>
                </a:lnTo>
                <a:lnTo>
                  <a:pt x="4536628" y="0"/>
                </a:lnTo>
                <a:lnTo>
                  <a:pt x="4538409" y="0"/>
                </a:lnTo>
                <a:lnTo>
                  <a:pt x="4538856" y="0"/>
                </a:lnTo>
                <a:lnTo>
                  <a:pt x="4553347" y="0"/>
                </a:lnTo>
                <a:lnTo>
                  <a:pt x="4576960" y="0"/>
                </a:lnTo>
                <a:lnTo>
                  <a:pt x="4602747" y="0"/>
                </a:lnTo>
                <a:lnTo>
                  <a:pt x="4605520" y="0"/>
                </a:lnTo>
                <a:lnTo>
                  <a:pt x="4630754" y="0"/>
                </a:lnTo>
                <a:lnTo>
                  <a:pt x="4643440" y="0"/>
                </a:lnTo>
                <a:lnTo>
                  <a:pt x="4644792" y="0"/>
                </a:lnTo>
                <a:lnTo>
                  <a:pt x="4646573" y="0"/>
                </a:lnTo>
                <a:lnTo>
                  <a:pt x="4647020" y="0"/>
                </a:lnTo>
                <a:lnTo>
                  <a:pt x="4654920" y="0"/>
                </a:lnTo>
                <a:cubicBezTo>
                  <a:pt x="4667484" y="0"/>
                  <a:pt x="4676483" y="0"/>
                  <a:pt x="4682928" y="0"/>
                </a:cubicBezTo>
                <a:lnTo>
                  <a:pt x="4685124" y="0"/>
                </a:lnTo>
                <a:lnTo>
                  <a:pt x="4695613" y="0"/>
                </a:lnTo>
                <a:lnTo>
                  <a:pt x="4696965" y="0"/>
                </a:lnTo>
                <a:lnTo>
                  <a:pt x="4698746" y="0"/>
                </a:lnTo>
                <a:cubicBezTo>
                  <a:pt x="4699193" y="0"/>
                  <a:pt x="4699193" y="0"/>
                  <a:pt x="4699193" y="0"/>
                </a:cubicBezTo>
                <a:lnTo>
                  <a:pt x="4704405" y="0"/>
                </a:lnTo>
                <a:lnTo>
                  <a:pt x="4737296" y="0"/>
                </a:lnTo>
                <a:lnTo>
                  <a:pt x="4755798" y="0"/>
                </a:lnTo>
                <a:lnTo>
                  <a:pt x="4762770" y="0"/>
                </a:lnTo>
                <a:lnTo>
                  <a:pt x="4762804" y="0"/>
                </a:lnTo>
                <a:lnTo>
                  <a:pt x="4765754" y="0"/>
                </a:lnTo>
                <a:lnTo>
                  <a:pt x="4772652" y="0"/>
                </a:lnTo>
                <a:lnTo>
                  <a:pt x="4821359" y="0"/>
                </a:lnTo>
                <a:lnTo>
                  <a:pt x="4827825" y="0"/>
                </a:lnTo>
                <a:lnTo>
                  <a:pt x="4842630" y="0"/>
                </a:lnTo>
                <a:lnTo>
                  <a:pt x="4846443" y="0"/>
                </a:lnTo>
                <a:lnTo>
                  <a:pt x="4850318" y="0"/>
                </a:lnTo>
                <a:lnTo>
                  <a:pt x="4870967" y="0"/>
                </a:lnTo>
                <a:lnTo>
                  <a:pt x="4873917" y="0"/>
                </a:lnTo>
                <a:lnTo>
                  <a:pt x="4901219" y="0"/>
                </a:lnTo>
                <a:lnTo>
                  <a:pt x="4902491" y="0"/>
                </a:lnTo>
                <a:cubicBezTo>
                  <a:pt x="4926090" y="0"/>
                  <a:pt x="4926090" y="0"/>
                  <a:pt x="4926090" y="0"/>
                </a:cubicBezTo>
                <a:lnTo>
                  <a:pt x="4947623" y="0"/>
                </a:lnTo>
                <a:lnTo>
                  <a:pt x="4978082" y="0"/>
                </a:lnTo>
                <a:lnTo>
                  <a:pt x="4988316" y="0"/>
                </a:lnTo>
                <a:lnTo>
                  <a:pt x="4989668" y="0"/>
                </a:lnTo>
                <a:lnTo>
                  <a:pt x="4991448" y="0"/>
                </a:lnTo>
                <a:lnTo>
                  <a:pt x="4991896" y="0"/>
                </a:lnTo>
                <a:lnTo>
                  <a:pt x="5029999" y="0"/>
                </a:lnTo>
                <a:lnTo>
                  <a:pt x="5043781" y="0"/>
                </a:lnTo>
                <a:cubicBezTo>
                  <a:pt x="5057658" y="0"/>
                  <a:pt x="5064651" y="0"/>
                  <a:pt x="5068175" y="0"/>
                </a:cubicBezTo>
                <a:lnTo>
                  <a:pt x="5069527" y="0"/>
                </a:lnTo>
                <a:lnTo>
                  <a:pt x="5071308" y="0"/>
                </a:lnTo>
                <a:cubicBezTo>
                  <a:pt x="5071755" y="0"/>
                  <a:pt x="5071755" y="0"/>
                  <a:pt x="5071755" y="0"/>
                </a:cubicBezTo>
                <a:lnTo>
                  <a:pt x="5109859" y="0"/>
                </a:lnTo>
                <a:lnTo>
                  <a:pt x="5139146" y="0"/>
                </a:lnTo>
                <a:lnTo>
                  <a:pt x="5195194" y="0"/>
                </a:lnTo>
                <a:lnTo>
                  <a:pt x="5218793" y="0"/>
                </a:lnTo>
                <a:lnTo>
                  <a:pt x="5237304" y="0"/>
                </a:lnTo>
                <a:cubicBezTo>
                  <a:pt x="5265189" y="0"/>
                  <a:pt x="5280399" y="0"/>
                  <a:pt x="5288696" y="0"/>
                </a:cubicBezTo>
                <a:lnTo>
                  <a:pt x="5295670" y="0"/>
                </a:lnTo>
                <a:lnTo>
                  <a:pt x="5295702" y="0"/>
                </a:lnTo>
                <a:cubicBezTo>
                  <a:pt x="5298652" y="0"/>
                  <a:pt x="5298652" y="0"/>
                  <a:pt x="5298652" y="0"/>
                </a:cubicBezTo>
                <a:lnTo>
                  <a:pt x="5354258" y="0"/>
                </a:lnTo>
                <a:cubicBezTo>
                  <a:pt x="5477750" y="0"/>
                  <a:pt x="5511817" y="0"/>
                  <a:pt x="5521215" y="0"/>
                </a:cubicBezTo>
                <a:lnTo>
                  <a:pt x="5522567" y="0"/>
                </a:lnTo>
                <a:lnTo>
                  <a:pt x="5524347" y="0"/>
                </a:lnTo>
                <a:cubicBezTo>
                  <a:pt x="5524795" y="0"/>
                  <a:pt x="5524795" y="0"/>
                  <a:pt x="5524795" y="0"/>
                </a:cubicBezTo>
                <a:lnTo>
                  <a:pt x="5562898" y="0"/>
                </a:lnTo>
                <a:cubicBezTo>
                  <a:pt x="5751692" y="0"/>
                  <a:pt x="5751692" y="0"/>
                  <a:pt x="5751692" y="0"/>
                </a:cubicBezTo>
                <a:cubicBezTo>
                  <a:pt x="5768058" y="0"/>
                  <a:pt x="5787697" y="11463"/>
                  <a:pt x="5795880" y="25382"/>
                </a:cubicBezTo>
                <a:cubicBezTo>
                  <a:pt x="5910443" y="223927"/>
                  <a:pt x="5910443" y="223927"/>
                  <a:pt x="5910443" y="223927"/>
                </a:cubicBezTo>
                <a:cubicBezTo>
                  <a:pt x="5918626" y="237845"/>
                  <a:pt x="5918626" y="260770"/>
                  <a:pt x="5910443" y="274689"/>
                </a:cubicBezTo>
                <a:cubicBezTo>
                  <a:pt x="5795880" y="473234"/>
                  <a:pt x="5795880" y="473234"/>
                  <a:pt x="5795880" y="473234"/>
                </a:cubicBezTo>
                <a:cubicBezTo>
                  <a:pt x="5787697" y="487153"/>
                  <a:pt x="5768058" y="498615"/>
                  <a:pt x="5751692" y="498615"/>
                </a:cubicBezTo>
                <a:lnTo>
                  <a:pt x="5524795" y="498615"/>
                </a:lnTo>
                <a:lnTo>
                  <a:pt x="5522567" y="498615"/>
                </a:lnTo>
                <a:lnTo>
                  <a:pt x="5298652" y="498615"/>
                </a:lnTo>
                <a:lnTo>
                  <a:pt x="5295670" y="498615"/>
                </a:lnTo>
                <a:lnTo>
                  <a:pt x="5218793" y="498615"/>
                </a:lnTo>
                <a:lnTo>
                  <a:pt x="5071755" y="498615"/>
                </a:lnTo>
                <a:lnTo>
                  <a:pt x="5069527" y="498615"/>
                </a:lnTo>
                <a:lnTo>
                  <a:pt x="4991896" y="498615"/>
                </a:lnTo>
                <a:lnTo>
                  <a:pt x="4989668" y="498615"/>
                </a:lnTo>
                <a:lnTo>
                  <a:pt x="4926090" y="498615"/>
                </a:lnTo>
                <a:lnTo>
                  <a:pt x="4873917" y="498615"/>
                </a:lnTo>
                <a:lnTo>
                  <a:pt x="4842630" y="498615"/>
                </a:lnTo>
                <a:lnTo>
                  <a:pt x="4765754" y="498615"/>
                </a:lnTo>
                <a:lnTo>
                  <a:pt x="4762770" y="498615"/>
                </a:lnTo>
                <a:lnTo>
                  <a:pt x="4699193" y="498615"/>
                </a:lnTo>
                <a:lnTo>
                  <a:pt x="4696965" y="498615"/>
                </a:lnTo>
                <a:lnTo>
                  <a:pt x="4647020" y="498615"/>
                </a:lnTo>
                <a:lnTo>
                  <a:pt x="4644792" y="498615"/>
                </a:lnTo>
                <a:lnTo>
                  <a:pt x="4538856" y="498615"/>
                </a:lnTo>
                <a:lnTo>
                  <a:pt x="4536628" y="498615"/>
                </a:lnTo>
                <a:lnTo>
                  <a:pt x="4473051" y="498615"/>
                </a:lnTo>
                <a:lnTo>
                  <a:pt x="4470068" y="498615"/>
                </a:lnTo>
                <a:lnTo>
                  <a:pt x="4420878" y="498615"/>
                </a:lnTo>
                <a:lnTo>
                  <a:pt x="4417895" y="498615"/>
                </a:lnTo>
                <a:lnTo>
                  <a:pt x="4393191" y="498615"/>
                </a:lnTo>
                <a:lnTo>
                  <a:pt x="4341018" y="498615"/>
                </a:lnTo>
                <a:lnTo>
                  <a:pt x="4309731" y="498615"/>
                </a:lnTo>
                <a:lnTo>
                  <a:pt x="4246154" y="498615"/>
                </a:lnTo>
                <a:lnTo>
                  <a:pt x="4243926" y="498615"/>
                </a:lnTo>
                <a:lnTo>
                  <a:pt x="4193981" y="498615"/>
                </a:lnTo>
                <a:lnTo>
                  <a:pt x="4191752" y="498615"/>
                </a:lnTo>
                <a:lnTo>
                  <a:pt x="4166294" y="498615"/>
                </a:lnTo>
                <a:lnTo>
                  <a:pt x="4164066" y="498615"/>
                </a:lnTo>
                <a:lnTo>
                  <a:pt x="4114121" y="498615"/>
                </a:lnTo>
                <a:lnTo>
                  <a:pt x="4111893" y="498615"/>
                </a:lnTo>
                <a:lnTo>
                  <a:pt x="4048316" y="498615"/>
                </a:lnTo>
                <a:lnTo>
                  <a:pt x="4017028" y="498615"/>
                </a:lnTo>
                <a:lnTo>
                  <a:pt x="3964856" y="498615"/>
                </a:lnTo>
                <a:lnTo>
                  <a:pt x="3940152" y="498615"/>
                </a:lnTo>
                <a:lnTo>
                  <a:pt x="3937169" y="498615"/>
                </a:lnTo>
                <a:lnTo>
                  <a:pt x="3887979" y="498615"/>
                </a:lnTo>
                <a:lnTo>
                  <a:pt x="3884996" y="498615"/>
                </a:lnTo>
                <a:lnTo>
                  <a:pt x="3821419" y="498615"/>
                </a:lnTo>
                <a:lnTo>
                  <a:pt x="3819190" y="498615"/>
                </a:lnTo>
                <a:lnTo>
                  <a:pt x="3713255" y="498615"/>
                </a:lnTo>
                <a:lnTo>
                  <a:pt x="3711027" y="498615"/>
                </a:lnTo>
                <a:lnTo>
                  <a:pt x="3661082" y="498615"/>
                </a:lnTo>
                <a:lnTo>
                  <a:pt x="3658854" y="498615"/>
                </a:lnTo>
                <a:lnTo>
                  <a:pt x="3595276" y="498615"/>
                </a:lnTo>
                <a:lnTo>
                  <a:pt x="3592293" y="498615"/>
                </a:lnTo>
                <a:lnTo>
                  <a:pt x="3515417" y="498615"/>
                </a:lnTo>
                <a:lnTo>
                  <a:pt x="3484130" y="498615"/>
                </a:lnTo>
                <a:lnTo>
                  <a:pt x="3431957" y="498615"/>
                </a:lnTo>
                <a:lnTo>
                  <a:pt x="3368379" y="498615"/>
                </a:lnTo>
                <a:lnTo>
                  <a:pt x="3366151" y="498615"/>
                </a:lnTo>
                <a:lnTo>
                  <a:pt x="3288520" y="498615"/>
                </a:lnTo>
                <a:lnTo>
                  <a:pt x="3286291" y="498615"/>
                </a:lnTo>
                <a:lnTo>
                  <a:pt x="3139254" y="498615"/>
                </a:lnTo>
                <a:lnTo>
                  <a:pt x="3062377" y="498615"/>
                </a:lnTo>
                <a:lnTo>
                  <a:pt x="3059394" y="498615"/>
                </a:lnTo>
                <a:lnTo>
                  <a:pt x="2835480" y="498615"/>
                </a:lnTo>
                <a:lnTo>
                  <a:pt x="2833252" y="498615"/>
                </a:lnTo>
                <a:lnTo>
                  <a:pt x="2777020" y="498615"/>
                </a:lnTo>
                <a:lnTo>
                  <a:pt x="2606354" y="498615"/>
                </a:lnTo>
                <a:lnTo>
                  <a:pt x="2550123" y="498615"/>
                </a:lnTo>
                <a:lnTo>
                  <a:pt x="2547895" y="498615"/>
                </a:lnTo>
                <a:lnTo>
                  <a:pt x="2323981" y="498615"/>
                </a:lnTo>
                <a:lnTo>
                  <a:pt x="2320998" y="498615"/>
                </a:lnTo>
                <a:lnTo>
                  <a:pt x="2097083" y="498615"/>
                </a:lnTo>
                <a:lnTo>
                  <a:pt x="2094855" y="498615"/>
                </a:lnTo>
                <a:lnTo>
                  <a:pt x="1951419" y="498615"/>
                </a:lnTo>
                <a:lnTo>
                  <a:pt x="1899245" y="498615"/>
                </a:lnTo>
                <a:lnTo>
                  <a:pt x="1867958" y="498615"/>
                </a:lnTo>
                <a:lnTo>
                  <a:pt x="1724521" y="498615"/>
                </a:lnTo>
                <a:lnTo>
                  <a:pt x="1722293" y="498615"/>
                </a:lnTo>
                <a:lnTo>
                  <a:pt x="1672349" y="498615"/>
                </a:lnTo>
                <a:lnTo>
                  <a:pt x="1670120" y="498615"/>
                </a:lnTo>
                <a:lnTo>
                  <a:pt x="1498379" y="498615"/>
                </a:lnTo>
                <a:lnTo>
                  <a:pt x="1495396" y="498615"/>
                </a:lnTo>
                <a:lnTo>
                  <a:pt x="1446206" y="498615"/>
                </a:lnTo>
                <a:lnTo>
                  <a:pt x="1443223" y="498615"/>
                </a:lnTo>
                <a:lnTo>
                  <a:pt x="1271482" y="498615"/>
                </a:lnTo>
                <a:lnTo>
                  <a:pt x="1269254" y="498615"/>
                </a:lnTo>
                <a:lnTo>
                  <a:pt x="1219309" y="498615"/>
                </a:lnTo>
                <a:lnTo>
                  <a:pt x="1217081" y="498615"/>
                </a:lnTo>
                <a:lnTo>
                  <a:pt x="1073644" y="498615"/>
                </a:lnTo>
                <a:lnTo>
                  <a:pt x="1042357" y="498615"/>
                </a:lnTo>
                <a:lnTo>
                  <a:pt x="990184" y="498615"/>
                </a:lnTo>
                <a:lnTo>
                  <a:pt x="846747" y="498615"/>
                </a:lnTo>
                <a:lnTo>
                  <a:pt x="844518" y="498615"/>
                </a:lnTo>
                <a:lnTo>
                  <a:pt x="620604" y="498615"/>
                </a:lnTo>
                <a:lnTo>
                  <a:pt x="617621" y="498615"/>
                </a:lnTo>
                <a:lnTo>
                  <a:pt x="393707" y="498615"/>
                </a:lnTo>
                <a:lnTo>
                  <a:pt x="391479" y="498615"/>
                </a:lnTo>
                <a:lnTo>
                  <a:pt x="164582" y="498615"/>
                </a:lnTo>
                <a:cubicBezTo>
                  <a:pt x="148625" y="498615"/>
                  <a:pt x="128576" y="487153"/>
                  <a:pt x="120393" y="473234"/>
                </a:cubicBezTo>
                <a:cubicBezTo>
                  <a:pt x="5831" y="274689"/>
                  <a:pt x="5831" y="274689"/>
                  <a:pt x="5831" y="274689"/>
                </a:cubicBezTo>
                <a:cubicBezTo>
                  <a:pt x="-1944" y="260770"/>
                  <a:pt x="-1944" y="237846"/>
                  <a:pt x="5831" y="223927"/>
                </a:cubicBezTo>
                <a:cubicBezTo>
                  <a:pt x="120393" y="25382"/>
                  <a:pt x="120393" y="25382"/>
                  <a:pt x="120393" y="25382"/>
                </a:cubicBezTo>
                <a:cubicBezTo>
                  <a:pt x="128576" y="11463"/>
                  <a:pt x="148625" y="0"/>
                  <a:pt x="164582" y="0"/>
                </a:cubicBezTo>
                <a:close/>
              </a:path>
            </a:pathLst>
          </a:custGeom>
          <a:gradFill>
            <a:gsLst>
              <a:gs pos="0">
                <a:srgbClr val="DEDEDE"/>
              </a:gs>
              <a:gs pos="100000">
                <a:srgbClr val="FBFBFB"/>
              </a:gs>
            </a:gsLst>
            <a:lin ang="5400000" scaled="1"/>
          </a:gradFill>
          <a:ln w="19050" cap="flat">
            <a:gradFill>
              <a:gsLst>
                <a:gs pos="0">
                  <a:schemeClr val="bg1"/>
                </a:gs>
                <a:gs pos="100000">
                  <a:srgbClr val="DDDDDD"/>
                </a:gs>
              </a:gsLst>
              <a:lin ang="5400000" scaled="1"/>
            </a:gradFill>
            <a:prstDash val="solid"/>
            <a:miter lim="800000"/>
          </a:ln>
          <a:effectLst>
            <a:outerShdw blurRad="228600" dist="101600" dir="5400000" algn="t" rotWithShape="0">
              <a:schemeClr val="tx1">
                <a:lumMod val="85000"/>
                <a:lumOff val="15000"/>
                <a:alpha val="33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schemeClr val="tx2">
                  <a:lumMod val="7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3" name="任意多边形 32"/>
          <p:cNvSpPr/>
          <p:nvPr/>
        </p:nvSpPr>
        <p:spPr bwMode="auto">
          <a:xfrm>
            <a:off x="2565272" y="169782"/>
            <a:ext cx="6265567" cy="1061931"/>
          </a:xfrm>
          <a:custGeom>
            <a:avLst/>
            <a:gdLst>
              <a:gd name="connsiteX0" fmla="*/ 6197162 w 6565124"/>
              <a:gd name="connsiteY0" fmla="*/ 1112703 h 1112703"/>
              <a:gd name="connsiteX1" fmla="*/ 5690821 w 6565124"/>
              <a:gd name="connsiteY1" fmla="*/ 1112703 h 1112703"/>
              <a:gd name="connsiteX2" fmla="*/ 5685849 w 6565124"/>
              <a:gd name="connsiteY2" fmla="*/ 1112703 h 1112703"/>
              <a:gd name="connsiteX3" fmla="*/ 5186165 w 6565124"/>
              <a:gd name="connsiteY3" fmla="*/ 1112703 h 1112703"/>
              <a:gd name="connsiteX4" fmla="*/ 5179508 w 6565124"/>
              <a:gd name="connsiteY4" fmla="*/ 1112703 h 1112703"/>
              <a:gd name="connsiteX5" fmla="*/ 4679824 w 6565124"/>
              <a:gd name="connsiteY5" fmla="*/ 1112703 h 1112703"/>
              <a:gd name="connsiteX6" fmla="*/ 4674852 w 6565124"/>
              <a:gd name="connsiteY6" fmla="*/ 1112703 h 1112703"/>
              <a:gd name="connsiteX7" fmla="*/ 4354760 w 6565124"/>
              <a:gd name="connsiteY7" fmla="*/ 1112703 h 1112703"/>
              <a:gd name="connsiteX8" fmla="*/ 4238331 w 6565124"/>
              <a:gd name="connsiteY8" fmla="*/ 1112703 h 1112703"/>
              <a:gd name="connsiteX9" fmla="*/ 4168511 w 6565124"/>
              <a:gd name="connsiteY9" fmla="*/ 1112703 h 1112703"/>
              <a:gd name="connsiteX10" fmla="*/ 3848419 w 6565124"/>
              <a:gd name="connsiteY10" fmla="*/ 1112703 h 1112703"/>
              <a:gd name="connsiteX11" fmla="*/ 3843447 w 6565124"/>
              <a:gd name="connsiteY11" fmla="*/ 1112703 h 1112703"/>
              <a:gd name="connsiteX12" fmla="*/ 3731991 w 6565124"/>
              <a:gd name="connsiteY12" fmla="*/ 1112703 h 1112703"/>
              <a:gd name="connsiteX13" fmla="*/ 3727018 w 6565124"/>
              <a:gd name="connsiteY13" fmla="*/ 1112703 h 1112703"/>
              <a:gd name="connsiteX14" fmla="*/ 3343763 w 6565124"/>
              <a:gd name="connsiteY14" fmla="*/ 1112703 h 1112703"/>
              <a:gd name="connsiteX15" fmla="*/ 3337106 w 6565124"/>
              <a:gd name="connsiteY15" fmla="*/ 1112703 h 1112703"/>
              <a:gd name="connsiteX16" fmla="*/ 3227334 w 6565124"/>
              <a:gd name="connsiteY16" fmla="*/ 1112703 h 1112703"/>
              <a:gd name="connsiteX17" fmla="*/ 3220677 w 6565124"/>
              <a:gd name="connsiteY17" fmla="*/ 1112703 h 1112703"/>
              <a:gd name="connsiteX18" fmla="*/ 2837422 w 6565124"/>
              <a:gd name="connsiteY18" fmla="*/ 1112703 h 1112703"/>
              <a:gd name="connsiteX19" fmla="*/ 2832450 w 6565124"/>
              <a:gd name="connsiteY19" fmla="*/ 1112703 h 1112703"/>
              <a:gd name="connsiteX20" fmla="*/ 2720994 w 6565124"/>
              <a:gd name="connsiteY20" fmla="*/ 1112703 h 1112703"/>
              <a:gd name="connsiteX21" fmla="*/ 2716021 w 6565124"/>
              <a:gd name="connsiteY21" fmla="*/ 1112703 h 1112703"/>
              <a:gd name="connsiteX22" fmla="*/ 2395929 w 6565124"/>
              <a:gd name="connsiteY22" fmla="*/ 1112703 h 1112703"/>
              <a:gd name="connsiteX23" fmla="*/ 2326109 w 6565124"/>
              <a:gd name="connsiteY23" fmla="*/ 1112703 h 1112703"/>
              <a:gd name="connsiteX24" fmla="*/ 2209681 w 6565124"/>
              <a:gd name="connsiteY24" fmla="*/ 1112703 h 1112703"/>
              <a:gd name="connsiteX25" fmla="*/ 1889589 w 6565124"/>
              <a:gd name="connsiteY25" fmla="*/ 1112703 h 1112703"/>
              <a:gd name="connsiteX26" fmla="*/ 1884616 w 6565124"/>
              <a:gd name="connsiteY26" fmla="*/ 1112703 h 1112703"/>
              <a:gd name="connsiteX27" fmla="*/ 1384932 w 6565124"/>
              <a:gd name="connsiteY27" fmla="*/ 1112703 h 1112703"/>
              <a:gd name="connsiteX28" fmla="*/ 1378275 w 6565124"/>
              <a:gd name="connsiteY28" fmla="*/ 1112703 h 1112703"/>
              <a:gd name="connsiteX29" fmla="*/ 878592 w 6565124"/>
              <a:gd name="connsiteY29" fmla="*/ 1112703 h 1112703"/>
              <a:gd name="connsiteX30" fmla="*/ 873619 w 6565124"/>
              <a:gd name="connsiteY30" fmla="*/ 1112703 h 1112703"/>
              <a:gd name="connsiteX31" fmla="*/ 367278 w 6565124"/>
              <a:gd name="connsiteY31" fmla="*/ 1112703 h 1112703"/>
              <a:gd name="connsiteX32" fmla="*/ 268668 w 6565124"/>
              <a:gd name="connsiteY32" fmla="*/ 1056063 h 1112703"/>
              <a:gd name="connsiteX33" fmla="*/ 13011 w 6565124"/>
              <a:gd name="connsiteY33" fmla="*/ 612992 h 1112703"/>
              <a:gd name="connsiteX34" fmla="*/ 13011 w 6565124"/>
              <a:gd name="connsiteY34" fmla="*/ 499712 h 1112703"/>
              <a:gd name="connsiteX35" fmla="*/ 268668 w 6565124"/>
              <a:gd name="connsiteY35" fmla="*/ 56641 h 1112703"/>
              <a:gd name="connsiteX36" fmla="*/ 367278 w 6565124"/>
              <a:gd name="connsiteY36" fmla="*/ 0 h 1112703"/>
              <a:gd name="connsiteX37" fmla="*/ 870602 w 6565124"/>
              <a:gd name="connsiteY37" fmla="*/ 0 h 1112703"/>
              <a:gd name="connsiteX38" fmla="*/ 873619 w 6565124"/>
              <a:gd name="connsiteY38" fmla="*/ 0 h 1112703"/>
              <a:gd name="connsiteX39" fmla="*/ 877593 w 6565124"/>
              <a:gd name="connsiteY39" fmla="*/ 0 h 1112703"/>
              <a:gd name="connsiteX40" fmla="*/ 878592 w 6565124"/>
              <a:gd name="connsiteY40" fmla="*/ 0 h 1112703"/>
              <a:gd name="connsiteX41" fmla="*/ 963623 w 6565124"/>
              <a:gd name="connsiteY41" fmla="*/ 0 h 1112703"/>
              <a:gd name="connsiteX42" fmla="*/ 1362715 w 6565124"/>
              <a:gd name="connsiteY42" fmla="*/ 0 h 1112703"/>
              <a:gd name="connsiteX43" fmla="*/ 1378275 w 6565124"/>
              <a:gd name="connsiteY43" fmla="*/ 0 h 1112703"/>
              <a:gd name="connsiteX44" fmla="*/ 1378349 w 6565124"/>
              <a:gd name="connsiteY44" fmla="*/ 0 h 1112703"/>
              <a:gd name="connsiteX45" fmla="*/ 1384932 w 6565124"/>
              <a:gd name="connsiteY45" fmla="*/ 0 h 1112703"/>
              <a:gd name="connsiteX46" fmla="*/ 1509022 w 6565124"/>
              <a:gd name="connsiteY46" fmla="*/ 0 h 1112703"/>
              <a:gd name="connsiteX47" fmla="*/ 1881599 w 6565124"/>
              <a:gd name="connsiteY47" fmla="*/ 0 h 1112703"/>
              <a:gd name="connsiteX48" fmla="*/ 1884616 w 6565124"/>
              <a:gd name="connsiteY48" fmla="*/ 0 h 1112703"/>
              <a:gd name="connsiteX49" fmla="*/ 1888590 w 6565124"/>
              <a:gd name="connsiteY49" fmla="*/ 0 h 1112703"/>
              <a:gd name="connsiteX50" fmla="*/ 1889589 w 6565124"/>
              <a:gd name="connsiteY50" fmla="*/ 0 h 1112703"/>
              <a:gd name="connsiteX51" fmla="*/ 1974620 w 6565124"/>
              <a:gd name="connsiteY51" fmla="*/ 0 h 1112703"/>
              <a:gd name="connsiteX52" fmla="*/ 2169948 w 6565124"/>
              <a:gd name="connsiteY52" fmla="*/ 0 h 1112703"/>
              <a:gd name="connsiteX53" fmla="*/ 2209681 w 6565124"/>
              <a:gd name="connsiteY53" fmla="*/ 0 h 1112703"/>
              <a:gd name="connsiteX54" fmla="*/ 2293070 w 6565124"/>
              <a:gd name="connsiteY54" fmla="*/ 0 h 1112703"/>
              <a:gd name="connsiteX55" fmla="*/ 2326109 w 6565124"/>
              <a:gd name="connsiteY55" fmla="*/ 0 h 1112703"/>
              <a:gd name="connsiteX56" fmla="*/ 2343265 w 6565124"/>
              <a:gd name="connsiteY56" fmla="*/ 0 h 1112703"/>
              <a:gd name="connsiteX57" fmla="*/ 2395929 w 6565124"/>
              <a:gd name="connsiteY57" fmla="*/ 0 h 1112703"/>
              <a:gd name="connsiteX58" fmla="*/ 2446737 w 6565124"/>
              <a:gd name="connsiteY58" fmla="*/ 0 h 1112703"/>
              <a:gd name="connsiteX59" fmla="*/ 2456856 w 6565124"/>
              <a:gd name="connsiteY59" fmla="*/ 0 h 1112703"/>
              <a:gd name="connsiteX60" fmla="*/ 2596162 w 6565124"/>
              <a:gd name="connsiteY60" fmla="*/ 0 h 1112703"/>
              <a:gd name="connsiteX61" fmla="*/ 2628383 w 6565124"/>
              <a:gd name="connsiteY61" fmla="*/ 0 h 1112703"/>
              <a:gd name="connsiteX62" fmla="*/ 2678176 w 6565124"/>
              <a:gd name="connsiteY62" fmla="*/ 0 h 1112703"/>
              <a:gd name="connsiteX63" fmla="*/ 2713004 w 6565124"/>
              <a:gd name="connsiteY63" fmla="*/ 0 h 1112703"/>
              <a:gd name="connsiteX64" fmla="*/ 2716021 w 6565124"/>
              <a:gd name="connsiteY64" fmla="*/ 0 h 1112703"/>
              <a:gd name="connsiteX65" fmla="*/ 2719995 w 6565124"/>
              <a:gd name="connsiteY65" fmla="*/ 0 h 1112703"/>
              <a:gd name="connsiteX66" fmla="*/ 2720994 w 6565124"/>
              <a:gd name="connsiteY66" fmla="*/ 0 h 1112703"/>
              <a:gd name="connsiteX67" fmla="*/ 2738624 w 6565124"/>
              <a:gd name="connsiteY67" fmla="*/ 0 h 1112703"/>
              <a:gd name="connsiteX68" fmla="*/ 2801125 w 6565124"/>
              <a:gd name="connsiteY68" fmla="*/ 0 h 1112703"/>
              <a:gd name="connsiteX69" fmla="*/ 2806025 w 6565124"/>
              <a:gd name="connsiteY69" fmla="*/ 0 h 1112703"/>
              <a:gd name="connsiteX70" fmla="*/ 2829433 w 6565124"/>
              <a:gd name="connsiteY70" fmla="*/ 0 h 1112703"/>
              <a:gd name="connsiteX71" fmla="*/ 2832450 w 6565124"/>
              <a:gd name="connsiteY71" fmla="*/ 0 h 1112703"/>
              <a:gd name="connsiteX72" fmla="*/ 2836424 w 6565124"/>
              <a:gd name="connsiteY72" fmla="*/ 0 h 1112703"/>
              <a:gd name="connsiteX73" fmla="*/ 2837422 w 6565124"/>
              <a:gd name="connsiteY73" fmla="*/ 0 h 1112703"/>
              <a:gd name="connsiteX74" fmla="*/ 2922453 w 6565124"/>
              <a:gd name="connsiteY74" fmla="*/ 0 h 1112703"/>
              <a:gd name="connsiteX75" fmla="*/ 2974263 w 6565124"/>
              <a:gd name="connsiteY75" fmla="*/ 0 h 1112703"/>
              <a:gd name="connsiteX76" fmla="*/ 3090429 w 6565124"/>
              <a:gd name="connsiteY76" fmla="*/ 0 h 1112703"/>
              <a:gd name="connsiteX77" fmla="*/ 3090692 w 6565124"/>
              <a:gd name="connsiteY77" fmla="*/ 0 h 1112703"/>
              <a:gd name="connsiteX78" fmla="*/ 3205117 w 6565124"/>
              <a:gd name="connsiteY78" fmla="*/ 0 h 1112703"/>
              <a:gd name="connsiteX79" fmla="*/ 3206858 w 6565124"/>
              <a:gd name="connsiteY79" fmla="*/ 0 h 1112703"/>
              <a:gd name="connsiteX80" fmla="*/ 3220677 w 6565124"/>
              <a:gd name="connsiteY80" fmla="*/ 0 h 1112703"/>
              <a:gd name="connsiteX81" fmla="*/ 3220751 w 6565124"/>
              <a:gd name="connsiteY81" fmla="*/ 0 h 1112703"/>
              <a:gd name="connsiteX82" fmla="*/ 3227334 w 6565124"/>
              <a:gd name="connsiteY82" fmla="*/ 0 h 1112703"/>
              <a:gd name="connsiteX83" fmla="*/ 3321545 w 6565124"/>
              <a:gd name="connsiteY83" fmla="*/ 0 h 1112703"/>
              <a:gd name="connsiteX84" fmla="*/ 3337106 w 6565124"/>
              <a:gd name="connsiteY84" fmla="*/ 0 h 1112703"/>
              <a:gd name="connsiteX85" fmla="*/ 3337180 w 6565124"/>
              <a:gd name="connsiteY85" fmla="*/ 0 h 1112703"/>
              <a:gd name="connsiteX86" fmla="*/ 3343763 w 6565124"/>
              <a:gd name="connsiteY86" fmla="*/ 0 h 1112703"/>
              <a:gd name="connsiteX87" fmla="*/ 3351424 w 6565124"/>
              <a:gd name="connsiteY87" fmla="*/ 0 h 1112703"/>
              <a:gd name="connsiteX88" fmla="*/ 3467852 w 6565124"/>
              <a:gd name="connsiteY88" fmla="*/ 0 h 1112703"/>
              <a:gd name="connsiteX89" fmla="*/ 3522951 w 6565124"/>
              <a:gd name="connsiteY89" fmla="*/ 0 h 1112703"/>
              <a:gd name="connsiteX90" fmla="*/ 3633192 w 6565124"/>
              <a:gd name="connsiteY90" fmla="*/ 0 h 1112703"/>
              <a:gd name="connsiteX91" fmla="*/ 3639380 w 6565124"/>
              <a:gd name="connsiteY91" fmla="*/ 0 h 1112703"/>
              <a:gd name="connsiteX92" fmla="*/ 3695692 w 6565124"/>
              <a:gd name="connsiteY92" fmla="*/ 0 h 1112703"/>
              <a:gd name="connsiteX93" fmla="*/ 3724001 w 6565124"/>
              <a:gd name="connsiteY93" fmla="*/ 0 h 1112703"/>
              <a:gd name="connsiteX94" fmla="*/ 3727018 w 6565124"/>
              <a:gd name="connsiteY94" fmla="*/ 0 h 1112703"/>
              <a:gd name="connsiteX95" fmla="*/ 3730992 w 6565124"/>
              <a:gd name="connsiteY95" fmla="*/ 0 h 1112703"/>
              <a:gd name="connsiteX96" fmla="*/ 3731991 w 6565124"/>
              <a:gd name="connsiteY96" fmla="*/ 0 h 1112703"/>
              <a:gd name="connsiteX97" fmla="*/ 3749620 w 6565124"/>
              <a:gd name="connsiteY97" fmla="*/ 0 h 1112703"/>
              <a:gd name="connsiteX98" fmla="*/ 3812121 w 6565124"/>
              <a:gd name="connsiteY98" fmla="*/ 0 h 1112703"/>
              <a:gd name="connsiteX99" fmla="*/ 3817022 w 6565124"/>
              <a:gd name="connsiteY99" fmla="*/ 0 h 1112703"/>
              <a:gd name="connsiteX100" fmla="*/ 3840430 w 6565124"/>
              <a:gd name="connsiteY100" fmla="*/ 0 h 1112703"/>
              <a:gd name="connsiteX101" fmla="*/ 3843447 w 6565124"/>
              <a:gd name="connsiteY101" fmla="*/ 0 h 1112703"/>
              <a:gd name="connsiteX102" fmla="*/ 3847421 w 6565124"/>
              <a:gd name="connsiteY102" fmla="*/ 0 h 1112703"/>
              <a:gd name="connsiteX103" fmla="*/ 3848419 w 6565124"/>
              <a:gd name="connsiteY103" fmla="*/ 0 h 1112703"/>
              <a:gd name="connsiteX104" fmla="*/ 3933450 w 6565124"/>
              <a:gd name="connsiteY104" fmla="*/ 0 h 1112703"/>
              <a:gd name="connsiteX105" fmla="*/ 4012350 w 6565124"/>
              <a:gd name="connsiteY105" fmla="*/ 0 h 1112703"/>
              <a:gd name="connsiteX106" fmla="*/ 4135472 w 6565124"/>
              <a:gd name="connsiteY106" fmla="*/ 0 h 1112703"/>
              <a:gd name="connsiteX107" fmla="*/ 4168511 w 6565124"/>
              <a:gd name="connsiteY107" fmla="*/ 0 h 1112703"/>
              <a:gd name="connsiteX108" fmla="*/ 4177020 w 6565124"/>
              <a:gd name="connsiteY108" fmla="*/ 0 h 1112703"/>
              <a:gd name="connsiteX109" fmla="*/ 4185667 w 6565124"/>
              <a:gd name="connsiteY109" fmla="*/ 0 h 1112703"/>
              <a:gd name="connsiteX110" fmla="*/ 4231748 w 6565124"/>
              <a:gd name="connsiteY110" fmla="*/ 0 h 1112703"/>
              <a:gd name="connsiteX111" fmla="*/ 4238331 w 6565124"/>
              <a:gd name="connsiteY111" fmla="*/ 0 h 1112703"/>
              <a:gd name="connsiteX112" fmla="*/ 4299258 w 6565124"/>
              <a:gd name="connsiteY112" fmla="*/ 0 h 1112703"/>
              <a:gd name="connsiteX113" fmla="*/ 4302096 w 6565124"/>
              <a:gd name="connsiteY113" fmla="*/ 0 h 1112703"/>
              <a:gd name="connsiteX114" fmla="*/ 4354760 w 6565124"/>
              <a:gd name="connsiteY114" fmla="*/ 0 h 1112703"/>
              <a:gd name="connsiteX115" fmla="*/ 4470785 w 6565124"/>
              <a:gd name="connsiteY115" fmla="*/ 0 h 1112703"/>
              <a:gd name="connsiteX116" fmla="*/ 4671835 w 6565124"/>
              <a:gd name="connsiteY116" fmla="*/ 0 h 1112703"/>
              <a:gd name="connsiteX117" fmla="*/ 4674852 w 6565124"/>
              <a:gd name="connsiteY117" fmla="*/ 0 h 1112703"/>
              <a:gd name="connsiteX118" fmla="*/ 4678826 w 6565124"/>
              <a:gd name="connsiteY118" fmla="*/ 0 h 1112703"/>
              <a:gd name="connsiteX119" fmla="*/ 4679824 w 6565124"/>
              <a:gd name="connsiteY119" fmla="*/ 0 h 1112703"/>
              <a:gd name="connsiteX120" fmla="*/ 4764855 w 6565124"/>
              <a:gd name="connsiteY120" fmla="*/ 0 h 1112703"/>
              <a:gd name="connsiteX121" fmla="*/ 5163947 w 6565124"/>
              <a:gd name="connsiteY121" fmla="*/ 0 h 1112703"/>
              <a:gd name="connsiteX122" fmla="*/ 5179508 w 6565124"/>
              <a:gd name="connsiteY122" fmla="*/ 0 h 1112703"/>
              <a:gd name="connsiteX123" fmla="*/ 5179582 w 6565124"/>
              <a:gd name="connsiteY123" fmla="*/ 0 h 1112703"/>
              <a:gd name="connsiteX124" fmla="*/ 5186165 w 6565124"/>
              <a:gd name="connsiteY124" fmla="*/ 0 h 1112703"/>
              <a:gd name="connsiteX125" fmla="*/ 5310254 w 6565124"/>
              <a:gd name="connsiteY125" fmla="*/ 0 h 1112703"/>
              <a:gd name="connsiteX126" fmla="*/ 5682832 w 6565124"/>
              <a:gd name="connsiteY126" fmla="*/ 0 h 1112703"/>
              <a:gd name="connsiteX127" fmla="*/ 5685849 w 6565124"/>
              <a:gd name="connsiteY127" fmla="*/ 0 h 1112703"/>
              <a:gd name="connsiteX128" fmla="*/ 5689822 w 6565124"/>
              <a:gd name="connsiteY128" fmla="*/ 0 h 1112703"/>
              <a:gd name="connsiteX129" fmla="*/ 5690821 w 6565124"/>
              <a:gd name="connsiteY129" fmla="*/ 0 h 1112703"/>
              <a:gd name="connsiteX130" fmla="*/ 5775852 w 6565124"/>
              <a:gd name="connsiteY130" fmla="*/ 0 h 1112703"/>
              <a:gd name="connsiteX131" fmla="*/ 6197162 w 6565124"/>
              <a:gd name="connsiteY131" fmla="*/ 0 h 1112703"/>
              <a:gd name="connsiteX132" fmla="*/ 6295772 w 6565124"/>
              <a:gd name="connsiteY132" fmla="*/ 56641 h 1112703"/>
              <a:gd name="connsiteX133" fmla="*/ 6551428 w 6565124"/>
              <a:gd name="connsiteY133" fmla="*/ 499712 h 1112703"/>
              <a:gd name="connsiteX134" fmla="*/ 6551428 w 6565124"/>
              <a:gd name="connsiteY134" fmla="*/ 612992 h 1112703"/>
              <a:gd name="connsiteX135" fmla="*/ 6295772 w 6565124"/>
              <a:gd name="connsiteY135" fmla="*/ 1056063 h 1112703"/>
              <a:gd name="connsiteX136" fmla="*/ 6197162 w 6565124"/>
              <a:gd name="connsiteY136" fmla="*/ 1112703 h 1112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</a:cxnLst>
            <a:rect l="l" t="t" r="r" b="b"/>
            <a:pathLst>
              <a:path w="6565124" h="1112703">
                <a:moveTo>
                  <a:pt x="6197162" y="1112703"/>
                </a:moveTo>
                <a:lnTo>
                  <a:pt x="5690821" y="1112703"/>
                </a:lnTo>
                <a:lnTo>
                  <a:pt x="5685849" y="1112703"/>
                </a:lnTo>
                <a:lnTo>
                  <a:pt x="5186165" y="1112703"/>
                </a:lnTo>
                <a:lnTo>
                  <a:pt x="5179508" y="1112703"/>
                </a:lnTo>
                <a:lnTo>
                  <a:pt x="4679824" y="1112703"/>
                </a:lnTo>
                <a:lnTo>
                  <a:pt x="4674852" y="1112703"/>
                </a:lnTo>
                <a:lnTo>
                  <a:pt x="4354760" y="1112703"/>
                </a:lnTo>
                <a:lnTo>
                  <a:pt x="4238331" y="1112703"/>
                </a:lnTo>
                <a:lnTo>
                  <a:pt x="4168511" y="1112703"/>
                </a:lnTo>
                <a:lnTo>
                  <a:pt x="3848419" y="1112703"/>
                </a:lnTo>
                <a:lnTo>
                  <a:pt x="3843447" y="1112703"/>
                </a:lnTo>
                <a:lnTo>
                  <a:pt x="3731991" y="1112703"/>
                </a:lnTo>
                <a:lnTo>
                  <a:pt x="3727018" y="1112703"/>
                </a:lnTo>
                <a:lnTo>
                  <a:pt x="3343763" y="1112703"/>
                </a:lnTo>
                <a:lnTo>
                  <a:pt x="3337106" y="1112703"/>
                </a:lnTo>
                <a:lnTo>
                  <a:pt x="3227334" y="1112703"/>
                </a:lnTo>
                <a:lnTo>
                  <a:pt x="3220677" y="1112703"/>
                </a:lnTo>
                <a:lnTo>
                  <a:pt x="2837422" y="1112703"/>
                </a:lnTo>
                <a:lnTo>
                  <a:pt x="2832450" y="1112703"/>
                </a:lnTo>
                <a:lnTo>
                  <a:pt x="2720994" y="1112703"/>
                </a:lnTo>
                <a:lnTo>
                  <a:pt x="2716021" y="1112703"/>
                </a:lnTo>
                <a:lnTo>
                  <a:pt x="2395929" y="1112703"/>
                </a:lnTo>
                <a:lnTo>
                  <a:pt x="2326109" y="1112703"/>
                </a:lnTo>
                <a:lnTo>
                  <a:pt x="2209681" y="1112703"/>
                </a:lnTo>
                <a:lnTo>
                  <a:pt x="1889589" y="1112703"/>
                </a:lnTo>
                <a:lnTo>
                  <a:pt x="1884616" y="1112703"/>
                </a:lnTo>
                <a:lnTo>
                  <a:pt x="1384932" y="1112703"/>
                </a:lnTo>
                <a:lnTo>
                  <a:pt x="1378275" y="1112703"/>
                </a:lnTo>
                <a:lnTo>
                  <a:pt x="878592" y="1112703"/>
                </a:lnTo>
                <a:lnTo>
                  <a:pt x="873619" y="1112703"/>
                </a:lnTo>
                <a:lnTo>
                  <a:pt x="367278" y="1112703"/>
                </a:lnTo>
                <a:cubicBezTo>
                  <a:pt x="331669" y="1112703"/>
                  <a:pt x="286929" y="1087124"/>
                  <a:pt x="268668" y="1056063"/>
                </a:cubicBezTo>
                <a:cubicBezTo>
                  <a:pt x="13011" y="612992"/>
                  <a:pt x="13011" y="612992"/>
                  <a:pt x="13011" y="612992"/>
                </a:cubicBezTo>
                <a:cubicBezTo>
                  <a:pt x="-4337" y="581931"/>
                  <a:pt x="-4337" y="530773"/>
                  <a:pt x="13011" y="499712"/>
                </a:cubicBezTo>
                <a:cubicBezTo>
                  <a:pt x="268668" y="56641"/>
                  <a:pt x="268668" y="56641"/>
                  <a:pt x="268668" y="56641"/>
                </a:cubicBezTo>
                <a:cubicBezTo>
                  <a:pt x="286929" y="25580"/>
                  <a:pt x="331669" y="0"/>
                  <a:pt x="367278" y="0"/>
                </a:cubicBezTo>
                <a:cubicBezTo>
                  <a:pt x="750764" y="0"/>
                  <a:pt x="846635" y="0"/>
                  <a:pt x="870602" y="0"/>
                </a:cubicBezTo>
                <a:lnTo>
                  <a:pt x="873619" y="0"/>
                </a:lnTo>
                <a:lnTo>
                  <a:pt x="877593" y="0"/>
                </a:lnTo>
                <a:cubicBezTo>
                  <a:pt x="878592" y="0"/>
                  <a:pt x="878592" y="0"/>
                  <a:pt x="878592" y="0"/>
                </a:cubicBezTo>
                <a:lnTo>
                  <a:pt x="963623" y="0"/>
                </a:lnTo>
                <a:cubicBezTo>
                  <a:pt x="1226941" y="0"/>
                  <a:pt x="1325686" y="0"/>
                  <a:pt x="1362715" y="0"/>
                </a:cubicBezTo>
                <a:lnTo>
                  <a:pt x="1378275" y="0"/>
                </a:lnTo>
                <a:lnTo>
                  <a:pt x="1378349" y="0"/>
                </a:lnTo>
                <a:cubicBezTo>
                  <a:pt x="1384932" y="0"/>
                  <a:pt x="1384932" y="0"/>
                  <a:pt x="1384932" y="0"/>
                </a:cubicBezTo>
                <a:lnTo>
                  <a:pt x="1509022" y="0"/>
                </a:lnTo>
                <a:cubicBezTo>
                  <a:pt x="1784605" y="0"/>
                  <a:pt x="1860628" y="0"/>
                  <a:pt x="1881599" y="0"/>
                </a:cubicBezTo>
                <a:lnTo>
                  <a:pt x="1884616" y="0"/>
                </a:lnTo>
                <a:lnTo>
                  <a:pt x="1888590" y="0"/>
                </a:lnTo>
                <a:cubicBezTo>
                  <a:pt x="1889589" y="0"/>
                  <a:pt x="1889589" y="0"/>
                  <a:pt x="1889589" y="0"/>
                </a:cubicBezTo>
                <a:lnTo>
                  <a:pt x="1974620" y="0"/>
                </a:lnTo>
                <a:cubicBezTo>
                  <a:pt x="2053615" y="0"/>
                  <a:pt x="2117799" y="0"/>
                  <a:pt x="2169948" y="0"/>
                </a:cubicBezTo>
                <a:lnTo>
                  <a:pt x="2209681" y="0"/>
                </a:lnTo>
                <a:lnTo>
                  <a:pt x="2293070" y="0"/>
                </a:lnTo>
                <a:lnTo>
                  <a:pt x="2326109" y="0"/>
                </a:lnTo>
                <a:lnTo>
                  <a:pt x="2343265" y="0"/>
                </a:lnTo>
                <a:cubicBezTo>
                  <a:pt x="2395929" y="0"/>
                  <a:pt x="2395929" y="0"/>
                  <a:pt x="2395929" y="0"/>
                </a:cubicBezTo>
                <a:lnTo>
                  <a:pt x="2446737" y="0"/>
                </a:lnTo>
                <a:lnTo>
                  <a:pt x="2456856" y="0"/>
                </a:lnTo>
                <a:lnTo>
                  <a:pt x="2596162" y="0"/>
                </a:lnTo>
                <a:lnTo>
                  <a:pt x="2628383" y="0"/>
                </a:lnTo>
                <a:lnTo>
                  <a:pt x="2678176" y="0"/>
                </a:lnTo>
                <a:lnTo>
                  <a:pt x="2713004" y="0"/>
                </a:lnTo>
                <a:lnTo>
                  <a:pt x="2716021" y="0"/>
                </a:lnTo>
                <a:lnTo>
                  <a:pt x="2719995" y="0"/>
                </a:lnTo>
                <a:lnTo>
                  <a:pt x="2720994" y="0"/>
                </a:lnTo>
                <a:lnTo>
                  <a:pt x="2738624" y="0"/>
                </a:lnTo>
                <a:cubicBezTo>
                  <a:pt x="2766661" y="0"/>
                  <a:pt x="2786742" y="0"/>
                  <a:pt x="2801125" y="0"/>
                </a:cubicBezTo>
                <a:lnTo>
                  <a:pt x="2806025" y="0"/>
                </a:lnTo>
                <a:lnTo>
                  <a:pt x="2829433" y="0"/>
                </a:lnTo>
                <a:lnTo>
                  <a:pt x="2832450" y="0"/>
                </a:lnTo>
                <a:lnTo>
                  <a:pt x="2836424" y="0"/>
                </a:lnTo>
                <a:cubicBezTo>
                  <a:pt x="2837422" y="0"/>
                  <a:pt x="2837422" y="0"/>
                  <a:pt x="2837422" y="0"/>
                </a:cubicBezTo>
                <a:lnTo>
                  <a:pt x="2922453" y="0"/>
                </a:lnTo>
                <a:lnTo>
                  <a:pt x="2974263" y="0"/>
                </a:lnTo>
                <a:lnTo>
                  <a:pt x="3090429" y="0"/>
                </a:lnTo>
                <a:lnTo>
                  <a:pt x="3090692" y="0"/>
                </a:lnTo>
                <a:lnTo>
                  <a:pt x="3205117" y="0"/>
                </a:lnTo>
                <a:lnTo>
                  <a:pt x="3206858" y="0"/>
                </a:lnTo>
                <a:lnTo>
                  <a:pt x="3220677" y="0"/>
                </a:lnTo>
                <a:lnTo>
                  <a:pt x="3220751" y="0"/>
                </a:lnTo>
                <a:lnTo>
                  <a:pt x="3227334" y="0"/>
                </a:lnTo>
                <a:lnTo>
                  <a:pt x="3321545" y="0"/>
                </a:lnTo>
                <a:lnTo>
                  <a:pt x="3337106" y="0"/>
                </a:lnTo>
                <a:lnTo>
                  <a:pt x="3337180" y="0"/>
                </a:lnTo>
                <a:cubicBezTo>
                  <a:pt x="3343763" y="0"/>
                  <a:pt x="3343763" y="0"/>
                  <a:pt x="3343763" y="0"/>
                </a:cubicBezTo>
                <a:lnTo>
                  <a:pt x="3351424" y="0"/>
                </a:lnTo>
                <a:lnTo>
                  <a:pt x="3467852" y="0"/>
                </a:lnTo>
                <a:lnTo>
                  <a:pt x="3522951" y="0"/>
                </a:lnTo>
                <a:lnTo>
                  <a:pt x="3633192" y="0"/>
                </a:lnTo>
                <a:lnTo>
                  <a:pt x="3639380" y="0"/>
                </a:lnTo>
                <a:lnTo>
                  <a:pt x="3695692" y="0"/>
                </a:lnTo>
                <a:lnTo>
                  <a:pt x="3724001" y="0"/>
                </a:lnTo>
                <a:lnTo>
                  <a:pt x="3727018" y="0"/>
                </a:lnTo>
                <a:lnTo>
                  <a:pt x="3730992" y="0"/>
                </a:lnTo>
                <a:lnTo>
                  <a:pt x="3731991" y="0"/>
                </a:lnTo>
                <a:lnTo>
                  <a:pt x="3749620" y="0"/>
                </a:lnTo>
                <a:cubicBezTo>
                  <a:pt x="3777658" y="0"/>
                  <a:pt x="3797739" y="0"/>
                  <a:pt x="3812121" y="0"/>
                </a:cubicBezTo>
                <a:lnTo>
                  <a:pt x="3817022" y="0"/>
                </a:lnTo>
                <a:lnTo>
                  <a:pt x="3840430" y="0"/>
                </a:lnTo>
                <a:lnTo>
                  <a:pt x="3843447" y="0"/>
                </a:lnTo>
                <a:lnTo>
                  <a:pt x="3847421" y="0"/>
                </a:lnTo>
                <a:cubicBezTo>
                  <a:pt x="3848419" y="0"/>
                  <a:pt x="3848419" y="0"/>
                  <a:pt x="3848419" y="0"/>
                </a:cubicBezTo>
                <a:lnTo>
                  <a:pt x="3933450" y="0"/>
                </a:lnTo>
                <a:lnTo>
                  <a:pt x="4012350" y="0"/>
                </a:lnTo>
                <a:lnTo>
                  <a:pt x="4135472" y="0"/>
                </a:lnTo>
                <a:lnTo>
                  <a:pt x="4168511" y="0"/>
                </a:lnTo>
                <a:lnTo>
                  <a:pt x="4177020" y="0"/>
                </a:lnTo>
                <a:lnTo>
                  <a:pt x="4185667" y="0"/>
                </a:lnTo>
                <a:lnTo>
                  <a:pt x="4231748" y="0"/>
                </a:lnTo>
                <a:lnTo>
                  <a:pt x="4238331" y="0"/>
                </a:lnTo>
                <a:lnTo>
                  <a:pt x="4299258" y="0"/>
                </a:lnTo>
                <a:lnTo>
                  <a:pt x="4302096" y="0"/>
                </a:lnTo>
                <a:cubicBezTo>
                  <a:pt x="4354760" y="0"/>
                  <a:pt x="4354760" y="0"/>
                  <a:pt x="4354760" y="0"/>
                </a:cubicBezTo>
                <a:lnTo>
                  <a:pt x="4470785" y="0"/>
                </a:lnTo>
                <a:cubicBezTo>
                  <a:pt x="4609411" y="0"/>
                  <a:pt x="4656107" y="0"/>
                  <a:pt x="4671835" y="0"/>
                </a:cubicBezTo>
                <a:lnTo>
                  <a:pt x="4674852" y="0"/>
                </a:lnTo>
                <a:lnTo>
                  <a:pt x="4678826" y="0"/>
                </a:lnTo>
                <a:cubicBezTo>
                  <a:pt x="4679824" y="0"/>
                  <a:pt x="4679824" y="0"/>
                  <a:pt x="4679824" y="0"/>
                </a:cubicBezTo>
                <a:lnTo>
                  <a:pt x="4764855" y="0"/>
                </a:lnTo>
                <a:cubicBezTo>
                  <a:pt x="5028174" y="0"/>
                  <a:pt x="5126918" y="0"/>
                  <a:pt x="5163947" y="0"/>
                </a:cubicBezTo>
                <a:lnTo>
                  <a:pt x="5179508" y="0"/>
                </a:lnTo>
                <a:lnTo>
                  <a:pt x="5179582" y="0"/>
                </a:lnTo>
                <a:cubicBezTo>
                  <a:pt x="5186165" y="0"/>
                  <a:pt x="5186165" y="0"/>
                  <a:pt x="5186165" y="0"/>
                </a:cubicBezTo>
                <a:lnTo>
                  <a:pt x="5310254" y="0"/>
                </a:lnTo>
                <a:cubicBezTo>
                  <a:pt x="5585838" y="0"/>
                  <a:pt x="5661860" y="0"/>
                  <a:pt x="5682832" y="0"/>
                </a:cubicBezTo>
                <a:lnTo>
                  <a:pt x="5685849" y="0"/>
                </a:lnTo>
                <a:lnTo>
                  <a:pt x="5689822" y="0"/>
                </a:lnTo>
                <a:cubicBezTo>
                  <a:pt x="5690821" y="0"/>
                  <a:pt x="5690821" y="0"/>
                  <a:pt x="5690821" y="0"/>
                </a:cubicBezTo>
                <a:lnTo>
                  <a:pt x="5775852" y="0"/>
                </a:lnTo>
                <a:cubicBezTo>
                  <a:pt x="6197162" y="0"/>
                  <a:pt x="6197162" y="0"/>
                  <a:pt x="6197162" y="0"/>
                </a:cubicBezTo>
                <a:cubicBezTo>
                  <a:pt x="6233684" y="0"/>
                  <a:pt x="6277511" y="25580"/>
                  <a:pt x="6295772" y="56641"/>
                </a:cubicBezTo>
                <a:cubicBezTo>
                  <a:pt x="6551428" y="499712"/>
                  <a:pt x="6551428" y="499712"/>
                  <a:pt x="6551428" y="499712"/>
                </a:cubicBezTo>
                <a:cubicBezTo>
                  <a:pt x="6569690" y="530772"/>
                  <a:pt x="6569690" y="581931"/>
                  <a:pt x="6551428" y="612992"/>
                </a:cubicBezTo>
                <a:cubicBezTo>
                  <a:pt x="6295772" y="1056063"/>
                  <a:pt x="6295772" y="1056063"/>
                  <a:pt x="6295772" y="1056063"/>
                </a:cubicBezTo>
                <a:cubicBezTo>
                  <a:pt x="6277511" y="1087124"/>
                  <a:pt x="6233684" y="1112703"/>
                  <a:pt x="6197162" y="1112703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6200000" scaled="1"/>
            <a:tileRect/>
          </a:gradFill>
          <a:ln w="25400">
            <a:gradFill flip="none" rotWithShape="1"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16200000" scaled="1"/>
              <a:tileRect/>
            </a:gradFill>
          </a:ln>
          <a:effectLst>
            <a:outerShdw blurRad="254000" dist="114300" dir="2700000" algn="tl" rotWithShape="0">
              <a:prstClr val="black">
                <a:alpha val="25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4" name="Rectangle 11"/>
          <p:cNvSpPr>
            <a:spLocks noChangeArrowheads="1"/>
          </p:cNvSpPr>
          <p:nvPr/>
        </p:nvSpPr>
        <p:spPr bwMode="gray">
          <a:xfrm>
            <a:off x="3727456" y="422997"/>
            <a:ext cx="4125577" cy="67710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Bài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</a:t>
            </a:r>
            <a:r>
              <a:rPr lang="en-US" altLang="zh-CN" sz="4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hát</a:t>
            </a: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: LÁ CỜ</a:t>
            </a:r>
            <a:endParaRPr lang="zh-CN" altLang="en-US" sz="44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46" name="Rectangle 11"/>
          <p:cNvSpPr>
            <a:spLocks noChangeArrowheads="1"/>
          </p:cNvSpPr>
          <p:nvPr/>
        </p:nvSpPr>
        <p:spPr bwMode="gray">
          <a:xfrm>
            <a:off x="6409842" y="1636375"/>
            <a:ext cx="5391150" cy="49244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/>
          <a:p>
            <a:pPr marL="0" lvl="1" algn="ctr"/>
            <a:r>
              <a:rPr lang="en-US" altLang="zh-CN" sz="32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Nhạc</a:t>
            </a:r>
            <a:r>
              <a:rPr lang="en-US" altLang="zh-CN" sz="32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và</a:t>
            </a:r>
            <a:r>
              <a:rPr lang="en-US" altLang="zh-CN" sz="32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lời</a:t>
            </a:r>
            <a:r>
              <a:rPr lang="en-US" altLang="zh-CN" sz="32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: </a:t>
            </a:r>
            <a:r>
              <a:rPr lang="en-US" altLang="zh-CN" sz="32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Tạ</a:t>
            </a:r>
            <a:r>
              <a:rPr lang="en-US" altLang="zh-CN" sz="32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 Quang </a:t>
            </a:r>
            <a:r>
              <a:rPr lang="en-US" altLang="zh-CN" sz="3200" dirty="0" err="1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Thắng</a:t>
            </a:r>
            <a:endParaRPr lang="zh-CN" altLang="en-US" sz="32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>
        <p:dissolve/>
      </p:transition>
    </mc:Choice>
    <mc:Fallback>
      <p:transition spd="slow" advClick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3" grpId="0" animBg="1"/>
      <p:bldP spid="34" grpId="0"/>
      <p:bldP spid="4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BB803DA-AEFB-3F65-B9C6-ED6815D8E6D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687"/>
            <a:ext cx="12190413" cy="6857107"/>
          </a:xfrm>
          <a:prstGeom prst="rect">
            <a:avLst/>
          </a:prstGeom>
        </p:spPr>
      </p:pic>
      <p:sp>
        <p:nvSpPr>
          <p:cNvPr id="2" name="42 Rectángulo">
            <a:extLst>
              <a:ext uri="{FF2B5EF4-FFF2-40B4-BE49-F238E27FC236}">
                <a16:creationId xmlns:a16="http://schemas.microsoft.com/office/drawing/2014/main" id="{2B3D071B-9EBD-784E-F71B-769AF5EF4CFF}"/>
              </a:ext>
            </a:extLst>
          </p:cNvPr>
          <p:cNvSpPr/>
          <p:nvPr/>
        </p:nvSpPr>
        <p:spPr>
          <a:xfrm>
            <a:off x="2971588" y="1095650"/>
            <a:ext cx="5961486" cy="128937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63500">
            <a:solidFill>
              <a:schemeClr val="bg1"/>
            </a:solidFill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lIns="51416" tIns="25708" rIns="51416" bIns="25708" anchor="ctr"/>
          <a:lstStyle/>
          <a:p>
            <a:pPr algn="ctr" defTabSz="685617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200" b="1" kern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TRÒ CHƠI</a:t>
            </a:r>
          </a:p>
          <a:p>
            <a:pPr algn="ctr" defTabSz="685617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200" b="1" kern="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“AI NHANH HƠN”</a:t>
            </a:r>
            <a:endParaRPr lang="en-US" altLang="zh-CN" sz="3200" kern="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51 Rectángulo">
            <a:extLst>
              <a:ext uri="{FF2B5EF4-FFF2-40B4-BE49-F238E27FC236}">
                <a16:creationId xmlns:a16="http://schemas.microsoft.com/office/drawing/2014/main" id="{AD290D4D-B940-43C3-711E-A4824FB85B6D}"/>
              </a:ext>
            </a:extLst>
          </p:cNvPr>
          <p:cNvSpPr/>
          <p:nvPr/>
        </p:nvSpPr>
        <p:spPr>
          <a:xfrm>
            <a:off x="1817603" y="2723384"/>
            <a:ext cx="3358444" cy="90421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63500">
            <a:solidFill>
              <a:schemeClr val="bg1"/>
            </a:solidFill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lIns="51409" tIns="25705" rIns="51409" bIns="25705" anchor="ctr"/>
          <a:lstStyle/>
          <a:p>
            <a:pPr algn="ctr" defTabSz="685548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vi-VN" altLang="zh-CN" sz="3200" b="1" ker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THỜI GIAN</a:t>
            </a:r>
            <a:endParaRPr lang="en-US" altLang="zh-CN" sz="3200" kern="0" dirty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90C8616-541C-20E7-BC3A-AE109D07A188}"/>
              </a:ext>
            </a:extLst>
          </p:cNvPr>
          <p:cNvSpPr txBox="1"/>
          <p:nvPr/>
        </p:nvSpPr>
        <p:spPr>
          <a:xfrm>
            <a:off x="1808078" y="4072602"/>
            <a:ext cx="3367969" cy="646247"/>
          </a:xfrm>
          <a:prstGeom prst="rect">
            <a:avLst/>
          </a:prstGeom>
          <a:noFill/>
          <a:ln w="762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 defTabSz="914309"/>
            <a:r>
              <a:rPr lang="en-US" sz="3600" b="1" dirty="0">
                <a:solidFill>
                  <a:srgbClr val="7030A0"/>
                </a:solidFill>
                <a:latin typeface="Times New Roman (Headings)"/>
              </a:rPr>
              <a:t>2</a:t>
            </a:r>
            <a:r>
              <a:rPr lang="vi-VN" sz="3600" b="1" dirty="0">
                <a:solidFill>
                  <a:srgbClr val="7030A0"/>
                </a:solidFill>
                <a:latin typeface="Times New Roman (Headings)"/>
              </a:rPr>
              <a:t> </a:t>
            </a:r>
            <a:r>
              <a:rPr lang="vi-VN" sz="3600" b="1" dirty="0">
                <a:solidFill>
                  <a:srgbClr val="7030A0"/>
                </a:solidFill>
                <a:latin typeface="Times New Roman" panose="02020603050405020304" pitchFamily="18" charset="0"/>
              </a:rPr>
              <a:t>phút</a:t>
            </a:r>
            <a:endParaRPr lang="en-US" sz="3600" b="1" dirty="0">
              <a:solidFill>
                <a:srgbClr val="7030A0"/>
              </a:solidFill>
              <a:latin typeface="Calibri Light" panose="020F0302020204030204"/>
            </a:endParaRPr>
          </a:p>
        </p:txBody>
      </p:sp>
      <p:sp>
        <p:nvSpPr>
          <p:cNvPr id="8" name="11 Rectángulo">
            <a:extLst>
              <a:ext uri="{FF2B5EF4-FFF2-40B4-BE49-F238E27FC236}">
                <a16:creationId xmlns:a16="http://schemas.microsoft.com/office/drawing/2014/main" id="{319138B5-5E94-D92C-CC68-70E930AE0CE3}"/>
              </a:ext>
            </a:extLst>
          </p:cNvPr>
          <p:cNvSpPr/>
          <p:nvPr/>
        </p:nvSpPr>
        <p:spPr>
          <a:xfrm>
            <a:off x="6250022" y="2519733"/>
            <a:ext cx="3627236" cy="904212"/>
          </a:xfrm>
          <a:prstGeom prst="rect">
            <a:avLst/>
          </a:prstGeom>
          <a:solidFill>
            <a:srgbClr val="71BDCD"/>
          </a:solidFill>
          <a:ln w="63500">
            <a:solidFill>
              <a:schemeClr val="bg1"/>
            </a:solidFill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lIns="51409" tIns="25705" rIns="51409" bIns="25705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defTabSz="68554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vi-VN" altLang="zh-CN" sz="3200" b="1" kern="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HÌNH THỨC</a:t>
            </a:r>
            <a:endParaRPr lang="en-US" altLang="zh-CN" sz="3200" b="1" kern="0" dirty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FC2F6C9-1CD8-8EA9-5CB8-59B7C39C4DD9}"/>
              </a:ext>
            </a:extLst>
          </p:cNvPr>
          <p:cNvSpPr txBox="1"/>
          <p:nvPr/>
        </p:nvSpPr>
        <p:spPr>
          <a:xfrm>
            <a:off x="6160092" y="3795560"/>
            <a:ext cx="3957823" cy="1200329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 defTabSz="914309"/>
            <a:r>
              <a:rPr lang="en-US" sz="3600" b="1" dirty="0" err="1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</a:rPr>
              <a:t>Kể</a:t>
            </a:r>
            <a:r>
              <a:rPr lang="en-US" sz="3600" b="1" dirty="0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</a:rPr>
              <a:t>tên</a:t>
            </a:r>
            <a:r>
              <a:rPr lang="en-US" sz="3600" b="1" dirty="0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</a:rPr>
              <a:t>các</a:t>
            </a:r>
            <a:r>
              <a:rPr lang="en-US" sz="3600" b="1" dirty="0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</a:rPr>
              <a:t>làng</a:t>
            </a:r>
            <a:r>
              <a:rPr lang="en-US" sz="3600" b="1" dirty="0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</a:rPr>
              <a:t>nghề</a:t>
            </a:r>
            <a:r>
              <a:rPr lang="en-US" sz="3600" b="1" dirty="0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</a:rPr>
              <a:t>truyền</a:t>
            </a:r>
            <a:r>
              <a:rPr lang="en-US" sz="3600" b="1" dirty="0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</a:rPr>
              <a:t>thống</a:t>
            </a:r>
            <a:endParaRPr lang="vi-VN" sz="3600" b="1" dirty="0">
              <a:solidFill>
                <a:srgbClr val="70AD47">
                  <a:lumMod val="75000"/>
                </a:srgbClr>
              </a:solidFill>
              <a:latin typeface="Times New Roman (Headings)"/>
            </a:endParaRPr>
          </a:p>
        </p:txBody>
      </p:sp>
      <p:pic>
        <p:nvPicPr>
          <p:cNvPr id="10" name="2 phút đếm ngược nhạc sôi động  two minutes countdown with music">
            <a:hlinkClick r:id="" action="ppaction://media"/>
            <a:extLst>
              <a:ext uri="{FF2B5EF4-FFF2-40B4-BE49-F238E27FC236}">
                <a16:creationId xmlns:a16="http://schemas.microsoft.com/office/drawing/2014/main" id="{2EAA4E5F-16BC-058B-D0CB-6300C2FA481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425292" y="126933"/>
            <a:ext cx="1550455" cy="872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0602017"/>
      </p:ext>
    </p:extLst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28034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9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 vol="80000">
                <p:cTn id="30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">
            <a:extLst>
              <a:ext uri="{FF2B5EF4-FFF2-40B4-BE49-F238E27FC236}">
                <a16:creationId xmlns:a16="http://schemas.microsoft.com/office/drawing/2014/main" id="{51B2F4B7-457D-4058-BD4B-B45F56CADA2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4989" y="3780379"/>
            <a:ext cx="12247065" cy="3056212"/>
          </a:xfrm>
          <a:prstGeom prst="rect">
            <a:avLst/>
          </a:prstGeom>
        </p:spPr>
      </p:pic>
      <p:pic>
        <p:nvPicPr>
          <p:cNvPr id="5" name="图片 2">
            <a:extLst>
              <a:ext uri="{FF2B5EF4-FFF2-40B4-BE49-F238E27FC236}">
                <a16:creationId xmlns:a16="http://schemas.microsoft.com/office/drawing/2014/main" id="{4D4778C3-BDAC-45C2-AB28-7CA4603FD3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9220" y="1316628"/>
            <a:ext cx="6086071" cy="5887992"/>
          </a:xfrm>
          <a:prstGeom prst="rect">
            <a:avLst/>
          </a:prstGeom>
        </p:spPr>
      </p:pic>
      <p:pic>
        <p:nvPicPr>
          <p:cNvPr id="6" name="图片 3">
            <a:extLst>
              <a:ext uri="{FF2B5EF4-FFF2-40B4-BE49-F238E27FC236}">
                <a16:creationId xmlns:a16="http://schemas.microsoft.com/office/drawing/2014/main" id="{BDE88215-9F74-4036-822D-135E3D47581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" y="446"/>
            <a:ext cx="2886770" cy="6888974"/>
          </a:xfrm>
          <a:prstGeom prst="rect">
            <a:avLst/>
          </a:prstGeom>
        </p:spPr>
      </p:pic>
      <p:sp>
        <p:nvSpPr>
          <p:cNvPr id="20" name="文本框 18">
            <a:extLst>
              <a:ext uri="{FF2B5EF4-FFF2-40B4-BE49-F238E27FC236}">
                <a16:creationId xmlns:a16="http://schemas.microsoft.com/office/drawing/2014/main" id="{5754C13B-C280-4E45-BFE5-D953AA3E1583}"/>
              </a:ext>
            </a:extLst>
          </p:cNvPr>
          <p:cNvSpPr txBox="1"/>
          <p:nvPr/>
        </p:nvSpPr>
        <p:spPr>
          <a:xfrm>
            <a:off x="373043" y="1845030"/>
            <a:ext cx="4057744" cy="923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09"/>
            <a:r>
              <a:rPr lang="en-US" altLang="zh-CN" sz="5399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VẬN DỤNG</a:t>
            </a:r>
          </a:p>
        </p:txBody>
      </p:sp>
      <p:sp>
        <p:nvSpPr>
          <p:cNvPr id="3" name="Google Shape;3513;p40">
            <a:extLst>
              <a:ext uri="{FF2B5EF4-FFF2-40B4-BE49-F238E27FC236}">
                <a16:creationId xmlns:a16="http://schemas.microsoft.com/office/drawing/2014/main" id="{77A8472C-9E3C-E298-A105-F1D3C60F3991}"/>
              </a:ext>
            </a:extLst>
          </p:cNvPr>
          <p:cNvSpPr txBox="1">
            <a:spLocks/>
          </p:cNvSpPr>
          <p:nvPr/>
        </p:nvSpPr>
        <p:spPr>
          <a:xfrm>
            <a:off x="4204986" y="1497077"/>
            <a:ext cx="7718341" cy="1482392"/>
          </a:xfrm>
          <a:prstGeom prst="rect">
            <a:avLst/>
          </a:prstGeom>
        </p:spPr>
        <p:txBody>
          <a:bodyPr spcFirstLastPara="1" vert="horz" wrap="square" lIns="121884" tIns="121884" rIns="121884" bIns="121884" rtlCol="0" anchor="ctr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914309">
              <a:lnSpc>
                <a:spcPct val="150000"/>
              </a:lnSpc>
              <a:buNone/>
            </a:pPr>
            <a:r>
              <a:rPr lang="vi-VN" sz="40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Xây dựng kế hoạch </a:t>
            </a:r>
            <a:r>
              <a:rPr lang="en-US" sz="40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giữ</a:t>
            </a:r>
            <a:r>
              <a:rPr lang="en-US" sz="40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gìn</a:t>
            </a:r>
            <a:r>
              <a:rPr lang="en-US" sz="40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40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sz="40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huy</a:t>
            </a:r>
            <a:r>
              <a:rPr lang="en-US" sz="40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truyền</a:t>
            </a:r>
            <a:r>
              <a:rPr lang="en-US" sz="40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thống</a:t>
            </a:r>
            <a:r>
              <a:rPr lang="en-US" sz="40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tốt</a:t>
            </a:r>
            <a:r>
              <a:rPr lang="en-US" sz="40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đẹp</a:t>
            </a:r>
            <a:r>
              <a:rPr lang="en-US" sz="40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40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40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đình</a:t>
            </a:r>
            <a:r>
              <a:rPr lang="en-US" sz="40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dòng</a:t>
            </a:r>
            <a:r>
              <a:rPr lang="en-US" sz="40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họ</a:t>
            </a:r>
            <a:r>
              <a:rPr lang="en-US" sz="40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8799" b="1" dirty="0">
              <a:solidFill>
                <a:prstClr val="black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5243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2458878-A3FF-4F29-9661-B4D0597741D1}"/>
              </a:ext>
            </a:extLst>
          </p:cNvPr>
          <p:cNvGrpSpPr/>
          <p:nvPr/>
        </p:nvGrpSpPr>
        <p:grpSpPr>
          <a:xfrm>
            <a:off x="118919" y="263996"/>
            <a:ext cx="11415856" cy="615553"/>
            <a:chOff x="-2735642" y="598974"/>
            <a:chExt cx="11085257" cy="615553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5466910D-14AF-4F37-926B-D9C1155F56D0}"/>
                </a:ext>
              </a:extLst>
            </p:cNvPr>
            <p:cNvSpPr/>
            <p:nvPr/>
          </p:nvSpPr>
          <p:spPr>
            <a:xfrm>
              <a:off x="7105345" y="939542"/>
              <a:ext cx="1244270" cy="45719"/>
            </a:xfrm>
            <a:prstGeom prst="rect">
              <a:avLst/>
            </a:prstGeom>
            <a:solidFill>
              <a:srgbClr val="2B80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TextBox 8">
              <a:extLst>
                <a:ext uri="{FF2B5EF4-FFF2-40B4-BE49-F238E27FC236}">
                  <a16:creationId xmlns:a16="http://schemas.microsoft.com/office/drawing/2014/main" id="{EA2141F5-E9CC-4923-A178-1F0C5BFBA11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1683681" y="598974"/>
              <a:ext cx="8701417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ctr" eaLnBrk="1" hangingPunct="1"/>
              <a:r>
                <a:rPr lang="vi-VN" altLang="zh-CN" sz="4000" b="1" spc="300" dirty="0">
                  <a:solidFill>
                    <a:srgbClr val="2B80A5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Arial" panose="020B0604020202020204" pitchFamily="34" charset="0"/>
                </a:rPr>
                <a:t>1. </a:t>
              </a:r>
              <a:r>
                <a:rPr lang="en-US" altLang="zh-CN" sz="4000" b="1" spc="300" dirty="0" err="1">
                  <a:solidFill>
                    <a:srgbClr val="2B80A5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Arial" panose="020B0604020202020204" pitchFamily="34" charset="0"/>
                </a:rPr>
                <a:t>Truyền</a:t>
              </a:r>
              <a:r>
                <a:rPr lang="en-US" altLang="zh-CN" sz="4000" b="1" spc="300" dirty="0">
                  <a:solidFill>
                    <a:srgbClr val="2B80A5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Arial" panose="020B0604020202020204" pitchFamily="34" charset="0"/>
                </a:rPr>
                <a:t> </a:t>
              </a:r>
              <a:r>
                <a:rPr lang="en-US" altLang="zh-CN" sz="4000" b="1" spc="300" dirty="0" err="1">
                  <a:solidFill>
                    <a:srgbClr val="2B80A5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Arial" panose="020B0604020202020204" pitchFamily="34" charset="0"/>
                </a:rPr>
                <a:t>thống</a:t>
              </a:r>
              <a:r>
                <a:rPr lang="en-US" altLang="zh-CN" sz="4000" b="1" spc="300" dirty="0">
                  <a:solidFill>
                    <a:srgbClr val="2B80A5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Arial" panose="020B0604020202020204" pitchFamily="34" charset="0"/>
                </a:rPr>
                <a:t> </a:t>
              </a:r>
              <a:r>
                <a:rPr lang="en-US" altLang="zh-CN" sz="4000" b="1" spc="300" dirty="0" err="1">
                  <a:solidFill>
                    <a:srgbClr val="2B80A5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Arial" panose="020B0604020202020204" pitchFamily="34" charset="0"/>
                </a:rPr>
                <a:t>gia</a:t>
              </a:r>
              <a:r>
                <a:rPr lang="en-US" altLang="zh-CN" sz="4000" b="1" spc="300" dirty="0">
                  <a:solidFill>
                    <a:srgbClr val="2B80A5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Arial" panose="020B0604020202020204" pitchFamily="34" charset="0"/>
                </a:rPr>
                <a:t> </a:t>
              </a:r>
              <a:r>
                <a:rPr lang="en-US" altLang="zh-CN" sz="4000" b="1" spc="300" dirty="0" err="1">
                  <a:solidFill>
                    <a:srgbClr val="2B80A5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Arial" panose="020B0604020202020204" pitchFamily="34" charset="0"/>
                </a:rPr>
                <a:t>đình</a:t>
              </a:r>
              <a:r>
                <a:rPr lang="en-US" altLang="zh-CN" sz="4000" b="1" spc="300" dirty="0">
                  <a:solidFill>
                    <a:srgbClr val="2B80A5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Arial" panose="020B0604020202020204" pitchFamily="34" charset="0"/>
                </a:rPr>
                <a:t>, </a:t>
              </a:r>
              <a:r>
                <a:rPr lang="en-US" altLang="zh-CN" sz="4000" b="1" spc="300" dirty="0" err="1">
                  <a:solidFill>
                    <a:srgbClr val="2B80A5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Arial" panose="020B0604020202020204" pitchFamily="34" charset="0"/>
                </a:rPr>
                <a:t>dòng</a:t>
              </a:r>
              <a:r>
                <a:rPr lang="en-US" altLang="zh-CN" sz="4000" b="1" spc="300" dirty="0">
                  <a:solidFill>
                    <a:srgbClr val="2B80A5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Arial" panose="020B0604020202020204" pitchFamily="34" charset="0"/>
                </a:rPr>
                <a:t> </a:t>
              </a:r>
              <a:r>
                <a:rPr lang="en-US" altLang="zh-CN" sz="4000" b="1" spc="300" dirty="0" err="1">
                  <a:solidFill>
                    <a:srgbClr val="2B80A5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Arial" panose="020B0604020202020204" pitchFamily="34" charset="0"/>
                </a:rPr>
                <a:t>họ</a:t>
              </a:r>
              <a:endParaRPr lang="zh-CN" altLang="en-US" sz="4000" b="1" spc="300" dirty="0">
                <a:solidFill>
                  <a:srgbClr val="2B80A5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7ABF7302-DF3E-4D8B-BD18-02193B1F7608}"/>
                </a:ext>
              </a:extLst>
            </p:cNvPr>
            <p:cNvSpPr/>
            <p:nvPr/>
          </p:nvSpPr>
          <p:spPr>
            <a:xfrm>
              <a:off x="-2735642" y="939542"/>
              <a:ext cx="1051961" cy="45719"/>
            </a:xfrm>
            <a:prstGeom prst="rect">
              <a:avLst/>
            </a:prstGeom>
            <a:solidFill>
              <a:srgbClr val="2B80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2" name="Picture 11" descr="A picture containing person, indoor&#10;&#10;Description automatically generated">
            <a:extLst>
              <a:ext uri="{FF2B5EF4-FFF2-40B4-BE49-F238E27FC236}">
                <a16:creationId xmlns:a16="http://schemas.microsoft.com/office/drawing/2014/main" id="{9871940D-EEA5-A046-A0BC-6A3C9D1D79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0163" y="1709530"/>
            <a:ext cx="9757570" cy="3901546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FAB5604C-1DB4-DC4D-A4F8-54784ACEC345}"/>
              </a:ext>
            </a:extLst>
          </p:cNvPr>
          <p:cNvSpPr/>
          <p:nvPr/>
        </p:nvSpPr>
        <p:spPr>
          <a:xfrm>
            <a:off x="753954" y="1310513"/>
            <a:ext cx="60620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</a:t>
            </a:r>
            <a:endParaRPr lang="en-US" sz="40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B6A30620-AC12-D645-AADD-09AC947C1E98}"/>
              </a:ext>
            </a:extLst>
          </p:cNvPr>
          <p:cNvSpPr/>
          <p:nvPr/>
        </p:nvSpPr>
        <p:spPr>
          <a:xfrm>
            <a:off x="3019598" y="5875554"/>
            <a:ext cx="6152803" cy="675861"/>
          </a:xfrm>
          <a:prstGeom prst="rect">
            <a:avLst/>
          </a:prstGeom>
          <a:solidFill>
            <a:srgbClr val="5DA2B1"/>
          </a:solidFill>
          <a:ln>
            <a:solidFill>
              <a:srgbClr val="5DA2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VN" sz="2800" dirty="0"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NGHỀ LÀM GỐM BÁT TRÀNG</a:t>
            </a:r>
          </a:p>
        </p:txBody>
      </p:sp>
    </p:spTree>
    <p:extLst>
      <p:ext uri="{BB962C8B-B14F-4D97-AF65-F5344CB8AC3E}">
        <p14:creationId xmlns:p14="http://schemas.microsoft.com/office/powerpoint/2010/main" val="29305523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>
        <p15:prstTrans prst="prestige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24D407BA-7178-4C37-B9A4-4CFE4C7729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2BA0DE53-E98D-4841-8B5D-2DB416491887}"/>
              </a:ext>
            </a:extLst>
          </p:cNvPr>
          <p:cNvSpPr/>
          <p:nvPr/>
        </p:nvSpPr>
        <p:spPr>
          <a:xfrm flipH="1">
            <a:off x="354012" y="342900"/>
            <a:ext cx="11482388" cy="6173786"/>
          </a:xfrm>
          <a:prstGeom prst="rect">
            <a:avLst/>
          </a:prstGeom>
          <a:noFill/>
          <a:ln>
            <a:solidFill>
              <a:srgbClr val="2B80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TextBox 5">
            <a:extLst>
              <a:ext uri="{FF2B5EF4-FFF2-40B4-BE49-F238E27FC236}">
                <a16:creationId xmlns:a16="http://schemas.microsoft.com/office/drawing/2014/main" id="{FF2AFC56-939F-43E3-B9CF-152DE6AB7B7F}"/>
              </a:ext>
            </a:extLst>
          </p:cNvPr>
          <p:cNvSpPr txBox="1"/>
          <p:nvPr/>
        </p:nvSpPr>
        <p:spPr>
          <a:xfrm>
            <a:off x="2753030" y="1552575"/>
            <a:ext cx="6684352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vi-VN" altLang="zh-CN" sz="8800" b="1" spc="300" dirty="0">
                <a:solidFill>
                  <a:srgbClr val="2B80A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 YOU!</a:t>
            </a:r>
            <a:endParaRPr lang="zh-CN" altLang="en-US" sz="8800" b="1" spc="300" dirty="0">
              <a:solidFill>
                <a:srgbClr val="2B80A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7206885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Lá Cờ - Tạ Quang Thắng - SuZu Music - [MV Lyrics]">
            <a:hlinkClick r:id="" action="ppaction://media"/>
            <a:extLst>
              <a:ext uri="{FF2B5EF4-FFF2-40B4-BE49-F238E27FC236}">
                <a16:creationId xmlns:a16="http://schemas.microsoft.com/office/drawing/2014/main" id="{1D99042A-F418-446B-9C8F-FCF081EA4928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19549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6226059"/>
      </p:ext>
    </p:extLst>
  </p:cSld>
  <p:clrMapOvr>
    <a:masterClrMapping/>
  </p:clrMapOvr>
  <p:transition spd="slow" advClick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448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淘宝店chenying0907出品 1"/>
          <p:cNvSpPr/>
          <p:nvPr/>
        </p:nvSpPr>
        <p:spPr>
          <a:xfrm>
            <a:off x="226082" y="2525132"/>
            <a:ext cx="5346043" cy="2823453"/>
          </a:xfrm>
          <a:prstGeom prst="roundRect">
            <a:avLst/>
          </a:prstGeom>
          <a:noFill/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865" dirty="0">
              <a:solidFill>
                <a:schemeClr val="tx2"/>
              </a:solidFill>
            </a:endParaRPr>
          </a:p>
        </p:txBody>
      </p:sp>
      <p:grpSp>
        <p:nvGrpSpPr>
          <p:cNvPr id="3" name="淘宝店chenying0907出品 2"/>
          <p:cNvGrpSpPr/>
          <p:nvPr/>
        </p:nvGrpSpPr>
        <p:grpSpPr>
          <a:xfrm>
            <a:off x="296419" y="3040263"/>
            <a:ext cx="5069725" cy="2308323"/>
            <a:chOff x="-358743" y="1823011"/>
            <a:chExt cx="6885027" cy="1731243"/>
          </a:xfrm>
        </p:grpSpPr>
        <p:sp>
          <p:nvSpPr>
            <p:cNvPr id="4" name="TextBox 4"/>
            <p:cNvSpPr txBox="1"/>
            <p:nvPr/>
          </p:nvSpPr>
          <p:spPr>
            <a:xfrm>
              <a:off x="1018963" y="1823011"/>
              <a:ext cx="5507321" cy="17312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3600" dirty="0" err="1"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rPr>
                <a:t>Bài</a:t>
              </a:r>
              <a:r>
                <a:rPr lang="en-US" altLang="zh-CN" sz="3600" dirty="0"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3600" dirty="0" err="1"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rPr>
                <a:t>hát</a:t>
              </a:r>
              <a:r>
                <a:rPr lang="en-US" altLang="zh-CN" sz="3600" dirty="0"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3600" dirty="0" err="1"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rPr>
                <a:t>nói</a:t>
              </a:r>
              <a:r>
                <a:rPr lang="en-US" altLang="zh-CN" sz="3600" dirty="0"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3600" dirty="0" err="1"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rPr>
                <a:t>về</a:t>
              </a:r>
              <a:r>
                <a:rPr lang="en-US" altLang="zh-CN" sz="3600" dirty="0"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3600" dirty="0" err="1"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rPr>
                <a:t>truyền</a:t>
              </a:r>
              <a:r>
                <a:rPr lang="en-US" altLang="zh-CN" sz="3600" dirty="0"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3600" dirty="0" err="1"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rPr>
                <a:t>thống</a:t>
              </a:r>
              <a:r>
                <a:rPr lang="en-US" altLang="zh-CN" sz="3600" dirty="0"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3600" dirty="0" err="1"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rPr>
                <a:t>nào</a:t>
              </a:r>
              <a:r>
                <a:rPr lang="en-US" altLang="zh-CN" sz="3600" dirty="0"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3600" dirty="0" err="1"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rPr>
                <a:t>của</a:t>
              </a:r>
              <a:r>
                <a:rPr lang="en-US" altLang="zh-CN" sz="3600" dirty="0"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3600" dirty="0" err="1"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rPr>
                <a:t>gia</a:t>
              </a:r>
              <a:r>
                <a:rPr lang="en-US" altLang="zh-CN" sz="3600" dirty="0"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3600" dirty="0" err="1"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rPr>
                <a:t>đình</a:t>
              </a:r>
              <a:r>
                <a:rPr lang="en-US" altLang="zh-CN" sz="3600" dirty="0"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3600" dirty="0" err="1"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rPr>
                <a:t>Việt</a:t>
              </a:r>
              <a:r>
                <a:rPr lang="en-US" altLang="zh-CN" sz="3600" dirty="0"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rPr>
                <a:t> Nam?</a:t>
              </a:r>
              <a:endParaRPr lang="zh-CN" altLang="en-US" sz="36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-358743" y="2224225"/>
              <a:ext cx="1097971" cy="570810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TextBox 4"/>
            <p:cNvSpPr txBox="1"/>
            <p:nvPr/>
          </p:nvSpPr>
          <p:spPr>
            <a:xfrm>
              <a:off x="-186593" y="2267256"/>
              <a:ext cx="925822" cy="484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rPr>
                <a:t>01</a:t>
              </a:r>
              <a:endParaRPr lang="zh-CN" altLang="en-US" sz="36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7" name="圆角淘宝店chenying0907出品 6"/>
          <p:cNvSpPr/>
          <p:nvPr/>
        </p:nvSpPr>
        <p:spPr>
          <a:xfrm>
            <a:off x="6108699" y="819150"/>
            <a:ext cx="5346043" cy="2457413"/>
          </a:xfrm>
          <a:prstGeom prst="roundRect">
            <a:avLst/>
          </a:prstGeom>
          <a:noFill/>
          <a:ln w="31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865" dirty="0">
              <a:solidFill>
                <a:schemeClr val="tx2"/>
              </a:solidFill>
            </a:endParaRPr>
          </a:p>
        </p:txBody>
      </p:sp>
      <p:grpSp>
        <p:nvGrpSpPr>
          <p:cNvPr id="8" name="淘宝店chenying0907出品 7"/>
          <p:cNvGrpSpPr/>
          <p:nvPr/>
        </p:nvGrpSpPr>
        <p:grpSpPr>
          <a:xfrm>
            <a:off x="6374447" y="893694"/>
            <a:ext cx="4865052" cy="2308324"/>
            <a:chOff x="5067563" y="113010"/>
            <a:chExt cx="3803495" cy="1731242"/>
          </a:xfrm>
        </p:grpSpPr>
        <p:sp>
          <p:nvSpPr>
            <p:cNvPr id="9" name="TextBox 4"/>
            <p:cNvSpPr txBox="1"/>
            <p:nvPr/>
          </p:nvSpPr>
          <p:spPr>
            <a:xfrm>
              <a:off x="5769556" y="113010"/>
              <a:ext cx="3101502" cy="17312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altLang="zh-CN" sz="3600" dirty="0"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rPr>
                <a:t>Chia </a:t>
              </a:r>
              <a:r>
                <a:rPr lang="en-US" altLang="zh-CN" sz="3600" dirty="0" err="1"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rPr>
                <a:t>sẻ</a:t>
              </a:r>
              <a:r>
                <a:rPr lang="en-US" altLang="zh-CN" sz="3600" dirty="0"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3600" dirty="0" err="1"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rPr>
                <a:t>những</a:t>
              </a:r>
              <a:r>
                <a:rPr lang="en-US" altLang="zh-CN" sz="3600" dirty="0"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3600" dirty="0" err="1"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rPr>
                <a:t>hiểu</a:t>
              </a:r>
              <a:r>
                <a:rPr lang="en-US" altLang="zh-CN" sz="3600" dirty="0"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3600" dirty="0" err="1"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rPr>
                <a:t>biết</a:t>
              </a:r>
              <a:r>
                <a:rPr lang="en-US" altLang="zh-CN" sz="3600" dirty="0"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3600" dirty="0" err="1"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rPr>
                <a:t>của</a:t>
              </a:r>
              <a:r>
                <a:rPr lang="en-US" altLang="zh-CN" sz="3600" dirty="0"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3600" dirty="0" err="1"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rPr>
                <a:t>em</a:t>
              </a:r>
              <a:r>
                <a:rPr lang="en-US" altLang="zh-CN" sz="3600" dirty="0"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3600" dirty="0" err="1"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rPr>
                <a:t>về</a:t>
              </a:r>
              <a:r>
                <a:rPr lang="en-US" altLang="zh-CN" sz="3600" dirty="0"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3600" dirty="0" err="1"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rPr>
                <a:t>những</a:t>
              </a:r>
              <a:r>
                <a:rPr lang="en-US" altLang="zh-CN" sz="3600" dirty="0"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3600" dirty="0" err="1"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rPr>
                <a:t>truyền</a:t>
              </a:r>
              <a:r>
                <a:rPr lang="en-US" altLang="zh-CN" sz="3600" dirty="0"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3600" dirty="0" err="1"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rPr>
                <a:t>thống</a:t>
              </a:r>
              <a:r>
                <a:rPr lang="en-US" altLang="zh-CN" sz="3600" dirty="0"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3600" dirty="0" err="1"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rPr>
                <a:t>đó</a:t>
              </a:r>
              <a:r>
                <a:rPr lang="en-US" altLang="zh-CN" sz="3600" dirty="0"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rPr>
                <a:t>?</a:t>
              </a:r>
              <a:endParaRPr lang="zh-CN" altLang="en-US" sz="24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5067563" y="571095"/>
              <a:ext cx="548403" cy="548303"/>
            </a:xfrm>
            <a:prstGeom prst="ellipse">
              <a:avLst/>
            </a:prstGeom>
            <a:solidFill>
              <a:schemeClr val="accent2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865">
                <a:solidFill>
                  <a:schemeClr val="tx2"/>
                </a:solidFill>
              </a:endParaRPr>
            </a:p>
          </p:txBody>
        </p:sp>
        <p:sp>
          <p:nvSpPr>
            <p:cNvPr id="11" name="TextBox 4"/>
            <p:cNvSpPr txBox="1"/>
            <p:nvPr/>
          </p:nvSpPr>
          <p:spPr>
            <a:xfrm>
              <a:off x="5116141" y="571095"/>
              <a:ext cx="653415" cy="484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dirty="0">
                  <a:solidFill>
                    <a:srgbClr val="FFFFFF"/>
                  </a:solidFill>
                  <a:latin typeface="Times New Roman" panose="02020603050405020304" pitchFamily="18" charset="0"/>
                  <a:ea typeface="微软雅黑" panose="020B0503020204020204" charset="-122"/>
                  <a:cs typeface="Times New Roman" panose="02020603050405020304" pitchFamily="18" charset="0"/>
                </a:rPr>
                <a:t>02</a:t>
              </a:r>
              <a:endParaRPr lang="zh-CN" altLang="en-US" sz="2400" dirty="0">
                <a:solidFill>
                  <a:srgbClr val="FFFF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7" name="Title 2"/>
          <p:cNvSpPr txBox="1"/>
          <p:nvPr/>
        </p:nvSpPr>
        <p:spPr>
          <a:xfrm>
            <a:off x="1509992" y="819150"/>
            <a:ext cx="2897599" cy="609399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defRPr>
            </a:lvl1pPr>
          </a:lstStyle>
          <a:p>
            <a:pPr algn="ctr"/>
            <a:r>
              <a:rPr lang="en-US" altLang="zh-CN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CÂU HỎI</a:t>
            </a:r>
            <a:endParaRPr lang="en-US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2" name="图片 21" descr="dabcd06a6544a19734e2cd66cdc765b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2260" y="3238463"/>
            <a:ext cx="3167380" cy="3745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771315"/>
      </p:ext>
    </p:extLst>
  </p:cSld>
  <p:clrMapOvr>
    <a:masterClrMapping/>
  </p:clrMapOvr>
  <p:transition spd="slow" advClick="0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  <p:bldP spid="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fbb63f59c772f80c241f5a32592359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50825"/>
            <a:ext cx="13680440" cy="7204075"/>
          </a:xfrm>
          <a:prstGeom prst="rect">
            <a:avLst/>
          </a:prstGeom>
        </p:spPr>
      </p:pic>
      <p:sp>
        <p:nvSpPr>
          <p:cNvPr id="6" name="TextBox 7"/>
          <p:cNvSpPr>
            <a:spLocks noChangeArrowheads="1"/>
          </p:cNvSpPr>
          <p:nvPr/>
        </p:nvSpPr>
        <p:spPr bwMode="auto">
          <a:xfrm>
            <a:off x="314325" y="288857"/>
            <a:ext cx="8887612" cy="249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400" b="1" spc="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微软雅黑" panose="020B0503020204020204" charset="-122"/>
              </a:rPr>
              <a:t>TIẾT 1 - BÀI 1: TỰ HÀO VỀ TRUYỀN THỐNG GIA ĐÌNH, DÒNG HỌ</a:t>
            </a:r>
          </a:p>
        </p:txBody>
      </p:sp>
      <p:grpSp>
        <p:nvGrpSpPr>
          <p:cNvPr id="110" name="组合 109"/>
          <p:cNvGrpSpPr/>
          <p:nvPr/>
        </p:nvGrpSpPr>
        <p:grpSpPr>
          <a:xfrm>
            <a:off x="476348" y="4715565"/>
            <a:ext cx="458374" cy="413329"/>
            <a:chOff x="4634991" y="2138335"/>
            <a:chExt cx="428348" cy="386204"/>
          </a:xfrm>
        </p:grpSpPr>
        <p:sp>
          <p:nvSpPr>
            <p:cNvPr id="111" name="Freeform 5"/>
            <p:cNvSpPr/>
            <p:nvPr/>
          </p:nvSpPr>
          <p:spPr bwMode="auto">
            <a:xfrm>
              <a:off x="4634991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charset="-122"/>
              </a:endParaRPr>
            </a:p>
          </p:txBody>
        </p:sp>
        <p:sp>
          <p:nvSpPr>
            <p:cNvPr id="112" name="KSO_Shape"/>
            <p:cNvSpPr/>
            <p:nvPr/>
          </p:nvSpPr>
          <p:spPr bwMode="auto">
            <a:xfrm>
              <a:off x="4711293" y="2236765"/>
              <a:ext cx="275742" cy="189342"/>
            </a:xfrm>
            <a:custGeom>
              <a:avLst/>
              <a:gdLst>
                <a:gd name="T0" fmla="*/ 2147483646 w 112"/>
                <a:gd name="T1" fmla="*/ 2147483646 h 77"/>
                <a:gd name="T2" fmla="*/ 2147483646 w 112"/>
                <a:gd name="T3" fmla="*/ 2147483646 h 77"/>
                <a:gd name="T4" fmla="*/ 2147483646 w 112"/>
                <a:gd name="T5" fmla="*/ 2147483646 h 77"/>
                <a:gd name="T6" fmla="*/ 2147483646 w 112"/>
                <a:gd name="T7" fmla="*/ 2147483646 h 77"/>
                <a:gd name="T8" fmla="*/ 2147483646 w 112"/>
                <a:gd name="T9" fmla="*/ 2147483646 h 77"/>
                <a:gd name="T10" fmla="*/ 0 w 112"/>
                <a:gd name="T11" fmla="*/ 2147483646 h 77"/>
                <a:gd name="T12" fmla="*/ 2147483646 w 112"/>
                <a:gd name="T13" fmla="*/ 2147483646 h 77"/>
                <a:gd name="T14" fmla="*/ 2147483646 w 112"/>
                <a:gd name="T15" fmla="*/ 2147483646 h 77"/>
                <a:gd name="T16" fmla="*/ 2147483646 w 112"/>
                <a:gd name="T17" fmla="*/ 2147483646 h 77"/>
                <a:gd name="T18" fmla="*/ 2147483646 w 112"/>
                <a:gd name="T19" fmla="*/ 2147483646 h 77"/>
                <a:gd name="T20" fmla="*/ 2147483646 w 112"/>
                <a:gd name="T21" fmla="*/ 2147483646 h 77"/>
                <a:gd name="T22" fmla="*/ 2147483646 w 112"/>
                <a:gd name="T23" fmla="*/ 2147483646 h 77"/>
                <a:gd name="T24" fmla="*/ 2147483646 w 112"/>
                <a:gd name="T25" fmla="*/ 2147483646 h 77"/>
                <a:gd name="T26" fmla="*/ 2147483646 w 112"/>
                <a:gd name="T27" fmla="*/ 2147483646 h 77"/>
                <a:gd name="T28" fmla="*/ 2147483646 w 112"/>
                <a:gd name="T29" fmla="*/ 2147483646 h 77"/>
                <a:gd name="T30" fmla="*/ 2147483646 w 112"/>
                <a:gd name="T31" fmla="*/ 2147483646 h 77"/>
                <a:gd name="T32" fmla="*/ 2147483646 w 112"/>
                <a:gd name="T33" fmla="*/ 2147483646 h 77"/>
                <a:gd name="T34" fmla="*/ 2147483646 w 112"/>
                <a:gd name="T35" fmla="*/ 2147483646 h 77"/>
                <a:gd name="T36" fmla="*/ 2147483646 w 112"/>
                <a:gd name="T37" fmla="*/ 2147483646 h 77"/>
                <a:gd name="T38" fmla="*/ 2147483646 w 112"/>
                <a:gd name="T39" fmla="*/ 2147483646 h 77"/>
                <a:gd name="T40" fmla="*/ 2147483646 w 112"/>
                <a:gd name="T41" fmla="*/ 2147483646 h 77"/>
                <a:gd name="T42" fmla="*/ 2147483646 w 112"/>
                <a:gd name="T43" fmla="*/ 2147483646 h 77"/>
                <a:gd name="T44" fmla="*/ 2147483646 w 112"/>
                <a:gd name="T45" fmla="*/ 2147483646 h 77"/>
                <a:gd name="T46" fmla="*/ 2147483646 w 112"/>
                <a:gd name="T47" fmla="*/ 2147483646 h 77"/>
                <a:gd name="T48" fmla="*/ 2147483646 w 112"/>
                <a:gd name="T49" fmla="*/ 2147483646 h 77"/>
                <a:gd name="T50" fmla="*/ 2147483646 w 112"/>
                <a:gd name="T51" fmla="*/ 2147483646 h 77"/>
                <a:gd name="T52" fmla="*/ 2147483646 w 112"/>
                <a:gd name="T53" fmla="*/ 2147483646 h 77"/>
                <a:gd name="T54" fmla="*/ 2147483646 w 112"/>
                <a:gd name="T55" fmla="*/ 2147483646 h 77"/>
                <a:gd name="T56" fmla="*/ 2147483646 w 112"/>
                <a:gd name="T57" fmla="*/ 2147483646 h 77"/>
                <a:gd name="T58" fmla="*/ 2147483646 w 112"/>
                <a:gd name="T59" fmla="*/ 2147483646 h 77"/>
                <a:gd name="T60" fmla="*/ 2147483646 w 112"/>
                <a:gd name="T61" fmla="*/ 2147483646 h 77"/>
                <a:gd name="T62" fmla="*/ 2147483646 w 112"/>
                <a:gd name="T63" fmla="*/ 2147483646 h 77"/>
                <a:gd name="T64" fmla="*/ 2147483646 w 112"/>
                <a:gd name="T65" fmla="*/ 2147483646 h 77"/>
                <a:gd name="T66" fmla="*/ 2147483646 w 112"/>
                <a:gd name="T67" fmla="*/ 2147483646 h 77"/>
                <a:gd name="T68" fmla="*/ 2147483646 w 112"/>
                <a:gd name="T69" fmla="*/ 2147483646 h 77"/>
                <a:gd name="T70" fmla="*/ 2147483646 w 112"/>
                <a:gd name="T71" fmla="*/ 2147483646 h 77"/>
                <a:gd name="T72" fmla="*/ 2147483646 w 112"/>
                <a:gd name="T73" fmla="*/ 2147483646 h 77"/>
                <a:gd name="T74" fmla="*/ 2147483646 w 112"/>
                <a:gd name="T75" fmla="*/ 2147483646 h 77"/>
                <a:gd name="T76" fmla="*/ 2147483646 w 112"/>
                <a:gd name="T77" fmla="*/ 2147483646 h 77"/>
                <a:gd name="T78" fmla="*/ 2147483646 w 112"/>
                <a:gd name="T79" fmla="*/ 2147483646 h 77"/>
                <a:gd name="T80" fmla="*/ 2147483646 w 112"/>
                <a:gd name="T81" fmla="*/ 2147483646 h 77"/>
                <a:gd name="T82" fmla="*/ 2147483646 w 112"/>
                <a:gd name="T83" fmla="*/ 2147483646 h 77"/>
                <a:gd name="T84" fmla="*/ 2147483646 w 112"/>
                <a:gd name="T85" fmla="*/ 2147483646 h 77"/>
                <a:gd name="T86" fmla="*/ 2147483646 w 112"/>
                <a:gd name="T87" fmla="*/ 2147483646 h 7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2" h="77">
                  <a:moveTo>
                    <a:pt x="56" y="0"/>
                  </a:moveTo>
                  <a:cubicBezTo>
                    <a:pt x="62" y="0"/>
                    <a:pt x="66" y="4"/>
                    <a:pt x="66" y="10"/>
                  </a:cubicBezTo>
                  <a:cubicBezTo>
                    <a:pt x="66" y="15"/>
                    <a:pt x="62" y="20"/>
                    <a:pt x="56" y="20"/>
                  </a:cubicBezTo>
                  <a:cubicBezTo>
                    <a:pt x="51" y="20"/>
                    <a:pt x="46" y="15"/>
                    <a:pt x="46" y="10"/>
                  </a:cubicBezTo>
                  <a:cubicBezTo>
                    <a:pt x="46" y="4"/>
                    <a:pt x="51" y="0"/>
                    <a:pt x="56" y="0"/>
                  </a:cubicBezTo>
                  <a:close/>
                  <a:moveTo>
                    <a:pt x="15" y="49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1"/>
                    <a:pt x="1" y="29"/>
                    <a:pt x="4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5" y="49"/>
                    <a:pt x="15" y="49"/>
                    <a:pt x="15" y="49"/>
                  </a:cubicBezTo>
                  <a:close/>
                  <a:moveTo>
                    <a:pt x="10" y="15"/>
                  </a:moveTo>
                  <a:cubicBezTo>
                    <a:pt x="13" y="15"/>
                    <a:pt x="16" y="18"/>
                    <a:pt x="16" y="22"/>
                  </a:cubicBezTo>
                  <a:cubicBezTo>
                    <a:pt x="16" y="23"/>
                    <a:pt x="16" y="24"/>
                    <a:pt x="15" y="25"/>
                  </a:cubicBezTo>
                  <a:cubicBezTo>
                    <a:pt x="15" y="26"/>
                    <a:pt x="15" y="26"/>
                    <a:pt x="14" y="26"/>
                  </a:cubicBezTo>
                  <a:cubicBezTo>
                    <a:pt x="13" y="27"/>
                    <a:pt x="12" y="28"/>
                    <a:pt x="10" y="28"/>
                  </a:cubicBezTo>
                  <a:cubicBezTo>
                    <a:pt x="6" y="28"/>
                    <a:pt x="3" y="25"/>
                    <a:pt x="3" y="22"/>
                  </a:cubicBezTo>
                  <a:cubicBezTo>
                    <a:pt x="3" y="18"/>
                    <a:pt x="6" y="15"/>
                    <a:pt x="10" y="15"/>
                  </a:cubicBezTo>
                  <a:close/>
                  <a:moveTo>
                    <a:pt x="96" y="49"/>
                  </a:moveTo>
                  <a:cubicBezTo>
                    <a:pt x="96" y="66"/>
                    <a:pt x="96" y="66"/>
                    <a:pt x="96" y="66"/>
                  </a:cubicBezTo>
                  <a:cubicBezTo>
                    <a:pt x="101" y="66"/>
                    <a:pt x="101" y="66"/>
                    <a:pt x="101" y="66"/>
                  </a:cubicBezTo>
                  <a:cubicBezTo>
                    <a:pt x="101" y="52"/>
                    <a:pt x="101" y="52"/>
                    <a:pt x="101" y="52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7" y="66"/>
                    <a:pt x="107" y="66"/>
                    <a:pt x="107" y="66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2" y="33"/>
                    <a:pt x="112" y="33"/>
                    <a:pt x="112" y="33"/>
                  </a:cubicBezTo>
                  <a:cubicBezTo>
                    <a:pt x="112" y="31"/>
                    <a:pt x="110" y="29"/>
                    <a:pt x="107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30"/>
                    <a:pt x="98" y="30"/>
                    <a:pt x="98" y="3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6" y="49"/>
                    <a:pt x="96" y="49"/>
                    <a:pt x="96" y="49"/>
                  </a:cubicBezTo>
                  <a:close/>
                  <a:moveTo>
                    <a:pt x="101" y="15"/>
                  </a:moveTo>
                  <a:cubicBezTo>
                    <a:pt x="98" y="15"/>
                    <a:pt x="95" y="18"/>
                    <a:pt x="95" y="22"/>
                  </a:cubicBezTo>
                  <a:cubicBezTo>
                    <a:pt x="95" y="23"/>
                    <a:pt x="95" y="24"/>
                    <a:pt x="96" y="25"/>
                  </a:cubicBezTo>
                  <a:cubicBezTo>
                    <a:pt x="96" y="26"/>
                    <a:pt x="97" y="26"/>
                    <a:pt x="97" y="26"/>
                  </a:cubicBezTo>
                  <a:cubicBezTo>
                    <a:pt x="98" y="27"/>
                    <a:pt x="100" y="28"/>
                    <a:pt x="101" y="28"/>
                  </a:cubicBezTo>
                  <a:cubicBezTo>
                    <a:pt x="105" y="28"/>
                    <a:pt x="108" y="25"/>
                    <a:pt x="108" y="22"/>
                  </a:cubicBezTo>
                  <a:cubicBezTo>
                    <a:pt x="108" y="18"/>
                    <a:pt x="105" y="15"/>
                    <a:pt x="101" y="15"/>
                  </a:cubicBezTo>
                  <a:close/>
                  <a:moveTo>
                    <a:pt x="75" y="51"/>
                  </a:moveTo>
                  <a:cubicBezTo>
                    <a:pt x="75" y="72"/>
                    <a:pt x="75" y="72"/>
                    <a:pt x="75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4" y="28"/>
                    <a:pt x="91" y="26"/>
                    <a:pt x="88" y="26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7" y="27"/>
                    <a:pt x="77" y="28"/>
                    <a:pt x="77" y="28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5" y="51"/>
                    <a:pt x="75" y="51"/>
                    <a:pt x="75" y="51"/>
                  </a:cubicBezTo>
                  <a:close/>
                  <a:moveTo>
                    <a:pt x="65" y="47"/>
                  </a:moveTo>
                  <a:cubicBezTo>
                    <a:pt x="65" y="32"/>
                    <a:pt x="65" y="32"/>
                    <a:pt x="65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57" y="77"/>
                    <a:pt x="57" y="77"/>
                    <a:pt x="57" y="77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4"/>
                    <a:pt x="44" y="21"/>
                    <a:pt x="47" y="21"/>
                  </a:cubicBezTo>
                  <a:cubicBezTo>
                    <a:pt x="66" y="21"/>
                    <a:pt x="46" y="21"/>
                    <a:pt x="65" y="21"/>
                  </a:cubicBezTo>
                  <a:cubicBezTo>
                    <a:pt x="69" y="21"/>
                    <a:pt x="71" y="24"/>
                    <a:pt x="71" y="2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0" y="47"/>
                    <a:pt x="68" y="47"/>
                    <a:pt x="65" y="47"/>
                  </a:cubicBezTo>
                  <a:close/>
                  <a:moveTo>
                    <a:pt x="37" y="51"/>
                  </a:moveTo>
                  <a:cubicBezTo>
                    <a:pt x="37" y="72"/>
                    <a:pt x="37" y="72"/>
                    <a:pt x="37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28"/>
                    <a:pt x="20" y="26"/>
                    <a:pt x="23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7"/>
                    <a:pt x="35" y="28"/>
                    <a:pt x="35" y="28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1"/>
                    <a:pt x="37" y="51"/>
                    <a:pt x="37" y="51"/>
                  </a:cubicBezTo>
                  <a:close/>
                  <a:moveTo>
                    <a:pt x="31" y="9"/>
                  </a:moveTo>
                  <a:cubicBezTo>
                    <a:pt x="35" y="9"/>
                    <a:pt x="39" y="12"/>
                    <a:pt x="39" y="17"/>
                  </a:cubicBezTo>
                  <a:cubicBezTo>
                    <a:pt x="39" y="19"/>
                    <a:pt x="38" y="20"/>
                    <a:pt x="37" y="22"/>
                  </a:cubicBezTo>
                  <a:cubicBezTo>
                    <a:pt x="37" y="22"/>
                    <a:pt x="37" y="22"/>
                    <a:pt x="37" y="23"/>
                  </a:cubicBezTo>
                  <a:cubicBezTo>
                    <a:pt x="35" y="24"/>
                    <a:pt x="33" y="25"/>
                    <a:pt x="31" y="25"/>
                  </a:cubicBezTo>
                  <a:cubicBezTo>
                    <a:pt x="26" y="25"/>
                    <a:pt x="22" y="21"/>
                    <a:pt x="22" y="17"/>
                  </a:cubicBezTo>
                  <a:cubicBezTo>
                    <a:pt x="22" y="12"/>
                    <a:pt x="26" y="9"/>
                    <a:pt x="31" y="9"/>
                  </a:cubicBezTo>
                  <a:close/>
                  <a:moveTo>
                    <a:pt x="81" y="9"/>
                  </a:moveTo>
                  <a:cubicBezTo>
                    <a:pt x="76" y="9"/>
                    <a:pt x="73" y="12"/>
                    <a:pt x="73" y="17"/>
                  </a:cubicBezTo>
                  <a:cubicBezTo>
                    <a:pt x="73" y="19"/>
                    <a:pt x="73" y="20"/>
                    <a:pt x="74" y="22"/>
                  </a:cubicBezTo>
                  <a:cubicBezTo>
                    <a:pt x="75" y="22"/>
                    <a:pt x="75" y="22"/>
                    <a:pt x="75" y="23"/>
                  </a:cubicBezTo>
                  <a:cubicBezTo>
                    <a:pt x="77" y="24"/>
                    <a:pt x="79" y="25"/>
                    <a:pt x="81" y="25"/>
                  </a:cubicBezTo>
                  <a:cubicBezTo>
                    <a:pt x="85" y="25"/>
                    <a:pt x="89" y="21"/>
                    <a:pt x="89" y="17"/>
                  </a:cubicBezTo>
                  <a:cubicBezTo>
                    <a:pt x="89" y="12"/>
                    <a:pt x="85" y="9"/>
                    <a:pt x="81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ea typeface="微软雅黑" panose="020B0503020204020204" charset="-122"/>
              </a:endParaRPr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955271" y="4715565"/>
            <a:ext cx="458374" cy="413329"/>
            <a:chOff x="5076056" y="2138335"/>
            <a:chExt cx="428348" cy="386204"/>
          </a:xfrm>
        </p:grpSpPr>
        <p:sp>
          <p:nvSpPr>
            <p:cNvPr id="114" name="Freeform 5"/>
            <p:cNvSpPr/>
            <p:nvPr/>
          </p:nvSpPr>
          <p:spPr bwMode="auto">
            <a:xfrm>
              <a:off x="5076056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charset="-122"/>
              </a:endParaRPr>
            </a:p>
          </p:txBody>
        </p:sp>
        <p:sp>
          <p:nvSpPr>
            <p:cNvPr id="115" name="KSO_Shape"/>
            <p:cNvSpPr/>
            <p:nvPr/>
          </p:nvSpPr>
          <p:spPr bwMode="auto">
            <a:xfrm>
              <a:off x="5175472" y="2244479"/>
              <a:ext cx="229514" cy="195468"/>
            </a:xfrm>
            <a:custGeom>
              <a:avLst/>
              <a:gdLst>
                <a:gd name="T0" fmla="*/ 432030 w 2125663"/>
                <a:gd name="T1" fmla="*/ 1344893 h 1811338"/>
                <a:gd name="T2" fmla="*/ 462740 w 2125663"/>
                <a:gd name="T3" fmla="*/ 1477960 h 1811338"/>
                <a:gd name="T4" fmla="*/ 513638 w 2125663"/>
                <a:gd name="T5" fmla="*/ 1557743 h 1811338"/>
                <a:gd name="T6" fmla="*/ 516481 w 2125663"/>
                <a:gd name="T7" fmla="*/ 1336346 h 1811338"/>
                <a:gd name="T8" fmla="*/ 503401 w 2125663"/>
                <a:gd name="T9" fmla="*/ 1310416 h 1811338"/>
                <a:gd name="T10" fmla="*/ 515913 w 2125663"/>
                <a:gd name="T11" fmla="*/ 1250009 h 1811338"/>
                <a:gd name="T12" fmla="*/ 618846 w 2125663"/>
                <a:gd name="T13" fmla="*/ 1242885 h 1811338"/>
                <a:gd name="T14" fmla="*/ 643583 w 2125663"/>
                <a:gd name="T15" fmla="*/ 1263116 h 1811338"/>
                <a:gd name="T16" fmla="*/ 642446 w 2125663"/>
                <a:gd name="T17" fmla="*/ 1324948 h 1811338"/>
                <a:gd name="T18" fmla="*/ 619414 w 2125663"/>
                <a:gd name="T19" fmla="*/ 1342899 h 1811338"/>
                <a:gd name="T20" fmla="*/ 664057 w 2125663"/>
                <a:gd name="T21" fmla="*/ 1524691 h 1811338"/>
                <a:gd name="T22" fmla="*/ 704434 w 2125663"/>
                <a:gd name="T23" fmla="*/ 1417553 h 1811338"/>
                <a:gd name="T24" fmla="*/ 725191 w 2125663"/>
                <a:gd name="T25" fmla="*/ 1259697 h 1811338"/>
                <a:gd name="T26" fmla="*/ 857412 w 2125663"/>
                <a:gd name="T27" fmla="*/ 1192451 h 1811338"/>
                <a:gd name="T28" fmla="*/ 923096 w 2125663"/>
                <a:gd name="T29" fmla="*/ 1212682 h 1811338"/>
                <a:gd name="T30" fmla="*/ 970013 w 2125663"/>
                <a:gd name="T31" fmla="*/ 1259697 h 1811338"/>
                <a:gd name="T32" fmla="*/ 990201 w 2125663"/>
                <a:gd name="T33" fmla="*/ 1325233 h 1811338"/>
                <a:gd name="T34" fmla="*/ 980818 w 2125663"/>
                <a:gd name="T35" fmla="*/ 1537228 h 1811338"/>
                <a:gd name="T36" fmla="*/ 935891 w 2125663"/>
                <a:gd name="T37" fmla="*/ 1570566 h 1811338"/>
                <a:gd name="T38" fmla="*/ 798837 w 2125663"/>
                <a:gd name="T39" fmla="*/ 1607608 h 1811338"/>
                <a:gd name="T40" fmla="*/ 617424 w 2125663"/>
                <a:gd name="T41" fmla="*/ 1622140 h 1811338"/>
                <a:gd name="T42" fmla="*/ 428049 w 2125663"/>
                <a:gd name="T43" fmla="*/ 1615872 h 1811338"/>
                <a:gd name="T44" fmla="*/ 264551 w 2125663"/>
                <a:gd name="T45" fmla="*/ 1588232 h 1811338"/>
                <a:gd name="T46" fmla="*/ 180669 w 2125663"/>
                <a:gd name="T47" fmla="*/ 1549481 h 1811338"/>
                <a:gd name="T48" fmla="*/ 159912 w 2125663"/>
                <a:gd name="T49" fmla="*/ 1517283 h 1811338"/>
                <a:gd name="T50" fmla="*/ 167873 w 2125663"/>
                <a:gd name="T51" fmla="*/ 1284201 h 1811338"/>
                <a:gd name="T52" fmla="*/ 205123 w 2125663"/>
                <a:gd name="T53" fmla="*/ 1228638 h 1811338"/>
                <a:gd name="T54" fmla="*/ 264266 w 2125663"/>
                <a:gd name="T55" fmla="*/ 1196440 h 1811338"/>
                <a:gd name="T56" fmla="*/ 421225 w 2125663"/>
                <a:gd name="T57" fmla="*/ 1183048 h 1811338"/>
                <a:gd name="T58" fmla="*/ 433514 w 2125663"/>
                <a:gd name="T59" fmla="*/ 761303 h 1811338"/>
                <a:gd name="T60" fmla="*/ 391450 w 2125663"/>
                <a:gd name="T61" fmla="*/ 813630 h 1811338"/>
                <a:gd name="T62" fmla="*/ 379229 w 2125663"/>
                <a:gd name="T63" fmla="*/ 902075 h 1811338"/>
                <a:gd name="T64" fmla="*/ 414756 w 2125663"/>
                <a:gd name="T65" fmla="*/ 1016114 h 1811338"/>
                <a:gd name="T66" fmla="*/ 487516 w 2125663"/>
                <a:gd name="T67" fmla="*/ 1099439 h 1811338"/>
                <a:gd name="T68" fmla="*/ 567666 w 2125663"/>
                <a:gd name="T69" fmla="*/ 1135272 h 1811338"/>
                <a:gd name="T70" fmla="*/ 645542 w 2125663"/>
                <a:gd name="T71" fmla="*/ 1111099 h 1811338"/>
                <a:gd name="T72" fmla="*/ 722282 w 2125663"/>
                <a:gd name="T73" fmla="*/ 1035452 h 1811338"/>
                <a:gd name="T74" fmla="*/ 767757 w 2125663"/>
                <a:gd name="T75" fmla="*/ 926248 h 1811338"/>
                <a:gd name="T76" fmla="*/ 666290 w 2125663"/>
                <a:gd name="T77" fmla="*/ 863967 h 1811338"/>
                <a:gd name="T78" fmla="*/ 546918 w 2125663"/>
                <a:gd name="T79" fmla="*/ 832116 h 1811338"/>
                <a:gd name="T80" fmla="*/ 484389 w 2125663"/>
                <a:gd name="T81" fmla="*/ 790595 h 1811338"/>
                <a:gd name="T82" fmla="*/ 452273 w 2125663"/>
                <a:gd name="T83" fmla="*/ 760734 h 1811338"/>
                <a:gd name="T84" fmla="*/ 568234 w 2125663"/>
                <a:gd name="T85" fmla="*/ 587258 h 1811338"/>
                <a:gd name="T86" fmla="*/ 631616 w 2125663"/>
                <a:gd name="T87" fmla="*/ 594937 h 1811338"/>
                <a:gd name="T88" fmla="*/ 705513 w 2125663"/>
                <a:gd name="T89" fmla="*/ 631054 h 1811338"/>
                <a:gd name="T90" fmla="*/ 790210 w 2125663"/>
                <a:gd name="T91" fmla="*/ 732864 h 1811338"/>
                <a:gd name="T92" fmla="*/ 826306 w 2125663"/>
                <a:gd name="T93" fmla="*/ 873920 h 1811338"/>
                <a:gd name="T94" fmla="*/ 818064 w 2125663"/>
                <a:gd name="T95" fmla="*/ 959237 h 1811338"/>
                <a:gd name="T96" fmla="*/ 780831 w 2125663"/>
                <a:gd name="T97" fmla="*/ 1048534 h 1811338"/>
                <a:gd name="T98" fmla="*/ 687607 w 2125663"/>
                <a:gd name="T99" fmla="*/ 1148922 h 1811338"/>
                <a:gd name="T100" fmla="*/ 588983 w 2125663"/>
                <a:gd name="T101" fmla="*/ 1190727 h 1811338"/>
                <a:gd name="T102" fmla="*/ 525033 w 2125663"/>
                <a:gd name="T103" fmla="*/ 1182480 h 1811338"/>
                <a:gd name="T104" fmla="*/ 421293 w 2125663"/>
                <a:gd name="T105" fmla="*/ 1115081 h 1811338"/>
                <a:gd name="T106" fmla="*/ 345406 w 2125663"/>
                <a:gd name="T107" fmla="*/ 1002463 h 1811338"/>
                <a:gd name="T108" fmla="*/ 325511 w 2125663"/>
                <a:gd name="T109" fmla="*/ 929092 h 1811338"/>
                <a:gd name="T110" fmla="*/ 330627 w 2125663"/>
                <a:gd name="T111" fmla="*/ 813915 h 1811338"/>
                <a:gd name="T112" fmla="*/ 388324 w 2125663"/>
                <a:gd name="T113" fmla="*/ 686510 h 1811338"/>
                <a:gd name="T114" fmla="*/ 482400 w 2125663"/>
                <a:gd name="T115" fmla="*/ 608303 h 1811338"/>
                <a:gd name="T116" fmla="*/ 542939 w 2125663"/>
                <a:gd name="T117" fmla="*/ 589534 h 1811338"/>
                <a:gd name="T118" fmla="*/ 0 w 2125663"/>
                <a:gd name="T119" fmla="*/ 0 h 1811338"/>
                <a:gd name="T120" fmla="*/ 174993 w 2125663"/>
                <a:gd name="T121" fmla="*/ 1118883 h 18113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125663" h="1811338">
                  <a:moveTo>
                    <a:pt x="470017" y="1320800"/>
                  </a:moveTo>
                  <a:lnTo>
                    <a:pt x="470335" y="1343069"/>
                  </a:lnTo>
                  <a:lnTo>
                    <a:pt x="471286" y="1364382"/>
                  </a:lnTo>
                  <a:lnTo>
                    <a:pt x="472238" y="1385696"/>
                  </a:lnTo>
                  <a:lnTo>
                    <a:pt x="473190" y="1406374"/>
                  </a:lnTo>
                  <a:lnTo>
                    <a:pt x="474459" y="1426415"/>
                  </a:lnTo>
                  <a:lnTo>
                    <a:pt x="476363" y="1446139"/>
                  </a:lnTo>
                  <a:lnTo>
                    <a:pt x="478267" y="1464908"/>
                  </a:lnTo>
                  <a:lnTo>
                    <a:pt x="480170" y="1483677"/>
                  </a:lnTo>
                  <a:lnTo>
                    <a:pt x="482074" y="1501491"/>
                  </a:lnTo>
                  <a:lnTo>
                    <a:pt x="484612" y="1518988"/>
                  </a:lnTo>
                  <a:lnTo>
                    <a:pt x="487468" y="1535530"/>
                  </a:lnTo>
                  <a:lnTo>
                    <a:pt x="490323" y="1552072"/>
                  </a:lnTo>
                  <a:lnTo>
                    <a:pt x="493179" y="1567660"/>
                  </a:lnTo>
                  <a:lnTo>
                    <a:pt x="496352" y="1582611"/>
                  </a:lnTo>
                  <a:lnTo>
                    <a:pt x="500159" y="1597563"/>
                  </a:lnTo>
                  <a:lnTo>
                    <a:pt x="503649" y="1611560"/>
                  </a:lnTo>
                  <a:lnTo>
                    <a:pt x="507774" y="1624921"/>
                  </a:lnTo>
                  <a:lnTo>
                    <a:pt x="511899" y="1637646"/>
                  </a:lnTo>
                  <a:lnTo>
                    <a:pt x="516341" y="1650052"/>
                  </a:lnTo>
                  <a:lnTo>
                    <a:pt x="520783" y="1661505"/>
                  </a:lnTo>
                  <a:lnTo>
                    <a:pt x="525859" y="1672639"/>
                  </a:lnTo>
                  <a:lnTo>
                    <a:pt x="530936" y="1683137"/>
                  </a:lnTo>
                  <a:lnTo>
                    <a:pt x="536329" y="1692998"/>
                  </a:lnTo>
                  <a:lnTo>
                    <a:pt x="541723" y="1702224"/>
                  </a:lnTo>
                  <a:lnTo>
                    <a:pt x="547752" y="1710813"/>
                  </a:lnTo>
                  <a:lnTo>
                    <a:pt x="553463" y="1718766"/>
                  </a:lnTo>
                  <a:lnTo>
                    <a:pt x="559808" y="1726083"/>
                  </a:lnTo>
                  <a:lnTo>
                    <a:pt x="566154" y="1732763"/>
                  </a:lnTo>
                  <a:lnTo>
                    <a:pt x="573134" y="1739125"/>
                  </a:lnTo>
                  <a:lnTo>
                    <a:pt x="580114" y="1744215"/>
                  </a:lnTo>
                  <a:lnTo>
                    <a:pt x="587412" y="1749305"/>
                  </a:lnTo>
                  <a:lnTo>
                    <a:pt x="594709" y="1753123"/>
                  </a:lnTo>
                  <a:lnTo>
                    <a:pt x="594709" y="1499901"/>
                  </a:lnTo>
                  <a:lnTo>
                    <a:pt x="591537" y="1499264"/>
                  </a:lnTo>
                  <a:lnTo>
                    <a:pt x="588047" y="1498310"/>
                  </a:lnTo>
                  <a:lnTo>
                    <a:pt x="584874" y="1497038"/>
                  </a:lnTo>
                  <a:lnTo>
                    <a:pt x="582018" y="1495765"/>
                  </a:lnTo>
                  <a:lnTo>
                    <a:pt x="579163" y="1494175"/>
                  </a:lnTo>
                  <a:lnTo>
                    <a:pt x="576307" y="1491948"/>
                  </a:lnTo>
                  <a:lnTo>
                    <a:pt x="573769" y="1489721"/>
                  </a:lnTo>
                  <a:lnTo>
                    <a:pt x="571548" y="1487494"/>
                  </a:lnTo>
                  <a:lnTo>
                    <a:pt x="569327" y="1484949"/>
                  </a:lnTo>
                  <a:lnTo>
                    <a:pt x="567106" y="1482404"/>
                  </a:lnTo>
                  <a:lnTo>
                    <a:pt x="565519" y="1479223"/>
                  </a:lnTo>
                  <a:lnTo>
                    <a:pt x="564250" y="1476360"/>
                  </a:lnTo>
                  <a:lnTo>
                    <a:pt x="563298" y="1473179"/>
                  </a:lnTo>
                  <a:lnTo>
                    <a:pt x="562347" y="1469998"/>
                  </a:lnTo>
                  <a:lnTo>
                    <a:pt x="562029" y="1466180"/>
                  </a:lnTo>
                  <a:lnTo>
                    <a:pt x="561712" y="1462999"/>
                  </a:lnTo>
                  <a:lnTo>
                    <a:pt x="561712" y="1425143"/>
                  </a:lnTo>
                  <a:lnTo>
                    <a:pt x="562029" y="1421007"/>
                  </a:lnTo>
                  <a:lnTo>
                    <a:pt x="562664" y="1417508"/>
                  </a:lnTo>
                  <a:lnTo>
                    <a:pt x="563616" y="1414009"/>
                  </a:lnTo>
                  <a:lnTo>
                    <a:pt x="564885" y="1410191"/>
                  </a:lnTo>
                  <a:lnTo>
                    <a:pt x="566154" y="1407010"/>
                  </a:lnTo>
                  <a:lnTo>
                    <a:pt x="568375" y="1403829"/>
                  </a:lnTo>
                  <a:lnTo>
                    <a:pt x="570596" y="1400966"/>
                  </a:lnTo>
                  <a:lnTo>
                    <a:pt x="572817" y="1398103"/>
                  </a:lnTo>
                  <a:lnTo>
                    <a:pt x="575673" y="1395558"/>
                  </a:lnTo>
                  <a:lnTo>
                    <a:pt x="578528" y="1393649"/>
                  </a:lnTo>
                  <a:lnTo>
                    <a:pt x="581701" y="1391741"/>
                  </a:lnTo>
                  <a:lnTo>
                    <a:pt x="584874" y="1390150"/>
                  </a:lnTo>
                  <a:lnTo>
                    <a:pt x="588364" y="1388878"/>
                  </a:lnTo>
                  <a:lnTo>
                    <a:pt x="592171" y="1387605"/>
                  </a:lnTo>
                  <a:lnTo>
                    <a:pt x="595979" y="1386969"/>
                  </a:lnTo>
                  <a:lnTo>
                    <a:pt x="599786" y="1386969"/>
                  </a:lnTo>
                  <a:lnTo>
                    <a:pt x="682597" y="1386969"/>
                  </a:lnTo>
                  <a:lnTo>
                    <a:pt x="686721" y="1386969"/>
                  </a:lnTo>
                  <a:lnTo>
                    <a:pt x="690529" y="1387605"/>
                  </a:lnTo>
                  <a:lnTo>
                    <a:pt x="694019" y="1388878"/>
                  </a:lnTo>
                  <a:lnTo>
                    <a:pt x="697826" y="1390150"/>
                  </a:lnTo>
                  <a:lnTo>
                    <a:pt x="700999" y="1391741"/>
                  </a:lnTo>
                  <a:lnTo>
                    <a:pt x="704172" y="1393649"/>
                  </a:lnTo>
                  <a:lnTo>
                    <a:pt x="707345" y="1395558"/>
                  </a:lnTo>
                  <a:lnTo>
                    <a:pt x="709883" y="1398103"/>
                  </a:lnTo>
                  <a:lnTo>
                    <a:pt x="712104" y="1400966"/>
                  </a:lnTo>
                  <a:lnTo>
                    <a:pt x="714325" y="1403829"/>
                  </a:lnTo>
                  <a:lnTo>
                    <a:pt x="716229" y="1407010"/>
                  </a:lnTo>
                  <a:lnTo>
                    <a:pt x="718132" y="1410191"/>
                  </a:lnTo>
                  <a:lnTo>
                    <a:pt x="719402" y="1414009"/>
                  </a:lnTo>
                  <a:lnTo>
                    <a:pt x="720353" y="1417508"/>
                  </a:lnTo>
                  <a:lnTo>
                    <a:pt x="720671" y="1421007"/>
                  </a:lnTo>
                  <a:lnTo>
                    <a:pt x="720988" y="1425143"/>
                  </a:lnTo>
                  <a:lnTo>
                    <a:pt x="720988" y="1462999"/>
                  </a:lnTo>
                  <a:lnTo>
                    <a:pt x="720988" y="1466180"/>
                  </a:lnTo>
                  <a:lnTo>
                    <a:pt x="720353" y="1469998"/>
                  </a:lnTo>
                  <a:lnTo>
                    <a:pt x="719719" y="1473179"/>
                  </a:lnTo>
                  <a:lnTo>
                    <a:pt x="718450" y="1476360"/>
                  </a:lnTo>
                  <a:lnTo>
                    <a:pt x="716863" y="1479223"/>
                  </a:lnTo>
                  <a:lnTo>
                    <a:pt x="715277" y="1482404"/>
                  </a:lnTo>
                  <a:lnTo>
                    <a:pt x="713373" y="1484949"/>
                  </a:lnTo>
                  <a:lnTo>
                    <a:pt x="711469" y="1487494"/>
                  </a:lnTo>
                  <a:lnTo>
                    <a:pt x="708931" y="1489721"/>
                  </a:lnTo>
                  <a:lnTo>
                    <a:pt x="706710" y="1491948"/>
                  </a:lnTo>
                  <a:lnTo>
                    <a:pt x="703537" y="1494175"/>
                  </a:lnTo>
                  <a:lnTo>
                    <a:pt x="700682" y="1495765"/>
                  </a:lnTo>
                  <a:lnTo>
                    <a:pt x="697826" y="1497038"/>
                  </a:lnTo>
                  <a:lnTo>
                    <a:pt x="694653" y="1498310"/>
                  </a:lnTo>
                  <a:lnTo>
                    <a:pt x="691163" y="1499264"/>
                  </a:lnTo>
                  <a:lnTo>
                    <a:pt x="687991" y="1499901"/>
                  </a:lnTo>
                  <a:lnTo>
                    <a:pt x="687991" y="1753123"/>
                  </a:lnTo>
                  <a:lnTo>
                    <a:pt x="695605" y="1749305"/>
                  </a:lnTo>
                  <a:lnTo>
                    <a:pt x="702586" y="1744215"/>
                  </a:lnTo>
                  <a:lnTo>
                    <a:pt x="709566" y="1739125"/>
                  </a:lnTo>
                  <a:lnTo>
                    <a:pt x="716229" y="1732763"/>
                  </a:lnTo>
                  <a:lnTo>
                    <a:pt x="722892" y="1726083"/>
                  </a:lnTo>
                  <a:lnTo>
                    <a:pt x="729237" y="1718766"/>
                  </a:lnTo>
                  <a:lnTo>
                    <a:pt x="734948" y="1710813"/>
                  </a:lnTo>
                  <a:lnTo>
                    <a:pt x="740977" y="1702224"/>
                  </a:lnTo>
                  <a:lnTo>
                    <a:pt x="746371" y="1692998"/>
                  </a:lnTo>
                  <a:lnTo>
                    <a:pt x="751447" y="1683137"/>
                  </a:lnTo>
                  <a:lnTo>
                    <a:pt x="756841" y="1672639"/>
                  </a:lnTo>
                  <a:lnTo>
                    <a:pt x="761600" y="1661505"/>
                  </a:lnTo>
                  <a:lnTo>
                    <a:pt x="766359" y="1650052"/>
                  </a:lnTo>
                  <a:lnTo>
                    <a:pt x="770801" y="1637646"/>
                  </a:lnTo>
                  <a:lnTo>
                    <a:pt x="774926" y="1624921"/>
                  </a:lnTo>
                  <a:lnTo>
                    <a:pt x="779051" y="1611560"/>
                  </a:lnTo>
                  <a:lnTo>
                    <a:pt x="782541" y="1597563"/>
                  </a:lnTo>
                  <a:lnTo>
                    <a:pt x="786031" y="1582611"/>
                  </a:lnTo>
                  <a:lnTo>
                    <a:pt x="789521" y="1567660"/>
                  </a:lnTo>
                  <a:lnTo>
                    <a:pt x="792377" y="1552072"/>
                  </a:lnTo>
                  <a:lnTo>
                    <a:pt x="795232" y="1535530"/>
                  </a:lnTo>
                  <a:lnTo>
                    <a:pt x="797770" y="1518988"/>
                  </a:lnTo>
                  <a:lnTo>
                    <a:pt x="800626" y="1501491"/>
                  </a:lnTo>
                  <a:lnTo>
                    <a:pt x="802530" y="1483677"/>
                  </a:lnTo>
                  <a:lnTo>
                    <a:pt x="804751" y="1464908"/>
                  </a:lnTo>
                  <a:lnTo>
                    <a:pt x="806337" y="1446139"/>
                  </a:lnTo>
                  <a:lnTo>
                    <a:pt x="807923" y="1426415"/>
                  </a:lnTo>
                  <a:lnTo>
                    <a:pt x="809193" y="1406374"/>
                  </a:lnTo>
                  <a:lnTo>
                    <a:pt x="810779" y="1385696"/>
                  </a:lnTo>
                  <a:lnTo>
                    <a:pt x="811731" y="1364382"/>
                  </a:lnTo>
                  <a:lnTo>
                    <a:pt x="812365" y="1343069"/>
                  </a:lnTo>
                  <a:lnTo>
                    <a:pt x="813000" y="1320800"/>
                  </a:lnTo>
                  <a:lnTo>
                    <a:pt x="840921" y="1322709"/>
                  </a:lnTo>
                  <a:lnTo>
                    <a:pt x="866621" y="1324300"/>
                  </a:lnTo>
                  <a:lnTo>
                    <a:pt x="909771" y="1327481"/>
                  </a:lnTo>
                  <a:lnTo>
                    <a:pt x="938644" y="1330026"/>
                  </a:lnTo>
                  <a:lnTo>
                    <a:pt x="948797" y="1330980"/>
                  </a:lnTo>
                  <a:lnTo>
                    <a:pt x="956729" y="1331298"/>
                  </a:lnTo>
                  <a:lnTo>
                    <a:pt x="964661" y="1331934"/>
                  </a:lnTo>
                  <a:lnTo>
                    <a:pt x="972593" y="1332889"/>
                  </a:lnTo>
                  <a:lnTo>
                    <a:pt x="980208" y="1334161"/>
                  </a:lnTo>
                  <a:lnTo>
                    <a:pt x="987823" y="1335752"/>
                  </a:lnTo>
                  <a:lnTo>
                    <a:pt x="995437" y="1337979"/>
                  </a:lnTo>
                  <a:lnTo>
                    <a:pt x="1002418" y="1340205"/>
                  </a:lnTo>
                  <a:lnTo>
                    <a:pt x="1009715" y="1343387"/>
                  </a:lnTo>
                  <a:lnTo>
                    <a:pt x="1016378" y="1346250"/>
                  </a:lnTo>
                  <a:lnTo>
                    <a:pt x="1023358" y="1349749"/>
                  </a:lnTo>
                  <a:lnTo>
                    <a:pt x="1030021" y="1353885"/>
                  </a:lnTo>
                  <a:lnTo>
                    <a:pt x="1036050" y="1357702"/>
                  </a:lnTo>
                  <a:lnTo>
                    <a:pt x="1042395" y="1361837"/>
                  </a:lnTo>
                  <a:lnTo>
                    <a:pt x="1048106" y="1366927"/>
                  </a:lnTo>
                  <a:lnTo>
                    <a:pt x="1053817" y="1371699"/>
                  </a:lnTo>
                  <a:lnTo>
                    <a:pt x="1059211" y="1377107"/>
                  </a:lnTo>
                  <a:lnTo>
                    <a:pt x="1064605" y="1382197"/>
                  </a:lnTo>
                  <a:lnTo>
                    <a:pt x="1069364" y="1388241"/>
                  </a:lnTo>
                  <a:lnTo>
                    <a:pt x="1073806" y="1393967"/>
                  </a:lnTo>
                  <a:lnTo>
                    <a:pt x="1078248" y="1400012"/>
                  </a:lnTo>
                  <a:lnTo>
                    <a:pt x="1082373" y="1406374"/>
                  </a:lnTo>
                  <a:lnTo>
                    <a:pt x="1085863" y="1413054"/>
                  </a:lnTo>
                  <a:lnTo>
                    <a:pt x="1089670" y="1419735"/>
                  </a:lnTo>
                  <a:lnTo>
                    <a:pt x="1092843" y="1426734"/>
                  </a:lnTo>
                  <a:lnTo>
                    <a:pt x="1095381" y="1433732"/>
                  </a:lnTo>
                  <a:lnTo>
                    <a:pt x="1097920" y="1441049"/>
                  </a:lnTo>
                  <a:lnTo>
                    <a:pt x="1100141" y="1448684"/>
                  </a:lnTo>
                  <a:lnTo>
                    <a:pt x="1101727" y="1456000"/>
                  </a:lnTo>
                  <a:lnTo>
                    <a:pt x="1103314" y="1463635"/>
                  </a:lnTo>
                  <a:lnTo>
                    <a:pt x="1104265" y="1471588"/>
                  </a:lnTo>
                  <a:lnTo>
                    <a:pt x="1104900" y="1479541"/>
                  </a:lnTo>
                  <a:lnTo>
                    <a:pt x="1104900" y="1487494"/>
                  </a:lnTo>
                  <a:lnTo>
                    <a:pt x="1104900" y="1686000"/>
                  </a:lnTo>
                  <a:lnTo>
                    <a:pt x="1104900" y="1690135"/>
                  </a:lnTo>
                  <a:lnTo>
                    <a:pt x="1104265" y="1693953"/>
                  </a:lnTo>
                  <a:lnTo>
                    <a:pt x="1103631" y="1697770"/>
                  </a:lnTo>
                  <a:lnTo>
                    <a:pt x="1102362" y="1701906"/>
                  </a:lnTo>
                  <a:lnTo>
                    <a:pt x="1101093" y="1705405"/>
                  </a:lnTo>
                  <a:lnTo>
                    <a:pt x="1099189" y="1709222"/>
                  </a:lnTo>
                  <a:lnTo>
                    <a:pt x="1096968" y="1713040"/>
                  </a:lnTo>
                  <a:lnTo>
                    <a:pt x="1094430" y="1716221"/>
                  </a:lnTo>
                  <a:lnTo>
                    <a:pt x="1091891" y="1719720"/>
                  </a:lnTo>
                  <a:lnTo>
                    <a:pt x="1089036" y="1722901"/>
                  </a:lnTo>
                  <a:lnTo>
                    <a:pt x="1085546" y="1726719"/>
                  </a:lnTo>
                  <a:lnTo>
                    <a:pt x="1082056" y="1729900"/>
                  </a:lnTo>
                  <a:lnTo>
                    <a:pt x="1078248" y="1732763"/>
                  </a:lnTo>
                  <a:lnTo>
                    <a:pt x="1074124" y="1736262"/>
                  </a:lnTo>
                  <a:lnTo>
                    <a:pt x="1069682" y="1739125"/>
                  </a:lnTo>
                  <a:lnTo>
                    <a:pt x="1065240" y="1741989"/>
                  </a:lnTo>
                  <a:lnTo>
                    <a:pt x="1055404" y="1748033"/>
                  </a:lnTo>
                  <a:lnTo>
                    <a:pt x="1044299" y="1753441"/>
                  </a:lnTo>
                  <a:lnTo>
                    <a:pt x="1032560" y="1758531"/>
                  </a:lnTo>
                  <a:lnTo>
                    <a:pt x="1019868" y="1763939"/>
                  </a:lnTo>
                  <a:lnTo>
                    <a:pt x="1005908" y="1768392"/>
                  </a:lnTo>
                  <a:lnTo>
                    <a:pt x="991630" y="1773164"/>
                  </a:lnTo>
                  <a:lnTo>
                    <a:pt x="976718" y="1777300"/>
                  </a:lnTo>
                  <a:lnTo>
                    <a:pt x="960854" y="1781117"/>
                  </a:lnTo>
                  <a:lnTo>
                    <a:pt x="944038" y="1784934"/>
                  </a:lnTo>
                  <a:lnTo>
                    <a:pt x="927222" y="1788434"/>
                  </a:lnTo>
                  <a:lnTo>
                    <a:pt x="909454" y="1791615"/>
                  </a:lnTo>
                  <a:lnTo>
                    <a:pt x="891369" y="1794796"/>
                  </a:lnTo>
                  <a:lnTo>
                    <a:pt x="872332" y="1797341"/>
                  </a:lnTo>
                  <a:lnTo>
                    <a:pt x="853295" y="1799886"/>
                  </a:lnTo>
                  <a:lnTo>
                    <a:pt x="833941" y="1801795"/>
                  </a:lnTo>
                  <a:lnTo>
                    <a:pt x="813952" y="1804022"/>
                  </a:lnTo>
                  <a:lnTo>
                    <a:pt x="793328" y="1805930"/>
                  </a:lnTo>
                  <a:lnTo>
                    <a:pt x="773022" y="1807203"/>
                  </a:lnTo>
                  <a:lnTo>
                    <a:pt x="752399" y="1808475"/>
                  </a:lnTo>
                  <a:lnTo>
                    <a:pt x="731458" y="1809748"/>
                  </a:lnTo>
                  <a:lnTo>
                    <a:pt x="710200" y="1810384"/>
                  </a:lnTo>
                  <a:lnTo>
                    <a:pt x="688942" y="1811020"/>
                  </a:lnTo>
                  <a:lnTo>
                    <a:pt x="667684" y="1811338"/>
                  </a:lnTo>
                  <a:lnTo>
                    <a:pt x="646427" y="1811338"/>
                  </a:lnTo>
                  <a:lnTo>
                    <a:pt x="625486" y="1811338"/>
                  </a:lnTo>
                  <a:lnTo>
                    <a:pt x="603911" y="1811020"/>
                  </a:lnTo>
                  <a:lnTo>
                    <a:pt x="582653" y="1810384"/>
                  </a:lnTo>
                  <a:lnTo>
                    <a:pt x="561395" y="1809748"/>
                  </a:lnTo>
                  <a:lnTo>
                    <a:pt x="540137" y="1808475"/>
                  </a:lnTo>
                  <a:lnTo>
                    <a:pt x="518879" y="1807203"/>
                  </a:lnTo>
                  <a:lnTo>
                    <a:pt x="498573" y="1805930"/>
                  </a:lnTo>
                  <a:lnTo>
                    <a:pt x="477632" y="1804022"/>
                  </a:lnTo>
                  <a:lnTo>
                    <a:pt x="457326" y="1801795"/>
                  </a:lnTo>
                  <a:lnTo>
                    <a:pt x="437337" y="1799886"/>
                  </a:lnTo>
                  <a:lnTo>
                    <a:pt x="417983" y="1797341"/>
                  </a:lnTo>
                  <a:lnTo>
                    <a:pt x="398629" y="1794796"/>
                  </a:lnTo>
                  <a:lnTo>
                    <a:pt x="379909" y="1791615"/>
                  </a:lnTo>
                  <a:lnTo>
                    <a:pt x="361824" y="1788434"/>
                  </a:lnTo>
                  <a:lnTo>
                    <a:pt x="344056" y="1784934"/>
                  </a:lnTo>
                  <a:lnTo>
                    <a:pt x="327240" y="1781117"/>
                  </a:lnTo>
                  <a:lnTo>
                    <a:pt x="310741" y="1777300"/>
                  </a:lnTo>
                  <a:lnTo>
                    <a:pt x="295195" y="1773164"/>
                  </a:lnTo>
                  <a:lnTo>
                    <a:pt x="280600" y="1768392"/>
                  </a:lnTo>
                  <a:lnTo>
                    <a:pt x="266322" y="1763939"/>
                  </a:lnTo>
                  <a:lnTo>
                    <a:pt x="252996" y="1758531"/>
                  </a:lnTo>
                  <a:lnTo>
                    <a:pt x="240622" y="1753441"/>
                  </a:lnTo>
                  <a:lnTo>
                    <a:pt x="229517" y="1748033"/>
                  </a:lnTo>
                  <a:lnTo>
                    <a:pt x="219047" y="1741989"/>
                  </a:lnTo>
                  <a:lnTo>
                    <a:pt x="214288" y="1739125"/>
                  </a:lnTo>
                  <a:lnTo>
                    <a:pt x="209846" y="1736262"/>
                  </a:lnTo>
                  <a:lnTo>
                    <a:pt x="205404" y="1732763"/>
                  </a:lnTo>
                  <a:lnTo>
                    <a:pt x="201596" y="1729900"/>
                  </a:lnTo>
                  <a:lnTo>
                    <a:pt x="198106" y="1726719"/>
                  </a:lnTo>
                  <a:lnTo>
                    <a:pt x="194299" y="1722901"/>
                  </a:lnTo>
                  <a:lnTo>
                    <a:pt x="191443" y="1719720"/>
                  </a:lnTo>
                  <a:lnTo>
                    <a:pt x="188588" y="1716221"/>
                  </a:lnTo>
                  <a:lnTo>
                    <a:pt x="186367" y="1713040"/>
                  </a:lnTo>
                  <a:lnTo>
                    <a:pt x="183828" y="1709222"/>
                  </a:lnTo>
                  <a:lnTo>
                    <a:pt x="181925" y="1705405"/>
                  </a:lnTo>
                  <a:lnTo>
                    <a:pt x="180338" y="1701906"/>
                  </a:lnTo>
                  <a:lnTo>
                    <a:pt x="179386" y="1697770"/>
                  </a:lnTo>
                  <a:lnTo>
                    <a:pt x="178435" y="1693953"/>
                  </a:lnTo>
                  <a:lnTo>
                    <a:pt x="177800" y="1690135"/>
                  </a:lnTo>
                  <a:lnTo>
                    <a:pt x="177800" y="1686000"/>
                  </a:lnTo>
                  <a:lnTo>
                    <a:pt x="177800" y="1487494"/>
                  </a:lnTo>
                  <a:lnTo>
                    <a:pt x="178117" y="1479541"/>
                  </a:lnTo>
                  <a:lnTo>
                    <a:pt x="178435" y="1471588"/>
                  </a:lnTo>
                  <a:lnTo>
                    <a:pt x="179386" y="1463635"/>
                  </a:lnTo>
                  <a:lnTo>
                    <a:pt x="180973" y="1456000"/>
                  </a:lnTo>
                  <a:lnTo>
                    <a:pt x="182559" y="1448684"/>
                  </a:lnTo>
                  <a:lnTo>
                    <a:pt x="184463" y="1441049"/>
                  </a:lnTo>
                  <a:lnTo>
                    <a:pt x="187318" y="1433732"/>
                  </a:lnTo>
                  <a:lnTo>
                    <a:pt x="190174" y="1426734"/>
                  </a:lnTo>
                  <a:lnTo>
                    <a:pt x="193030" y="1419735"/>
                  </a:lnTo>
                  <a:lnTo>
                    <a:pt x="196520" y="1413054"/>
                  </a:lnTo>
                  <a:lnTo>
                    <a:pt x="200327" y="1406374"/>
                  </a:lnTo>
                  <a:lnTo>
                    <a:pt x="204452" y="1400012"/>
                  </a:lnTo>
                  <a:lnTo>
                    <a:pt x="208576" y="1393967"/>
                  </a:lnTo>
                  <a:lnTo>
                    <a:pt x="213336" y="1388241"/>
                  </a:lnTo>
                  <a:lnTo>
                    <a:pt x="218095" y="1382197"/>
                  </a:lnTo>
                  <a:lnTo>
                    <a:pt x="223489" y="1377107"/>
                  </a:lnTo>
                  <a:lnTo>
                    <a:pt x="228883" y="1371699"/>
                  </a:lnTo>
                  <a:lnTo>
                    <a:pt x="234594" y="1366927"/>
                  </a:lnTo>
                  <a:lnTo>
                    <a:pt x="240305" y="1361837"/>
                  </a:lnTo>
                  <a:lnTo>
                    <a:pt x="246650" y="1357702"/>
                  </a:lnTo>
                  <a:lnTo>
                    <a:pt x="252679" y="1353885"/>
                  </a:lnTo>
                  <a:lnTo>
                    <a:pt x="259659" y="1349749"/>
                  </a:lnTo>
                  <a:lnTo>
                    <a:pt x="266005" y="1346250"/>
                  </a:lnTo>
                  <a:lnTo>
                    <a:pt x="272985" y="1343387"/>
                  </a:lnTo>
                  <a:lnTo>
                    <a:pt x="280282" y="1340205"/>
                  </a:lnTo>
                  <a:lnTo>
                    <a:pt x="287263" y="1337979"/>
                  </a:lnTo>
                  <a:lnTo>
                    <a:pt x="294877" y="1335752"/>
                  </a:lnTo>
                  <a:lnTo>
                    <a:pt x="302492" y="1334161"/>
                  </a:lnTo>
                  <a:lnTo>
                    <a:pt x="310107" y="1332889"/>
                  </a:lnTo>
                  <a:lnTo>
                    <a:pt x="318039" y="1331934"/>
                  </a:lnTo>
                  <a:lnTo>
                    <a:pt x="325971" y="1331298"/>
                  </a:lnTo>
                  <a:lnTo>
                    <a:pt x="333903" y="1330980"/>
                  </a:lnTo>
                  <a:lnTo>
                    <a:pt x="344056" y="1330026"/>
                  </a:lnTo>
                  <a:lnTo>
                    <a:pt x="372929" y="1327481"/>
                  </a:lnTo>
                  <a:lnTo>
                    <a:pt x="415762" y="1324300"/>
                  </a:lnTo>
                  <a:lnTo>
                    <a:pt x="441779" y="1322709"/>
                  </a:lnTo>
                  <a:lnTo>
                    <a:pt x="470017" y="1320800"/>
                  </a:lnTo>
                  <a:close/>
                  <a:moveTo>
                    <a:pt x="1004887" y="995363"/>
                  </a:moveTo>
                  <a:lnTo>
                    <a:pt x="1176337" y="995363"/>
                  </a:lnTo>
                  <a:lnTo>
                    <a:pt x="1176337" y="1265238"/>
                  </a:lnTo>
                  <a:lnTo>
                    <a:pt x="1004887" y="1265238"/>
                  </a:lnTo>
                  <a:lnTo>
                    <a:pt x="1004887" y="995363"/>
                  </a:lnTo>
                  <a:close/>
                  <a:moveTo>
                    <a:pt x="493561" y="847408"/>
                  </a:moveTo>
                  <a:lnTo>
                    <a:pt x="491024" y="847726"/>
                  </a:lnTo>
                  <a:lnTo>
                    <a:pt x="488804" y="848043"/>
                  </a:lnTo>
                  <a:lnTo>
                    <a:pt x="485950" y="848996"/>
                  </a:lnTo>
                  <a:lnTo>
                    <a:pt x="483730" y="849948"/>
                  </a:lnTo>
                  <a:lnTo>
                    <a:pt x="481510" y="851218"/>
                  </a:lnTo>
                  <a:lnTo>
                    <a:pt x="479290" y="852806"/>
                  </a:lnTo>
                  <a:lnTo>
                    <a:pt x="475167" y="856933"/>
                  </a:lnTo>
                  <a:lnTo>
                    <a:pt x="470727" y="861061"/>
                  </a:lnTo>
                  <a:lnTo>
                    <a:pt x="466604" y="865823"/>
                  </a:lnTo>
                  <a:lnTo>
                    <a:pt x="462482" y="871221"/>
                  </a:lnTo>
                  <a:lnTo>
                    <a:pt x="454553" y="882651"/>
                  </a:lnTo>
                  <a:lnTo>
                    <a:pt x="448527" y="890906"/>
                  </a:lnTo>
                  <a:lnTo>
                    <a:pt x="442819" y="899478"/>
                  </a:lnTo>
                  <a:lnTo>
                    <a:pt x="436793" y="908368"/>
                  </a:lnTo>
                  <a:lnTo>
                    <a:pt x="431402" y="917893"/>
                  </a:lnTo>
                  <a:lnTo>
                    <a:pt x="429499" y="926783"/>
                  </a:lnTo>
                  <a:lnTo>
                    <a:pt x="427596" y="935673"/>
                  </a:lnTo>
                  <a:lnTo>
                    <a:pt x="426010" y="945198"/>
                  </a:lnTo>
                  <a:lnTo>
                    <a:pt x="424742" y="954406"/>
                  </a:lnTo>
                  <a:lnTo>
                    <a:pt x="423790" y="963931"/>
                  </a:lnTo>
                  <a:lnTo>
                    <a:pt x="423156" y="973773"/>
                  </a:lnTo>
                  <a:lnTo>
                    <a:pt x="422839" y="982981"/>
                  </a:lnTo>
                  <a:lnTo>
                    <a:pt x="422839" y="992823"/>
                  </a:lnTo>
                  <a:lnTo>
                    <a:pt x="423156" y="1007111"/>
                  </a:lnTo>
                  <a:lnTo>
                    <a:pt x="424107" y="1020764"/>
                  </a:lnTo>
                  <a:lnTo>
                    <a:pt x="426010" y="1034099"/>
                  </a:lnTo>
                  <a:lnTo>
                    <a:pt x="428547" y="1047434"/>
                  </a:lnTo>
                  <a:lnTo>
                    <a:pt x="432036" y="1060769"/>
                  </a:lnTo>
                  <a:lnTo>
                    <a:pt x="435525" y="1073469"/>
                  </a:lnTo>
                  <a:lnTo>
                    <a:pt x="439965" y="1086169"/>
                  </a:lnTo>
                  <a:lnTo>
                    <a:pt x="445039" y="1098551"/>
                  </a:lnTo>
                  <a:lnTo>
                    <a:pt x="450430" y="1110934"/>
                  </a:lnTo>
                  <a:lnTo>
                    <a:pt x="456456" y="1122999"/>
                  </a:lnTo>
                  <a:lnTo>
                    <a:pt x="462799" y="1134429"/>
                  </a:lnTo>
                  <a:lnTo>
                    <a:pt x="469459" y="1145541"/>
                  </a:lnTo>
                  <a:lnTo>
                    <a:pt x="477070" y="1156019"/>
                  </a:lnTo>
                  <a:lnTo>
                    <a:pt x="484364" y="1166496"/>
                  </a:lnTo>
                  <a:lnTo>
                    <a:pt x="492293" y="1176656"/>
                  </a:lnTo>
                  <a:lnTo>
                    <a:pt x="500539" y="1186181"/>
                  </a:lnTo>
                  <a:lnTo>
                    <a:pt x="508784" y="1195389"/>
                  </a:lnTo>
                  <a:lnTo>
                    <a:pt x="517347" y="1204279"/>
                  </a:lnTo>
                  <a:lnTo>
                    <a:pt x="526227" y="1212216"/>
                  </a:lnTo>
                  <a:lnTo>
                    <a:pt x="535107" y="1220154"/>
                  </a:lnTo>
                  <a:lnTo>
                    <a:pt x="543987" y="1227456"/>
                  </a:lnTo>
                  <a:lnTo>
                    <a:pt x="553184" y="1234124"/>
                  </a:lnTo>
                  <a:lnTo>
                    <a:pt x="562381" y="1240474"/>
                  </a:lnTo>
                  <a:lnTo>
                    <a:pt x="571578" y="1245871"/>
                  </a:lnTo>
                  <a:lnTo>
                    <a:pt x="580775" y="1250951"/>
                  </a:lnTo>
                  <a:lnTo>
                    <a:pt x="589655" y="1255079"/>
                  </a:lnTo>
                  <a:lnTo>
                    <a:pt x="598853" y="1258889"/>
                  </a:lnTo>
                  <a:lnTo>
                    <a:pt x="607732" y="1262381"/>
                  </a:lnTo>
                  <a:lnTo>
                    <a:pt x="616612" y="1264604"/>
                  </a:lnTo>
                  <a:lnTo>
                    <a:pt x="624858" y="1266509"/>
                  </a:lnTo>
                  <a:lnTo>
                    <a:pt x="633421" y="1267461"/>
                  </a:lnTo>
                  <a:lnTo>
                    <a:pt x="641349" y="1267779"/>
                  </a:lnTo>
                  <a:lnTo>
                    <a:pt x="649595" y="1267461"/>
                  </a:lnTo>
                  <a:lnTo>
                    <a:pt x="657524" y="1266509"/>
                  </a:lnTo>
                  <a:lnTo>
                    <a:pt x="666404" y="1264604"/>
                  </a:lnTo>
                  <a:lnTo>
                    <a:pt x="674967" y="1262381"/>
                  </a:lnTo>
                  <a:lnTo>
                    <a:pt x="684164" y="1258889"/>
                  </a:lnTo>
                  <a:lnTo>
                    <a:pt x="692726" y="1255079"/>
                  </a:lnTo>
                  <a:lnTo>
                    <a:pt x="701924" y="1250951"/>
                  </a:lnTo>
                  <a:lnTo>
                    <a:pt x="711121" y="1245871"/>
                  </a:lnTo>
                  <a:lnTo>
                    <a:pt x="720318" y="1240474"/>
                  </a:lnTo>
                  <a:lnTo>
                    <a:pt x="729515" y="1234124"/>
                  </a:lnTo>
                  <a:lnTo>
                    <a:pt x="738395" y="1227456"/>
                  </a:lnTo>
                  <a:lnTo>
                    <a:pt x="747592" y="1220154"/>
                  </a:lnTo>
                  <a:lnTo>
                    <a:pt x="756472" y="1212216"/>
                  </a:lnTo>
                  <a:lnTo>
                    <a:pt x="765352" y="1204279"/>
                  </a:lnTo>
                  <a:lnTo>
                    <a:pt x="773915" y="1195389"/>
                  </a:lnTo>
                  <a:lnTo>
                    <a:pt x="782160" y="1186181"/>
                  </a:lnTo>
                  <a:lnTo>
                    <a:pt x="790406" y="1176656"/>
                  </a:lnTo>
                  <a:lnTo>
                    <a:pt x="798652" y="1166496"/>
                  </a:lnTo>
                  <a:lnTo>
                    <a:pt x="805946" y="1156019"/>
                  </a:lnTo>
                  <a:lnTo>
                    <a:pt x="813240" y="1145541"/>
                  </a:lnTo>
                  <a:lnTo>
                    <a:pt x="819900" y="1134429"/>
                  </a:lnTo>
                  <a:lnTo>
                    <a:pt x="826243" y="1122999"/>
                  </a:lnTo>
                  <a:lnTo>
                    <a:pt x="831952" y="1110934"/>
                  </a:lnTo>
                  <a:lnTo>
                    <a:pt x="837660" y="1098551"/>
                  </a:lnTo>
                  <a:lnTo>
                    <a:pt x="842417" y="1086169"/>
                  </a:lnTo>
                  <a:lnTo>
                    <a:pt x="847174" y="1073469"/>
                  </a:lnTo>
                  <a:lnTo>
                    <a:pt x="850980" y="1060769"/>
                  </a:lnTo>
                  <a:lnTo>
                    <a:pt x="853834" y="1047434"/>
                  </a:lnTo>
                  <a:lnTo>
                    <a:pt x="856689" y="1034099"/>
                  </a:lnTo>
                  <a:lnTo>
                    <a:pt x="858592" y="1020764"/>
                  </a:lnTo>
                  <a:lnTo>
                    <a:pt x="859543" y="1007111"/>
                  </a:lnTo>
                  <a:lnTo>
                    <a:pt x="860177" y="992823"/>
                  </a:lnTo>
                  <a:lnTo>
                    <a:pt x="859860" y="984886"/>
                  </a:lnTo>
                  <a:lnTo>
                    <a:pt x="859543" y="976313"/>
                  </a:lnTo>
                  <a:lnTo>
                    <a:pt x="837343" y="975361"/>
                  </a:lnTo>
                  <a:lnTo>
                    <a:pt x="814509" y="973773"/>
                  </a:lnTo>
                  <a:lnTo>
                    <a:pt x="791040" y="970916"/>
                  </a:lnTo>
                  <a:lnTo>
                    <a:pt x="767255" y="968058"/>
                  </a:lnTo>
                  <a:lnTo>
                    <a:pt x="743469" y="964566"/>
                  </a:lnTo>
                  <a:lnTo>
                    <a:pt x="719366" y="960438"/>
                  </a:lnTo>
                  <a:lnTo>
                    <a:pt x="695898" y="955041"/>
                  </a:lnTo>
                  <a:lnTo>
                    <a:pt x="684481" y="952501"/>
                  </a:lnTo>
                  <a:lnTo>
                    <a:pt x="673064" y="949643"/>
                  </a:lnTo>
                  <a:lnTo>
                    <a:pt x="661964" y="946468"/>
                  </a:lnTo>
                  <a:lnTo>
                    <a:pt x="651181" y="943293"/>
                  </a:lnTo>
                  <a:lnTo>
                    <a:pt x="640398" y="940118"/>
                  </a:lnTo>
                  <a:lnTo>
                    <a:pt x="629932" y="936308"/>
                  </a:lnTo>
                  <a:lnTo>
                    <a:pt x="620101" y="932816"/>
                  </a:lnTo>
                  <a:lnTo>
                    <a:pt x="610270" y="929006"/>
                  </a:lnTo>
                  <a:lnTo>
                    <a:pt x="601073" y="924878"/>
                  </a:lnTo>
                  <a:lnTo>
                    <a:pt x="592510" y="921068"/>
                  </a:lnTo>
                  <a:lnTo>
                    <a:pt x="583947" y="916941"/>
                  </a:lnTo>
                  <a:lnTo>
                    <a:pt x="576018" y="912178"/>
                  </a:lnTo>
                  <a:lnTo>
                    <a:pt x="568724" y="907733"/>
                  </a:lnTo>
                  <a:lnTo>
                    <a:pt x="561747" y="903288"/>
                  </a:lnTo>
                  <a:lnTo>
                    <a:pt x="555404" y="898208"/>
                  </a:lnTo>
                  <a:lnTo>
                    <a:pt x="550013" y="893128"/>
                  </a:lnTo>
                  <a:lnTo>
                    <a:pt x="544938" y="887731"/>
                  </a:lnTo>
                  <a:lnTo>
                    <a:pt x="540498" y="882651"/>
                  </a:lnTo>
                  <a:lnTo>
                    <a:pt x="536376" y="876936"/>
                  </a:lnTo>
                  <a:lnTo>
                    <a:pt x="532253" y="872173"/>
                  </a:lnTo>
                  <a:lnTo>
                    <a:pt x="528447" y="867728"/>
                  </a:lnTo>
                  <a:lnTo>
                    <a:pt x="524641" y="863601"/>
                  </a:lnTo>
                  <a:lnTo>
                    <a:pt x="520836" y="860426"/>
                  </a:lnTo>
                  <a:lnTo>
                    <a:pt x="517347" y="857251"/>
                  </a:lnTo>
                  <a:lnTo>
                    <a:pt x="514176" y="854393"/>
                  </a:lnTo>
                  <a:lnTo>
                    <a:pt x="511004" y="852488"/>
                  </a:lnTo>
                  <a:lnTo>
                    <a:pt x="507833" y="850583"/>
                  </a:lnTo>
                  <a:lnTo>
                    <a:pt x="504661" y="849313"/>
                  </a:lnTo>
                  <a:lnTo>
                    <a:pt x="501807" y="848361"/>
                  </a:lnTo>
                  <a:lnTo>
                    <a:pt x="499270" y="847726"/>
                  </a:lnTo>
                  <a:lnTo>
                    <a:pt x="496099" y="847408"/>
                  </a:lnTo>
                  <a:lnTo>
                    <a:pt x="493561" y="847408"/>
                  </a:lnTo>
                  <a:close/>
                  <a:moveTo>
                    <a:pt x="1304925" y="828675"/>
                  </a:moveTo>
                  <a:lnTo>
                    <a:pt x="1476375" y="828675"/>
                  </a:lnTo>
                  <a:lnTo>
                    <a:pt x="1476375" y="1252538"/>
                  </a:lnTo>
                  <a:lnTo>
                    <a:pt x="1304925" y="1252538"/>
                  </a:lnTo>
                  <a:lnTo>
                    <a:pt x="1304925" y="828675"/>
                  </a:lnTo>
                  <a:close/>
                  <a:moveTo>
                    <a:pt x="634055" y="655638"/>
                  </a:moveTo>
                  <a:lnTo>
                    <a:pt x="641349" y="655638"/>
                  </a:lnTo>
                  <a:lnTo>
                    <a:pt x="648644" y="655638"/>
                  </a:lnTo>
                  <a:lnTo>
                    <a:pt x="655938" y="655956"/>
                  </a:lnTo>
                  <a:lnTo>
                    <a:pt x="662915" y="656591"/>
                  </a:lnTo>
                  <a:lnTo>
                    <a:pt x="669892" y="657226"/>
                  </a:lnTo>
                  <a:lnTo>
                    <a:pt x="677187" y="658178"/>
                  </a:lnTo>
                  <a:lnTo>
                    <a:pt x="684164" y="659766"/>
                  </a:lnTo>
                  <a:lnTo>
                    <a:pt x="691141" y="661036"/>
                  </a:lnTo>
                  <a:lnTo>
                    <a:pt x="698118" y="662623"/>
                  </a:lnTo>
                  <a:lnTo>
                    <a:pt x="704778" y="664211"/>
                  </a:lnTo>
                  <a:lnTo>
                    <a:pt x="711438" y="666433"/>
                  </a:lnTo>
                  <a:lnTo>
                    <a:pt x="718415" y="668338"/>
                  </a:lnTo>
                  <a:lnTo>
                    <a:pt x="724758" y="670878"/>
                  </a:lnTo>
                  <a:lnTo>
                    <a:pt x="731418" y="673418"/>
                  </a:lnTo>
                  <a:lnTo>
                    <a:pt x="737761" y="676276"/>
                  </a:lnTo>
                  <a:lnTo>
                    <a:pt x="744421" y="679133"/>
                  </a:lnTo>
                  <a:lnTo>
                    <a:pt x="750446" y="682308"/>
                  </a:lnTo>
                  <a:lnTo>
                    <a:pt x="763132" y="688976"/>
                  </a:lnTo>
                  <a:lnTo>
                    <a:pt x="775500" y="696596"/>
                  </a:lnTo>
                  <a:lnTo>
                    <a:pt x="787235" y="704533"/>
                  </a:lnTo>
                  <a:lnTo>
                    <a:pt x="798652" y="713423"/>
                  </a:lnTo>
                  <a:lnTo>
                    <a:pt x="809435" y="722631"/>
                  </a:lnTo>
                  <a:lnTo>
                    <a:pt x="819900" y="732791"/>
                  </a:lnTo>
                  <a:lnTo>
                    <a:pt x="830049" y="743586"/>
                  </a:lnTo>
                  <a:lnTo>
                    <a:pt x="839880" y="754698"/>
                  </a:lnTo>
                  <a:lnTo>
                    <a:pt x="849394" y="766446"/>
                  </a:lnTo>
                  <a:lnTo>
                    <a:pt x="858274" y="778511"/>
                  </a:lnTo>
                  <a:lnTo>
                    <a:pt x="866520" y="791211"/>
                  </a:lnTo>
                  <a:lnTo>
                    <a:pt x="874449" y="804546"/>
                  </a:lnTo>
                  <a:lnTo>
                    <a:pt x="881743" y="818198"/>
                  </a:lnTo>
                  <a:lnTo>
                    <a:pt x="888403" y="832168"/>
                  </a:lnTo>
                  <a:lnTo>
                    <a:pt x="894746" y="847091"/>
                  </a:lnTo>
                  <a:lnTo>
                    <a:pt x="900137" y="861696"/>
                  </a:lnTo>
                  <a:lnTo>
                    <a:pt x="905529" y="876936"/>
                  </a:lnTo>
                  <a:lnTo>
                    <a:pt x="909651" y="892811"/>
                  </a:lnTo>
                  <a:lnTo>
                    <a:pt x="913457" y="908686"/>
                  </a:lnTo>
                  <a:lnTo>
                    <a:pt x="916946" y="924878"/>
                  </a:lnTo>
                  <a:lnTo>
                    <a:pt x="919166" y="941706"/>
                  </a:lnTo>
                  <a:lnTo>
                    <a:pt x="921068" y="958533"/>
                  </a:lnTo>
                  <a:lnTo>
                    <a:pt x="922020" y="975678"/>
                  </a:lnTo>
                  <a:lnTo>
                    <a:pt x="922337" y="992823"/>
                  </a:lnTo>
                  <a:lnTo>
                    <a:pt x="922337" y="1002031"/>
                  </a:lnTo>
                  <a:lnTo>
                    <a:pt x="922020" y="1010921"/>
                  </a:lnTo>
                  <a:lnTo>
                    <a:pt x="921386" y="1019811"/>
                  </a:lnTo>
                  <a:lnTo>
                    <a:pt x="920434" y="1028384"/>
                  </a:lnTo>
                  <a:lnTo>
                    <a:pt x="919483" y="1037274"/>
                  </a:lnTo>
                  <a:lnTo>
                    <a:pt x="918214" y="1045846"/>
                  </a:lnTo>
                  <a:lnTo>
                    <a:pt x="916628" y="1054419"/>
                  </a:lnTo>
                  <a:lnTo>
                    <a:pt x="915043" y="1062674"/>
                  </a:lnTo>
                  <a:lnTo>
                    <a:pt x="912823" y="1070929"/>
                  </a:lnTo>
                  <a:lnTo>
                    <a:pt x="910603" y="1079501"/>
                  </a:lnTo>
                  <a:lnTo>
                    <a:pt x="908383" y="1087756"/>
                  </a:lnTo>
                  <a:lnTo>
                    <a:pt x="906163" y="1095694"/>
                  </a:lnTo>
                  <a:lnTo>
                    <a:pt x="903309" y="1103631"/>
                  </a:lnTo>
                  <a:lnTo>
                    <a:pt x="900137" y="1111569"/>
                  </a:lnTo>
                  <a:lnTo>
                    <a:pt x="897283" y="1119189"/>
                  </a:lnTo>
                  <a:lnTo>
                    <a:pt x="894111" y="1126809"/>
                  </a:lnTo>
                  <a:lnTo>
                    <a:pt x="887134" y="1141731"/>
                  </a:lnTo>
                  <a:lnTo>
                    <a:pt x="879523" y="1156336"/>
                  </a:lnTo>
                  <a:lnTo>
                    <a:pt x="871277" y="1170624"/>
                  </a:lnTo>
                  <a:lnTo>
                    <a:pt x="862714" y="1184276"/>
                  </a:lnTo>
                  <a:lnTo>
                    <a:pt x="853517" y="1197611"/>
                  </a:lnTo>
                  <a:lnTo>
                    <a:pt x="843686" y="1209994"/>
                  </a:lnTo>
                  <a:lnTo>
                    <a:pt x="833854" y="1222376"/>
                  </a:lnTo>
                  <a:lnTo>
                    <a:pt x="823389" y="1233806"/>
                  </a:lnTo>
                  <a:lnTo>
                    <a:pt x="812606" y="1244919"/>
                  </a:lnTo>
                  <a:lnTo>
                    <a:pt x="801823" y="1255396"/>
                  </a:lnTo>
                  <a:lnTo>
                    <a:pt x="790406" y="1265239"/>
                  </a:lnTo>
                  <a:lnTo>
                    <a:pt x="778989" y="1274446"/>
                  </a:lnTo>
                  <a:lnTo>
                    <a:pt x="767255" y="1282701"/>
                  </a:lnTo>
                  <a:lnTo>
                    <a:pt x="755521" y="1290956"/>
                  </a:lnTo>
                  <a:lnTo>
                    <a:pt x="743786" y="1298259"/>
                  </a:lnTo>
                  <a:lnTo>
                    <a:pt x="732052" y="1304609"/>
                  </a:lnTo>
                  <a:lnTo>
                    <a:pt x="720318" y="1310641"/>
                  </a:lnTo>
                  <a:lnTo>
                    <a:pt x="708584" y="1315721"/>
                  </a:lnTo>
                  <a:lnTo>
                    <a:pt x="696849" y="1320166"/>
                  </a:lnTo>
                  <a:lnTo>
                    <a:pt x="685432" y="1323659"/>
                  </a:lnTo>
                  <a:lnTo>
                    <a:pt x="674015" y="1326516"/>
                  </a:lnTo>
                  <a:lnTo>
                    <a:pt x="662915" y="1328421"/>
                  </a:lnTo>
                  <a:lnTo>
                    <a:pt x="657207" y="1329374"/>
                  </a:lnTo>
                  <a:lnTo>
                    <a:pt x="652132" y="1329691"/>
                  </a:lnTo>
                  <a:lnTo>
                    <a:pt x="646424" y="1330009"/>
                  </a:lnTo>
                  <a:lnTo>
                    <a:pt x="641349" y="1330326"/>
                  </a:lnTo>
                  <a:lnTo>
                    <a:pt x="635958" y="1330009"/>
                  </a:lnTo>
                  <a:lnTo>
                    <a:pt x="630884" y="1329691"/>
                  </a:lnTo>
                  <a:lnTo>
                    <a:pt x="625492" y="1329374"/>
                  </a:lnTo>
                  <a:lnTo>
                    <a:pt x="620101" y="1328421"/>
                  </a:lnTo>
                  <a:lnTo>
                    <a:pt x="609001" y="1326516"/>
                  </a:lnTo>
                  <a:lnTo>
                    <a:pt x="597584" y="1323659"/>
                  </a:lnTo>
                  <a:lnTo>
                    <a:pt x="585850" y="1320166"/>
                  </a:lnTo>
                  <a:lnTo>
                    <a:pt x="574433" y="1315721"/>
                  </a:lnTo>
                  <a:lnTo>
                    <a:pt x="562698" y="1310641"/>
                  </a:lnTo>
                  <a:lnTo>
                    <a:pt x="550647" y="1304609"/>
                  </a:lnTo>
                  <a:lnTo>
                    <a:pt x="538913" y="1298259"/>
                  </a:lnTo>
                  <a:lnTo>
                    <a:pt x="527179" y="1290956"/>
                  </a:lnTo>
                  <a:lnTo>
                    <a:pt x="515444" y="1282701"/>
                  </a:lnTo>
                  <a:lnTo>
                    <a:pt x="503710" y="1274446"/>
                  </a:lnTo>
                  <a:lnTo>
                    <a:pt x="492293" y="1265239"/>
                  </a:lnTo>
                  <a:lnTo>
                    <a:pt x="481193" y="1255396"/>
                  </a:lnTo>
                  <a:lnTo>
                    <a:pt x="470093" y="1244919"/>
                  </a:lnTo>
                  <a:lnTo>
                    <a:pt x="459310" y="1233806"/>
                  </a:lnTo>
                  <a:lnTo>
                    <a:pt x="448845" y="1222376"/>
                  </a:lnTo>
                  <a:lnTo>
                    <a:pt x="438696" y="1209994"/>
                  </a:lnTo>
                  <a:lnTo>
                    <a:pt x="429499" y="1197611"/>
                  </a:lnTo>
                  <a:lnTo>
                    <a:pt x="419985" y="1184276"/>
                  </a:lnTo>
                  <a:lnTo>
                    <a:pt x="411422" y="1170624"/>
                  </a:lnTo>
                  <a:lnTo>
                    <a:pt x="403176" y="1156336"/>
                  </a:lnTo>
                  <a:lnTo>
                    <a:pt x="395565" y="1141731"/>
                  </a:lnTo>
                  <a:lnTo>
                    <a:pt x="388588" y="1126809"/>
                  </a:lnTo>
                  <a:lnTo>
                    <a:pt x="385416" y="1119189"/>
                  </a:lnTo>
                  <a:lnTo>
                    <a:pt x="382245" y="1111569"/>
                  </a:lnTo>
                  <a:lnTo>
                    <a:pt x="379390" y="1103631"/>
                  </a:lnTo>
                  <a:lnTo>
                    <a:pt x="376853" y="1095694"/>
                  </a:lnTo>
                  <a:lnTo>
                    <a:pt x="374316" y="1087756"/>
                  </a:lnTo>
                  <a:lnTo>
                    <a:pt x="372096" y="1079501"/>
                  </a:lnTo>
                  <a:lnTo>
                    <a:pt x="369559" y="1070929"/>
                  </a:lnTo>
                  <a:lnTo>
                    <a:pt x="367656" y="1062674"/>
                  </a:lnTo>
                  <a:lnTo>
                    <a:pt x="366071" y="1054419"/>
                  </a:lnTo>
                  <a:lnTo>
                    <a:pt x="364485" y="1045846"/>
                  </a:lnTo>
                  <a:lnTo>
                    <a:pt x="363216" y="1037274"/>
                  </a:lnTo>
                  <a:lnTo>
                    <a:pt x="362265" y="1028384"/>
                  </a:lnTo>
                  <a:lnTo>
                    <a:pt x="361313" y="1019811"/>
                  </a:lnTo>
                  <a:lnTo>
                    <a:pt x="360996" y="1010921"/>
                  </a:lnTo>
                  <a:lnTo>
                    <a:pt x="360362" y="1002031"/>
                  </a:lnTo>
                  <a:lnTo>
                    <a:pt x="360362" y="992823"/>
                  </a:lnTo>
                  <a:lnTo>
                    <a:pt x="360679" y="975678"/>
                  </a:lnTo>
                  <a:lnTo>
                    <a:pt x="361948" y="958533"/>
                  </a:lnTo>
                  <a:lnTo>
                    <a:pt x="363533" y="941706"/>
                  </a:lnTo>
                  <a:lnTo>
                    <a:pt x="366071" y="924878"/>
                  </a:lnTo>
                  <a:lnTo>
                    <a:pt x="368925" y="908686"/>
                  </a:lnTo>
                  <a:lnTo>
                    <a:pt x="373048" y="892811"/>
                  </a:lnTo>
                  <a:lnTo>
                    <a:pt x="377171" y="876936"/>
                  </a:lnTo>
                  <a:lnTo>
                    <a:pt x="382245" y="861696"/>
                  </a:lnTo>
                  <a:lnTo>
                    <a:pt x="387953" y="847091"/>
                  </a:lnTo>
                  <a:lnTo>
                    <a:pt x="393979" y="832168"/>
                  </a:lnTo>
                  <a:lnTo>
                    <a:pt x="400956" y="818198"/>
                  </a:lnTo>
                  <a:lnTo>
                    <a:pt x="408568" y="804546"/>
                  </a:lnTo>
                  <a:lnTo>
                    <a:pt x="416179" y="791211"/>
                  </a:lnTo>
                  <a:lnTo>
                    <a:pt x="424425" y="778511"/>
                  </a:lnTo>
                  <a:lnTo>
                    <a:pt x="433305" y="766446"/>
                  </a:lnTo>
                  <a:lnTo>
                    <a:pt x="442819" y="754698"/>
                  </a:lnTo>
                  <a:lnTo>
                    <a:pt x="452650" y="743586"/>
                  </a:lnTo>
                  <a:lnTo>
                    <a:pt x="462482" y="732791"/>
                  </a:lnTo>
                  <a:lnTo>
                    <a:pt x="473264" y="722631"/>
                  </a:lnTo>
                  <a:lnTo>
                    <a:pt x="484047" y="713423"/>
                  </a:lnTo>
                  <a:lnTo>
                    <a:pt x="495464" y="704533"/>
                  </a:lnTo>
                  <a:lnTo>
                    <a:pt x="507516" y="696596"/>
                  </a:lnTo>
                  <a:lnTo>
                    <a:pt x="519567" y="688976"/>
                  </a:lnTo>
                  <a:lnTo>
                    <a:pt x="531936" y="682308"/>
                  </a:lnTo>
                  <a:lnTo>
                    <a:pt x="538278" y="679133"/>
                  </a:lnTo>
                  <a:lnTo>
                    <a:pt x="544938" y="676276"/>
                  </a:lnTo>
                  <a:lnTo>
                    <a:pt x="551281" y="673418"/>
                  </a:lnTo>
                  <a:lnTo>
                    <a:pt x="557941" y="670878"/>
                  </a:lnTo>
                  <a:lnTo>
                    <a:pt x="564284" y="668338"/>
                  </a:lnTo>
                  <a:lnTo>
                    <a:pt x="571261" y="666433"/>
                  </a:lnTo>
                  <a:lnTo>
                    <a:pt x="577921" y="664211"/>
                  </a:lnTo>
                  <a:lnTo>
                    <a:pt x="584898" y="662623"/>
                  </a:lnTo>
                  <a:lnTo>
                    <a:pt x="591875" y="661036"/>
                  </a:lnTo>
                  <a:lnTo>
                    <a:pt x="598535" y="659766"/>
                  </a:lnTo>
                  <a:lnTo>
                    <a:pt x="605830" y="658178"/>
                  </a:lnTo>
                  <a:lnTo>
                    <a:pt x="612490" y="657226"/>
                  </a:lnTo>
                  <a:lnTo>
                    <a:pt x="619784" y="656591"/>
                  </a:lnTo>
                  <a:lnTo>
                    <a:pt x="627078" y="655956"/>
                  </a:lnTo>
                  <a:lnTo>
                    <a:pt x="634055" y="655638"/>
                  </a:lnTo>
                  <a:close/>
                  <a:moveTo>
                    <a:pt x="1604962" y="463550"/>
                  </a:moveTo>
                  <a:lnTo>
                    <a:pt x="1776412" y="463550"/>
                  </a:lnTo>
                  <a:lnTo>
                    <a:pt x="1776412" y="1252538"/>
                  </a:lnTo>
                  <a:lnTo>
                    <a:pt x="1604962" y="1252538"/>
                  </a:lnTo>
                  <a:lnTo>
                    <a:pt x="1604962" y="463550"/>
                  </a:lnTo>
                  <a:close/>
                  <a:moveTo>
                    <a:pt x="0" y="0"/>
                  </a:moveTo>
                  <a:lnTo>
                    <a:pt x="2125663" y="0"/>
                  </a:lnTo>
                  <a:lnTo>
                    <a:pt x="2125663" y="171553"/>
                  </a:lnTo>
                  <a:lnTo>
                    <a:pt x="2039621" y="171553"/>
                  </a:lnTo>
                  <a:lnTo>
                    <a:pt x="2039621" y="1577975"/>
                  </a:lnTo>
                  <a:lnTo>
                    <a:pt x="1252220" y="1577975"/>
                  </a:lnTo>
                  <a:lnTo>
                    <a:pt x="1252220" y="1449310"/>
                  </a:lnTo>
                  <a:lnTo>
                    <a:pt x="1911033" y="1449310"/>
                  </a:lnTo>
                  <a:lnTo>
                    <a:pt x="1911033" y="171553"/>
                  </a:lnTo>
                  <a:lnTo>
                    <a:pt x="195263" y="171553"/>
                  </a:lnTo>
                  <a:lnTo>
                    <a:pt x="195263" y="1249164"/>
                  </a:lnTo>
                  <a:lnTo>
                    <a:pt x="66675" y="1249164"/>
                  </a:lnTo>
                  <a:lnTo>
                    <a:pt x="66675" y="171553"/>
                  </a:lnTo>
                  <a:lnTo>
                    <a:pt x="0" y="1715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ea typeface="微软雅黑" panose="020B0503020204020204" charset="-122"/>
              </a:endParaRPr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1434194" y="4715565"/>
            <a:ext cx="458374" cy="413329"/>
            <a:chOff x="5557128" y="2138335"/>
            <a:chExt cx="428348" cy="386204"/>
          </a:xfrm>
        </p:grpSpPr>
        <p:sp>
          <p:nvSpPr>
            <p:cNvPr id="117" name="Freeform 5"/>
            <p:cNvSpPr/>
            <p:nvPr/>
          </p:nvSpPr>
          <p:spPr bwMode="auto">
            <a:xfrm>
              <a:off x="5557128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charset="-122"/>
              </a:endParaRPr>
            </a:p>
          </p:txBody>
        </p:sp>
        <p:sp>
          <p:nvSpPr>
            <p:cNvPr id="118" name="KSO_Shape"/>
            <p:cNvSpPr/>
            <p:nvPr/>
          </p:nvSpPr>
          <p:spPr bwMode="auto">
            <a:xfrm>
              <a:off x="5652120" y="2208685"/>
              <a:ext cx="238362" cy="235978"/>
            </a:xfrm>
            <a:custGeom>
              <a:avLst/>
              <a:gdLst>
                <a:gd name="T0" fmla="*/ 615878 w 2390775"/>
                <a:gd name="T1" fmla="*/ 1467970 h 2365376"/>
                <a:gd name="T2" fmla="*/ 587250 w 2390775"/>
                <a:gd name="T3" fmla="*/ 1401697 h 2365376"/>
                <a:gd name="T4" fmla="*/ 1282649 w 2390775"/>
                <a:gd name="T5" fmla="*/ 1393474 h 2365376"/>
                <a:gd name="T6" fmla="*/ 1180915 w 2390775"/>
                <a:gd name="T7" fmla="*/ 1446870 h 2365376"/>
                <a:gd name="T8" fmla="*/ 1210073 w 2390775"/>
                <a:gd name="T9" fmla="*/ 1382167 h 2365376"/>
                <a:gd name="T10" fmla="*/ 653657 w 2390775"/>
                <a:gd name="T11" fmla="*/ 1314699 h 2365376"/>
                <a:gd name="T12" fmla="*/ 646041 w 2390775"/>
                <a:gd name="T13" fmla="*/ 1180275 h 2365376"/>
                <a:gd name="T14" fmla="*/ 589870 w 2390775"/>
                <a:gd name="T15" fmla="*/ 1105327 h 2365376"/>
                <a:gd name="T16" fmla="*/ 599516 w 2390775"/>
                <a:gd name="T17" fmla="*/ 1141280 h 2365376"/>
                <a:gd name="T18" fmla="*/ 579914 w 2390775"/>
                <a:gd name="T19" fmla="*/ 1158779 h 2365376"/>
                <a:gd name="T20" fmla="*/ 541333 w 2390775"/>
                <a:gd name="T21" fmla="*/ 1105965 h 2365376"/>
                <a:gd name="T22" fmla="*/ 1137260 w 2390775"/>
                <a:gd name="T23" fmla="*/ 1009231 h 2365376"/>
                <a:gd name="T24" fmla="*/ 1143562 w 2390775"/>
                <a:gd name="T25" fmla="*/ 1026145 h 2365376"/>
                <a:gd name="T26" fmla="*/ 1096615 w 2390775"/>
                <a:gd name="T27" fmla="*/ 1069549 h 2365376"/>
                <a:gd name="T28" fmla="*/ 1102602 w 2390775"/>
                <a:gd name="T29" fmla="*/ 1001572 h 2365376"/>
                <a:gd name="T30" fmla="*/ 972739 w 2390775"/>
                <a:gd name="T31" fmla="*/ 835988 h 2365376"/>
                <a:gd name="T32" fmla="*/ 989500 w 2390775"/>
                <a:gd name="T33" fmla="*/ 1138672 h 2365376"/>
                <a:gd name="T34" fmla="*/ 639427 w 2390775"/>
                <a:gd name="T35" fmla="*/ 1423644 h 2365376"/>
                <a:gd name="T36" fmla="*/ 599898 w 2390775"/>
                <a:gd name="T37" fmla="*/ 1003302 h 2365376"/>
                <a:gd name="T38" fmla="*/ 529694 w 2390775"/>
                <a:gd name="T39" fmla="*/ 1090596 h 2365376"/>
                <a:gd name="T40" fmla="*/ 602428 w 2390775"/>
                <a:gd name="T41" fmla="*/ 868249 h 2365376"/>
                <a:gd name="T42" fmla="*/ 861740 w 2390775"/>
                <a:gd name="T43" fmla="*/ 924231 h 2365376"/>
                <a:gd name="T44" fmla="*/ 755609 w 2390775"/>
                <a:gd name="T45" fmla="*/ 542052 h 2365376"/>
                <a:gd name="T46" fmla="*/ 929665 w 2390775"/>
                <a:gd name="T47" fmla="*/ 525915 h 2365376"/>
                <a:gd name="T48" fmla="*/ 909019 w 2390775"/>
                <a:gd name="T49" fmla="*/ 571798 h 2365376"/>
                <a:gd name="T50" fmla="*/ 936652 w 2390775"/>
                <a:gd name="T51" fmla="*/ 586353 h 2365376"/>
                <a:gd name="T52" fmla="*/ 928394 w 2390775"/>
                <a:gd name="T53" fmla="*/ 688879 h 2365376"/>
                <a:gd name="T54" fmla="*/ 840414 w 2390775"/>
                <a:gd name="T55" fmla="*/ 772101 h 2365376"/>
                <a:gd name="T56" fmla="*/ 742269 w 2390775"/>
                <a:gd name="T57" fmla="*/ 675588 h 2365376"/>
                <a:gd name="T58" fmla="*/ 738139 w 2390775"/>
                <a:gd name="T59" fmla="*/ 608504 h 2365376"/>
                <a:gd name="T60" fmla="*/ 761643 w 2390775"/>
                <a:gd name="T61" fmla="*/ 510093 h 2365376"/>
                <a:gd name="T62" fmla="*/ 617010 w 2390775"/>
                <a:gd name="T63" fmla="*/ 449064 h 2365376"/>
                <a:gd name="T64" fmla="*/ 350272 w 2390775"/>
                <a:gd name="T65" fmla="*/ 638327 h 2365376"/>
                <a:gd name="T66" fmla="*/ 215163 w 2390775"/>
                <a:gd name="T67" fmla="*/ 939947 h 2365376"/>
                <a:gd name="T68" fmla="*/ 256613 w 2390775"/>
                <a:gd name="T69" fmla="*/ 1277331 h 2365376"/>
                <a:gd name="T70" fmla="*/ 458486 w 2390775"/>
                <a:gd name="T71" fmla="*/ 1534008 h 2365376"/>
                <a:gd name="T72" fmla="*/ 767308 w 2390775"/>
                <a:gd name="T73" fmla="*/ 1655225 h 2365376"/>
                <a:gd name="T74" fmla="*/ 1101127 w 2390775"/>
                <a:gd name="T75" fmla="*/ 1596674 h 2365376"/>
                <a:gd name="T76" fmla="*/ 1347614 w 2390775"/>
                <a:gd name="T77" fmla="*/ 1383040 h 2365376"/>
                <a:gd name="T78" fmla="*/ 1453614 w 2390775"/>
                <a:gd name="T79" fmla="*/ 1066861 h 2365376"/>
                <a:gd name="T80" fmla="*/ 1378939 w 2390775"/>
                <a:gd name="T81" fmla="*/ 738024 h 2365376"/>
                <a:gd name="T82" fmla="*/ 1153652 w 2390775"/>
                <a:gd name="T83" fmla="*/ 501602 h 2365376"/>
                <a:gd name="T84" fmla="*/ 831224 w 2390775"/>
                <a:gd name="T85" fmla="*/ 411085 h 2365376"/>
                <a:gd name="T86" fmla="*/ 989432 w 2390775"/>
                <a:gd name="T87" fmla="*/ 315187 h 2365376"/>
                <a:gd name="T88" fmla="*/ 1471649 w 2390775"/>
                <a:gd name="T89" fmla="*/ 671876 h 2365376"/>
                <a:gd name="T90" fmla="*/ 1554866 w 2390775"/>
                <a:gd name="T91" fmla="*/ 1171938 h 2365376"/>
                <a:gd name="T92" fmla="*/ 1239716 w 2390775"/>
                <a:gd name="T93" fmla="*/ 1647313 h 2365376"/>
                <a:gd name="T94" fmla="*/ 646121 w 2390775"/>
                <a:gd name="T95" fmla="*/ 1748275 h 2365376"/>
                <a:gd name="T96" fmla="*/ 110112 w 2390775"/>
                <a:gd name="T97" fmla="*/ 1186813 h 2365376"/>
                <a:gd name="T98" fmla="*/ 251551 w 2390775"/>
                <a:gd name="T99" fmla="*/ 580725 h 2365376"/>
                <a:gd name="T100" fmla="*/ 1549044 w 2390775"/>
                <a:gd name="T101" fmla="*/ 160116 h 2365376"/>
                <a:gd name="T102" fmla="*/ 1461002 w 2390775"/>
                <a:gd name="T103" fmla="*/ 284475 h 2365376"/>
                <a:gd name="T104" fmla="*/ 1550307 w 2390775"/>
                <a:gd name="T105" fmla="*/ 426554 h 2365376"/>
                <a:gd name="T106" fmla="*/ 1719764 w 2390775"/>
                <a:gd name="T107" fmla="*/ 380038 h 2365376"/>
                <a:gd name="T108" fmla="*/ 1735543 w 2390775"/>
                <a:gd name="T109" fmla="*/ 232579 h 2365376"/>
                <a:gd name="T110" fmla="*/ 1705909 w 2390775"/>
                <a:gd name="T111" fmla="*/ 94508 h 2365376"/>
                <a:gd name="T112" fmla="*/ 1774050 w 2390775"/>
                <a:gd name="T113" fmla="*/ 148403 h 2365376"/>
                <a:gd name="T114" fmla="*/ 1781614 w 2390775"/>
                <a:gd name="T115" fmla="*/ 428769 h 2365376"/>
                <a:gd name="T116" fmla="*/ 1600166 w 2390775"/>
                <a:gd name="T117" fmla="*/ 516104 h 2365376"/>
                <a:gd name="T118" fmla="*/ 1452167 w 2390775"/>
                <a:gd name="T119" fmla="*/ 455349 h 2365376"/>
                <a:gd name="T120" fmla="*/ 1310478 w 2390775"/>
                <a:gd name="T121" fmla="*/ 259477 h 2365376"/>
                <a:gd name="T122" fmla="*/ 1562614 w 2390775"/>
                <a:gd name="T123" fmla="*/ 74046 h 236537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90775" h="2365376">
                  <a:moveTo>
                    <a:pt x="761351" y="1739900"/>
                  </a:moveTo>
                  <a:lnTo>
                    <a:pt x="791690" y="1805294"/>
                  </a:lnTo>
                  <a:lnTo>
                    <a:pt x="794883" y="1808051"/>
                  </a:lnTo>
                  <a:lnTo>
                    <a:pt x="797278" y="1811991"/>
                  </a:lnTo>
                  <a:lnTo>
                    <a:pt x="800871" y="1817112"/>
                  </a:lnTo>
                  <a:lnTo>
                    <a:pt x="803266" y="1822233"/>
                  </a:lnTo>
                  <a:lnTo>
                    <a:pt x="804065" y="1825384"/>
                  </a:lnTo>
                  <a:lnTo>
                    <a:pt x="804863" y="1828536"/>
                  </a:lnTo>
                  <a:lnTo>
                    <a:pt x="804863" y="1831687"/>
                  </a:lnTo>
                  <a:lnTo>
                    <a:pt x="804863" y="1834839"/>
                  </a:lnTo>
                  <a:lnTo>
                    <a:pt x="804065" y="1837990"/>
                  </a:lnTo>
                  <a:lnTo>
                    <a:pt x="802867" y="1841142"/>
                  </a:lnTo>
                  <a:lnTo>
                    <a:pt x="801670" y="1842718"/>
                  </a:lnTo>
                  <a:lnTo>
                    <a:pt x="799674" y="1844687"/>
                  </a:lnTo>
                  <a:lnTo>
                    <a:pt x="797278" y="1845475"/>
                  </a:lnTo>
                  <a:lnTo>
                    <a:pt x="794484" y="1845869"/>
                  </a:lnTo>
                  <a:lnTo>
                    <a:pt x="790891" y="1846263"/>
                  </a:lnTo>
                  <a:lnTo>
                    <a:pt x="787698" y="1845869"/>
                  </a:lnTo>
                  <a:lnTo>
                    <a:pt x="784105" y="1845475"/>
                  </a:lnTo>
                  <a:lnTo>
                    <a:pt x="780512" y="1844293"/>
                  </a:lnTo>
                  <a:lnTo>
                    <a:pt x="776520" y="1842718"/>
                  </a:lnTo>
                  <a:lnTo>
                    <a:pt x="772927" y="1841142"/>
                  </a:lnTo>
                  <a:lnTo>
                    <a:pt x="768935" y="1839172"/>
                  </a:lnTo>
                  <a:lnTo>
                    <a:pt x="765343" y="1836809"/>
                  </a:lnTo>
                  <a:lnTo>
                    <a:pt x="761750" y="1834051"/>
                  </a:lnTo>
                  <a:lnTo>
                    <a:pt x="758955" y="1831294"/>
                  </a:lnTo>
                  <a:lnTo>
                    <a:pt x="756161" y="1827748"/>
                  </a:lnTo>
                  <a:lnTo>
                    <a:pt x="754165" y="1824597"/>
                  </a:lnTo>
                  <a:lnTo>
                    <a:pt x="748975" y="1815536"/>
                  </a:lnTo>
                  <a:lnTo>
                    <a:pt x="745782" y="1808839"/>
                  </a:lnTo>
                  <a:lnTo>
                    <a:pt x="743387" y="1803718"/>
                  </a:lnTo>
                  <a:lnTo>
                    <a:pt x="742588" y="1799385"/>
                  </a:lnTo>
                  <a:lnTo>
                    <a:pt x="742588" y="1795051"/>
                  </a:lnTo>
                  <a:lnTo>
                    <a:pt x="743387" y="1790718"/>
                  </a:lnTo>
                  <a:lnTo>
                    <a:pt x="746181" y="1778112"/>
                  </a:lnTo>
                  <a:lnTo>
                    <a:pt x="746979" y="1774173"/>
                  </a:lnTo>
                  <a:lnTo>
                    <a:pt x="746979" y="1772203"/>
                  </a:lnTo>
                  <a:lnTo>
                    <a:pt x="746181" y="1771021"/>
                  </a:lnTo>
                  <a:lnTo>
                    <a:pt x="745383" y="1770627"/>
                  </a:lnTo>
                  <a:lnTo>
                    <a:pt x="742987" y="1770627"/>
                  </a:lnTo>
                  <a:lnTo>
                    <a:pt x="742189" y="1770233"/>
                  </a:lnTo>
                  <a:lnTo>
                    <a:pt x="741790" y="1769839"/>
                  </a:lnTo>
                  <a:lnTo>
                    <a:pt x="738596" y="1761961"/>
                  </a:lnTo>
                  <a:lnTo>
                    <a:pt x="736999" y="1758021"/>
                  </a:lnTo>
                  <a:lnTo>
                    <a:pt x="736600" y="1756052"/>
                  </a:lnTo>
                  <a:lnTo>
                    <a:pt x="736600" y="1754476"/>
                  </a:lnTo>
                  <a:lnTo>
                    <a:pt x="742189" y="1750536"/>
                  </a:lnTo>
                  <a:lnTo>
                    <a:pt x="747379" y="1747385"/>
                  </a:lnTo>
                  <a:lnTo>
                    <a:pt x="750971" y="1745021"/>
                  </a:lnTo>
                  <a:lnTo>
                    <a:pt x="754165" y="1743839"/>
                  </a:lnTo>
                  <a:lnTo>
                    <a:pt x="758556" y="1741870"/>
                  </a:lnTo>
                  <a:lnTo>
                    <a:pt x="759754" y="1741870"/>
                  </a:lnTo>
                  <a:lnTo>
                    <a:pt x="761351" y="1739900"/>
                  </a:lnTo>
                  <a:close/>
                  <a:moveTo>
                    <a:pt x="1554438" y="1730375"/>
                  </a:moveTo>
                  <a:lnTo>
                    <a:pt x="1565575" y="1730375"/>
                  </a:lnTo>
                  <a:lnTo>
                    <a:pt x="1575916" y="1730375"/>
                  </a:lnTo>
                  <a:lnTo>
                    <a:pt x="1586258" y="1731163"/>
                  </a:lnTo>
                  <a:lnTo>
                    <a:pt x="1591031" y="1731951"/>
                  </a:lnTo>
                  <a:lnTo>
                    <a:pt x="1595008" y="1733133"/>
                  </a:lnTo>
                  <a:lnTo>
                    <a:pt x="1598986" y="1734314"/>
                  </a:lnTo>
                  <a:lnTo>
                    <a:pt x="1602168" y="1735890"/>
                  </a:lnTo>
                  <a:lnTo>
                    <a:pt x="1605350" y="1737860"/>
                  </a:lnTo>
                  <a:lnTo>
                    <a:pt x="1607339" y="1739830"/>
                  </a:lnTo>
                  <a:lnTo>
                    <a:pt x="1608929" y="1741799"/>
                  </a:lnTo>
                  <a:lnTo>
                    <a:pt x="1609725" y="1744951"/>
                  </a:lnTo>
                  <a:lnTo>
                    <a:pt x="1609725" y="1747708"/>
                  </a:lnTo>
                  <a:lnTo>
                    <a:pt x="1608929" y="1751648"/>
                  </a:lnTo>
                  <a:lnTo>
                    <a:pt x="1607339" y="1755193"/>
                  </a:lnTo>
                  <a:lnTo>
                    <a:pt x="1604554" y="1759920"/>
                  </a:lnTo>
                  <a:lnTo>
                    <a:pt x="1600577" y="1764648"/>
                  </a:lnTo>
                  <a:lnTo>
                    <a:pt x="1595804" y="1769769"/>
                  </a:lnTo>
                  <a:lnTo>
                    <a:pt x="1589042" y="1776072"/>
                  </a:lnTo>
                  <a:lnTo>
                    <a:pt x="1582678" y="1781193"/>
                  </a:lnTo>
                  <a:lnTo>
                    <a:pt x="1576314" y="1786314"/>
                  </a:lnTo>
                  <a:lnTo>
                    <a:pt x="1570348" y="1790647"/>
                  </a:lnTo>
                  <a:lnTo>
                    <a:pt x="1563586" y="1794193"/>
                  </a:lnTo>
                  <a:lnTo>
                    <a:pt x="1557222" y="1797738"/>
                  </a:lnTo>
                  <a:lnTo>
                    <a:pt x="1550461" y="1800496"/>
                  </a:lnTo>
                  <a:lnTo>
                    <a:pt x="1544097" y="1802466"/>
                  </a:lnTo>
                  <a:lnTo>
                    <a:pt x="1537733" y="1804829"/>
                  </a:lnTo>
                  <a:lnTo>
                    <a:pt x="1530971" y="1806799"/>
                  </a:lnTo>
                  <a:lnTo>
                    <a:pt x="1524607" y="1807981"/>
                  </a:lnTo>
                  <a:lnTo>
                    <a:pt x="1518243" y="1809163"/>
                  </a:lnTo>
                  <a:lnTo>
                    <a:pt x="1505117" y="1811132"/>
                  </a:lnTo>
                  <a:lnTo>
                    <a:pt x="1491992" y="1812314"/>
                  </a:lnTo>
                  <a:lnTo>
                    <a:pt x="1486026" y="1813102"/>
                  </a:lnTo>
                  <a:lnTo>
                    <a:pt x="1483241" y="1813890"/>
                  </a:lnTo>
                  <a:lnTo>
                    <a:pt x="1482048" y="1814678"/>
                  </a:lnTo>
                  <a:lnTo>
                    <a:pt x="1481253" y="1815072"/>
                  </a:lnTo>
                  <a:lnTo>
                    <a:pt x="1480855" y="1815859"/>
                  </a:lnTo>
                  <a:lnTo>
                    <a:pt x="1480855" y="1817041"/>
                  </a:lnTo>
                  <a:lnTo>
                    <a:pt x="1481253" y="1818617"/>
                  </a:lnTo>
                  <a:lnTo>
                    <a:pt x="1482048" y="1819799"/>
                  </a:lnTo>
                  <a:lnTo>
                    <a:pt x="1482048" y="1821375"/>
                  </a:lnTo>
                  <a:lnTo>
                    <a:pt x="1482048" y="1821769"/>
                  </a:lnTo>
                  <a:lnTo>
                    <a:pt x="1480855" y="1822556"/>
                  </a:lnTo>
                  <a:lnTo>
                    <a:pt x="1471309" y="1830829"/>
                  </a:lnTo>
                  <a:lnTo>
                    <a:pt x="1465343" y="1834375"/>
                  </a:lnTo>
                  <a:lnTo>
                    <a:pt x="1463354" y="1835556"/>
                  </a:lnTo>
                  <a:lnTo>
                    <a:pt x="1461365" y="1836738"/>
                  </a:lnTo>
                  <a:lnTo>
                    <a:pt x="1452615" y="1830041"/>
                  </a:lnTo>
                  <a:lnTo>
                    <a:pt x="1445853" y="1824132"/>
                  </a:lnTo>
                  <a:lnTo>
                    <a:pt x="1440285" y="1819405"/>
                  </a:lnTo>
                  <a:lnTo>
                    <a:pt x="1437103" y="1815072"/>
                  </a:lnTo>
                  <a:lnTo>
                    <a:pt x="1434716" y="1812314"/>
                  </a:lnTo>
                  <a:lnTo>
                    <a:pt x="1433125" y="1810344"/>
                  </a:lnTo>
                  <a:lnTo>
                    <a:pt x="1432330" y="1808375"/>
                  </a:lnTo>
                  <a:lnTo>
                    <a:pt x="1428750" y="1806799"/>
                  </a:lnTo>
                  <a:lnTo>
                    <a:pt x="1512675" y="1734314"/>
                  </a:lnTo>
                  <a:lnTo>
                    <a:pt x="1518641" y="1733527"/>
                  </a:lnTo>
                  <a:lnTo>
                    <a:pt x="1533755" y="1731951"/>
                  </a:lnTo>
                  <a:lnTo>
                    <a:pt x="1543699" y="1731163"/>
                  </a:lnTo>
                  <a:lnTo>
                    <a:pt x="1554438" y="1730375"/>
                  </a:lnTo>
                  <a:close/>
                  <a:moveTo>
                    <a:pt x="588962" y="1535113"/>
                  </a:moveTo>
                  <a:lnTo>
                    <a:pt x="694496" y="1535113"/>
                  </a:lnTo>
                  <a:lnTo>
                    <a:pt x="694496" y="1557872"/>
                  </a:lnTo>
                  <a:lnTo>
                    <a:pt x="694894" y="1558271"/>
                  </a:lnTo>
                  <a:lnTo>
                    <a:pt x="696885" y="1560268"/>
                  </a:lnTo>
                  <a:lnTo>
                    <a:pt x="698478" y="1560667"/>
                  </a:lnTo>
                  <a:lnTo>
                    <a:pt x="700469" y="1561466"/>
                  </a:lnTo>
                  <a:lnTo>
                    <a:pt x="704053" y="1561865"/>
                  </a:lnTo>
                  <a:lnTo>
                    <a:pt x="707239" y="1561865"/>
                  </a:lnTo>
                  <a:lnTo>
                    <a:pt x="711222" y="1561865"/>
                  </a:lnTo>
                  <a:lnTo>
                    <a:pt x="714407" y="1561466"/>
                  </a:lnTo>
                  <a:lnTo>
                    <a:pt x="716797" y="1560667"/>
                  </a:lnTo>
                  <a:lnTo>
                    <a:pt x="718390" y="1560268"/>
                  </a:lnTo>
                  <a:lnTo>
                    <a:pt x="720381" y="1558271"/>
                  </a:lnTo>
                  <a:lnTo>
                    <a:pt x="720779" y="1557872"/>
                  </a:lnTo>
                  <a:lnTo>
                    <a:pt x="720779" y="1535113"/>
                  </a:lnTo>
                  <a:lnTo>
                    <a:pt x="820737" y="1535113"/>
                  </a:lnTo>
                  <a:lnTo>
                    <a:pt x="820737" y="1644117"/>
                  </a:lnTo>
                  <a:lnTo>
                    <a:pt x="820339" y="1648908"/>
                  </a:lnTo>
                  <a:lnTo>
                    <a:pt x="819144" y="1652901"/>
                  </a:lnTo>
                  <a:lnTo>
                    <a:pt x="816755" y="1656894"/>
                  </a:lnTo>
                  <a:lnTo>
                    <a:pt x="814365" y="1660088"/>
                  </a:lnTo>
                  <a:lnTo>
                    <a:pt x="810781" y="1663283"/>
                  </a:lnTo>
                  <a:lnTo>
                    <a:pt x="806799" y="1665279"/>
                  </a:lnTo>
                  <a:lnTo>
                    <a:pt x="802418" y="1666477"/>
                  </a:lnTo>
                  <a:lnTo>
                    <a:pt x="797639" y="1666876"/>
                  </a:lnTo>
                  <a:lnTo>
                    <a:pt x="612060" y="1666876"/>
                  </a:lnTo>
                  <a:lnTo>
                    <a:pt x="607281" y="1666477"/>
                  </a:lnTo>
                  <a:lnTo>
                    <a:pt x="602901" y="1665279"/>
                  </a:lnTo>
                  <a:lnTo>
                    <a:pt x="598918" y="1663283"/>
                  </a:lnTo>
                  <a:lnTo>
                    <a:pt x="595732" y="1660088"/>
                  </a:lnTo>
                  <a:lnTo>
                    <a:pt x="592546" y="1656894"/>
                  </a:lnTo>
                  <a:lnTo>
                    <a:pt x="590555" y="1652901"/>
                  </a:lnTo>
                  <a:lnTo>
                    <a:pt x="589360" y="1648908"/>
                  </a:lnTo>
                  <a:lnTo>
                    <a:pt x="588962" y="1644117"/>
                  </a:lnTo>
                  <a:lnTo>
                    <a:pt x="588962" y="1535113"/>
                  </a:lnTo>
                  <a:close/>
                  <a:moveTo>
                    <a:pt x="612060" y="1476375"/>
                  </a:moveTo>
                  <a:lnTo>
                    <a:pt x="797639" y="1476375"/>
                  </a:lnTo>
                  <a:lnTo>
                    <a:pt x="802418" y="1476769"/>
                  </a:lnTo>
                  <a:lnTo>
                    <a:pt x="806799" y="1477950"/>
                  </a:lnTo>
                  <a:lnTo>
                    <a:pt x="810781" y="1480312"/>
                  </a:lnTo>
                  <a:lnTo>
                    <a:pt x="814365" y="1483068"/>
                  </a:lnTo>
                  <a:lnTo>
                    <a:pt x="816755" y="1486611"/>
                  </a:lnTo>
                  <a:lnTo>
                    <a:pt x="819144" y="1490155"/>
                  </a:lnTo>
                  <a:lnTo>
                    <a:pt x="820339" y="1494485"/>
                  </a:lnTo>
                  <a:lnTo>
                    <a:pt x="820737" y="1498816"/>
                  </a:lnTo>
                  <a:lnTo>
                    <a:pt x="820737" y="1525588"/>
                  </a:lnTo>
                  <a:lnTo>
                    <a:pt x="588962" y="1525588"/>
                  </a:lnTo>
                  <a:lnTo>
                    <a:pt x="588962" y="1498816"/>
                  </a:lnTo>
                  <a:lnTo>
                    <a:pt x="589360" y="1494485"/>
                  </a:lnTo>
                  <a:lnTo>
                    <a:pt x="590555" y="1490155"/>
                  </a:lnTo>
                  <a:lnTo>
                    <a:pt x="592546" y="1486611"/>
                  </a:lnTo>
                  <a:lnTo>
                    <a:pt x="595732" y="1483068"/>
                  </a:lnTo>
                  <a:lnTo>
                    <a:pt x="598918" y="1480312"/>
                  </a:lnTo>
                  <a:lnTo>
                    <a:pt x="602901" y="1477950"/>
                  </a:lnTo>
                  <a:lnTo>
                    <a:pt x="607281" y="1476769"/>
                  </a:lnTo>
                  <a:lnTo>
                    <a:pt x="612060" y="1476375"/>
                  </a:lnTo>
                  <a:close/>
                  <a:moveTo>
                    <a:pt x="725449" y="1381125"/>
                  </a:moveTo>
                  <a:lnTo>
                    <a:pt x="730525" y="1381524"/>
                  </a:lnTo>
                  <a:lnTo>
                    <a:pt x="732087" y="1381524"/>
                  </a:lnTo>
                  <a:lnTo>
                    <a:pt x="734430" y="1382322"/>
                  </a:lnTo>
                  <a:lnTo>
                    <a:pt x="737554" y="1384317"/>
                  </a:lnTo>
                  <a:lnTo>
                    <a:pt x="740287" y="1386312"/>
                  </a:lnTo>
                  <a:lnTo>
                    <a:pt x="743411" y="1389505"/>
                  </a:lnTo>
                  <a:lnTo>
                    <a:pt x="746535" y="1393096"/>
                  </a:lnTo>
                  <a:lnTo>
                    <a:pt x="749659" y="1397486"/>
                  </a:lnTo>
                  <a:lnTo>
                    <a:pt x="755906" y="1407063"/>
                  </a:lnTo>
                  <a:lnTo>
                    <a:pt x="761373" y="1417837"/>
                  </a:lnTo>
                  <a:lnTo>
                    <a:pt x="766059" y="1427813"/>
                  </a:lnTo>
                  <a:lnTo>
                    <a:pt x="769182" y="1437390"/>
                  </a:lnTo>
                  <a:lnTo>
                    <a:pt x="770744" y="1441780"/>
                  </a:lnTo>
                  <a:lnTo>
                    <a:pt x="771525" y="1445770"/>
                  </a:lnTo>
                  <a:lnTo>
                    <a:pt x="771525" y="1448164"/>
                  </a:lnTo>
                  <a:lnTo>
                    <a:pt x="771525" y="1450159"/>
                  </a:lnTo>
                  <a:lnTo>
                    <a:pt x="770744" y="1451357"/>
                  </a:lnTo>
                  <a:lnTo>
                    <a:pt x="769182" y="1452155"/>
                  </a:lnTo>
                  <a:lnTo>
                    <a:pt x="768011" y="1452155"/>
                  </a:lnTo>
                  <a:lnTo>
                    <a:pt x="766449" y="1450958"/>
                  </a:lnTo>
                  <a:lnTo>
                    <a:pt x="764887" y="1449760"/>
                  </a:lnTo>
                  <a:lnTo>
                    <a:pt x="762544" y="1448563"/>
                  </a:lnTo>
                  <a:lnTo>
                    <a:pt x="759030" y="1444174"/>
                  </a:lnTo>
                  <a:lnTo>
                    <a:pt x="755516" y="1439784"/>
                  </a:lnTo>
                  <a:lnTo>
                    <a:pt x="753173" y="1434996"/>
                  </a:lnTo>
                  <a:lnTo>
                    <a:pt x="752392" y="1433400"/>
                  </a:lnTo>
                  <a:lnTo>
                    <a:pt x="752392" y="1431404"/>
                  </a:lnTo>
                  <a:lnTo>
                    <a:pt x="752001" y="1428611"/>
                  </a:lnTo>
                  <a:lnTo>
                    <a:pt x="750830" y="1426616"/>
                  </a:lnTo>
                  <a:lnTo>
                    <a:pt x="748878" y="1425419"/>
                  </a:lnTo>
                  <a:lnTo>
                    <a:pt x="746925" y="1425020"/>
                  </a:lnTo>
                  <a:lnTo>
                    <a:pt x="746144" y="1425419"/>
                  </a:lnTo>
                  <a:lnTo>
                    <a:pt x="745363" y="1425818"/>
                  </a:lnTo>
                  <a:lnTo>
                    <a:pt x="744582" y="1426616"/>
                  </a:lnTo>
                  <a:lnTo>
                    <a:pt x="743411" y="1427414"/>
                  </a:lnTo>
                  <a:lnTo>
                    <a:pt x="742630" y="1428611"/>
                  </a:lnTo>
                  <a:lnTo>
                    <a:pt x="742240" y="1430207"/>
                  </a:lnTo>
                  <a:lnTo>
                    <a:pt x="741849" y="1432602"/>
                  </a:lnTo>
                  <a:lnTo>
                    <a:pt x="741849" y="1434597"/>
                  </a:lnTo>
                  <a:lnTo>
                    <a:pt x="741459" y="1439385"/>
                  </a:lnTo>
                  <a:lnTo>
                    <a:pt x="740678" y="1443376"/>
                  </a:lnTo>
                  <a:lnTo>
                    <a:pt x="739897" y="1445371"/>
                  </a:lnTo>
                  <a:lnTo>
                    <a:pt x="739116" y="1446967"/>
                  </a:lnTo>
                  <a:lnTo>
                    <a:pt x="737944" y="1448164"/>
                  </a:lnTo>
                  <a:lnTo>
                    <a:pt x="735992" y="1449361"/>
                  </a:lnTo>
                  <a:lnTo>
                    <a:pt x="734430" y="1450558"/>
                  </a:lnTo>
                  <a:lnTo>
                    <a:pt x="732868" y="1452155"/>
                  </a:lnTo>
                  <a:lnTo>
                    <a:pt x="730525" y="1452953"/>
                  </a:lnTo>
                  <a:lnTo>
                    <a:pt x="727792" y="1453352"/>
                  </a:lnTo>
                  <a:lnTo>
                    <a:pt x="721935" y="1454150"/>
                  </a:lnTo>
                  <a:lnTo>
                    <a:pt x="715297" y="1454150"/>
                  </a:lnTo>
                  <a:lnTo>
                    <a:pt x="712173" y="1453751"/>
                  </a:lnTo>
                  <a:lnTo>
                    <a:pt x="709049" y="1452953"/>
                  </a:lnTo>
                  <a:lnTo>
                    <a:pt x="706706" y="1452155"/>
                  </a:lnTo>
                  <a:lnTo>
                    <a:pt x="703973" y="1450558"/>
                  </a:lnTo>
                  <a:lnTo>
                    <a:pt x="701240" y="1448962"/>
                  </a:lnTo>
                  <a:lnTo>
                    <a:pt x="699287" y="1447366"/>
                  </a:lnTo>
                  <a:lnTo>
                    <a:pt x="694992" y="1442977"/>
                  </a:lnTo>
                  <a:lnTo>
                    <a:pt x="691478" y="1438188"/>
                  </a:lnTo>
                  <a:lnTo>
                    <a:pt x="687963" y="1432602"/>
                  </a:lnTo>
                  <a:lnTo>
                    <a:pt x="685230" y="1427015"/>
                  </a:lnTo>
                  <a:lnTo>
                    <a:pt x="682497" y="1421029"/>
                  </a:lnTo>
                  <a:lnTo>
                    <a:pt x="680544" y="1415044"/>
                  </a:lnTo>
                  <a:lnTo>
                    <a:pt x="678982" y="1409058"/>
                  </a:lnTo>
                  <a:lnTo>
                    <a:pt x="676249" y="1399082"/>
                  </a:lnTo>
                  <a:lnTo>
                    <a:pt x="675078" y="1392298"/>
                  </a:lnTo>
                  <a:lnTo>
                    <a:pt x="674687" y="1389106"/>
                  </a:lnTo>
                  <a:lnTo>
                    <a:pt x="674687" y="1388707"/>
                  </a:lnTo>
                  <a:lnTo>
                    <a:pt x="675078" y="1388308"/>
                  </a:lnTo>
                  <a:lnTo>
                    <a:pt x="676249" y="1387909"/>
                  </a:lnTo>
                  <a:lnTo>
                    <a:pt x="679373" y="1387111"/>
                  </a:lnTo>
                  <a:lnTo>
                    <a:pt x="683278" y="1385913"/>
                  </a:lnTo>
                  <a:lnTo>
                    <a:pt x="689525" y="1384716"/>
                  </a:lnTo>
                  <a:lnTo>
                    <a:pt x="698897" y="1383120"/>
                  </a:lnTo>
                  <a:lnTo>
                    <a:pt x="715297" y="1381524"/>
                  </a:lnTo>
                  <a:lnTo>
                    <a:pt x="725449" y="1381125"/>
                  </a:lnTo>
                  <a:close/>
                  <a:moveTo>
                    <a:pt x="1433588" y="1247775"/>
                  </a:moveTo>
                  <a:lnTo>
                    <a:pt x="1439124" y="1247775"/>
                  </a:lnTo>
                  <a:lnTo>
                    <a:pt x="1444264" y="1248175"/>
                  </a:lnTo>
                  <a:lnTo>
                    <a:pt x="1448614" y="1248976"/>
                  </a:lnTo>
                  <a:lnTo>
                    <a:pt x="1451382" y="1249776"/>
                  </a:lnTo>
                  <a:lnTo>
                    <a:pt x="1453359" y="1250977"/>
                  </a:lnTo>
                  <a:lnTo>
                    <a:pt x="1454150" y="1252178"/>
                  </a:lnTo>
                  <a:lnTo>
                    <a:pt x="1454150" y="1253779"/>
                  </a:lnTo>
                  <a:lnTo>
                    <a:pt x="1453359" y="1255380"/>
                  </a:lnTo>
                  <a:lnTo>
                    <a:pt x="1452173" y="1256981"/>
                  </a:lnTo>
                  <a:lnTo>
                    <a:pt x="1450196" y="1258582"/>
                  </a:lnTo>
                  <a:lnTo>
                    <a:pt x="1447428" y="1260183"/>
                  </a:lnTo>
                  <a:lnTo>
                    <a:pt x="1441892" y="1262985"/>
                  </a:lnTo>
                  <a:lnTo>
                    <a:pt x="1435565" y="1264986"/>
                  </a:lnTo>
                  <a:lnTo>
                    <a:pt x="1432402" y="1265387"/>
                  </a:lnTo>
                  <a:lnTo>
                    <a:pt x="1429634" y="1265787"/>
                  </a:lnTo>
                  <a:lnTo>
                    <a:pt x="1427261" y="1265787"/>
                  </a:lnTo>
                  <a:lnTo>
                    <a:pt x="1425284" y="1265387"/>
                  </a:lnTo>
                  <a:lnTo>
                    <a:pt x="1423703" y="1264986"/>
                  </a:lnTo>
                  <a:lnTo>
                    <a:pt x="1422516" y="1264586"/>
                  </a:lnTo>
                  <a:lnTo>
                    <a:pt x="1420539" y="1264586"/>
                  </a:lnTo>
                  <a:lnTo>
                    <a:pt x="1419353" y="1264986"/>
                  </a:lnTo>
                  <a:lnTo>
                    <a:pt x="1418562" y="1265787"/>
                  </a:lnTo>
                  <a:lnTo>
                    <a:pt x="1417376" y="1266588"/>
                  </a:lnTo>
                  <a:lnTo>
                    <a:pt x="1416980" y="1267388"/>
                  </a:lnTo>
                  <a:lnTo>
                    <a:pt x="1416585" y="1268589"/>
                  </a:lnTo>
                  <a:lnTo>
                    <a:pt x="1416190" y="1269790"/>
                  </a:lnTo>
                  <a:lnTo>
                    <a:pt x="1416585" y="1270990"/>
                  </a:lnTo>
                  <a:lnTo>
                    <a:pt x="1416585" y="1272191"/>
                  </a:lnTo>
                  <a:lnTo>
                    <a:pt x="1417376" y="1273392"/>
                  </a:lnTo>
                  <a:lnTo>
                    <a:pt x="1418562" y="1274993"/>
                  </a:lnTo>
                  <a:lnTo>
                    <a:pt x="1419748" y="1276194"/>
                  </a:lnTo>
                  <a:lnTo>
                    <a:pt x="1422121" y="1277395"/>
                  </a:lnTo>
                  <a:lnTo>
                    <a:pt x="1424098" y="1278596"/>
                  </a:lnTo>
                  <a:lnTo>
                    <a:pt x="1428843" y="1280597"/>
                  </a:lnTo>
                  <a:lnTo>
                    <a:pt x="1430820" y="1282198"/>
                  </a:lnTo>
                  <a:lnTo>
                    <a:pt x="1432402" y="1283799"/>
                  </a:lnTo>
                  <a:lnTo>
                    <a:pt x="1433588" y="1285000"/>
                  </a:lnTo>
                  <a:lnTo>
                    <a:pt x="1435170" y="1287001"/>
                  </a:lnTo>
                  <a:lnTo>
                    <a:pt x="1436356" y="1289003"/>
                  </a:lnTo>
                  <a:lnTo>
                    <a:pt x="1436751" y="1291404"/>
                  </a:lnTo>
                  <a:lnTo>
                    <a:pt x="1437542" y="1293406"/>
                  </a:lnTo>
                  <a:lnTo>
                    <a:pt x="1437542" y="1296608"/>
                  </a:lnTo>
                  <a:lnTo>
                    <a:pt x="1437542" y="1299009"/>
                  </a:lnTo>
                  <a:lnTo>
                    <a:pt x="1437147" y="1302612"/>
                  </a:lnTo>
                  <a:lnTo>
                    <a:pt x="1436356" y="1305414"/>
                  </a:lnTo>
                  <a:lnTo>
                    <a:pt x="1435170" y="1309416"/>
                  </a:lnTo>
                  <a:lnTo>
                    <a:pt x="1431611" y="1317422"/>
                  </a:lnTo>
                  <a:lnTo>
                    <a:pt x="1430029" y="1320624"/>
                  </a:lnTo>
                  <a:lnTo>
                    <a:pt x="1428052" y="1323826"/>
                  </a:lnTo>
                  <a:lnTo>
                    <a:pt x="1425680" y="1326628"/>
                  </a:lnTo>
                  <a:lnTo>
                    <a:pt x="1423307" y="1328629"/>
                  </a:lnTo>
                  <a:lnTo>
                    <a:pt x="1420539" y="1331431"/>
                  </a:lnTo>
                  <a:lnTo>
                    <a:pt x="1417771" y="1333032"/>
                  </a:lnTo>
                  <a:lnTo>
                    <a:pt x="1414608" y="1334633"/>
                  </a:lnTo>
                  <a:lnTo>
                    <a:pt x="1411445" y="1336635"/>
                  </a:lnTo>
                  <a:lnTo>
                    <a:pt x="1404722" y="1338636"/>
                  </a:lnTo>
                  <a:lnTo>
                    <a:pt x="1397605" y="1340237"/>
                  </a:lnTo>
                  <a:lnTo>
                    <a:pt x="1390487" y="1341038"/>
                  </a:lnTo>
                  <a:lnTo>
                    <a:pt x="1383370" y="1341438"/>
                  </a:lnTo>
                  <a:lnTo>
                    <a:pt x="1376252" y="1341438"/>
                  </a:lnTo>
                  <a:lnTo>
                    <a:pt x="1369530" y="1341038"/>
                  </a:lnTo>
                  <a:lnTo>
                    <a:pt x="1358063" y="1339437"/>
                  </a:lnTo>
                  <a:lnTo>
                    <a:pt x="1350154" y="1338236"/>
                  </a:lnTo>
                  <a:lnTo>
                    <a:pt x="1347386" y="1337435"/>
                  </a:lnTo>
                  <a:lnTo>
                    <a:pt x="1347386" y="1337835"/>
                  </a:lnTo>
                  <a:lnTo>
                    <a:pt x="1346991" y="1337435"/>
                  </a:lnTo>
                  <a:lnTo>
                    <a:pt x="1346200" y="1337035"/>
                  </a:lnTo>
                  <a:lnTo>
                    <a:pt x="1346200" y="1334633"/>
                  </a:lnTo>
                  <a:lnTo>
                    <a:pt x="1346991" y="1331831"/>
                  </a:lnTo>
                  <a:lnTo>
                    <a:pt x="1347782" y="1326228"/>
                  </a:lnTo>
                  <a:lnTo>
                    <a:pt x="1349363" y="1318623"/>
                  </a:lnTo>
                  <a:lnTo>
                    <a:pt x="1351736" y="1307415"/>
                  </a:lnTo>
                  <a:lnTo>
                    <a:pt x="1355295" y="1296608"/>
                  </a:lnTo>
                  <a:lnTo>
                    <a:pt x="1357667" y="1287402"/>
                  </a:lnTo>
                  <a:lnTo>
                    <a:pt x="1361621" y="1275794"/>
                  </a:lnTo>
                  <a:lnTo>
                    <a:pt x="1363994" y="1270190"/>
                  </a:lnTo>
                  <a:lnTo>
                    <a:pt x="1364785" y="1268589"/>
                  </a:lnTo>
                  <a:lnTo>
                    <a:pt x="1366762" y="1265787"/>
                  </a:lnTo>
                  <a:lnTo>
                    <a:pt x="1369925" y="1262985"/>
                  </a:lnTo>
                  <a:lnTo>
                    <a:pt x="1373484" y="1260183"/>
                  </a:lnTo>
                  <a:lnTo>
                    <a:pt x="1378229" y="1258182"/>
                  </a:lnTo>
                  <a:lnTo>
                    <a:pt x="1383765" y="1256181"/>
                  </a:lnTo>
                  <a:lnTo>
                    <a:pt x="1389301" y="1253779"/>
                  </a:lnTo>
                  <a:lnTo>
                    <a:pt x="1395628" y="1252578"/>
                  </a:lnTo>
                  <a:lnTo>
                    <a:pt x="1401954" y="1250977"/>
                  </a:lnTo>
                  <a:lnTo>
                    <a:pt x="1415399" y="1248976"/>
                  </a:lnTo>
                  <a:lnTo>
                    <a:pt x="1428052" y="1248175"/>
                  </a:lnTo>
                  <a:lnTo>
                    <a:pt x="1433588" y="1247775"/>
                  </a:lnTo>
                  <a:close/>
                  <a:moveTo>
                    <a:pt x="1155700" y="965200"/>
                  </a:moveTo>
                  <a:lnTo>
                    <a:pt x="1161653" y="965597"/>
                  </a:lnTo>
                  <a:lnTo>
                    <a:pt x="1167209" y="966787"/>
                  </a:lnTo>
                  <a:lnTo>
                    <a:pt x="1172766" y="968770"/>
                  </a:lnTo>
                  <a:lnTo>
                    <a:pt x="1177925" y="971944"/>
                  </a:lnTo>
                  <a:lnTo>
                    <a:pt x="1182687" y="975514"/>
                  </a:lnTo>
                  <a:lnTo>
                    <a:pt x="1187450" y="980274"/>
                  </a:lnTo>
                  <a:lnTo>
                    <a:pt x="1192213" y="985431"/>
                  </a:lnTo>
                  <a:lnTo>
                    <a:pt x="1196181" y="991381"/>
                  </a:lnTo>
                  <a:lnTo>
                    <a:pt x="1200150" y="998125"/>
                  </a:lnTo>
                  <a:lnTo>
                    <a:pt x="1204119" y="1005265"/>
                  </a:lnTo>
                  <a:lnTo>
                    <a:pt x="1207691" y="1012802"/>
                  </a:lnTo>
                  <a:lnTo>
                    <a:pt x="1211659" y="1021133"/>
                  </a:lnTo>
                  <a:lnTo>
                    <a:pt x="1214437" y="1029860"/>
                  </a:lnTo>
                  <a:lnTo>
                    <a:pt x="1217613" y="1038984"/>
                  </a:lnTo>
                  <a:lnTo>
                    <a:pt x="1220787" y="1048504"/>
                  </a:lnTo>
                  <a:lnTo>
                    <a:pt x="1225947" y="1068338"/>
                  </a:lnTo>
                  <a:lnTo>
                    <a:pt x="1230313" y="1089363"/>
                  </a:lnTo>
                  <a:lnTo>
                    <a:pt x="1234678" y="1111180"/>
                  </a:lnTo>
                  <a:lnTo>
                    <a:pt x="1237853" y="1133792"/>
                  </a:lnTo>
                  <a:lnTo>
                    <a:pt x="1241028" y="1155609"/>
                  </a:lnTo>
                  <a:lnTo>
                    <a:pt x="1243013" y="1177824"/>
                  </a:lnTo>
                  <a:lnTo>
                    <a:pt x="1245394" y="1198848"/>
                  </a:lnTo>
                  <a:lnTo>
                    <a:pt x="1246981" y="1219476"/>
                  </a:lnTo>
                  <a:lnTo>
                    <a:pt x="1246187" y="1186551"/>
                  </a:lnTo>
                  <a:lnTo>
                    <a:pt x="1342231" y="1244467"/>
                  </a:lnTo>
                  <a:lnTo>
                    <a:pt x="1323181" y="1340465"/>
                  </a:lnTo>
                  <a:lnTo>
                    <a:pt x="1248966" y="1309524"/>
                  </a:lnTo>
                  <a:lnTo>
                    <a:pt x="1245394" y="1284929"/>
                  </a:lnTo>
                  <a:lnTo>
                    <a:pt x="1239441" y="1242087"/>
                  </a:lnTo>
                  <a:lnTo>
                    <a:pt x="1231106" y="1373787"/>
                  </a:lnTo>
                  <a:lnTo>
                    <a:pt x="1230709" y="1379737"/>
                  </a:lnTo>
                  <a:lnTo>
                    <a:pt x="1230313" y="1386084"/>
                  </a:lnTo>
                  <a:lnTo>
                    <a:pt x="1230709" y="1392431"/>
                  </a:lnTo>
                  <a:lnTo>
                    <a:pt x="1232297" y="1399968"/>
                  </a:lnTo>
                  <a:lnTo>
                    <a:pt x="1234281" y="1407902"/>
                  </a:lnTo>
                  <a:lnTo>
                    <a:pt x="1237059" y="1417422"/>
                  </a:lnTo>
                  <a:lnTo>
                    <a:pt x="1241822" y="1428133"/>
                  </a:lnTo>
                  <a:lnTo>
                    <a:pt x="1247775" y="1440430"/>
                  </a:lnTo>
                  <a:lnTo>
                    <a:pt x="1231106" y="1440430"/>
                  </a:lnTo>
                  <a:lnTo>
                    <a:pt x="1242219" y="1446380"/>
                  </a:lnTo>
                  <a:lnTo>
                    <a:pt x="1256109" y="1453124"/>
                  </a:lnTo>
                  <a:lnTo>
                    <a:pt x="1287066" y="1467405"/>
                  </a:lnTo>
                  <a:lnTo>
                    <a:pt x="1313259" y="1479305"/>
                  </a:lnTo>
                  <a:lnTo>
                    <a:pt x="1323975" y="1483669"/>
                  </a:lnTo>
                  <a:lnTo>
                    <a:pt x="1501775" y="1720491"/>
                  </a:lnTo>
                  <a:lnTo>
                    <a:pt x="1401763" y="1798638"/>
                  </a:lnTo>
                  <a:lnTo>
                    <a:pt x="1210469" y="1576494"/>
                  </a:lnTo>
                  <a:lnTo>
                    <a:pt x="1080294" y="1561816"/>
                  </a:lnTo>
                  <a:lnTo>
                    <a:pt x="1080294" y="1563800"/>
                  </a:lnTo>
                  <a:lnTo>
                    <a:pt x="1080294" y="1567370"/>
                  </a:lnTo>
                  <a:lnTo>
                    <a:pt x="1079500" y="1575700"/>
                  </a:lnTo>
                  <a:lnTo>
                    <a:pt x="1077516" y="1587601"/>
                  </a:lnTo>
                  <a:lnTo>
                    <a:pt x="1074341" y="1601088"/>
                  </a:lnTo>
                  <a:lnTo>
                    <a:pt x="1066403" y="1633220"/>
                  </a:lnTo>
                  <a:lnTo>
                    <a:pt x="1056878" y="1669318"/>
                  </a:lnTo>
                  <a:lnTo>
                    <a:pt x="1046956" y="1703830"/>
                  </a:lnTo>
                  <a:lnTo>
                    <a:pt x="1038622" y="1733582"/>
                  </a:lnTo>
                  <a:lnTo>
                    <a:pt x="1030288" y="1762540"/>
                  </a:lnTo>
                  <a:lnTo>
                    <a:pt x="802481" y="1785548"/>
                  </a:lnTo>
                  <a:lnTo>
                    <a:pt x="770731" y="1731201"/>
                  </a:lnTo>
                  <a:lnTo>
                    <a:pt x="904081" y="1706210"/>
                  </a:lnTo>
                  <a:lnTo>
                    <a:pt x="903685" y="1489619"/>
                  </a:lnTo>
                  <a:lnTo>
                    <a:pt x="871935" y="1482479"/>
                  </a:lnTo>
                  <a:lnTo>
                    <a:pt x="869950" y="1471768"/>
                  </a:lnTo>
                  <a:lnTo>
                    <a:pt x="867966" y="1461851"/>
                  </a:lnTo>
                  <a:lnTo>
                    <a:pt x="866378" y="1453124"/>
                  </a:lnTo>
                  <a:lnTo>
                    <a:pt x="864791" y="1445190"/>
                  </a:lnTo>
                  <a:lnTo>
                    <a:pt x="863600" y="1428926"/>
                  </a:lnTo>
                  <a:lnTo>
                    <a:pt x="862806" y="1413455"/>
                  </a:lnTo>
                  <a:lnTo>
                    <a:pt x="862013" y="1373787"/>
                  </a:lnTo>
                  <a:lnTo>
                    <a:pt x="860822" y="1346812"/>
                  </a:lnTo>
                  <a:lnTo>
                    <a:pt x="858044" y="1312697"/>
                  </a:lnTo>
                  <a:lnTo>
                    <a:pt x="854472" y="1175444"/>
                  </a:lnTo>
                  <a:lnTo>
                    <a:pt x="843756" y="1181791"/>
                  </a:lnTo>
                  <a:lnTo>
                    <a:pt x="818753" y="1197658"/>
                  </a:lnTo>
                  <a:lnTo>
                    <a:pt x="802878" y="1208369"/>
                  </a:lnTo>
                  <a:lnTo>
                    <a:pt x="786606" y="1219476"/>
                  </a:lnTo>
                  <a:lnTo>
                    <a:pt x="770731" y="1230980"/>
                  </a:lnTo>
                  <a:lnTo>
                    <a:pt x="756841" y="1242087"/>
                  </a:lnTo>
                  <a:lnTo>
                    <a:pt x="754460" y="1250021"/>
                  </a:lnTo>
                  <a:lnTo>
                    <a:pt x="752872" y="1258351"/>
                  </a:lnTo>
                  <a:lnTo>
                    <a:pt x="752078" y="1266681"/>
                  </a:lnTo>
                  <a:lnTo>
                    <a:pt x="751285" y="1275805"/>
                  </a:lnTo>
                  <a:lnTo>
                    <a:pt x="751285" y="1284532"/>
                  </a:lnTo>
                  <a:lnTo>
                    <a:pt x="751681" y="1292863"/>
                  </a:lnTo>
                  <a:lnTo>
                    <a:pt x="752078" y="1301590"/>
                  </a:lnTo>
                  <a:lnTo>
                    <a:pt x="752872" y="1310317"/>
                  </a:lnTo>
                  <a:lnTo>
                    <a:pt x="754856" y="1325788"/>
                  </a:lnTo>
                  <a:lnTo>
                    <a:pt x="756444" y="1339275"/>
                  </a:lnTo>
                  <a:lnTo>
                    <a:pt x="758031" y="1350382"/>
                  </a:lnTo>
                  <a:lnTo>
                    <a:pt x="758031" y="1354349"/>
                  </a:lnTo>
                  <a:lnTo>
                    <a:pt x="756841" y="1357523"/>
                  </a:lnTo>
                  <a:lnTo>
                    <a:pt x="727869" y="1355539"/>
                  </a:lnTo>
                  <a:lnTo>
                    <a:pt x="715566" y="1354746"/>
                  </a:lnTo>
                  <a:lnTo>
                    <a:pt x="709613" y="1354746"/>
                  </a:lnTo>
                  <a:lnTo>
                    <a:pt x="704453" y="1355143"/>
                  </a:lnTo>
                  <a:lnTo>
                    <a:pt x="698897" y="1355539"/>
                  </a:lnTo>
                  <a:lnTo>
                    <a:pt x="693341" y="1356729"/>
                  </a:lnTo>
                  <a:lnTo>
                    <a:pt x="687785" y="1357919"/>
                  </a:lnTo>
                  <a:lnTo>
                    <a:pt x="682228" y="1359903"/>
                  </a:lnTo>
                  <a:lnTo>
                    <a:pt x="677069" y="1361886"/>
                  </a:lnTo>
                  <a:lnTo>
                    <a:pt x="671116" y="1364663"/>
                  </a:lnTo>
                  <a:lnTo>
                    <a:pt x="664766" y="1367836"/>
                  </a:lnTo>
                  <a:lnTo>
                    <a:pt x="658416" y="1372200"/>
                  </a:lnTo>
                  <a:lnTo>
                    <a:pt x="657225" y="1367043"/>
                  </a:lnTo>
                  <a:lnTo>
                    <a:pt x="655241" y="1361093"/>
                  </a:lnTo>
                  <a:lnTo>
                    <a:pt x="654050" y="1355143"/>
                  </a:lnTo>
                  <a:lnTo>
                    <a:pt x="653256" y="1348399"/>
                  </a:lnTo>
                  <a:lnTo>
                    <a:pt x="651669" y="1333325"/>
                  </a:lnTo>
                  <a:lnTo>
                    <a:pt x="650875" y="1316267"/>
                  </a:lnTo>
                  <a:lnTo>
                    <a:pt x="650875" y="1296830"/>
                  </a:lnTo>
                  <a:lnTo>
                    <a:pt x="651272" y="1274615"/>
                  </a:lnTo>
                  <a:lnTo>
                    <a:pt x="652066" y="1251211"/>
                  </a:lnTo>
                  <a:lnTo>
                    <a:pt x="653653" y="1225029"/>
                  </a:lnTo>
                  <a:lnTo>
                    <a:pt x="660797" y="1208369"/>
                  </a:lnTo>
                  <a:lnTo>
                    <a:pt x="667147" y="1194881"/>
                  </a:lnTo>
                  <a:lnTo>
                    <a:pt x="670322" y="1188931"/>
                  </a:lnTo>
                  <a:lnTo>
                    <a:pt x="673497" y="1183774"/>
                  </a:lnTo>
                  <a:lnTo>
                    <a:pt x="680244" y="1174254"/>
                  </a:lnTo>
                  <a:lnTo>
                    <a:pt x="687388" y="1164733"/>
                  </a:lnTo>
                  <a:lnTo>
                    <a:pt x="696119" y="1155213"/>
                  </a:lnTo>
                  <a:lnTo>
                    <a:pt x="706438" y="1143312"/>
                  </a:lnTo>
                  <a:lnTo>
                    <a:pt x="718741" y="1129031"/>
                  </a:lnTo>
                  <a:lnTo>
                    <a:pt x="738585" y="1108007"/>
                  </a:lnTo>
                  <a:lnTo>
                    <a:pt x="756047" y="1088966"/>
                  </a:lnTo>
                  <a:lnTo>
                    <a:pt x="785416" y="1057231"/>
                  </a:lnTo>
                  <a:lnTo>
                    <a:pt x="797719" y="1043744"/>
                  </a:lnTo>
                  <a:lnTo>
                    <a:pt x="809228" y="1032240"/>
                  </a:lnTo>
                  <a:lnTo>
                    <a:pt x="820738" y="1021926"/>
                  </a:lnTo>
                  <a:lnTo>
                    <a:pt x="831056" y="1012802"/>
                  </a:lnTo>
                  <a:lnTo>
                    <a:pt x="836613" y="1008439"/>
                  </a:lnTo>
                  <a:lnTo>
                    <a:pt x="842169" y="1004869"/>
                  </a:lnTo>
                  <a:lnTo>
                    <a:pt x="848122" y="1000902"/>
                  </a:lnTo>
                  <a:lnTo>
                    <a:pt x="854075" y="997331"/>
                  </a:lnTo>
                  <a:lnTo>
                    <a:pt x="860028" y="994555"/>
                  </a:lnTo>
                  <a:lnTo>
                    <a:pt x="866378" y="991381"/>
                  </a:lnTo>
                  <a:lnTo>
                    <a:pt x="873125" y="988208"/>
                  </a:lnTo>
                  <a:lnTo>
                    <a:pt x="880269" y="985828"/>
                  </a:lnTo>
                  <a:lnTo>
                    <a:pt x="895350" y="980274"/>
                  </a:lnTo>
                  <a:lnTo>
                    <a:pt x="912416" y="975117"/>
                  </a:lnTo>
                  <a:lnTo>
                    <a:pt x="932260" y="970753"/>
                  </a:lnTo>
                  <a:lnTo>
                    <a:pt x="954881" y="965597"/>
                  </a:lnTo>
                  <a:lnTo>
                    <a:pt x="963613" y="965993"/>
                  </a:lnTo>
                  <a:lnTo>
                    <a:pt x="979488" y="966787"/>
                  </a:lnTo>
                  <a:lnTo>
                    <a:pt x="1004491" y="968373"/>
                  </a:lnTo>
                  <a:lnTo>
                    <a:pt x="1089819" y="1240103"/>
                  </a:lnTo>
                  <a:lnTo>
                    <a:pt x="1081484" y="1159179"/>
                  </a:lnTo>
                  <a:lnTo>
                    <a:pt x="1077516" y="1013199"/>
                  </a:lnTo>
                  <a:lnTo>
                    <a:pt x="1071959" y="999315"/>
                  </a:lnTo>
                  <a:lnTo>
                    <a:pt x="1083072" y="980671"/>
                  </a:lnTo>
                  <a:lnTo>
                    <a:pt x="1107281" y="980671"/>
                  </a:lnTo>
                  <a:lnTo>
                    <a:pt x="1117600" y="999315"/>
                  </a:lnTo>
                  <a:lnTo>
                    <a:pt x="1112837" y="1015579"/>
                  </a:lnTo>
                  <a:lnTo>
                    <a:pt x="1142206" y="1228203"/>
                  </a:lnTo>
                  <a:lnTo>
                    <a:pt x="1137841" y="971944"/>
                  </a:lnTo>
                  <a:lnTo>
                    <a:pt x="1146572" y="967580"/>
                  </a:lnTo>
                  <a:lnTo>
                    <a:pt x="1148953" y="966390"/>
                  </a:lnTo>
                  <a:lnTo>
                    <a:pt x="1149350" y="965597"/>
                  </a:lnTo>
                  <a:lnTo>
                    <a:pt x="1155700" y="965200"/>
                  </a:lnTo>
                  <a:close/>
                  <a:moveTo>
                    <a:pt x="931148" y="736601"/>
                  </a:moveTo>
                  <a:lnTo>
                    <a:pt x="929554" y="751285"/>
                  </a:lnTo>
                  <a:lnTo>
                    <a:pt x="928757" y="762794"/>
                  </a:lnTo>
                  <a:lnTo>
                    <a:pt x="929155" y="762794"/>
                  </a:lnTo>
                  <a:lnTo>
                    <a:pt x="929554" y="751285"/>
                  </a:lnTo>
                  <a:lnTo>
                    <a:pt x="930351" y="746126"/>
                  </a:lnTo>
                  <a:lnTo>
                    <a:pt x="931148" y="741363"/>
                  </a:lnTo>
                  <a:lnTo>
                    <a:pt x="931148" y="736601"/>
                  </a:lnTo>
                  <a:close/>
                  <a:moveTo>
                    <a:pt x="949086" y="679054"/>
                  </a:moveTo>
                  <a:lnTo>
                    <a:pt x="948289" y="679847"/>
                  </a:lnTo>
                  <a:lnTo>
                    <a:pt x="945499" y="681435"/>
                  </a:lnTo>
                  <a:lnTo>
                    <a:pt x="943904" y="683419"/>
                  </a:lnTo>
                  <a:lnTo>
                    <a:pt x="941911" y="686991"/>
                  </a:lnTo>
                  <a:lnTo>
                    <a:pt x="945897" y="682625"/>
                  </a:lnTo>
                  <a:lnTo>
                    <a:pt x="948289" y="681038"/>
                  </a:lnTo>
                  <a:lnTo>
                    <a:pt x="950282" y="679054"/>
                  </a:lnTo>
                  <a:lnTo>
                    <a:pt x="949086" y="679054"/>
                  </a:lnTo>
                  <a:close/>
                  <a:moveTo>
                    <a:pt x="1038375" y="620713"/>
                  </a:moveTo>
                  <a:lnTo>
                    <a:pt x="1049138" y="620713"/>
                  </a:lnTo>
                  <a:lnTo>
                    <a:pt x="1059502" y="621110"/>
                  </a:lnTo>
                  <a:lnTo>
                    <a:pt x="1069866" y="622300"/>
                  </a:lnTo>
                  <a:lnTo>
                    <a:pt x="1079432" y="623491"/>
                  </a:lnTo>
                  <a:lnTo>
                    <a:pt x="1088999" y="625872"/>
                  </a:lnTo>
                  <a:lnTo>
                    <a:pt x="1098167" y="627857"/>
                  </a:lnTo>
                  <a:lnTo>
                    <a:pt x="1106937" y="630238"/>
                  </a:lnTo>
                  <a:lnTo>
                    <a:pt x="1115307" y="633413"/>
                  </a:lnTo>
                  <a:lnTo>
                    <a:pt x="1123678" y="636191"/>
                  </a:lnTo>
                  <a:lnTo>
                    <a:pt x="1130853" y="639763"/>
                  </a:lnTo>
                  <a:lnTo>
                    <a:pt x="1138028" y="642938"/>
                  </a:lnTo>
                  <a:lnTo>
                    <a:pt x="1144805" y="646510"/>
                  </a:lnTo>
                  <a:lnTo>
                    <a:pt x="1156365" y="652860"/>
                  </a:lnTo>
                  <a:lnTo>
                    <a:pt x="1166729" y="659607"/>
                  </a:lnTo>
                  <a:lnTo>
                    <a:pt x="1174701" y="664766"/>
                  </a:lnTo>
                  <a:lnTo>
                    <a:pt x="1180680" y="669529"/>
                  </a:lnTo>
                  <a:lnTo>
                    <a:pt x="1185862" y="673497"/>
                  </a:lnTo>
                  <a:lnTo>
                    <a:pt x="1185862" y="676275"/>
                  </a:lnTo>
                  <a:lnTo>
                    <a:pt x="1185862" y="684213"/>
                  </a:lnTo>
                  <a:lnTo>
                    <a:pt x="1185065" y="688975"/>
                  </a:lnTo>
                  <a:lnTo>
                    <a:pt x="1183869" y="694532"/>
                  </a:lnTo>
                  <a:lnTo>
                    <a:pt x="1182274" y="700088"/>
                  </a:lnTo>
                  <a:lnTo>
                    <a:pt x="1180281" y="704850"/>
                  </a:lnTo>
                  <a:lnTo>
                    <a:pt x="1179086" y="707629"/>
                  </a:lnTo>
                  <a:lnTo>
                    <a:pt x="1177093" y="710010"/>
                  </a:lnTo>
                  <a:lnTo>
                    <a:pt x="1175498" y="711994"/>
                  </a:lnTo>
                  <a:lnTo>
                    <a:pt x="1173505" y="713979"/>
                  </a:lnTo>
                  <a:lnTo>
                    <a:pt x="1170715" y="715963"/>
                  </a:lnTo>
                  <a:lnTo>
                    <a:pt x="1168323" y="717154"/>
                  </a:lnTo>
                  <a:lnTo>
                    <a:pt x="1165533" y="718344"/>
                  </a:lnTo>
                  <a:lnTo>
                    <a:pt x="1161945" y="719138"/>
                  </a:lnTo>
                  <a:lnTo>
                    <a:pt x="1158756" y="719535"/>
                  </a:lnTo>
                  <a:lnTo>
                    <a:pt x="1154770" y="719535"/>
                  </a:lnTo>
                  <a:lnTo>
                    <a:pt x="1150784" y="719138"/>
                  </a:lnTo>
                  <a:lnTo>
                    <a:pt x="1146001" y="718344"/>
                  </a:lnTo>
                  <a:lnTo>
                    <a:pt x="1140819" y="717154"/>
                  </a:lnTo>
                  <a:lnTo>
                    <a:pt x="1135238" y="715566"/>
                  </a:lnTo>
                  <a:lnTo>
                    <a:pt x="1129259" y="712788"/>
                  </a:lnTo>
                  <a:lnTo>
                    <a:pt x="1123678" y="710010"/>
                  </a:lnTo>
                  <a:lnTo>
                    <a:pt x="1120091" y="708819"/>
                  </a:lnTo>
                  <a:lnTo>
                    <a:pt x="1114112" y="707629"/>
                  </a:lnTo>
                  <a:lnTo>
                    <a:pt x="1098964" y="704850"/>
                  </a:lnTo>
                  <a:lnTo>
                    <a:pt x="1083418" y="702072"/>
                  </a:lnTo>
                  <a:lnTo>
                    <a:pt x="1077439" y="700882"/>
                  </a:lnTo>
                  <a:lnTo>
                    <a:pt x="1073852" y="700088"/>
                  </a:lnTo>
                  <a:lnTo>
                    <a:pt x="1104545" y="714772"/>
                  </a:lnTo>
                  <a:lnTo>
                    <a:pt x="1118895" y="721122"/>
                  </a:lnTo>
                  <a:lnTo>
                    <a:pt x="1125671" y="723504"/>
                  </a:lnTo>
                  <a:lnTo>
                    <a:pt x="1132448" y="725885"/>
                  </a:lnTo>
                  <a:lnTo>
                    <a:pt x="1138826" y="728266"/>
                  </a:lnTo>
                  <a:lnTo>
                    <a:pt x="1144805" y="729457"/>
                  </a:lnTo>
                  <a:lnTo>
                    <a:pt x="1150784" y="730647"/>
                  </a:lnTo>
                  <a:lnTo>
                    <a:pt x="1155966" y="731044"/>
                  </a:lnTo>
                  <a:lnTo>
                    <a:pt x="1161148" y="730647"/>
                  </a:lnTo>
                  <a:lnTo>
                    <a:pt x="1165931" y="729457"/>
                  </a:lnTo>
                  <a:lnTo>
                    <a:pt x="1170316" y="727869"/>
                  </a:lnTo>
                  <a:lnTo>
                    <a:pt x="1174302" y="725091"/>
                  </a:lnTo>
                  <a:lnTo>
                    <a:pt x="1175498" y="735410"/>
                  </a:lnTo>
                  <a:lnTo>
                    <a:pt x="1175897" y="744935"/>
                  </a:lnTo>
                  <a:lnTo>
                    <a:pt x="1175498" y="753666"/>
                  </a:lnTo>
                  <a:lnTo>
                    <a:pt x="1175099" y="762397"/>
                  </a:lnTo>
                  <a:lnTo>
                    <a:pt x="1176694" y="761207"/>
                  </a:lnTo>
                  <a:lnTo>
                    <a:pt x="1177491" y="760413"/>
                  </a:lnTo>
                  <a:lnTo>
                    <a:pt x="1178687" y="760016"/>
                  </a:lnTo>
                  <a:lnTo>
                    <a:pt x="1179086" y="760413"/>
                  </a:lnTo>
                  <a:lnTo>
                    <a:pt x="1179484" y="761207"/>
                  </a:lnTo>
                  <a:lnTo>
                    <a:pt x="1179883" y="763985"/>
                  </a:lnTo>
                  <a:lnTo>
                    <a:pt x="1180281" y="767954"/>
                  </a:lnTo>
                  <a:lnTo>
                    <a:pt x="1180281" y="773113"/>
                  </a:lnTo>
                  <a:lnTo>
                    <a:pt x="1179086" y="785813"/>
                  </a:lnTo>
                  <a:lnTo>
                    <a:pt x="1177491" y="800498"/>
                  </a:lnTo>
                  <a:lnTo>
                    <a:pt x="1175498" y="814388"/>
                  </a:lnTo>
                  <a:lnTo>
                    <a:pt x="1173505" y="826294"/>
                  </a:lnTo>
                  <a:lnTo>
                    <a:pt x="1171911" y="833438"/>
                  </a:lnTo>
                  <a:lnTo>
                    <a:pt x="1170715" y="834629"/>
                  </a:lnTo>
                  <a:lnTo>
                    <a:pt x="1170316" y="834232"/>
                  </a:lnTo>
                  <a:lnTo>
                    <a:pt x="1169519" y="842169"/>
                  </a:lnTo>
                  <a:lnTo>
                    <a:pt x="1168323" y="849710"/>
                  </a:lnTo>
                  <a:lnTo>
                    <a:pt x="1166729" y="856854"/>
                  </a:lnTo>
                  <a:lnTo>
                    <a:pt x="1165134" y="863998"/>
                  </a:lnTo>
                  <a:lnTo>
                    <a:pt x="1162742" y="870744"/>
                  </a:lnTo>
                  <a:lnTo>
                    <a:pt x="1160351" y="877491"/>
                  </a:lnTo>
                  <a:lnTo>
                    <a:pt x="1157959" y="883841"/>
                  </a:lnTo>
                  <a:lnTo>
                    <a:pt x="1154770" y="890191"/>
                  </a:lnTo>
                  <a:lnTo>
                    <a:pt x="1151980" y="896541"/>
                  </a:lnTo>
                  <a:lnTo>
                    <a:pt x="1148791" y="902098"/>
                  </a:lnTo>
                  <a:lnTo>
                    <a:pt x="1145602" y="907654"/>
                  </a:lnTo>
                  <a:lnTo>
                    <a:pt x="1141616" y="913210"/>
                  </a:lnTo>
                  <a:lnTo>
                    <a:pt x="1138028" y="918370"/>
                  </a:lnTo>
                  <a:lnTo>
                    <a:pt x="1134042" y="923529"/>
                  </a:lnTo>
                  <a:lnTo>
                    <a:pt x="1126070" y="932260"/>
                  </a:lnTo>
                  <a:lnTo>
                    <a:pt x="1117699" y="940595"/>
                  </a:lnTo>
                  <a:lnTo>
                    <a:pt x="1108531" y="947738"/>
                  </a:lnTo>
                  <a:lnTo>
                    <a:pt x="1099762" y="954088"/>
                  </a:lnTo>
                  <a:lnTo>
                    <a:pt x="1090593" y="959248"/>
                  </a:lnTo>
                  <a:lnTo>
                    <a:pt x="1081027" y="963216"/>
                  </a:lnTo>
                  <a:lnTo>
                    <a:pt x="1077041" y="964804"/>
                  </a:lnTo>
                  <a:lnTo>
                    <a:pt x="1072257" y="966391"/>
                  </a:lnTo>
                  <a:lnTo>
                    <a:pt x="1067474" y="967185"/>
                  </a:lnTo>
                  <a:lnTo>
                    <a:pt x="1063488" y="967979"/>
                  </a:lnTo>
                  <a:lnTo>
                    <a:pt x="1059103" y="968376"/>
                  </a:lnTo>
                  <a:lnTo>
                    <a:pt x="1054719" y="968376"/>
                  </a:lnTo>
                  <a:lnTo>
                    <a:pt x="1051530" y="968376"/>
                  </a:lnTo>
                  <a:lnTo>
                    <a:pt x="1047543" y="967979"/>
                  </a:lnTo>
                  <a:lnTo>
                    <a:pt x="1043956" y="967185"/>
                  </a:lnTo>
                  <a:lnTo>
                    <a:pt x="1039970" y="965995"/>
                  </a:lnTo>
                  <a:lnTo>
                    <a:pt x="1031998" y="962820"/>
                  </a:lnTo>
                  <a:lnTo>
                    <a:pt x="1023627" y="958851"/>
                  </a:lnTo>
                  <a:lnTo>
                    <a:pt x="1014857" y="953295"/>
                  </a:lnTo>
                  <a:lnTo>
                    <a:pt x="1006088" y="947341"/>
                  </a:lnTo>
                  <a:lnTo>
                    <a:pt x="997318" y="939801"/>
                  </a:lnTo>
                  <a:lnTo>
                    <a:pt x="988549" y="931863"/>
                  </a:lnTo>
                  <a:lnTo>
                    <a:pt x="979779" y="922338"/>
                  </a:lnTo>
                  <a:lnTo>
                    <a:pt x="971807" y="912813"/>
                  </a:lnTo>
                  <a:lnTo>
                    <a:pt x="963835" y="902098"/>
                  </a:lnTo>
                  <a:lnTo>
                    <a:pt x="956660" y="890985"/>
                  </a:lnTo>
                  <a:lnTo>
                    <a:pt x="949883" y="878682"/>
                  </a:lnTo>
                  <a:lnTo>
                    <a:pt x="943904" y="865982"/>
                  </a:lnTo>
                  <a:lnTo>
                    <a:pt x="941512" y="859632"/>
                  </a:lnTo>
                  <a:lnTo>
                    <a:pt x="938722" y="852885"/>
                  </a:lnTo>
                  <a:lnTo>
                    <a:pt x="936729" y="846138"/>
                  </a:lnTo>
                  <a:lnTo>
                    <a:pt x="934736" y="839391"/>
                  </a:lnTo>
                  <a:lnTo>
                    <a:pt x="933540" y="843757"/>
                  </a:lnTo>
                  <a:lnTo>
                    <a:pt x="931547" y="847329"/>
                  </a:lnTo>
                  <a:lnTo>
                    <a:pt x="929554" y="849710"/>
                  </a:lnTo>
                  <a:lnTo>
                    <a:pt x="928757" y="850107"/>
                  </a:lnTo>
                  <a:lnTo>
                    <a:pt x="927960" y="850504"/>
                  </a:lnTo>
                  <a:lnTo>
                    <a:pt x="926764" y="850107"/>
                  </a:lnTo>
                  <a:lnTo>
                    <a:pt x="925568" y="849710"/>
                  </a:lnTo>
                  <a:lnTo>
                    <a:pt x="924372" y="848123"/>
                  </a:lnTo>
                  <a:lnTo>
                    <a:pt x="923575" y="846535"/>
                  </a:lnTo>
                  <a:lnTo>
                    <a:pt x="921582" y="842963"/>
                  </a:lnTo>
                  <a:lnTo>
                    <a:pt x="920386" y="837407"/>
                  </a:lnTo>
                  <a:lnTo>
                    <a:pt x="918791" y="831057"/>
                  </a:lnTo>
                  <a:lnTo>
                    <a:pt x="917596" y="823516"/>
                  </a:lnTo>
                  <a:lnTo>
                    <a:pt x="917197" y="815182"/>
                  </a:lnTo>
                  <a:lnTo>
                    <a:pt x="916798" y="806054"/>
                  </a:lnTo>
                  <a:lnTo>
                    <a:pt x="917197" y="798116"/>
                  </a:lnTo>
                  <a:lnTo>
                    <a:pt x="917596" y="790576"/>
                  </a:lnTo>
                  <a:lnTo>
                    <a:pt x="918393" y="783829"/>
                  </a:lnTo>
                  <a:lnTo>
                    <a:pt x="919987" y="777479"/>
                  </a:lnTo>
                  <a:lnTo>
                    <a:pt x="921183" y="772319"/>
                  </a:lnTo>
                  <a:lnTo>
                    <a:pt x="922379" y="767954"/>
                  </a:lnTo>
                  <a:lnTo>
                    <a:pt x="924372" y="764779"/>
                  </a:lnTo>
                  <a:lnTo>
                    <a:pt x="925169" y="763588"/>
                  </a:lnTo>
                  <a:lnTo>
                    <a:pt x="926365" y="763191"/>
                  </a:lnTo>
                  <a:lnTo>
                    <a:pt x="923176" y="759619"/>
                  </a:lnTo>
                  <a:lnTo>
                    <a:pt x="920785" y="756444"/>
                  </a:lnTo>
                  <a:lnTo>
                    <a:pt x="918393" y="752476"/>
                  </a:lnTo>
                  <a:lnTo>
                    <a:pt x="916798" y="748507"/>
                  </a:lnTo>
                  <a:lnTo>
                    <a:pt x="915204" y="744538"/>
                  </a:lnTo>
                  <a:lnTo>
                    <a:pt x="914407" y="739776"/>
                  </a:lnTo>
                  <a:lnTo>
                    <a:pt x="913609" y="735807"/>
                  </a:lnTo>
                  <a:lnTo>
                    <a:pt x="913211" y="731044"/>
                  </a:lnTo>
                  <a:lnTo>
                    <a:pt x="912812" y="727076"/>
                  </a:lnTo>
                  <a:lnTo>
                    <a:pt x="912812" y="721916"/>
                  </a:lnTo>
                  <a:lnTo>
                    <a:pt x="913609" y="712391"/>
                  </a:lnTo>
                  <a:lnTo>
                    <a:pt x="915204" y="703263"/>
                  </a:lnTo>
                  <a:lnTo>
                    <a:pt x="917197" y="694135"/>
                  </a:lnTo>
                  <a:lnTo>
                    <a:pt x="920386" y="685007"/>
                  </a:lnTo>
                  <a:lnTo>
                    <a:pt x="923575" y="676672"/>
                  </a:lnTo>
                  <a:lnTo>
                    <a:pt x="927162" y="668735"/>
                  </a:lnTo>
                  <a:lnTo>
                    <a:pt x="930750" y="661988"/>
                  </a:lnTo>
                  <a:lnTo>
                    <a:pt x="934337" y="656035"/>
                  </a:lnTo>
                  <a:lnTo>
                    <a:pt x="937526" y="651272"/>
                  </a:lnTo>
                  <a:lnTo>
                    <a:pt x="940715" y="647700"/>
                  </a:lnTo>
                  <a:lnTo>
                    <a:pt x="943107" y="646113"/>
                  </a:lnTo>
                  <a:lnTo>
                    <a:pt x="955862" y="639763"/>
                  </a:lnTo>
                  <a:lnTo>
                    <a:pt x="968219" y="634604"/>
                  </a:lnTo>
                  <a:lnTo>
                    <a:pt x="980178" y="630238"/>
                  </a:lnTo>
                  <a:lnTo>
                    <a:pt x="992535" y="627063"/>
                  </a:lnTo>
                  <a:lnTo>
                    <a:pt x="1004493" y="624285"/>
                  </a:lnTo>
                  <a:lnTo>
                    <a:pt x="1016053" y="622300"/>
                  </a:lnTo>
                  <a:lnTo>
                    <a:pt x="1027214" y="621110"/>
                  </a:lnTo>
                  <a:lnTo>
                    <a:pt x="1038375" y="620713"/>
                  </a:lnTo>
                  <a:close/>
                  <a:moveTo>
                    <a:pt x="1043186" y="515586"/>
                  </a:moveTo>
                  <a:lnTo>
                    <a:pt x="1022934" y="515983"/>
                  </a:lnTo>
                  <a:lnTo>
                    <a:pt x="1002682" y="516777"/>
                  </a:lnTo>
                  <a:lnTo>
                    <a:pt x="982827" y="518364"/>
                  </a:lnTo>
                  <a:lnTo>
                    <a:pt x="962972" y="519952"/>
                  </a:lnTo>
                  <a:lnTo>
                    <a:pt x="943514" y="521937"/>
                  </a:lnTo>
                  <a:lnTo>
                    <a:pt x="924056" y="525113"/>
                  </a:lnTo>
                  <a:lnTo>
                    <a:pt x="904598" y="527891"/>
                  </a:lnTo>
                  <a:lnTo>
                    <a:pt x="885140" y="531861"/>
                  </a:lnTo>
                  <a:lnTo>
                    <a:pt x="866476" y="535830"/>
                  </a:lnTo>
                  <a:lnTo>
                    <a:pt x="847812" y="540594"/>
                  </a:lnTo>
                  <a:lnTo>
                    <a:pt x="829148" y="545754"/>
                  </a:lnTo>
                  <a:lnTo>
                    <a:pt x="810485" y="550914"/>
                  </a:lnTo>
                  <a:lnTo>
                    <a:pt x="792218" y="556869"/>
                  </a:lnTo>
                  <a:lnTo>
                    <a:pt x="774348" y="563220"/>
                  </a:lnTo>
                  <a:lnTo>
                    <a:pt x="756082" y="569968"/>
                  </a:lnTo>
                  <a:lnTo>
                    <a:pt x="738609" y="577113"/>
                  </a:lnTo>
                  <a:lnTo>
                    <a:pt x="721137" y="585449"/>
                  </a:lnTo>
                  <a:lnTo>
                    <a:pt x="704061" y="593388"/>
                  </a:lnTo>
                  <a:lnTo>
                    <a:pt x="686986" y="601724"/>
                  </a:lnTo>
                  <a:lnTo>
                    <a:pt x="670308" y="610457"/>
                  </a:lnTo>
                  <a:lnTo>
                    <a:pt x="653630" y="619587"/>
                  </a:lnTo>
                  <a:lnTo>
                    <a:pt x="637745" y="629114"/>
                  </a:lnTo>
                  <a:lnTo>
                    <a:pt x="621861" y="639037"/>
                  </a:lnTo>
                  <a:lnTo>
                    <a:pt x="605977" y="649755"/>
                  </a:lnTo>
                  <a:lnTo>
                    <a:pt x="590490" y="660473"/>
                  </a:lnTo>
                  <a:lnTo>
                    <a:pt x="575400" y="671190"/>
                  </a:lnTo>
                  <a:lnTo>
                    <a:pt x="559913" y="682702"/>
                  </a:lnTo>
                  <a:lnTo>
                    <a:pt x="545617" y="694610"/>
                  </a:lnTo>
                  <a:lnTo>
                    <a:pt x="531322" y="706519"/>
                  </a:lnTo>
                  <a:lnTo>
                    <a:pt x="517026" y="719221"/>
                  </a:lnTo>
                  <a:lnTo>
                    <a:pt x="503525" y="731924"/>
                  </a:lnTo>
                  <a:lnTo>
                    <a:pt x="490023" y="745023"/>
                  </a:lnTo>
                  <a:lnTo>
                    <a:pt x="476919" y="758520"/>
                  </a:lnTo>
                  <a:lnTo>
                    <a:pt x="464212" y="772413"/>
                  </a:lnTo>
                  <a:lnTo>
                    <a:pt x="451504" y="786306"/>
                  </a:lnTo>
                  <a:lnTo>
                    <a:pt x="439591" y="800596"/>
                  </a:lnTo>
                  <a:lnTo>
                    <a:pt x="427678" y="815680"/>
                  </a:lnTo>
                  <a:lnTo>
                    <a:pt x="416162" y="830368"/>
                  </a:lnTo>
                  <a:lnTo>
                    <a:pt x="405441" y="845452"/>
                  </a:lnTo>
                  <a:lnTo>
                    <a:pt x="394322" y="860933"/>
                  </a:lnTo>
                  <a:lnTo>
                    <a:pt x="383997" y="876811"/>
                  </a:lnTo>
                  <a:lnTo>
                    <a:pt x="374070" y="892689"/>
                  </a:lnTo>
                  <a:lnTo>
                    <a:pt x="364539" y="908964"/>
                  </a:lnTo>
                  <a:lnTo>
                    <a:pt x="355009" y="925636"/>
                  </a:lnTo>
                  <a:lnTo>
                    <a:pt x="346272" y="941911"/>
                  </a:lnTo>
                  <a:lnTo>
                    <a:pt x="337933" y="959377"/>
                  </a:lnTo>
                  <a:lnTo>
                    <a:pt x="329594" y="976048"/>
                  </a:lnTo>
                  <a:lnTo>
                    <a:pt x="322049" y="993911"/>
                  </a:lnTo>
                  <a:lnTo>
                    <a:pt x="314901" y="1011377"/>
                  </a:lnTo>
                  <a:lnTo>
                    <a:pt x="308151" y="1029240"/>
                  </a:lnTo>
                  <a:lnTo>
                    <a:pt x="301797" y="1047500"/>
                  </a:lnTo>
                  <a:lnTo>
                    <a:pt x="295840" y="1065362"/>
                  </a:lnTo>
                  <a:lnTo>
                    <a:pt x="290678" y="1084019"/>
                  </a:lnTo>
                  <a:lnTo>
                    <a:pt x="285516" y="1102676"/>
                  </a:lnTo>
                  <a:lnTo>
                    <a:pt x="280751" y="1121729"/>
                  </a:lnTo>
                  <a:lnTo>
                    <a:pt x="276780" y="1140783"/>
                  </a:lnTo>
                  <a:lnTo>
                    <a:pt x="272809" y="1159440"/>
                  </a:lnTo>
                  <a:lnTo>
                    <a:pt x="270029" y="1178890"/>
                  </a:lnTo>
                  <a:lnTo>
                    <a:pt x="266852" y="1198341"/>
                  </a:lnTo>
                  <a:lnTo>
                    <a:pt x="264867" y="1218188"/>
                  </a:lnTo>
                  <a:lnTo>
                    <a:pt x="263278" y="1237639"/>
                  </a:lnTo>
                  <a:lnTo>
                    <a:pt x="261690" y="1257883"/>
                  </a:lnTo>
                  <a:lnTo>
                    <a:pt x="260896" y="1277731"/>
                  </a:lnTo>
                  <a:lnTo>
                    <a:pt x="260498" y="1297975"/>
                  </a:lnTo>
                  <a:lnTo>
                    <a:pt x="260896" y="1318220"/>
                  </a:lnTo>
                  <a:lnTo>
                    <a:pt x="261690" y="1338067"/>
                  </a:lnTo>
                  <a:lnTo>
                    <a:pt x="263278" y="1357915"/>
                  </a:lnTo>
                  <a:lnTo>
                    <a:pt x="264867" y="1377763"/>
                  </a:lnTo>
                  <a:lnTo>
                    <a:pt x="266852" y="1397213"/>
                  </a:lnTo>
                  <a:lnTo>
                    <a:pt x="270029" y="1416664"/>
                  </a:lnTo>
                  <a:lnTo>
                    <a:pt x="272809" y="1436114"/>
                  </a:lnTo>
                  <a:lnTo>
                    <a:pt x="276780" y="1455168"/>
                  </a:lnTo>
                  <a:lnTo>
                    <a:pt x="280751" y="1474222"/>
                  </a:lnTo>
                  <a:lnTo>
                    <a:pt x="285516" y="1493275"/>
                  </a:lnTo>
                  <a:lnTo>
                    <a:pt x="290678" y="1511535"/>
                  </a:lnTo>
                  <a:lnTo>
                    <a:pt x="295840" y="1530192"/>
                  </a:lnTo>
                  <a:lnTo>
                    <a:pt x="301797" y="1548452"/>
                  </a:lnTo>
                  <a:lnTo>
                    <a:pt x="308151" y="1566314"/>
                  </a:lnTo>
                  <a:lnTo>
                    <a:pt x="314901" y="1584177"/>
                  </a:lnTo>
                  <a:lnTo>
                    <a:pt x="322049" y="1602040"/>
                  </a:lnTo>
                  <a:lnTo>
                    <a:pt x="329594" y="1619109"/>
                  </a:lnTo>
                  <a:lnTo>
                    <a:pt x="337933" y="1636575"/>
                  </a:lnTo>
                  <a:lnTo>
                    <a:pt x="346272" y="1653247"/>
                  </a:lnTo>
                  <a:lnTo>
                    <a:pt x="355009" y="1670316"/>
                  </a:lnTo>
                  <a:lnTo>
                    <a:pt x="364539" y="1686591"/>
                  </a:lnTo>
                  <a:lnTo>
                    <a:pt x="374070" y="1703262"/>
                  </a:lnTo>
                  <a:lnTo>
                    <a:pt x="383997" y="1719140"/>
                  </a:lnTo>
                  <a:lnTo>
                    <a:pt x="394322" y="1734622"/>
                  </a:lnTo>
                  <a:lnTo>
                    <a:pt x="405441" y="1750500"/>
                  </a:lnTo>
                  <a:lnTo>
                    <a:pt x="416162" y="1765584"/>
                  </a:lnTo>
                  <a:lnTo>
                    <a:pt x="427678" y="1780271"/>
                  </a:lnTo>
                  <a:lnTo>
                    <a:pt x="439591" y="1794958"/>
                  </a:lnTo>
                  <a:lnTo>
                    <a:pt x="451504" y="1809248"/>
                  </a:lnTo>
                  <a:lnTo>
                    <a:pt x="464212" y="1823142"/>
                  </a:lnTo>
                  <a:lnTo>
                    <a:pt x="476919" y="1837035"/>
                  </a:lnTo>
                  <a:lnTo>
                    <a:pt x="490023" y="1850531"/>
                  </a:lnTo>
                  <a:lnTo>
                    <a:pt x="503525" y="1863631"/>
                  </a:lnTo>
                  <a:lnTo>
                    <a:pt x="517026" y="1876333"/>
                  </a:lnTo>
                  <a:lnTo>
                    <a:pt x="531322" y="1889035"/>
                  </a:lnTo>
                  <a:lnTo>
                    <a:pt x="545617" y="1900944"/>
                  </a:lnTo>
                  <a:lnTo>
                    <a:pt x="559913" y="1912852"/>
                  </a:lnTo>
                  <a:lnTo>
                    <a:pt x="575400" y="1923967"/>
                  </a:lnTo>
                  <a:lnTo>
                    <a:pt x="590490" y="1935479"/>
                  </a:lnTo>
                  <a:lnTo>
                    <a:pt x="605977" y="1945799"/>
                  </a:lnTo>
                  <a:lnTo>
                    <a:pt x="621861" y="1956517"/>
                  </a:lnTo>
                  <a:lnTo>
                    <a:pt x="637745" y="1966044"/>
                  </a:lnTo>
                  <a:lnTo>
                    <a:pt x="653630" y="1975968"/>
                  </a:lnTo>
                  <a:lnTo>
                    <a:pt x="670308" y="1985097"/>
                  </a:lnTo>
                  <a:lnTo>
                    <a:pt x="686986" y="1994227"/>
                  </a:lnTo>
                  <a:lnTo>
                    <a:pt x="704061" y="2002563"/>
                  </a:lnTo>
                  <a:lnTo>
                    <a:pt x="721137" y="2010502"/>
                  </a:lnTo>
                  <a:lnTo>
                    <a:pt x="738609" y="2018044"/>
                  </a:lnTo>
                  <a:lnTo>
                    <a:pt x="756082" y="2025189"/>
                  </a:lnTo>
                  <a:lnTo>
                    <a:pt x="774348" y="2032335"/>
                  </a:lnTo>
                  <a:lnTo>
                    <a:pt x="792218" y="2038686"/>
                  </a:lnTo>
                  <a:lnTo>
                    <a:pt x="810485" y="2044640"/>
                  </a:lnTo>
                  <a:lnTo>
                    <a:pt x="829148" y="2050197"/>
                  </a:lnTo>
                  <a:lnTo>
                    <a:pt x="847812" y="2055358"/>
                  </a:lnTo>
                  <a:lnTo>
                    <a:pt x="866476" y="2059724"/>
                  </a:lnTo>
                  <a:lnTo>
                    <a:pt x="885140" y="2064091"/>
                  </a:lnTo>
                  <a:lnTo>
                    <a:pt x="904598" y="2067266"/>
                  </a:lnTo>
                  <a:lnTo>
                    <a:pt x="924056" y="2070839"/>
                  </a:lnTo>
                  <a:lnTo>
                    <a:pt x="943514" y="2073220"/>
                  </a:lnTo>
                  <a:lnTo>
                    <a:pt x="962972" y="2075999"/>
                  </a:lnTo>
                  <a:lnTo>
                    <a:pt x="982827" y="2077587"/>
                  </a:lnTo>
                  <a:lnTo>
                    <a:pt x="1002682" y="2078778"/>
                  </a:lnTo>
                  <a:lnTo>
                    <a:pt x="1022934" y="2079572"/>
                  </a:lnTo>
                  <a:lnTo>
                    <a:pt x="1043186" y="2079572"/>
                  </a:lnTo>
                  <a:lnTo>
                    <a:pt x="1063041" y="2079572"/>
                  </a:lnTo>
                  <a:lnTo>
                    <a:pt x="1083293" y="2078778"/>
                  </a:lnTo>
                  <a:lnTo>
                    <a:pt x="1103148" y="2077587"/>
                  </a:lnTo>
                  <a:lnTo>
                    <a:pt x="1122606" y="2075999"/>
                  </a:lnTo>
                  <a:lnTo>
                    <a:pt x="1142064" y="2073220"/>
                  </a:lnTo>
                  <a:lnTo>
                    <a:pt x="1161919" y="2070839"/>
                  </a:lnTo>
                  <a:lnTo>
                    <a:pt x="1180980" y="2067266"/>
                  </a:lnTo>
                  <a:lnTo>
                    <a:pt x="1200438" y="2064091"/>
                  </a:lnTo>
                  <a:lnTo>
                    <a:pt x="1219499" y="2059724"/>
                  </a:lnTo>
                  <a:lnTo>
                    <a:pt x="1237766" y="2055358"/>
                  </a:lnTo>
                  <a:lnTo>
                    <a:pt x="1256827" y="2050197"/>
                  </a:lnTo>
                  <a:lnTo>
                    <a:pt x="1275093" y="2044640"/>
                  </a:lnTo>
                  <a:lnTo>
                    <a:pt x="1293757" y="2038686"/>
                  </a:lnTo>
                  <a:lnTo>
                    <a:pt x="1311627" y="2032335"/>
                  </a:lnTo>
                  <a:lnTo>
                    <a:pt x="1329496" y="2025189"/>
                  </a:lnTo>
                  <a:lnTo>
                    <a:pt x="1347366" y="2018044"/>
                  </a:lnTo>
                  <a:lnTo>
                    <a:pt x="1364441" y="2010502"/>
                  </a:lnTo>
                  <a:lnTo>
                    <a:pt x="1381914" y="2002563"/>
                  </a:lnTo>
                  <a:lnTo>
                    <a:pt x="1398592" y="1994227"/>
                  </a:lnTo>
                  <a:lnTo>
                    <a:pt x="1415667" y="1985097"/>
                  </a:lnTo>
                  <a:lnTo>
                    <a:pt x="1431949" y="1975968"/>
                  </a:lnTo>
                  <a:lnTo>
                    <a:pt x="1447833" y="1966044"/>
                  </a:lnTo>
                  <a:lnTo>
                    <a:pt x="1464114" y="1956517"/>
                  </a:lnTo>
                  <a:lnTo>
                    <a:pt x="1479998" y="1945799"/>
                  </a:lnTo>
                  <a:lnTo>
                    <a:pt x="1495088" y="1935479"/>
                  </a:lnTo>
                  <a:lnTo>
                    <a:pt x="1510575" y="1923967"/>
                  </a:lnTo>
                  <a:lnTo>
                    <a:pt x="1525665" y="1912852"/>
                  </a:lnTo>
                  <a:lnTo>
                    <a:pt x="1539960" y="1900944"/>
                  </a:lnTo>
                  <a:lnTo>
                    <a:pt x="1554256" y="1889035"/>
                  </a:lnTo>
                  <a:lnTo>
                    <a:pt x="1568551" y="1876333"/>
                  </a:lnTo>
                  <a:lnTo>
                    <a:pt x="1582053" y="1863631"/>
                  </a:lnTo>
                  <a:lnTo>
                    <a:pt x="1595555" y="1850531"/>
                  </a:lnTo>
                  <a:lnTo>
                    <a:pt x="1608659" y="1837035"/>
                  </a:lnTo>
                  <a:lnTo>
                    <a:pt x="1621763" y="1823142"/>
                  </a:lnTo>
                  <a:lnTo>
                    <a:pt x="1634073" y="1809248"/>
                  </a:lnTo>
                  <a:lnTo>
                    <a:pt x="1646383" y="1794958"/>
                  </a:lnTo>
                  <a:lnTo>
                    <a:pt x="1657899" y="1780271"/>
                  </a:lnTo>
                  <a:lnTo>
                    <a:pt x="1669415" y="1765584"/>
                  </a:lnTo>
                  <a:lnTo>
                    <a:pt x="1680534" y="1750500"/>
                  </a:lnTo>
                  <a:lnTo>
                    <a:pt x="1691256" y="1734622"/>
                  </a:lnTo>
                  <a:lnTo>
                    <a:pt x="1701581" y="1719140"/>
                  </a:lnTo>
                  <a:lnTo>
                    <a:pt x="1711508" y="1703262"/>
                  </a:lnTo>
                  <a:lnTo>
                    <a:pt x="1721436" y="1686591"/>
                  </a:lnTo>
                  <a:lnTo>
                    <a:pt x="1730569" y="1670316"/>
                  </a:lnTo>
                  <a:lnTo>
                    <a:pt x="1739305" y="1653247"/>
                  </a:lnTo>
                  <a:lnTo>
                    <a:pt x="1748041" y="1636575"/>
                  </a:lnTo>
                  <a:lnTo>
                    <a:pt x="1755983" y="1619109"/>
                  </a:lnTo>
                  <a:lnTo>
                    <a:pt x="1763529" y="1602040"/>
                  </a:lnTo>
                  <a:lnTo>
                    <a:pt x="1770676" y="1584177"/>
                  </a:lnTo>
                  <a:lnTo>
                    <a:pt x="1777427" y="1566314"/>
                  </a:lnTo>
                  <a:lnTo>
                    <a:pt x="1783781" y="1548452"/>
                  </a:lnTo>
                  <a:lnTo>
                    <a:pt x="1789737" y="1530192"/>
                  </a:lnTo>
                  <a:lnTo>
                    <a:pt x="1795694" y="1511535"/>
                  </a:lnTo>
                  <a:lnTo>
                    <a:pt x="1800459" y="1493275"/>
                  </a:lnTo>
                  <a:lnTo>
                    <a:pt x="1804827" y="1474222"/>
                  </a:lnTo>
                  <a:lnTo>
                    <a:pt x="1809195" y="1455168"/>
                  </a:lnTo>
                  <a:lnTo>
                    <a:pt x="1812769" y="1436114"/>
                  </a:lnTo>
                  <a:lnTo>
                    <a:pt x="1816343" y="1416664"/>
                  </a:lnTo>
                  <a:lnTo>
                    <a:pt x="1818726" y="1397213"/>
                  </a:lnTo>
                  <a:lnTo>
                    <a:pt x="1820711" y="1377763"/>
                  </a:lnTo>
                  <a:lnTo>
                    <a:pt x="1823094" y="1357915"/>
                  </a:lnTo>
                  <a:lnTo>
                    <a:pt x="1824285" y="1338067"/>
                  </a:lnTo>
                  <a:lnTo>
                    <a:pt x="1824682" y="1318220"/>
                  </a:lnTo>
                  <a:lnTo>
                    <a:pt x="1825079" y="1297975"/>
                  </a:lnTo>
                  <a:lnTo>
                    <a:pt x="1824682" y="1277731"/>
                  </a:lnTo>
                  <a:lnTo>
                    <a:pt x="1824285" y="1257883"/>
                  </a:lnTo>
                  <a:lnTo>
                    <a:pt x="1823094" y="1237639"/>
                  </a:lnTo>
                  <a:lnTo>
                    <a:pt x="1820711" y="1218188"/>
                  </a:lnTo>
                  <a:lnTo>
                    <a:pt x="1818726" y="1198341"/>
                  </a:lnTo>
                  <a:lnTo>
                    <a:pt x="1816343" y="1178890"/>
                  </a:lnTo>
                  <a:lnTo>
                    <a:pt x="1812769" y="1159440"/>
                  </a:lnTo>
                  <a:lnTo>
                    <a:pt x="1809195" y="1140783"/>
                  </a:lnTo>
                  <a:lnTo>
                    <a:pt x="1804827" y="1121729"/>
                  </a:lnTo>
                  <a:lnTo>
                    <a:pt x="1800459" y="1102676"/>
                  </a:lnTo>
                  <a:lnTo>
                    <a:pt x="1795694" y="1084019"/>
                  </a:lnTo>
                  <a:lnTo>
                    <a:pt x="1789737" y="1065362"/>
                  </a:lnTo>
                  <a:lnTo>
                    <a:pt x="1783781" y="1047500"/>
                  </a:lnTo>
                  <a:lnTo>
                    <a:pt x="1777427" y="1029240"/>
                  </a:lnTo>
                  <a:lnTo>
                    <a:pt x="1770676" y="1011377"/>
                  </a:lnTo>
                  <a:lnTo>
                    <a:pt x="1763529" y="993911"/>
                  </a:lnTo>
                  <a:lnTo>
                    <a:pt x="1755983" y="976048"/>
                  </a:lnTo>
                  <a:lnTo>
                    <a:pt x="1748041" y="959377"/>
                  </a:lnTo>
                  <a:lnTo>
                    <a:pt x="1739305" y="941911"/>
                  </a:lnTo>
                  <a:lnTo>
                    <a:pt x="1730569" y="925636"/>
                  </a:lnTo>
                  <a:lnTo>
                    <a:pt x="1721436" y="908964"/>
                  </a:lnTo>
                  <a:lnTo>
                    <a:pt x="1711508" y="892689"/>
                  </a:lnTo>
                  <a:lnTo>
                    <a:pt x="1701581" y="876811"/>
                  </a:lnTo>
                  <a:lnTo>
                    <a:pt x="1691256" y="860933"/>
                  </a:lnTo>
                  <a:lnTo>
                    <a:pt x="1680534" y="845452"/>
                  </a:lnTo>
                  <a:lnTo>
                    <a:pt x="1669415" y="830368"/>
                  </a:lnTo>
                  <a:lnTo>
                    <a:pt x="1657899" y="815680"/>
                  </a:lnTo>
                  <a:lnTo>
                    <a:pt x="1646383" y="800596"/>
                  </a:lnTo>
                  <a:lnTo>
                    <a:pt x="1634073" y="786306"/>
                  </a:lnTo>
                  <a:lnTo>
                    <a:pt x="1621763" y="772413"/>
                  </a:lnTo>
                  <a:lnTo>
                    <a:pt x="1608659" y="758520"/>
                  </a:lnTo>
                  <a:lnTo>
                    <a:pt x="1595555" y="745023"/>
                  </a:lnTo>
                  <a:lnTo>
                    <a:pt x="1582053" y="731924"/>
                  </a:lnTo>
                  <a:lnTo>
                    <a:pt x="1568551" y="719221"/>
                  </a:lnTo>
                  <a:lnTo>
                    <a:pt x="1554256" y="706519"/>
                  </a:lnTo>
                  <a:lnTo>
                    <a:pt x="1539960" y="694610"/>
                  </a:lnTo>
                  <a:lnTo>
                    <a:pt x="1525665" y="682702"/>
                  </a:lnTo>
                  <a:lnTo>
                    <a:pt x="1510575" y="671190"/>
                  </a:lnTo>
                  <a:lnTo>
                    <a:pt x="1495088" y="660473"/>
                  </a:lnTo>
                  <a:lnTo>
                    <a:pt x="1479998" y="649755"/>
                  </a:lnTo>
                  <a:lnTo>
                    <a:pt x="1464114" y="639037"/>
                  </a:lnTo>
                  <a:lnTo>
                    <a:pt x="1447833" y="629114"/>
                  </a:lnTo>
                  <a:lnTo>
                    <a:pt x="1431949" y="619587"/>
                  </a:lnTo>
                  <a:lnTo>
                    <a:pt x="1415667" y="610457"/>
                  </a:lnTo>
                  <a:lnTo>
                    <a:pt x="1398592" y="601724"/>
                  </a:lnTo>
                  <a:lnTo>
                    <a:pt x="1381914" y="593388"/>
                  </a:lnTo>
                  <a:lnTo>
                    <a:pt x="1364441" y="585449"/>
                  </a:lnTo>
                  <a:lnTo>
                    <a:pt x="1347366" y="577113"/>
                  </a:lnTo>
                  <a:lnTo>
                    <a:pt x="1329496" y="569968"/>
                  </a:lnTo>
                  <a:lnTo>
                    <a:pt x="1311627" y="563220"/>
                  </a:lnTo>
                  <a:lnTo>
                    <a:pt x="1293757" y="556869"/>
                  </a:lnTo>
                  <a:lnTo>
                    <a:pt x="1275093" y="550914"/>
                  </a:lnTo>
                  <a:lnTo>
                    <a:pt x="1256827" y="545754"/>
                  </a:lnTo>
                  <a:lnTo>
                    <a:pt x="1237766" y="540594"/>
                  </a:lnTo>
                  <a:lnTo>
                    <a:pt x="1219499" y="535830"/>
                  </a:lnTo>
                  <a:lnTo>
                    <a:pt x="1200438" y="531861"/>
                  </a:lnTo>
                  <a:lnTo>
                    <a:pt x="1180980" y="527891"/>
                  </a:lnTo>
                  <a:lnTo>
                    <a:pt x="1161919" y="525113"/>
                  </a:lnTo>
                  <a:lnTo>
                    <a:pt x="1142064" y="521937"/>
                  </a:lnTo>
                  <a:lnTo>
                    <a:pt x="1122606" y="519952"/>
                  </a:lnTo>
                  <a:lnTo>
                    <a:pt x="1103148" y="518364"/>
                  </a:lnTo>
                  <a:lnTo>
                    <a:pt x="1083293" y="516777"/>
                  </a:lnTo>
                  <a:lnTo>
                    <a:pt x="1063041" y="515983"/>
                  </a:lnTo>
                  <a:lnTo>
                    <a:pt x="1043186" y="515586"/>
                  </a:lnTo>
                  <a:close/>
                  <a:moveTo>
                    <a:pt x="803734" y="280988"/>
                  </a:moveTo>
                  <a:lnTo>
                    <a:pt x="862902" y="391340"/>
                  </a:lnTo>
                  <a:lnTo>
                    <a:pt x="884743" y="387371"/>
                  </a:lnTo>
                  <a:lnTo>
                    <a:pt x="906980" y="383798"/>
                  </a:lnTo>
                  <a:lnTo>
                    <a:pt x="929218" y="380622"/>
                  </a:lnTo>
                  <a:lnTo>
                    <a:pt x="951456" y="378241"/>
                  </a:lnTo>
                  <a:lnTo>
                    <a:pt x="974488" y="376256"/>
                  </a:lnTo>
                  <a:lnTo>
                    <a:pt x="997122" y="374668"/>
                  </a:lnTo>
                  <a:lnTo>
                    <a:pt x="1019757" y="373874"/>
                  </a:lnTo>
                  <a:lnTo>
                    <a:pt x="1043186" y="373477"/>
                  </a:lnTo>
                  <a:lnTo>
                    <a:pt x="1059865" y="373874"/>
                  </a:lnTo>
                  <a:lnTo>
                    <a:pt x="1076940" y="374271"/>
                  </a:lnTo>
                  <a:lnTo>
                    <a:pt x="1093618" y="375462"/>
                  </a:lnTo>
                  <a:lnTo>
                    <a:pt x="1110693" y="376256"/>
                  </a:lnTo>
                  <a:lnTo>
                    <a:pt x="1127372" y="377844"/>
                  </a:lnTo>
                  <a:lnTo>
                    <a:pt x="1144050" y="379432"/>
                  </a:lnTo>
                  <a:lnTo>
                    <a:pt x="1160331" y="381019"/>
                  </a:lnTo>
                  <a:lnTo>
                    <a:pt x="1176612" y="383798"/>
                  </a:lnTo>
                  <a:lnTo>
                    <a:pt x="1193291" y="386180"/>
                  </a:lnTo>
                  <a:lnTo>
                    <a:pt x="1209572" y="388958"/>
                  </a:lnTo>
                  <a:lnTo>
                    <a:pt x="1225853" y="392134"/>
                  </a:lnTo>
                  <a:lnTo>
                    <a:pt x="1241737" y="395310"/>
                  </a:lnTo>
                  <a:lnTo>
                    <a:pt x="1257621" y="399279"/>
                  </a:lnTo>
                  <a:lnTo>
                    <a:pt x="1273505" y="403249"/>
                  </a:lnTo>
                  <a:lnTo>
                    <a:pt x="1289389" y="407218"/>
                  </a:lnTo>
                  <a:lnTo>
                    <a:pt x="1304876" y="411982"/>
                  </a:lnTo>
                  <a:lnTo>
                    <a:pt x="1370398" y="304805"/>
                  </a:lnTo>
                  <a:lnTo>
                    <a:pt x="1611439" y="417142"/>
                  </a:lnTo>
                  <a:lnTo>
                    <a:pt x="1570140" y="539800"/>
                  </a:lnTo>
                  <a:lnTo>
                    <a:pt x="1592775" y="555678"/>
                  </a:lnTo>
                  <a:lnTo>
                    <a:pt x="1614615" y="572747"/>
                  </a:lnTo>
                  <a:lnTo>
                    <a:pt x="1636059" y="589815"/>
                  </a:lnTo>
                  <a:lnTo>
                    <a:pt x="1656708" y="608075"/>
                  </a:lnTo>
                  <a:lnTo>
                    <a:pt x="1676960" y="626732"/>
                  </a:lnTo>
                  <a:lnTo>
                    <a:pt x="1696815" y="645389"/>
                  </a:lnTo>
                  <a:lnTo>
                    <a:pt x="1715876" y="665236"/>
                  </a:lnTo>
                  <a:lnTo>
                    <a:pt x="1734540" y="685481"/>
                  </a:lnTo>
                  <a:lnTo>
                    <a:pt x="1752410" y="706519"/>
                  </a:lnTo>
                  <a:lnTo>
                    <a:pt x="1769882" y="728351"/>
                  </a:lnTo>
                  <a:lnTo>
                    <a:pt x="1786560" y="750184"/>
                  </a:lnTo>
                  <a:lnTo>
                    <a:pt x="1802841" y="772413"/>
                  </a:lnTo>
                  <a:lnTo>
                    <a:pt x="1818329" y="795436"/>
                  </a:lnTo>
                  <a:lnTo>
                    <a:pt x="1832624" y="818856"/>
                  </a:lnTo>
                  <a:lnTo>
                    <a:pt x="1846920" y="842673"/>
                  </a:lnTo>
                  <a:lnTo>
                    <a:pt x="1860024" y="866887"/>
                  </a:lnTo>
                  <a:lnTo>
                    <a:pt x="1994642" y="834337"/>
                  </a:lnTo>
                  <a:lnTo>
                    <a:pt x="2085975" y="1084019"/>
                  </a:lnTo>
                  <a:lnTo>
                    <a:pt x="1954931" y="1149516"/>
                  </a:lnTo>
                  <a:lnTo>
                    <a:pt x="1958108" y="1167776"/>
                  </a:lnTo>
                  <a:lnTo>
                    <a:pt x="1960491" y="1185638"/>
                  </a:lnTo>
                  <a:lnTo>
                    <a:pt x="1962476" y="1204295"/>
                  </a:lnTo>
                  <a:lnTo>
                    <a:pt x="1964462" y="1222952"/>
                  </a:lnTo>
                  <a:lnTo>
                    <a:pt x="1965653" y="1241212"/>
                  </a:lnTo>
                  <a:lnTo>
                    <a:pt x="1966447" y="1259868"/>
                  </a:lnTo>
                  <a:lnTo>
                    <a:pt x="1967242" y="1278922"/>
                  </a:lnTo>
                  <a:lnTo>
                    <a:pt x="1967242" y="1297975"/>
                  </a:lnTo>
                  <a:lnTo>
                    <a:pt x="1967242" y="1315441"/>
                  </a:lnTo>
                  <a:lnTo>
                    <a:pt x="1966845" y="1332907"/>
                  </a:lnTo>
                  <a:lnTo>
                    <a:pt x="1966050" y="1349976"/>
                  </a:lnTo>
                  <a:lnTo>
                    <a:pt x="1964859" y="1367839"/>
                  </a:lnTo>
                  <a:lnTo>
                    <a:pt x="1962873" y="1385305"/>
                  </a:lnTo>
                  <a:lnTo>
                    <a:pt x="1961285" y="1401977"/>
                  </a:lnTo>
                  <a:lnTo>
                    <a:pt x="1959300" y="1419442"/>
                  </a:lnTo>
                  <a:lnTo>
                    <a:pt x="1957314" y="1436114"/>
                  </a:lnTo>
                  <a:lnTo>
                    <a:pt x="1954137" y="1453183"/>
                  </a:lnTo>
                  <a:lnTo>
                    <a:pt x="1951357" y="1469855"/>
                  </a:lnTo>
                  <a:lnTo>
                    <a:pt x="1947784" y="1486527"/>
                  </a:lnTo>
                  <a:lnTo>
                    <a:pt x="1944210" y="1503199"/>
                  </a:lnTo>
                  <a:lnTo>
                    <a:pt x="1940239" y="1519871"/>
                  </a:lnTo>
                  <a:lnTo>
                    <a:pt x="1935871" y="1535749"/>
                  </a:lnTo>
                  <a:lnTo>
                    <a:pt x="1931899" y="1552024"/>
                  </a:lnTo>
                  <a:lnTo>
                    <a:pt x="1926737" y="1568299"/>
                  </a:lnTo>
                  <a:lnTo>
                    <a:pt x="2061355" y="1650468"/>
                  </a:lnTo>
                  <a:lnTo>
                    <a:pt x="1949372" y="1891020"/>
                  </a:lnTo>
                  <a:lnTo>
                    <a:pt x="1791723" y="1838623"/>
                  </a:lnTo>
                  <a:lnTo>
                    <a:pt x="1776633" y="1859264"/>
                  </a:lnTo>
                  <a:lnTo>
                    <a:pt x="1761146" y="1879112"/>
                  </a:lnTo>
                  <a:lnTo>
                    <a:pt x="1744468" y="1898165"/>
                  </a:lnTo>
                  <a:lnTo>
                    <a:pt x="1728186" y="1917219"/>
                  </a:lnTo>
                  <a:lnTo>
                    <a:pt x="1710714" y="1935876"/>
                  </a:lnTo>
                  <a:lnTo>
                    <a:pt x="1693241" y="1954135"/>
                  </a:lnTo>
                  <a:lnTo>
                    <a:pt x="1674975" y="1971204"/>
                  </a:lnTo>
                  <a:lnTo>
                    <a:pt x="1655914" y="1988670"/>
                  </a:lnTo>
                  <a:lnTo>
                    <a:pt x="1636853" y="2004945"/>
                  </a:lnTo>
                  <a:lnTo>
                    <a:pt x="1616998" y="2021220"/>
                  </a:lnTo>
                  <a:lnTo>
                    <a:pt x="1597143" y="2036701"/>
                  </a:lnTo>
                  <a:lnTo>
                    <a:pt x="1576494" y="2051388"/>
                  </a:lnTo>
                  <a:lnTo>
                    <a:pt x="1555844" y="2066075"/>
                  </a:lnTo>
                  <a:lnTo>
                    <a:pt x="1534401" y="2079572"/>
                  </a:lnTo>
                  <a:lnTo>
                    <a:pt x="1512957" y="2093068"/>
                  </a:lnTo>
                  <a:lnTo>
                    <a:pt x="1491117" y="2105770"/>
                  </a:lnTo>
                  <a:lnTo>
                    <a:pt x="1531621" y="2274474"/>
                  </a:lnTo>
                  <a:lnTo>
                    <a:pt x="1281844" y="2365376"/>
                  </a:lnTo>
                  <a:lnTo>
                    <a:pt x="1202821" y="2207787"/>
                  </a:lnTo>
                  <a:lnTo>
                    <a:pt x="1183363" y="2210962"/>
                  </a:lnTo>
                  <a:lnTo>
                    <a:pt x="1163508" y="2213741"/>
                  </a:lnTo>
                  <a:lnTo>
                    <a:pt x="1144050" y="2216123"/>
                  </a:lnTo>
                  <a:lnTo>
                    <a:pt x="1124195" y="2218504"/>
                  </a:lnTo>
                  <a:lnTo>
                    <a:pt x="1103943" y="2219695"/>
                  </a:lnTo>
                  <a:lnTo>
                    <a:pt x="1083690" y="2220886"/>
                  </a:lnTo>
                  <a:lnTo>
                    <a:pt x="1063438" y="2221680"/>
                  </a:lnTo>
                  <a:lnTo>
                    <a:pt x="1043186" y="2221680"/>
                  </a:lnTo>
                  <a:lnTo>
                    <a:pt x="1013007" y="2221283"/>
                  </a:lnTo>
                  <a:lnTo>
                    <a:pt x="983224" y="2220092"/>
                  </a:lnTo>
                  <a:lnTo>
                    <a:pt x="954235" y="2217711"/>
                  </a:lnTo>
                  <a:lnTo>
                    <a:pt x="924850" y="2214535"/>
                  </a:lnTo>
                  <a:lnTo>
                    <a:pt x="895862" y="2210565"/>
                  </a:lnTo>
                  <a:lnTo>
                    <a:pt x="867270" y="2205405"/>
                  </a:lnTo>
                  <a:lnTo>
                    <a:pt x="839076" y="2199451"/>
                  </a:lnTo>
                  <a:lnTo>
                    <a:pt x="810882" y="2192703"/>
                  </a:lnTo>
                  <a:lnTo>
                    <a:pt x="715180" y="2341162"/>
                  </a:lnTo>
                  <a:lnTo>
                    <a:pt x="474536" y="2229222"/>
                  </a:lnTo>
                  <a:lnTo>
                    <a:pt x="524968" y="2062900"/>
                  </a:lnTo>
                  <a:lnTo>
                    <a:pt x="504716" y="2049006"/>
                  </a:lnTo>
                  <a:lnTo>
                    <a:pt x="484464" y="2033525"/>
                  </a:lnTo>
                  <a:lnTo>
                    <a:pt x="465006" y="2018441"/>
                  </a:lnTo>
                  <a:lnTo>
                    <a:pt x="445945" y="2002960"/>
                  </a:lnTo>
                  <a:lnTo>
                    <a:pt x="427281" y="1986288"/>
                  </a:lnTo>
                  <a:lnTo>
                    <a:pt x="408617" y="1969616"/>
                  </a:lnTo>
                  <a:lnTo>
                    <a:pt x="390748" y="1952151"/>
                  </a:lnTo>
                  <a:lnTo>
                    <a:pt x="373672" y="1934685"/>
                  </a:lnTo>
                  <a:lnTo>
                    <a:pt x="356597" y="1916028"/>
                  </a:lnTo>
                  <a:lnTo>
                    <a:pt x="340316" y="1897371"/>
                  </a:lnTo>
                  <a:lnTo>
                    <a:pt x="324432" y="1878715"/>
                  </a:lnTo>
                  <a:lnTo>
                    <a:pt x="308548" y="1858867"/>
                  </a:lnTo>
                  <a:lnTo>
                    <a:pt x="293855" y="1839020"/>
                  </a:lnTo>
                  <a:lnTo>
                    <a:pt x="279559" y="1818775"/>
                  </a:lnTo>
                  <a:lnTo>
                    <a:pt x="265661" y="1797737"/>
                  </a:lnTo>
                  <a:lnTo>
                    <a:pt x="252556" y="1776301"/>
                  </a:lnTo>
                  <a:lnTo>
                    <a:pt x="91333" y="1811630"/>
                  </a:lnTo>
                  <a:lnTo>
                    <a:pt x="0" y="1562345"/>
                  </a:lnTo>
                  <a:lnTo>
                    <a:pt x="138191" y="1488512"/>
                  </a:lnTo>
                  <a:lnTo>
                    <a:pt x="133426" y="1465092"/>
                  </a:lnTo>
                  <a:lnTo>
                    <a:pt x="129852" y="1441672"/>
                  </a:lnTo>
                  <a:lnTo>
                    <a:pt x="126278" y="1418251"/>
                  </a:lnTo>
                  <a:lnTo>
                    <a:pt x="123498" y="1394434"/>
                  </a:lnTo>
                  <a:lnTo>
                    <a:pt x="121513" y="1370220"/>
                  </a:lnTo>
                  <a:lnTo>
                    <a:pt x="119527" y="1346403"/>
                  </a:lnTo>
                  <a:lnTo>
                    <a:pt x="118733" y="1322189"/>
                  </a:lnTo>
                  <a:lnTo>
                    <a:pt x="118336" y="1297975"/>
                  </a:lnTo>
                  <a:lnTo>
                    <a:pt x="118733" y="1269395"/>
                  </a:lnTo>
                  <a:lnTo>
                    <a:pt x="119924" y="1240418"/>
                  </a:lnTo>
                  <a:lnTo>
                    <a:pt x="122704" y="1211837"/>
                  </a:lnTo>
                  <a:lnTo>
                    <a:pt x="125484" y="1184051"/>
                  </a:lnTo>
                  <a:lnTo>
                    <a:pt x="129455" y="1155867"/>
                  </a:lnTo>
                  <a:lnTo>
                    <a:pt x="134220" y="1128478"/>
                  </a:lnTo>
                  <a:lnTo>
                    <a:pt x="139780" y="1101088"/>
                  </a:lnTo>
                  <a:lnTo>
                    <a:pt x="146133" y="1074095"/>
                  </a:lnTo>
                  <a:lnTo>
                    <a:pt x="24223" y="995896"/>
                  </a:lnTo>
                  <a:lnTo>
                    <a:pt x="136603" y="755344"/>
                  </a:lnTo>
                  <a:lnTo>
                    <a:pt x="268043" y="794642"/>
                  </a:lnTo>
                  <a:lnTo>
                    <a:pt x="283530" y="772016"/>
                  </a:lnTo>
                  <a:lnTo>
                    <a:pt x="299017" y="750184"/>
                  </a:lnTo>
                  <a:lnTo>
                    <a:pt x="315696" y="728351"/>
                  </a:lnTo>
                  <a:lnTo>
                    <a:pt x="332771" y="707313"/>
                  </a:lnTo>
                  <a:lnTo>
                    <a:pt x="350243" y="686274"/>
                  </a:lnTo>
                  <a:lnTo>
                    <a:pt x="368907" y="666824"/>
                  </a:lnTo>
                  <a:lnTo>
                    <a:pt x="387571" y="646976"/>
                  </a:lnTo>
                  <a:lnTo>
                    <a:pt x="407426" y="627923"/>
                  </a:lnTo>
                  <a:lnTo>
                    <a:pt x="427281" y="609266"/>
                  </a:lnTo>
                  <a:lnTo>
                    <a:pt x="447930" y="591403"/>
                  </a:lnTo>
                  <a:lnTo>
                    <a:pt x="468977" y="574334"/>
                  </a:lnTo>
                  <a:lnTo>
                    <a:pt x="490420" y="557662"/>
                  </a:lnTo>
                  <a:lnTo>
                    <a:pt x="512261" y="541784"/>
                  </a:lnTo>
                  <a:lnTo>
                    <a:pt x="535293" y="526303"/>
                  </a:lnTo>
                  <a:lnTo>
                    <a:pt x="557928" y="511616"/>
                  </a:lnTo>
                  <a:lnTo>
                    <a:pt x="581754" y="497723"/>
                  </a:lnTo>
                  <a:lnTo>
                    <a:pt x="554354" y="371890"/>
                  </a:lnTo>
                  <a:lnTo>
                    <a:pt x="803734" y="280988"/>
                  </a:lnTo>
                  <a:close/>
                  <a:moveTo>
                    <a:pt x="2013752" y="186531"/>
                  </a:moveTo>
                  <a:lnTo>
                    <a:pt x="2001871" y="186928"/>
                  </a:lnTo>
                  <a:lnTo>
                    <a:pt x="1989594" y="188119"/>
                  </a:lnTo>
                  <a:lnTo>
                    <a:pt x="1978109" y="190103"/>
                  </a:lnTo>
                  <a:lnTo>
                    <a:pt x="1966624" y="192881"/>
                  </a:lnTo>
                  <a:lnTo>
                    <a:pt x="1955139" y="196453"/>
                  </a:lnTo>
                  <a:lnTo>
                    <a:pt x="1944050" y="200819"/>
                  </a:lnTo>
                  <a:lnTo>
                    <a:pt x="1932962" y="205978"/>
                  </a:lnTo>
                  <a:lnTo>
                    <a:pt x="1922269" y="211534"/>
                  </a:lnTo>
                  <a:lnTo>
                    <a:pt x="1914348" y="216297"/>
                  </a:lnTo>
                  <a:lnTo>
                    <a:pt x="1906823" y="221853"/>
                  </a:lnTo>
                  <a:lnTo>
                    <a:pt x="1899695" y="227409"/>
                  </a:lnTo>
                  <a:lnTo>
                    <a:pt x="1892962" y="233363"/>
                  </a:lnTo>
                  <a:lnTo>
                    <a:pt x="1886230" y="239713"/>
                  </a:lnTo>
                  <a:lnTo>
                    <a:pt x="1880289" y="246063"/>
                  </a:lnTo>
                  <a:lnTo>
                    <a:pt x="1874349" y="252809"/>
                  </a:lnTo>
                  <a:lnTo>
                    <a:pt x="1869200" y="259953"/>
                  </a:lnTo>
                  <a:lnTo>
                    <a:pt x="1864052" y="267097"/>
                  </a:lnTo>
                  <a:lnTo>
                    <a:pt x="1859300" y="274241"/>
                  </a:lnTo>
                  <a:lnTo>
                    <a:pt x="1855339" y="281781"/>
                  </a:lnTo>
                  <a:lnTo>
                    <a:pt x="1850983" y="289719"/>
                  </a:lnTo>
                  <a:lnTo>
                    <a:pt x="1847419" y="297656"/>
                  </a:lnTo>
                  <a:lnTo>
                    <a:pt x="1844646" y="305594"/>
                  </a:lnTo>
                  <a:lnTo>
                    <a:pt x="1841874" y="313928"/>
                  </a:lnTo>
                  <a:lnTo>
                    <a:pt x="1839102" y="322263"/>
                  </a:lnTo>
                  <a:lnTo>
                    <a:pt x="1837518" y="330597"/>
                  </a:lnTo>
                  <a:lnTo>
                    <a:pt x="1835934" y="339328"/>
                  </a:lnTo>
                  <a:lnTo>
                    <a:pt x="1834350" y="348059"/>
                  </a:lnTo>
                  <a:lnTo>
                    <a:pt x="1833557" y="356791"/>
                  </a:lnTo>
                  <a:lnTo>
                    <a:pt x="1833557" y="365125"/>
                  </a:lnTo>
                  <a:lnTo>
                    <a:pt x="1833557" y="373856"/>
                  </a:lnTo>
                  <a:lnTo>
                    <a:pt x="1833953" y="382984"/>
                  </a:lnTo>
                  <a:lnTo>
                    <a:pt x="1835142" y="391716"/>
                  </a:lnTo>
                  <a:lnTo>
                    <a:pt x="1836726" y="400050"/>
                  </a:lnTo>
                  <a:lnTo>
                    <a:pt x="1838310" y="409178"/>
                  </a:lnTo>
                  <a:lnTo>
                    <a:pt x="1840290" y="417513"/>
                  </a:lnTo>
                  <a:lnTo>
                    <a:pt x="1843458" y="426244"/>
                  </a:lnTo>
                  <a:lnTo>
                    <a:pt x="1846230" y="434578"/>
                  </a:lnTo>
                  <a:lnTo>
                    <a:pt x="1850191" y="443310"/>
                  </a:lnTo>
                  <a:lnTo>
                    <a:pt x="1853755" y="451247"/>
                  </a:lnTo>
                  <a:lnTo>
                    <a:pt x="1858507" y="459581"/>
                  </a:lnTo>
                  <a:lnTo>
                    <a:pt x="1864844" y="469503"/>
                  </a:lnTo>
                  <a:lnTo>
                    <a:pt x="1871973" y="479028"/>
                  </a:lnTo>
                  <a:lnTo>
                    <a:pt x="1879497" y="488156"/>
                  </a:lnTo>
                  <a:lnTo>
                    <a:pt x="1887418" y="496888"/>
                  </a:lnTo>
                  <a:lnTo>
                    <a:pt x="1896527" y="504428"/>
                  </a:lnTo>
                  <a:lnTo>
                    <a:pt x="1905239" y="511969"/>
                  </a:lnTo>
                  <a:lnTo>
                    <a:pt x="1914744" y="518716"/>
                  </a:lnTo>
                  <a:lnTo>
                    <a:pt x="1924645" y="524669"/>
                  </a:lnTo>
                  <a:lnTo>
                    <a:pt x="1934942" y="529828"/>
                  </a:lnTo>
                  <a:lnTo>
                    <a:pt x="1945635" y="534988"/>
                  </a:lnTo>
                  <a:lnTo>
                    <a:pt x="1956723" y="538956"/>
                  </a:lnTo>
                  <a:lnTo>
                    <a:pt x="1967812" y="542131"/>
                  </a:lnTo>
                  <a:lnTo>
                    <a:pt x="1979297" y="545306"/>
                  </a:lnTo>
                  <a:lnTo>
                    <a:pt x="1990782" y="546894"/>
                  </a:lnTo>
                  <a:lnTo>
                    <a:pt x="2002267" y="548085"/>
                  </a:lnTo>
                  <a:lnTo>
                    <a:pt x="2014544" y="548481"/>
                  </a:lnTo>
                  <a:lnTo>
                    <a:pt x="2026425" y="548085"/>
                  </a:lnTo>
                  <a:lnTo>
                    <a:pt x="2038306" y="546894"/>
                  </a:lnTo>
                  <a:lnTo>
                    <a:pt x="2049791" y="544910"/>
                  </a:lnTo>
                  <a:lnTo>
                    <a:pt x="2061672" y="542131"/>
                  </a:lnTo>
                  <a:lnTo>
                    <a:pt x="2073157" y="538560"/>
                  </a:lnTo>
                  <a:lnTo>
                    <a:pt x="2084246" y="534194"/>
                  </a:lnTo>
                  <a:lnTo>
                    <a:pt x="2095335" y="529035"/>
                  </a:lnTo>
                  <a:lnTo>
                    <a:pt x="2106028" y="523081"/>
                  </a:lnTo>
                  <a:lnTo>
                    <a:pt x="2113552" y="518716"/>
                  </a:lnTo>
                  <a:lnTo>
                    <a:pt x="2121077" y="513556"/>
                  </a:lnTo>
                  <a:lnTo>
                    <a:pt x="2128206" y="508000"/>
                  </a:lnTo>
                  <a:lnTo>
                    <a:pt x="2134938" y="502047"/>
                  </a:lnTo>
                  <a:lnTo>
                    <a:pt x="2141275" y="496491"/>
                  </a:lnTo>
                  <a:lnTo>
                    <a:pt x="2147215" y="490141"/>
                  </a:lnTo>
                  <a:lnTo>
                    <a:pt x="2153156" y="483394"/>
                  </a:lnTo>
                  <a:lnTo>
                    <a:pt x="2158304" y="476647"/>
                  </a:lnTo>
                  <a:lnTo>
                    <a:pt x="2163452" y="469503"/>
                  </a:lnTo>
                  <a:lnTo>
                    <a:pt x="2168601" y="461566"/>
                  </a:lnTo>
                  <a:lnTo>
                    <a:pt x="2172957" y="454025"/>
                  </a:lnTo>
                  <a:lnTo>
                    <a:pt x="2176917" y="446485"/>
                  </a:lnTo>
                  <a:lnTo>
                    <a:pt x="2180482" y="438150"/>
                  </a:lnTo>
                  <a:lnTo>
                    <a:pt x="2183650" y="430213"/>
                  </a:lnTo>
                  <a:lnTo>
                    <a:pt x="2186818" y="421481"/>
                  </a:lnTo>
                  <a:lnTo>
                    <a:pt x="2189195" y="412750"/>
                  </a:lnTo>
                  <a:lnTo>
                    <a:pt x="2191175" y="404019"/>
                  </a:lnTo>
                  <a:lnTo>
                    <a:pt x="2192363" y="395288"/>
                  </a:lnTo>
                  <a:lnTo>
                    <a:pt x="2193947" y="386159"/>
                  </a:lnTo>
                  <a:lnTo>
                    <a:pt x="2194739" y="377428"/>
                  </a:lnTo>
                  <a:lnTo>
                    <a:pt x="2194739" y="368697"/>
                  </a:lnTo>
                  <a:lnTo>
                    <a:pt x="2194739" y="359569"/>
                  </a:lnTo>
                  <a:lnTo>
                    <a:pt x="2194343" y="351234"/>
                  </a:lnTo>
                  <a:lnTo>
                    <a:pt x="2192759" y="342503"/>
                  </a:lnTo>
                  <a:lnTo>
                    <a:pt x="2191571" y="333375"/>
                  </a:lnTo>
                  <a:lnTo>
                    <a:pt x="2189591" y="325041"/>
                  </a:lnTo>
                  <a:lnTo>
                    <a:pt x="2187610" y="316706"/>
                  </a:lnTo>
                  <a:lnTo>
                    <a:pt x="2184838" y="308372"/>
                  </a:lnTo>
                  <a:lnTo>
                    <a:pt x="2181670" y="299641"/>
                  </a:lnTo>
                  <a:lnTo>
                    <a:pt x="2178106" y="291703"/>
                  </a:lnTo>
                  <a:lnTo>
                    <a:pt x="2174145" y="283766"/>
                  </a:lnTo>
                  <a:lnTo>
                    <a:pt x="2169789" y="275828"/>
                  </a:lnTo>
                  <a:lnTo>
                    <a:pt x="2163452" y="265509"/>
                  </a:lnTo>
                  <a:lnTo>
                    <a:pt x="2156324" y="255984"/>
                  </a:lnTo>
                  <a:lnTo>
                    <a:pt x="2148799" y="247253"/>
                  </a:lnTo>
                  <a:lnTo>
                    <a:pt x="2140879" y="238522"/>
                  </a:lnTo>
                  <a:lnTo>
                    <a:pt x="2131770" y="230584"/>
                  </a:lnTo>
                  <a:lnTo>
                    <a:pt x="2123057" y="223441"/>
                  </a:lnTo>
                  <a:lnTo>
                    <a:pt x="2113552" y="216694"/>
                  </a:lnTo>
                  <a:lnTo>
                    <a:pt x="2103255" y="210344"/>
                  </a:lnTo>
                  <a:lnTo>
                    <a:pt x="2093355" y="204788"/>
                  </a:lnTo>
                  <a:lnTo>
                    <a:pt x="2082662" y="200422"/>
                  </a:lnTo>
                  <a:lnTo>
                    <a:pt x="2071969" y="196056"/>
                  </a:lnTo>
                  <a:lnTo>
                    <a:pt x="2060484" y="192881"/>
                  </a:lnTo>
                  <a:lnTo>
                    <a:pt x="2048999" y="190103"/>
                  </a:lnTo>
                  <a:lnTo>
                    <a:pt x="2037118" y="188119"/>
                  </a:lnTo>
                  <a:lnTo>
                    <a:pt x="2025633" y="186928"/>
                  </a:lnTo>
                  <a:lnTo>
                    <a:pt x="2013752" y="186531"/>
                  </a:lnTo>
                  <a:close/>
                  <a:moveTo>
                    <a:pt x="2066028" y="0"/>
                  </a:moveTo>
                  <a:lnTo>
                    <a:pt x="2156324" y="23812"/>
                  </a:lnTo>
                  <a:lnTo>
                    <a:pt x="2146027" y="100013"/>
                  </a:lnTo>
                  <a:lnTo>
                    <a:pt x="2140916" y="118533"/>
                  </a:lnTo>
                  <a:lnTo>
                    <a:pt x="2134542" y="115094"/>
                  </a:lnTo>
                  <a:lnTo>
                    <a:pt x="2132671" y="114357"/>
                  </a:lnTo>
                  <a:lnTo>
                    <a:pt x="2132562" y="114300"/>
                  </a:lnTo>
                  <a:lnTo>
                    <a:pt x="2123453" y="110728"/>
                  </a:lnTo>
                  <a:lnTo>
                    <a:pt x="2132671" y="114357"/>
                  </a:lnTo>
                  <a:lnTo>
                    <a:pt x="2140879" y="118666"/>
                  </a:lnTo>
                  <a:lnTo>
                    <a:pt x="2140916" y="118533"/>
                  </a:lnTo>
                  <a:lnTo>
                    <a:pt x="2144839" y="120650"/>
                  </a:lnTo>
                  <a:lnTo>
                    <a:pt x="2153552" y="125413"/>
                  </a:lnTo>
                  <a:lnTo>
                    <a:pt x="2167413" y="133747"/>
                  </a:lnTo>
                  <a:lnTo>
                    <a:pt x="2174145" y="138113"/>
                  </a:lnTo>
                  <a:lnTo>
                    <a:pt x="2180878" y="142875"/>
                  </a:lnTo>
                  <a:lnTo>
                    <a:pt x="2181274" y="143272"/>
                  </a:lnTo>
                  <a:lnTo>
                    <a:pt x="2187610" y="148034"/>
                  </a:lnTo>
                  <a:lnTo>
                    <a:pt x="2193947" y="153194"/>
                  </a:lnTo>
                  <a:lnTo>
                    <a:pt x="2205432" y="163909"/>
                  </a:lnTo>
                  <a:lnTo>
                    <a:pt x="2212560" y="170656"/>
                  </a:lnTo>
                  <a:lnTo>
                    <a:pt x="2221273" y="180181"/>
                  </a:lnTo>
                  <a:lnTo>
                    <a:pt x="2226433" y="186128"/>
                  </a:lnTo>
                  <a:lnTo>
                    <a:pt x="2226422" y="186134"/>
                  </a:lnTo>
                  <a:lnTo>
                    <a:pt x="2229194" y="189309"/>
                  </a:lnTo>
                  <a:lnTo>
                    <a:pt x="2226433" y="186128"/>
                  </a:lnTo>
                  <a:lnTo>
                    <a:pt x="2244639" y="175419"/>
                  </a:lnTo>
                  <a:lnTo>
                    <a:pt x="2315925" y="143669"/>
                  </a:lnTo>
                  <a:lnTo>
                    <a:pt x="2363053" y="224234"/>
                  </a:lnTo>
                  <a:lnTo>
                    <a:pt x="2302064" y="270669"/>
                  </a:lnTo>
                  <a:lnTo>
                    <a:pt x="2280282" y="283369"/>
                  </a:lnTo>
                  <a:lnTo>
                    <a:pt x="2284242" y="296466"/>
                  </a:lnTo>
                  <a:lnTo>
                    <a:pt x="2287015" y="309166"/>
                  </a:lnTo>
                  <a:lnTo>
                    <a:pt x="2289787" y="322263"/>
                  </a:lnTo>
                  <a:lnTo>
                    <a:pt x="2291371" y="335359"/>
                  </a:lnTo>
                  <a:lnTo>
                    <a:pt x="2292559" y="348456"/>
                  </a:lnTo>
                  <a:lnTo>
                    <a:pt x="2293351" y="361553"/>
                  </a:lnTo>
                  <a:lnTo>
                    <a:pt x="2293351" y="374650"/>
                  </a:lnTo>
                  <a:lnTo>
                    <a:pt x="2292559" y="387350"/>
                  </a:lnTo>
                  <a:lnTo>
                    <a:pt x="2318301" y="394097"/>
                  </a:lnTo>
                  <a:lnTo>
                    <a:pt x="2390775" y="422275"/>
                  </a:lnTo>
                  <a:lnTo>
                    <a:pt x="2367409" y="512763"/>
                  </a:lnTo>
                  <a:lnTo>
                    <a:pt x="2291371" y="502047"/>
                  </a:lnTo>
                  <a:lnTo>
                    <a:pt x="2262857" y="494506"/>
                  </a:lnTo>
                  <a:lnTo>
                    <a:pt x="2256916" y="506016"/>
                  </a:lnTo>
                  <a:lnTo>
                    <a:pt x="2250183" y="517128"/>
                  </a:lnTo>
                  <a:lnTo>
                    <a:pt x="2243451" y="527447"/>
                  </a:lnTo>
                  <a:lnTo>
                    <a:pt x="2235926" y="537766"/>
                  </a:lnTo>
                  <a:lnTo>
                    <a:pt x="2228006" y="547688"/>
                  </a:lnTo>
                  <a:lnTo>
                    <a:pt x="2219293" y="557610"/>
                  </a:lnTo>
                  <a:lnTo>
                    <a:pt x="2210580" y="566738"/>
                  </a:lnTo>
                  <a:lnTo>
                    <a:pt x="2201075" y="575469"/>
                  </a:lnTo>
                  <a:lnTo>
                    <a:pt x="2216125" y="601266"/>
                  </a:lnTo>
                  <a:lnTo>
                    <a:pt x="2247807" y="671910"/>
                  </a:lnTo>
                  <a:lnTo>
                    <a:pt x="2167413" y="719932"/>
                  </a:lnTo>
                  <a:lnTo>
                    <a:pt x="2121077" y="658416"/>
                  </a:lnTo>
                  <a:lnTo>
                    <a:pt x="2105632" y="632222"/>
                  </a:lnTo>
                  <a:lnTo>
                    <a:pt x="2110780" y="629841"/>
                  </a:lnTo>
                  <a:lnTo>
                    <a:pt x="2115929" y="627857"/>
                  </a:lnTo>
                  <a:lnTo>
                    <a:pt x="2104048" y="632222"/>
                  </a:lnTo>
                  <a:lnTo>
                    <a:pt x="2092563" y="635794"/>
                  </a:lnTo>
                  <a:lnTo>
                    <a:pt x="2083058" y="638969"/>
                  </a:lnTo>
                  <a:lnTo>
                    <a:pt x="2067217" y="642541"/>
                  </a:lnTo>
                  <a:lnTo>
                    <a:pt x="2059296" y="643732"/>
                  </a:lnTo>
                  <a:lnTo>
                    <a:pt x="2050583" y="644922"/>
                  </a:lnTo>
                  <a:lnTo>
                    <a:pt x="2048999" y="644922"/>
                  </a:lnTo>
                  <a:lnTo>
                    <a:pt x="2033554" y="646907"/>
                  </a:lnTo>
                  <a:lnTo>
                    <a:pt x="2018505" y="647303"/>
                  </a:lnTo>
                  <a:lnTo>
                    <a:pt x="2014544" y="647700"/>
                  </a:lnTo>
                  <a:lnTo>
                    <a:pt x="2008208" y="647303"/>
                  </a:lnTo>
                  <a:lnTo>
                    <a:pt x="2002617" y="647117"/>
                  </a:lnTo>
                  <a:lnTo>
                    <a:pt x="1994743" y="646510"/>
                  </a:lnTo>
                  <a:lnTo>
                    <a:pt x="1984842" y="645716"/>
                  </a:lnTo>
                  <a:lnTo>
                    <a:pt x="1996327" y="646907"/>
                  </a:lnTo>
                  <a:lnTo>
                    <a:pt x="2002617" y="647117"/>
                  </a:lnTo>
                  <a:lnTo>
                    <a:pt x="2005039" y="647303"/>
                  </a:lnTo>
                  <a:lnTo>
                    <a:pt x="1994347" y="687785"/>
                  </a:lnTo>
                  <a:lnTo>
                    <a:pt x="1970189" y="747713"/>
                  </a:lnTo>
                  <a:lnTo>
                    <a:pt x="1879497" y="724297"/>
                  </a:lnTo>
                  <a:lnTo>
                    <a:pt x="1886230" y="662385"/>
                  </a:lnTo>
                  <a:lnTo>
                    <a:pt x="1896923" y="621507"/>
                  </a:lnTo>
                  <a:lnTo>
                    <a:pt x="1904447" y="625078"/>
                  </a:lnTo>
                  <a:lnTo>
                    <a:pt x="1893754" y="619919"/>
                  </a:lnTo>
                  <a:lnTo>
                    <a:pt x="1883061" y="614363"/>
                  </a:lnTo>
                  <a:lnTo>
                    <a:pt x="1874745" y="609997"/>
                  </a:lnTo>
                  <a:lnTo>
                    <a:pt x="1860884" y="601663"/>
                  </a:lnTo>
                  <a:lnTo>
                    <a:pt x="1854151" y="596900"/>
                  </a:lnTo>
                  <a:lnTo>
                    <a:pt x="1847419" y="592535"/>
                  </a:lnTo>
                  <a:lnTo>
                    <a:pt x="1846627" y="592138"/>
                  </a:lnTo>
                  <a:lnTo>
                    <a:pt x="1840290" y="586978"/>
                  </a:lnTo>
                  <a:lnTo>
                    <a:pt x="1834350" y="581819"/>
                  </a:lnTo>
                  <a:lnTo>
                    <a:pt x="1822469" y="571103"/>
                  </a:lnTo>
                  <a:lnTo>
                    <a:pt x="1815736" y="564356"/>
                  </a:lnTo>
                  <a:lnTo>
                    <a:pt x="1809516" y="557841"/>
                  </a:lnTo>
                  <a:lnTo>
                    <a:pt x="1805439" y="553244"/>
                  </a:lnTo>
                  <a:lnTo>
                    <a:pt x="1799103" y="545703"/>
                  </a:lnTo>
                  <a:lnTo>
                    <a:pt x="1807023" y="555228"/>
                  </a:lnTo>
                  <a:lnTo>
                    <a:pt x="1809516" y="557841"/>
                  </a:lnTo>
                  <a:lnTo>
                    <a:pt x="1811776" y="560388"/>
                  </a:lnTo>
                  <a:lnTo>
                    <a:pt x="1779697" y="579438"/>
                  </a:lnTo>
                  <a:lnTo>
                    <a:pt x="1720292" y="604044"/>
                  </a:lnTo>
                  <a:lnTo>
                    <a:pt x="1673164" y="523875"/>
                  </a:lnTo>
                  <a:lnTo>
                    <a:pt x="1721480" y="484585"/>
                  </a:lnTo>
                  <a:lnTo>
                    <a:pt x="1752767" y="465931"/>
                  </a:lnTo>
                  <a:lnTo>
                    <a:pt x="1748410" y="452835"/>
                  </a:lnTo>
                  <a:lnTo>
                    <a:pt x="1744450" y="439341"/>
                  </a:lnTo>
                  <a:lnTo>
                    <a:pt x="1741282" y="425847"/>
                  </a:lnTo>
                  <a:lnTo>
                    <a:pt x="1738510" y="412353"/>
                  </a:lnTo>
                  <a:lnTo>
                    <a:pt x="1736530" y="398860"/>
                  </a:lnTo>
                  <a:lnTo>
                    <a:pt x="1735737" y="385366"/>
                  </a:lnTo>
                  <a:lnTo>
                    <a:pt x="1734945" y="371475"/>
                  </a:lnTo>
                  <a:lnTo>
                    <a:pt x="1735341" y="357981"/>
                  </a:lnTo>
                  <a:lnTo>
                    <a:pt x="1704451" y="350441"/>
                  </a:lnTo>
                  <a:lnTo>
                    <a:pt x="1644650" y="325438"/>
                  </a:lnTo>
                  <a:lnTo>
                    <a:pt x="1668412" y="235347"/>
                  </a:lnTo>
                  <a:lnTo>
                    <a:pt x="1730193" y="242094"/>
                  </a:lnTo>
                  <a:lnTo>
                    <a:pt x="1760687" y="250031"/>
                  </a:lnTo>
                  <a:lnTo>
                    <a:pt x="1766628" y="237331"/>
                  </a:lnTo>
                  <a:lnTo>
                    <a:pt x="1773361" y="225028"/>
                  </a:lnTo>
                  <a:lnTo>
                    <a:pt x="1781281" y="213519"/>
                  </a:lnTo>
                  <a:lnTo>
                    <a:pt x="1789202" y="201613"/>
                  </a:lnTo>
                  <a:lnTo>
                    <a:pt x="1797915" y="190500"/>
                  </a:lnTo>
                  <a:lnTo>
                    <a:pt x="1807023" y="179784"/>
                  </a:lnTo>
                  <a:lnTo>
                    <a:pt x="1816924" y="169069"/>
                  </a:lnTo>
                  <a:lnTo>
                    <a:pt x="1827221" y="159544"/>
                  </a:lnTo>
                  <a:lnTo>
                    <a:pt x="1812964" y="135334"/>
                  </a:lnTo>
                  <a:lnTo>
                    <a:pt x="1788410" y="75406"/>
                  </a:lnTo>
                  <a:lnTo>
                    <a:pt x="1868804" y="27781"/>
                  </a:lnTo>
                  <a:lnTo>
                    <a:pt x="1907219" y="76994"/>
                  </a:lnTo>
                  <a:lnTo>
                    <a:pt x="1923061" y="102791"/>
                  </a:lnTo>
                  <a:lnTo>
                    <a:pt x="1917516" y="105172"/>
                  </a:lnTo>
                  <a:lnTo>
                    <a:pt x="1912368" y="107156"/>
                  </a:lnTo>
                  <a:lnTo>
                    <a:pt x="1924249" y="102791"/>
                  </a:lnTo>
                  <a:lnTo>
                    <a:pt x="1935734" y="99219"/>
                  </a:lnTo>
                  <a:lnTo>
                    <a:pt x="1945239" y="96044"/>
                  </a:lnTo>
                  <a:lnTo>
                    <a:pt x="1961080" y="92869"/>
                  </a:lnTo>
                  <a:lnTo>
                    <a:pt x="1969001" y="91281"/>
                  </a:lnTo>
                  <a:lnTo>
                    <a:pt x="1977317" y="89694"/>
                  </a:lnTo>
                  <a:lnTo>
                    <a:pt x="1979297" y="89694"/>
                  </a:lnTo>
                  <a:lnTo>
                    <a:pt x="1994347" y="88106"/>
                  </a:lnTo>
                  <a:lnTo>
                    <a:pt x="2009792" y="87709"/>
                  </a:lnTo>
                  <a:lnTo>
                    <a:pt x="2013752" y="87709"/>
                  </a:lnTo>
                  <a:lnTo>
                    <a:pt x="2019693" y="87709"/>
                  </a:lnTo>
                  <a:lnTo>
                    <a:pt x="2031970" y="88503"/>
                  </a:lnTo>
                  <a:lnTo>
                    <a:pt x="2043455" y="89297"/>
                  </a:lnTo>
                  <a:lnTo>
                    <a:pt x="2034346" y="88503"/>
                  </a:lnTo>
                  <a:lnTo>
                    <a:pt x="2038306" y="72628"/>
                  </a:lnTo>
                  <a:lnTo>
                    <a:pt x="206602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ea typeface="微软雅黑" panose="020B0503020204020204" charset="-122"/>
              </a:endParaRPr>
            </a:p>
          </p:txBody>
        </p:sp>
      </p:grpSp>
      <p:grpSp>
        <p:nvGrpSpPr>
          <p:cNvPr id="119" name="组合 118"/>
          <p:cNvGrpSpPr/>
          <p:nvPr/>
        </p:nvGrpSpPr>
        <p:grpSpPr>
          <a:xfrm>
            <a:off x="1913117" y="4715565"/>
            <a:ext cx="458374" cy="413329"/>
            <a:chOff x="6068610" y="2138335"/>
            <a:chExt cx="428348" cy="386204"/>
          </a:xfrm>
        </p:grpSpPr>
        <p:sp>
          <p:nvSpPr>
            <p:cNvPr id="120" name="Freeform 5"/>
            <p:cNvSpPr/>
            <p:nvPr/>
          </p:nvSpPr>
          <p:spPr bwMode="auto">
            <a:xfrm>
              <a:off x="6068610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charset="-122"/>
              </a:endParaRPr>
            </a:p>
          </p:txBody>
        </p:sp>
        <p:sp>
          <p:nvSpPr>
            <p:cNvPr id="121" name="KSO_Shape"/>
            <p:cNvSpPr/>
            <p:nvPr/>
          </p:nvSpPr>
          <p:spPr bwMode="auto">
            <a:xfrm>
              <a:off x="6173883" y="2215236"/>
              <a:ext cx="232088" cy="197274"/>
            </a:xfrm>
            <a:custGeom>
              <a:avLst/>
              <a:gdLst>
                <a:gd name="T0" fmla="*/ 1221908 w 2276475"/>
                <a:gd name="T1" fmla="*/ 1328927 h 1936751"/>
                <a:gd name="T2" fmla="*/ 1196654 w 2276475"/>
                <a:gd name="T3" fmla="*/ 1388292 h 1936751"/>
                <a:gd name="T4" fmla="*/ 691864 w 2276475"/>
                <a:gd name="T5" fmla="*/ 1376845 h 1936751"/>
                <a:gd name="T6" fmla="*/ 695585 w 2276475"/>
                <a:gd name="T7" fmla="*/ 1314285 h 1936751"/>
                <a:gd name="T8" fmla="*/ 1104489 w 2276475"/>
                <a:gd name="T9" fmla="*/ 1115137 h 1936751"/>
                <a:gd name="T10" fmla="*/ 1117497 w 2276475"/>
                <a:gd name="T11" fmla="*/ 1168850 h 1936751"/>
                <a:gd name="T12" fmla="*/ 811396 w 2276475"/>
                <a:gd name="T13" fmla="*/ 1188695 h 1936751"/>
                <a:gd name="T14" fmla="*/ 783254 w 2276475"/>
                <a:gd name="T15" fmla="*/ 1141068 h 1936751"/>
                <a:gd name="T16" fmla="*/ 309026 w 2276475"/>
                <a:gd name="T17" fmla="*/ 898551 h 1936751"/>
                <a:gd name="T18" fmla="*/ 798665 w 2276475"/>
                <a:gd name="T19" fmla="*/ 935449 h 1936751"/>
                <a:gd name="T20" fmla="*/ 759855 w 2276475"/>
                <a:gd name="T21" fmla="*/ 989335 h 1936751"/>
                <a:gd name="T22" fmla="*/ 259317 w 2276475"/>
                <a:gd name="T23" fmla="*/ 967303 h 1936751"/>
                <a:gd name="T24" fmla="*/ 277393 w 2276475"/>
                <a:gd name="T25" fmla="*/ 906514 h 1936751"/>
                <a:gd name="T26" fmla="*/ 1086287 w 2276475"/>
                <a:gd name="T27" fmla="*/ 817903 h 1936751"/>
                <a:gd name="T28" fmla="*/ 1028372 w 2276475"/>
                <a:gd name="T29" fmla="*/ 919230 h 1936751"/>
                <a:gd name="T30" fmla="*/ 999280 w 2276475"/>
                <a:gd name="T31" fmla="*/ 917630 h 1936751"/>
                <a:gd name="T32" fmla="*/ 289574 w 2276475"/>
                <a:gd name="T33" fmla="*/ 706099 h 1936751"/>
                <a:gd name="T34" fmla="*/ 590631 w 2276475"/>
                <a:gd name="T35" fmla="*/ 735033 h 1936751"/>
                <a:gd name="T36" fmla="*/ 567535 w 2276475"/>
                <a:gd name="T37" fmla="*/ 784938 h 1936751"/>
                <a:gd name="T38" fmla="*/ 259309 w 2276475"/>
                <a:gd name="T39" fmla="*/ 770073 h 1936751"/>
                <a:gd name="T40" fmla="*/ 267273 w 2276475"/>
                <a:gd name="T41" fmla="*/ 715124 h 1936751"/>
                <a:gd name="T42" fmla="*/ 836933 w 2276475"/>
                <a:gd name="T43" fmla="*/ 505684 h 1936751"/>
                <a:gd name="T44" fmla="*/ 846494 w 2276475"/>
                <a:gd name="T45" fmla="*/ 574170 h 1936751"/>
                <a:gd name="T46" fmla="*/ 268069 w 2276475"/>
                <a:gd name="T47" fmla="*/ 592752 h 1936751"/>
                <a:gd name="T48" fmla="*/ 238855 w 2276475"/>
                <a:gd name="T49" fmla="*/ 530105 h 1936751"/>
                <a:gd name="T50" fmla="*/ 1467818 w 2276475"/>
                <a:gd name="T51" fmla="*/ 344025 h 1936751"/>
                <a:gd name="T52" fmla="*/ 1566759 w 2276475"/>
                <a:gd name="T53" fmla="*/ 428438 h 1936751"/>
                <a:gd name="T54" fmla="*/ 1578461 w 2276475"/>
                <a:gd name="T55" fmla="*/ 479936 h 1936751"/>
                <a:gd name="T56" fmla="*/ 1197862 w 2276475"/>
                <a:gd name="T57" fmla="*/ 846789 h 1936751"/>
                <a:gd name="T58" fmla="*/ 1138817 w 2276475"/>
                <a:gd name="T59" fmla="*/ 842806 h 1936751"/>
                <a:gd name="T60" fmla="*/ 1093869 w 2276475"/>
                <a:gd name="T61" fmla="*/ 799538 h 1936751"/>
                <a:gd name="T62" fmla="*/ 1075782 w 2276475"/>
                <a:gd name="T63" fmla="*/ 737423 h 1936751"/>
                <a:gd name="T64" fmla="*/ 1456382 w 2276475"/>
                <a:gd name="T65" fmla="*/ 344821 h 1936751"/>
                <a:gd name="T66" fmla="*/ 199469 w 2276475"/>
                <a:gd name="T67" fmla="*/ 367345 h 1936751"/>
                <a:gd name="T68" fmla="*/ 114475 w 2276475"/>
                <a:gd name="T69" fmla="*/ 448541 h 1936751"/>
                <a:gd name="T70" fmla="*/ 103321 w 2276475"/>
                <a:gd name="T71" fmla="*/ 1407238 h 1936751"/>
                <a:gd name="T72" fmla="*/ 171315 w 2276475"/>
                <a:gd name="T73" fmla="*/ 1503559 h 1936751"/>
                <a:gd name="T74" fmla="*/ 1382734 w 2276475"/>
                <a:gd name="T75" fmla="*/ 1530890 h 1936751"/>
                <a:gd name="T76" fmla="*/ 1488975 w 2276475"/>
                <a:gd name="T77" fmla="*/ 1477289 h 1936751"/>
                <a:gd name="T78" fmla="*/ 1531737 w 2276475"/>
                <a:gd name="T79" fmla="*/ 1365845 h 1936751"/>
                <a:gd name="T80" fmla="*/ 1605841 w 2276475"/>
                <a:gd name="T81" fmla="*/ 1539381 h 1936751"/>
                <a:gd name="T82" fmla="*/ 1513146 w 2276475"/>
                <a:gd name="T83" fmla="*/ 1611821 h 1936751"/>
                <a:gd name="T84" fmla="*/ 101461 w 2276475"/>
                <a:gd name="T85" fmla="*/ 1605982 h 1936751"/>
                <a:gd name="T86" fmla="*/ 16468 w 2276475"/>
                <a:gd name="T87" fmla="*/ 1525317 h 1936751"/>
                <a:gd name="T88" fmla="*/ 5312 w 2276475"/>
                <a:gd name="T89" fmla="*/ 391226 h 1936751"/>
                <a:gd name="T90" fmla="*/ 73307 w 2276475"/>
                <a:gd name="T91" fmla="*/ 295170 h 1936751"/>
                <a:gd name="T92" fmla="*/ 1746529 w 2276475"/>
                <a:gd name="T93" fmla="*/ 88926 h 1936751"/>
                <a:gd name="T94" fmla="*/ 1805153 w 2276475"/>
                <a:gd name="T95" fmla="*/ 114614 h 1936751"/>
                <a:gd name="T96" fmla="*/ 1838312 w 2276475"/>
                <a:gd name="T97" fmla="*/ 176846 h 1936751"/>
                <a:gd name="T98" fmla="*/ 1821600 w 2276475"/>
                <a:gd name="T99" fmla="*/ 237490 h 1936751"/>
                <a:gd name="T100" fmla="*/ 1620792 w 2276475"/>
                <a:gd name="T101" fmla="*/ 421806 h 1936751"/>
                <a:gd name="T102" fmla="*/ 1543068 w 2276475"/>
                <a:gd name="T103" fmla="*/ 339447 h 1936751"/>
                <a:gd name="T104" fmla="*/ 1506460 w 2276475"/>
                <a:gd name="T105" fmla="*/ 289925 h 1936751"/>
                <a:gd name="T106" fmla="*/ 1716818 w 2276475"/>
                <a:gd name="T107" fmla="*/ 92634 h 1936751"/>
                <a:gd name="T108" fmla="*/ 1893521 w 2276475"/>
                <a:gd name="T109" fmla="*/ 35131 h 1936751"/>
                <a:gd name="T110" fmla="*/ 1889783 w 2276475"/>
                <a:gd name="T111" fmla="*/ 106078 h 1936751"/>
                <a:gd name="T112" fmla="*/ 1844400 w 2276475"/>
                <a:gd name="T113" fmla="*/ 105545 h 1936751"/>
                <a:gd name="T114" fmla="*/ 1793944 w 2276475"/>
                <a:gd name="T115" fmla="*/ 59669 h 1936751"/>
                <a:gd name="T116" fmla="*/ 1847069 w 2276475"/>
                <a:gd name="T117" fmla="*/ 16194 h 1936751"/>
                <a:gd name="T118" fmla="*/ 1697756 w 2276475"/>
                <a:gd name="T119" fmla="*/ 22017 h 1936751"/>
                <a:gd name="T120" fmla="*/ 1364698 w 2276475"/>
                <a:gd name="T121" fmla="*/ 383050 h 1936751"/>
                <a:gd name="T122" fmla="*/ 1317840 w 2276475"/>
                <a:gd name="T123" fmla="*/ 375887 h 1936751"/>
                <a:gd name="T124" fmla="*/ 1320237 w 2276475"/>
                <a:gd name="T125" fmla="*/ 329200 h 193675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276475" h="1936751">
                  <a:moveTo>
                    <a:pt x="872202" y="1555750"/>
                  </a:moveTo>
                  <a:lnTo>
                    <a:pt x="879190" y="1555750"/>
                  </a:lnTo>
                  <a:lnTo>
                    <a:pt x="1397284" y="1555750"/>
                  </a:lnTo>
                  <a:lnTo>
                    <a:pt x="1404272" y="1555750"/>
                  </a:lnTo>
                  <a:lnTo>
                    <a:pt x="1410943" y="1557024"/>
                  </a:lnTo>
                  <a:lnTo>
                    <a:pt x="1417614" y="1557979"/>
                  </a:lnTo>
                  <a:lnTo>
                    <a:pt x="1423649" y="1560208"/>
                  </a:lnTo>
                  <a:lnTo>
                    <a:pt x="1430002" y="1562437"/>
                  </a:lnTo>
                  <a:lnTo>
                    <a:pt x="1435403" y="1565303"/>
                  </a:lnTo>
                  <a:lnTo>
                    <a:pt x="1440485" y="1568168"/>
                  </a:lnTo>
                  <a:lnTo>
                    <a:pt x="1445567" y="1571989"/>
                  </a:lnTo>
                  <a:lnTo>
                    <a:pt x="1450015" y="1576128"/>
                  </a:lnTo>
                  <a:lnTo>
                    <a:pt x="1453509" y="1580268"/>
                  </a:lnTo>
                  <a:lnTo>
                    <a:pt x="1457321" y="1584726"/>
                  </a:lnTo>
                  <a:lnTo>
                    <a:pt x="1460180" y="1589502"/>
                  </a:lnTo>
                  <a:lnTo>
                    <a:pt x="1462403" y="1594915"/>
                  </a:lnTo>
                  <a:lnTo>
                    <a:pt x="1463674" y="1600009"/>
                  </a:lnTo>
                  <a:lnTo>
                    <a:pt x="1464944" y="1605741"/>
                  </a:lnTo>
                  <a:lnTo>
                    <a:pt x="1465262" y="1611472"/>
                  </a:lnTo>
                  <a:lnTo>
                    <a:pt x="1464944" y="1617203"/>
                  </a:lnTo>
                  <a:lnTo>
                    <a:pt x="1463674" y="1622935"/>
                  </a:lnTo>
                  <a:lnTo>
                    <a:pt x="1462403" y="1628029"/>
                  </a:lnTo>
                  <a:lnTo>
                    <a:pt x="1460180" y="1633124"/>
                  </a:lnTo>
                  <a:lnTo>
                    <a:pt x="1457321" y="1638218"/>
                  </a:lnTo>
                  <a:lnTo>
                    <a:pt x="1453509" y="1642358"/>
                  </a:lnTo>
                  <a:lnTo>
                    <a:pt x="1450015" y="1646815"/>
                  </a:lnTo>
                  <a:lnTo>
                    <a:pt x="1445567" y="1650955"/>
                  </a:lnTo>
                  <a:lnTo>
                    <a:pt x="1440485" y="1654457"/>
                  </a:lnTo>
                  <a:lnTo>
                    <a:pt x="1435403" y="1657641"/>
                  </a:lnTo>
                  <a:lnTo>
                    <a:pt x="1430002" y="1660507"/>
                  </a:lnTo>
                  <a:lnTo>
                    <a:pt x="1423649" y="1662736"/>
                  </a:lnTo>
                  <a:lnTo>
                    <a:pt x="1417614" y="1664328"/>
                  </a:lnTo>
                  <a:lnTo>
                    <a:pt x="1410943" y="1665920"/>
                  </a:lnTo>
                  <a:lnTo>
                    <a:pt x="1404272" y="1666875"/>
                  </a:lnTo>
                  <a:lnTo>
                    <a:pt x="1397284" y="1666875"/>
                  </a:lnTo>
                  <a:lnTo>
                    <a:pt x="879190" y="1666875"/>
                  </a:lnTo>
                  <a:lnTo>
                    <a:pt x="872202" y="1666875"/>
                  </a:lnTo>
                  <a:lnTo>
                    <a:pt x="865531" y="1665920"/>
                  </a:lnTo>
                  <a:lnTo>
                    <a:pt x="858860" y="1664328"/>
                  </a:lnTo>
                  <a:lnTo>
                    <a:pt x="852507" y="1662736"/>
                  </a:lnTo>
                  <a:lnTo>
                    <a:pt x="846790" y="1660507"/>
                  </a:lnTo>
                  <a:lnTo>
                    <a:pt x="841389" y="1657641"/>
                  </a:lnTo>
                  <a:lnTo>
                    <a:pt x="835989" y="1654139"/>
                  </a:lnTo>
                  <a:lnTo>
                    <a:pt x="831224" y="1650955"/>
                  </a:lnTo>
                  <a:lnTo>
                    <a:pt x="826777" y="1646815"/>
                  </a:lnTo>
                  <a:lnTo>
                    <a:pt x="822648" y="1642358"/>
                  </a:lnTo>
                  <a:lnTo>
                    <a:pt x="819471" y="1637900"/>
                  </a:lnTo>
                  <a:lnTo>
                    <a:pt x="816612" y="1633124"/>
                  </a:lnTo>
                  <a:lnTo>
                    <a:pt x="814389" y="1628029"/>
                  </a:lnTo>
                  <a:lnTo>
                    <a:pt x="812483" y="1622935"/>
                  </a:lnTo>
                  <a:lnTo>
                    <a:pt x="811530" y="1617203"/>
                  </a:lnTo>
                  <a:lnTo>
                    <a:pt x="811212" y="1611472"/>
                  </a:lnTo>
                  <a:lnTo>
                    <a:pt x="811530" y="1605741"/>
                  </a:lnTo>
                  <a:lnTo>
                    <a:pt x="812483" y="1600009"/>
                  </a:lnTo>
                  <a:lnTo>
                    <a:pt x="814389" y="1594915"/>
                  </a:lnTo>
                  <a:lnTo>
                    <a:pt x="816612" y="1589820"/>
                  </a:lnTo>
                  <a:lnTo>
                    <a:pt x="819471" y="1584726"/>
                  </a:lnTo>
                  <a:lnTo>
                    <a:pt x="822648" y="1580268"/>
                  </a:lnTo>
                  <a:lnTo>
                    <a:pt x="826777" y="1576128"/>
                  </a:lnTo>
                  <a:lnTo>
                    <a:pt x="831224" y="1571989"/>
                  </a:lnTo>
                  <a:lnTo>
                    <a:pt x="835989" y="1568168"/>
                  </a:lnTo>
                  <a:lnTo>
                    <a:pt x="841389" y="1565303"/>
                  </a:lnTo>
                  <a:lnTo>
                    <a:pt x="846790" y="1562437"/>
                  </a:lnTo>
                  <a:lnTo>
                    <a:pt x="852507" y="1560208"/>
                  </a:lnTo>
                  <a:lnTo>
                    <a:pt x="858860" y="1558298"/>
                  </a:lnTo>
                  <a:lnTo>
                    <a:pt x="865531" y="1557024"/>
                  </a:lnTo>
                  <a:lnTo>
                    <a:pt x="872202" y="1555750"/>
                  </a:lnTo>
                  <a:close/>
                  <a:moveTo>
                    <a:pt x="984211" y="1325563"/>
                  </a:moveTo>
                  <a:lnTo>
                    <a:pt x="1292263" y="1325563"/>
                  </a:lnTo>
                  <a:lnTo>
                    <a:pt x="1297339" y="1325880"/>
                  </a:lnTo>
                  <a:lnTo>
                    <a:pt x="1302415" y="1326513"/>
                  </a:lnTo>
                  <a:lnTo>
                    <a:pt x="1307174" y="1327779"/>
                  </a:lnTo>
                  <a:lnTo>
                    <a:pt x="1311615" y="1329361"/>
                  </a:lnTo>
                  <a:lnTo>
                    <a:pt x="1315740" y="1331260"/>
                  </a:lnTo>
                  <a:lnTo>
                    <a:pt x="1319864" y="1333792"/>
                  </a:lnTo>
                  <a:lnTo>
                    <a:pt x="1323671" y="1336640"/>
                  </a:lnTo>
                  <a:lnTo>
                    <a:pt x="1327161" y="1340121"/>
                  </a:lnTo>
                  <a:lnTo>
                    <a:pt x="1330333" y="1343286"/>
                  </a:lnTo>
                  <a:lnTo>
                    <a:pt x="1332871" y="1347400"/>
                  </a:lnTo>
                  <a:lnTo>
                    <a:pt x="1335409" y="1351198"/>
                  </a:lnTo>
                  <a:lnTo>
                    <a:pt x="1337630" y="1355629"/>
                  </a:lnTo>
                  <a:lnTo>
                    <a:pt x="1339216" y="1360059"/>
                  </a:lnTo>
                  <a:lnTo>
                    <a:pt x="1340485" y="1364807"/>
                  </a:lnTo>
                  <a:lnTo>
                    <a:pt x="1341437" y="1369870"/>
                  </a:lnTo>
                  <a:lnTo>
                    <a:pt x="1341437" y="1374934"/>
                  </a:lnTo>
                  <a:lnTo>
                    <a:pt x="1341437" y="1379681"/>
                  </a:lnTo>
                  <a:lnTo>
                    <a:pt x="1340485" y="1384745"/>
                  </a:lnTo>
                  <a:lnTo>
                    <a:pt x="1339216" y="1389492"/>
                  </a:lnTo>
                  <a:lnTo>
                    <a:pt x="1337630" y="1393923"/>
                  </a:lnTo>
                  <a:lnTo>
                    <a:pt x="1335409" y="1398037"/>
                  </a:lnTo>
                  <a:lnTo>
                    <a:pt x="1332871" y="1402151"/>
                  </a:lnTo>
                  <a:lnTo>
                    <a:pt x="1330016" y="1405632"/>
                  </a:lnTo>
                  <a:lnTo>
                    <a:pt x="1327161" y="1409430"/>
                  </a:lnTo>
                  <a:lnTo>
                    <a:pt x="1323671" y="1412595"/>
                  </a:lnTo>
                  <a:lnTo>
                    <a:pt x="1319864" y="1415443"/>
                  </a:lnTo>
                  <a:lnTo>
                    <a:pt x="1315740" y="1417659"/>
                  </a:lnTo>
                  <a:lnTo>
                    <a:pt x="1311615" y="1419874"/>
                  </a:lnTo>
                  <a:lnTo>
                    <a:pt x="1306857" y="1421773"/>
                  </a:lnTo>
                  <a:lnTo>
                    <a:pt x="1302415" y="1422722"/>
                  </a:lnTo>
                  <a:lnTo>
                    <a:pt x="1297339" y="1423672"/>
                  </a:lnTo>
                  <a:lnTo>
                    <a:pt x="1292263" y="1423988"/>
                  </a:lnTo>
                  <a:lnTo>
                    <a:pt x="984211" y="1423988"/>
                  </a:lnTo>
                  <a:lnTo>
                    <a:pt x="979453" y="1423672"/>
                  </a:lnTo>
                  <a:lnTo>
                    <a:pt x="974377" y="1422722"/>
                  </a:lnTo>
                  <a:lnTo>
                    <a:pt x="969618" y="1421773"/>
                  </a:lnTo>
                  <a:lnTo>
                    <a:pt x="965176" y="1419874"/>
                  </a:lnTo>
                  <a:lnTo>
                    <a:pt x="960735" y="1417659"/>
                  </a:lnTo>
                  <a:lnTo>
                    <a:pt x="956928" y="1415443"/>
                  </a:lnTo>
                  <a:lnTo>
                    <a:pt x="952803" y="1412595"/>
                  </a:lnTo>
                  <a:lnTo>
                    <a:pt x="949631" y="1409430"/>
                  </a:lnTo>
                  <a:lnTo>
                    <a:pt x="946141" y="1405632"/>
                  </a:lnTo>
                  <a:lnTo>
                    <a:pt x="943286" y="1402151"/>
                  </a:lnTo>
                  <a:lnTo>
                    <a:pt x="941065" y="1398037"/>
                  </a:lnTo>
                  <a:lnTo>
                    <a:pt x="938844" y="1393923"/>
                  </a:lnTo>
                  <a:lnTo>
                    <a:pt x="937258" y="1389492"/>
                  </a:lnTo>
                  <a:lnTo>
                    <a:pt x="935989" y="1384745"/>
                  </a:lnTo>
                  <a:lnTo>
                    <a:pt x="935355" y="1379681"/>
                  </a:lnTo>
                  <a:lnTo>
                    <a:pt x="935037" y="1374934"/>
                  </a:lnTo>
                  <a:lnTo>
                    <a:pt x="935355" y="1369870"/>
                  </a:lnTo>
                  <a:lnTo>
                    <a:pt x="935989" y="1364807"/>
                  </a:lnTo>
                  <a:lnTo>
                    <a:pt x="937258" y="1360059"/>
                  </a:lnTo>
                  <a:lnTo>
                    <a:pt x="938844" y="1355629"/>
                  </a:lnTo>
                  <a:lnTo>
                    <a:pt x="940748" y="1351198"/>
                  </a:lnTo>
                  <a:lnTo>
                    <a:pt x="943286" y="1347400"/>
                  </a:lnTo>
                  <a:lnTo>
                    <a:pt x="946141" y="1343286"/>
                  </a:lnTo>
                  <a:lnTo>
                    <a:pt x="949631" y="1340121"/>
                  </a:lnTo>
                  <a:lnTo>
                    <a:pt x="952803" y="1336640"/>
                  </a:lnTo>
                  <a:lnTo>
                    <a:pt x="956928" y="1333792"/>
                  </a:lnTo>
                  <a:lnTo>
                    <a:pt x="960735" y="1331260"/>
                  </a:lnTo>
                  <a:lnTo>
                    <a:pt x="965176" y="1329361"/>
                  </a:lnTo>
                  <a:lnTo>
                    <a:pt x="969618" y="1327779"/>
                  </a:lnTo>
                  <a:lnTo>
                    <a:pt x="974377" y="1326513"/>
                  </a:lnTo>
                  <a:lnTo>
                    <a:pt x="979453" y="1325880"/>
                  </a:lnTo>
                  <a:lnTo>
                    <a:pt x="984211" y="1325563"/>
                  </a:lnTo>
                  <a:close/>
                  <a:moveTo>
                    <a:pt x="369286" y="1074738"/>
                  </a:moveTo>
                  <a:lnTo>
                    <a:pt x="887697" y="1074738"/>
                  </a:lnTo>
                  <a:lnTo>
                    <a:pt x="894368" y="1075056"/>
                  </a:lnTo>
                  <a:lnTo>
                    <a:pt x="901356" y="1076008"/>
                  </a:lnTo>
                  <a:lnTo>
                    <a:pt x="908027" y="1077278"/>
                  </a:lnTo>
                  <a:lnTo>
                    <a:pt x="914063" y="1079183"/>
                  </a:lnTo>
                  <a:lnTo>
                    <a:pt x="920098" y="1081406"/>
                  </a:lnTo>
                  <a:lnTo>
                    <a:pt x="925816" y="1084263"/>
                  </a:lnTo>
                  <a:lnTo>
                    <a:pt x="930898" y="1087438"/>
                  </a:lnTo>
                  <a:lnTo>
                    <a:pt x="935663" y="1090931"/>
                  </a:lnTo>
                  <a:lnTo>
                    <a:pt x="940110" y="1094741"/>
                  </a:lnTo>
                  <a:lnTo>
                    <a:pt x="944240" y="1099186"/>
                  </a:lnTo>
                  <a:lnTo>
                    <a:pt x="947416" y="1103948"/>
                  </a:lnTo>
                  <a:lnTo>
                    <a:pt x="950275" y="1108711"/>
                  </a:lnTo>
                  <a:lnTo>
                    <a:pt x="952499" y="1113791"/>
                  </a:lnTo>
                  <a:lnTo>
                    <a:pt x="954405" y="1118871"/>
                  </a:lnTo>
                  <a:lnTo>
                    <a:pt x="955358" y="1124903"/>
                  </a:lnTo>
                  <a:lnTo>
                    <a:pt x="955675" y="1130301"/>
                  </a:lnTo>
                  <a:lnTo>
                    <a:pt x="955358" y="1136016"/>
                  </a:lnTo>
                  <a:lnTo>
                    <a:pt x="954405" y="1141413"/>
                  </a:lnTo>
                  <a:lnTo>
                    <a:pt x="952499" y="1147128"/>
                  </a:lnTo>
                  <a:lnTo>
                    <a:pt x="950275" y="1152208"/>
                  </a:lnTo>
                  <a:lnTo>
                    <a:pt x="947416" y="1156971"/>
                  </a:lnTo>
                  <a:lnTo>
                    <a:pt x="944240" y="1161098"/>
                  </a:lnTo>
                  <a:lnTo>
                    <a:pt x="940110" y="1165543"/>
                  </a:lnTo>
                  <a:lnTo>
                    <a:pt x="935663" y="1169671"/>
                  </a:lnTo>
                  <a:lnTo>
                    <a:pt x="930898" y="1173163"/>
                  </a:lnTo>
                  <a:lnTo>
                    <a:pt x="925816" y="1176656"/>
                  </a:lnTo>
                  <a:lnTo>
                    <a:pt x="920098" y="1179196"/>
                  </a:lnTo>
                  <a:lnTo>
                    <a:pt x="914063" y="1181736"/>
                  </a:lnTo>
                  <a:lnTo>
                    <a:pt x="908027" y="1183323"/>
                  </a:lnTo>
                  <a:lnTo>
                    <a:pt x="901356" y="1184593"/>
                  </a:lnTo>
                  <a:lnTo>
                    <a:pt x="894368" y="1185546"/>
                  </a:lnTo>
                  <a:lnTo>
                    <a:pt x="887697" y="1185863"/>
                  </a:lnTo>
                  <a:lnTo>
                    <a:pt x="369286" y="1185863"/>
                  </a:lnTo>
                  <a:lnTo>
                    <a:pt x="362615" y="1185546"/>
                  </a:lnTo>
                  <a:lnTo>
                    <a:pt x="355944" y="1184593"/>
                  </a:lnTo>
                  <a:lnTo>
                    <a:pt x="349273" y="1183323"/>
                  </a:lnTo>
                  <a:lnTo>
                    <a:pt x="343238" y="1181736"/>
                  </a:lnTo>
                  <a:lnTo>
                    <a:pt x="337203" y="1179196"/>
                  </a:lnTo>
                  <a:lnTo>
                    <a:pt x="331485" y="1176656"/>
                  </a:lnTo>
                  <a:lnTo>
                    <a:pt x="326402" y="1173163"/>
                  </a:lnTo>
                  <a:lnTo>
                    <a:pt x="321637" y="1169671"/>
                  </a:lnTo>
                  <a:lnTo>
                    <a:pt x="317190" y="1165543"/>
                  </a:lnTo>
                  <a:lnTo>
                    <a:pt x="313378" y="1161098"/>
                  </a:lnTo>
                  <a:lnTo>
                    <a:pt x="309884" y="1156971"/>
                  </a:lnTo>
                  <a:lnTo>
                    <a:pt x="307025" y="1152208"/>
                  </a:lnTo>
                  <a:lnTo>
                    <a:pt x="304802" y="1147128"/>
                  </a:lnTo>
                  <a:lnTo>
                    <a:pt x="302896" y="1141413"/>
                  </a:lnTo>
                  <a:lnTo>
                    <a:pt x="301943" y="1136016"/>
                  </a:lnTo>
                  <a:lnTo>
                    <a:pt x="301625" y="1130301"/>
                  </a:lnTo>
                  <a:lnTo>
                    <a:pt x="301943" y="1124903"/>
                  </a:lnTo>
                  <a:lnTo>
                    <a:pt x="302896" y="1119188"/>
                  </a:lnTo>
                  <a:lnTo>
                    <a:pt x="304802" y="1113791"/>
                  </a:lnTo>
                  <a:lnTo>
                    <a:pt x="307025" y="1108711"/>
                  </a:lnTo>
                  <a:lnTo>
                    <a:pt x="309884" y="1103948"/>
                  </a:lnTo>
                  <a:lnTo>
                    <a:pt x="313378" y="1099186"/>
                  </a:lnTo>
                  <a:lnTo>
                    <a:pt x="317190" y="1094741"/>
                  </a:lnTo>
                  <a:lnTo>
                    <a:pt x="321637" y="1091248"/>
                  </a:lnTo>
                  <a:lnTo>
                    <a:pt x="326402" y="1087438"/>
                  </a:lnTo>
                  <a:lnTo>
                    <a:pt x="331485" y="1084263"/>
                  </a:lnTo>
                  <a:lnTo>
                    <a:pt x="337203" y="1081406"/>
                  </a:lnTo>
                  <a:lnTo>
                    <a:pt x="343238" y="1079183"/>
                  </a:lnTo>
                  <a:lnTo>
                    <a:pt x="349273" y="1077278"/>
                  </a:lnTo>
                  <a:lnTo>
                    <a:pt x="355944" y="1076008"/>
                  </a:lnTo>
                  <a:lnTo>
                    <a:pt x="362615" y="1075056"/>
                  </a:lnTo>
                  <a:lnTo>
                    <a:pt x="369286" y="1074738"/>
                  </a:lnTo>
                  <a:close/>
                  <a:moveTo>
                    <a:pt x="1261435" y="965200"/>
                  </a:moveTo>
                  <a:lnTo>
                    <a:pt x="1264624" y="965200"/>
                  </a:lnTo>
                  <a:lnTo>
                    <a:pt x="1267814" y="965200"/>
                  </a:lnTo>
                  <a:lnTo>
                    <a:pt x="1271322" y="965838"/>
                  </a:lnTo>
                  <a:lnTo>
                    <a:pt x="1275149" y="967114"/>
                  </a:lnTo>
                  <a:lnTo>
                    <a:pt x="1278977" y="968390"/>
                  </a:lnTo>
                  <a:lnTo>
                    <a:pt x="1282804" y="969984"/>
                  </a:lnTo>
                  <a:lnTo>
                    <a:pt x="1290777" y="973811"/>
                  </a:lnTo>
                  <a:lnTo>
                    <a:pt x="1298113" y="978277"/>
                  </a:lnTo>
                  <a:lnTo>
                    <a:pt x="1304491" y="982742"/>
                  </a:lnTo>
                  <a:lnTo>
                    <a:pt x="1308637" y="986250"/>
                  </a:lnTo>
                  <a:lnTo>
                    <a:pt x="1312784" y="990715"/>
                  </a:lnTo>
                  <a:lnTo>
                    <a:pt x="1317249" y="997094"/>
                  </a:lnTo>
                  <a:lnTo>
                    <a:pt x="1321395" y="1004429"/>
                  </a:lnTo>
                  <a:lnTo>
                    <a:pt x="1325222" y="1012403"/>
                  </a:lnTo>
                  <a:lnTo>
                    <a:pt x="1326817" y="1016549"/>
                  </a:lnTo>
                  <a:lnTo>
                    <a:pt x="1328092" y="1020057"/>
                  </a:lnTo>
                  <a:lnTo>
                    <a:pt x="1329368" y="1024203"/>
                  </a:lnTo>
                  <a:lnTo>
                    <a:pt x="1330006" y="1027711"/>
                  </a:lnTo>
                  <a:lnTo>
                    <a:pt x="1330325" y="1030901"/>
                  </a:lnTo>
                  <a:lnTo>
                    <a:pt x="1330006" y="1034090"/>
                  </a:lnTo>
                  <a:lnTo>
                    <a:pt x="1329368" y="1036004"/>
                  </a:lnTo>
                  <a:lnTo>
                    <a:pt x="1327774" y="1038236"/>
                  </a:lnTo>
                  <a:lnTo>
                    <a:pt x="1228904" y="1099472"/>
                  </a:lnTo>
                  <a:lnTo>
                    <a:pt x="1226990" y="1101066"/>
                  </a:lnTo>
                  <a:lnTo>
                    <a:pt x="1225396" y="1102342"/>
                  </a:lnTo>
                  <a:lnTo>
                    <a:pt x="1223163" y="1103618"/>
                  </a:lnTo>
                  <a:lnTo>
                    <a:pt x="1220930" y="1104575"/>
                  </a:lnTo>
                  <a:lnTo>
                    <a:pt x="1219017" y="1105213"/>
                  </a:lnTo>
                  <a:lnTo>
                    <a:pt x="1216784" y="1105850"/>
                  </a:lnTo>
                  <a:lnTo>
                    <a:pt x="1212000" y="1106488"/>
                  </a:lnTo>
                  <a:lnTo>
                    <a:pt x="1207854" y="1105850"/>
                  </a:lnTo>
                  <a:lnTo>
                    <a:pt x="1205622" y="1105213"/>
                  </a:lnTo>
                  <a:lnTo>
                    <a:pt x="1203389" y="1104575"/>
                  </a:lnTo>
                  <a:lnTo>
                    <a:pt x="1201475" y="1103618"/>
                  </a:lnTo>
                  <a:lnTo>
                    <a:pt x="1199243" y="1102342"/>
                  </a:lnTo>
                  <a:lnTo>
                    <a:pt x="1197329" y="1101066"/>
                  </a:lnTo>
                  <a:lnTo>
                    <a:pt x="1195735" y="1099472"/>
                  </a:lnTo>
                  <a:lnTo>
                    <a:pt x="1194140" y="1097558"/>
                  </a:lnTo>
                  <a:lnTo>
                    <a:pt x="1192864" y="1095963"/>
                  </a:lnTo>
                  <a:lnTo>
                    <a:pt x="1191588" y="1093731"/>
                  </a:lnTo>
                  <a:lnTo>
                    <a:pt x="1190632" y="1091817"/>
                  </a:lnTo>
                  <a:lnTo>
                    <a:pt x="1189356" y="1087352"/>
                  </a:lnTo>
                  <a:lnTo>
                    <a:pt x="1189037" y="1082887"/>
                  </a:lnTo>
                  <a:lnTo>
                    <a:pt x="1189356" y="1078741"/>
                  </a:lnTo>
                  <a:lnTo>
                    <a:pt x="1190632" y="1074276"/>
                  </a:lnTo>
                  <a:lnTo>
                    <a:pt x="1191588" y="1072043"/>
                  </a:lnTo>
                  <a:lnTo>
                    <a:pt x="1192864" y="1070130"/>
                  </a:lnTo>
                  <a:lnTo>
                    <a:pt x="1194140" y="1068535"/>
                  </a:lnTo>
                  <a:lnTo>
                    <a:pt x="1195735" y="1066621"/>
                  </a:lnTo>
                  <a:lnTo>
                    <a:pt x="1257289" y="967433"/>
                  </a:lnTo>
                  <a:lnTo>
                    <a:pt x="1258884" y="965838"/>
                  </a:lnTo>
                  <a:lnTo>
                    <a:pt x="1261435" y="965200"/>
                  </a:lnTo>
                  <a:close/>
                  <a:moveTo>
                    <a:pt x="346041" y="844550"/>
                  </a:moveTo>
                  <a:lnTo>
                    <a:pt x="350799" y="844550"/>
                  </a:lnTo>
                  <a:lnTo>
                    <a:pt x="658851" y="844550"/>
                  </a:lnTo>
                  <a:lnTo>
                    <a:pt x="663927" y="844550"/>
                  </a:lnTo>
                  <a:lnTo>
                    <a:pt x="669003" y="845185"/>
                  </a:lnTo>
                  <a:lnTo>
                    <a:pt x="673762" y="846773"/>
                  </a:lnTo>
                  <a:lnTo>
                    <a:pt x="678204" y="848043"/>
                  </a:lnTo>
                  <a:lnTo>
                    <a:pt x="682645" y="850265"/>
                  </a:lnTo>
                  <a:lnTo>
                    <a:pt x="686452" y="852805"/>
                  </a:lnTo>
                  <a:lnTo>
                    <a:pt x="690259" y="855345"/>
                  </a:lnTo>
                  <a:lnTo>
                    <a:pt x="693749" y="858838"/>
                  </a:lnTo>
                  <a:lnTo>
                    <a:pt x="697239" y="862330"/>
                  </a:lnTo>
                  <a:lnTo>
                    <a:pt x="699777" y="865823"/>
                  </a:lnTo>
                  <a:lnTo>
                    <a:pt x="702315" y="869950"/>
                  </a:lnTo>
                  <a:lnTo>
                    <a:pt x="704218" y="874395"/>
                  </a:lnTo>
                  <a:lnTo>
                    <a:pt x="705804" y="879158"/>
                  </a:lnTo>
                  <a:lnTo>
                    <a:pt x="707391" y="883920"/>
                  </a:lnTo>
                  <a:lnTo>
                    <a:pt x="708025" y="888683"/>
                  </a:lnTo>
                  <a:lnTo>
                    <a:pt x="708025" y="893763"/>
                  </a:lnTo>
                  <a:lnTo>
                    <a:pt x="708025" y="898843"/>
                  </a:lnTo>
                  <a:lnTo>
                    <a:pt x="707391" y="903605"/>
                  </a:lnTo>
                  <a:lnTo>
                    <a:pt x="705804" y="908368"/>
                  </a:lnTo>
                  <a:lnTo>
                    <a:pt x="704218" y="912495"/>
                  </a:lnTo>
                  <a:lnTo>
                    <a:pt x="702315" y="916940"/>
                  </a:lnTo>
                  <a:lnTo>
                    <a:pt x="699777" y="921068"/>
                  </a:lnTo>
                  <a:lnTo>
                    <a:pt x="697239" y="924878"/>
                  </a:lnTo>
                  <a:lnTo>
                    <a:pt x="693749" y="928370"/>
                  </a:lnTo>
                  <a:lnTo>
                    <a:pt x="690259" y="931545"/>
                  </a:lnTo>
                  <a:lnTo>
                    <a:pt x="686452" y="934403"/>
                  </a:lnTo>
                  <a:lnTo>
                    <a:pt x="682645" y="936943"/>
                  </a:lnTo>
                  <a:lnTo>
                    <a:pt x="678204" y="938848"/>
                  </a:lnTo>
                  <a:lnTo>
                    <a:pt x="673762" y="940753"/>
                  </a:lnTo>
                  <a:lnTo>
                    <a:pt x="669003" y="941705"/>
                  </a:lnTo>
                  <a:lnTo>
                    <a:pt x="663927" y="942658"/>
                  </a:lnTo>
                  <a:lnTo>
                    <a:pt x="658851" y="942975"/>
                  </a:lnTo>
                  <a:lnTo>
                    <a:pt x="350799" y="942975"/>
                  </a:lnTo>
                  <a:lnTo>
                    <a:pt x="346041" y="942658"/>
                  </a:lnTo>
                  <a:lnTo>
                    <a:pt x="340965" y="941705"/>
                  </a:lnTo>
                  <a:lnTo>
                    <a:pt x="336206" y="940753"/>
                  </a:lnTo>
                  <a:lnTo>
                    <a:pt x="331764" y="938848"/>
                  </a:lnTo>
                  <a:lnTo>
                    <a:pt x="327323" y="936943"/>
                  </a:lnTo>
                  <a:lnTo>
                    <a:pt x="323516" y="934403"/>
                  </a:lnTo>
                  <a:lnTo>
                    <a:pt x="319391" y="931545"/>
                  </a:lnTo>
                  <a:lnTo>
                    <a:pt x="316219" y="928370"/>
                  </a:lnTo>
                  <a:lnTo>
                    <a:pt x="312729" y="924878"/>
                  </a:lnTo>
                  <a:lnTo>
                    <a:pt x="309874" y="921068"/>
                  </a:lnTo>
                  <a:lnTo>
                    <a:pt x="307653" y="916940"/>
                  </a:lnTo>
                  <a:lnTo>
                    <a:pt x="305432" y="912495"/>
                  </a:lnTo>
                  <a:lnTo>
                    <a:pt x="303846" y="908368"/>
                  </a:lnTo>
                  <a:lnTo>
                    <a:pt x="302577" y="903605"/>
                  </a:lnTo>
                  <a:lnTo>
                    <a:pt x="301943" y="898843"/>
                  </a:lnTo>
                  <a:lnTo>
                    <a:pt x="301625" y="893763"/>
                  </a:lnTo>
                  <a:lnTo>
                    <a:pt x="301943" y="888683"/>
                  </a:lnTo>
                  <a:lnTo>
                    <a:pt x="302577" y="883920"/>
                  </a:lnTo>
                  <a:lnTo>
                    <a:pt x="303846" y="879158"/>
                  </a:lnTo>
                  <a:lnTo>
                    <a:pt x="305432" y="874395"/>
                  </a:lnTo>
                  <a:lnTo>
                    <a:pt x="307336" y="869950"/>
                  </a:lnTo>
                  <a:lnTo>
                    <a:pt x="309874" y="865823"/>
                  </a:lnTo>
                  <a:lnTo>
                    <a:pt x="312729" y="862330"/>
                  </a:lnTo>
                  <a:lnTo>
                    <a:pt x="316219" y="858838"/>
                  </a:lnTo>
                  <a:lnTo>
                    <a:pt x="319391" y="855345"/>
                  </a:lnTo>
                  <a:lnTo>
                    <a:pt x="323516" y="852805"/>
                  </a:lnTo>
                  <a:lnTo>
                    <a:pt x="327323" y="850265"/>
                  </a:lnTo>
                  <a:lnTo>
                    <a:pt x="331764" y="848043"/>
                  </a:lnTo>
                  <a:lnTo>
                    <a:pt x="336206" y="846773"/>
                  </a:lnTo>
                  <a:lnTo>
                    <a:pt x="340965" y="845185"/>
                  </a:lnTo>
                  <a:lnTo>
                    <a:pt x="346041" y="844550"/>
                  </a:lnTo>
                  <a:close/>
                  <a:moveTo>
                    <a:pt x="344144" y="590550"/>
                  </a:moveTo>
                  <a:lnTo>
                    <a:pt x="960782" y="590550"/>
                  </a:lnTo>
                  <a:lnTo>
                    <a:pt x="966812" y="591185"/>
                  </a:lnTo>
                  <a:lnTo>
                    <a:pt x="973159" y="592138"/>
                  </a:lnTo>
                  <a:lnTo>
                    <a:pt x="978871" y="593725"/>
                  </a:lnTo>
                  <a:lnTo>
                    <a:pt x="984584" y="595630"/>
                  </a:lnTo>
                  <a:lnTo>
                    <a:pt x="990296" y="598488"/>
                  </a:lnTo>
                  <a:lnTo>
                    <a:pt x="995374" y="601345"/>
                  </a:lnTo>
                  <a:lnTo>
                    <a:pt x="1000135" y="604838"/>
                  </a:lnTo>
                  <a:lnTo>
                    <a:pt x="1004260" y="608965"/>
                  </a:lnTo>
                  <a:lnTo>
                    <a:pt x="1008386" y="613410"/>
                  </a:lnTo>
                  <a:lnTo>
                    <a:pt x="1011560" y="617855"/>
                  </a:lnTo>
                  <a:lnTo>
                    <a:pt x="1015051" y="623253"/>
                  </a:lnTo>
                  <a:lnTo>
                    <a:pt x="1017590" y="628650"/>
                  </a:lnTo>
                  <a:lnTo>
                    <a:pt x="1019811" y="634048"/>
                  </a:lnTo>
                  <a:lnTo>
                    <a:pt x="1021081" y="639763"/>
                  </a:lnTo>
                  <a:lnTo>
                    <a:pt x="1021715" y="646113"/>
                  </a:lnTo>
                  <a:lnTo>
                    <a:pt x="1022350" y="652145"/>
                  </a:lnTo>
                  <a:lnTo>
                    <a:pt x="1021715" y="658813"/>
                  </a:lnTo>
                  <a:lnTo>
                    <a:pt x="1021081" y="664528"/>
                  </a:lnTo>
                  <a:lnTo>
                    <a:pt x="1019811" y="670878"/>
                  </a:lnTo>
                  <a:lnTo>
                    <a:pt x="1017590" y="676275"/>
                  </a:lnTo>
                  <a:lnTo>
                    <a:pt x="1015051" y="681673"/>
                  </a:lnTo>
                  <a:lnTo>
                    <a:pt x="1011560" y="686753"/>
                  </a:lnTo>
                  <a:lnTo>
                    <a:pt x="1008386" y="691515"/>
                  </a:lnTo>
                  <a:lnTo>
                    <a:pt x="1004260" y="695960"/>
                  </a:lnTo>
                  <a:lnTo>
                    <a:pt x="1000135" y="700088"/>
                  </a:lnTo>
                  <a:lnTo>
                    <a:pt x="995374" y="703580"/>
                  </a:lnTo>
                  <a:lnTo>
                    <a:pt x="990296" y="706438"/>
                  </a:lnTo>
                  <a:lnTo>
                    <a:pt x="984584" y="708978"/>
                  </a:lnTo>
                  <a:lnTo>
                    <a:pt x="978871" y="711200"/>
                  </a:lnTo>
                  <a:lnTo>
                    <a:pt x="973159" y="712788"/>
                  </a:lnTo>
                  <a:lnTo>
                    <a:pt x="966812" y="713740"/>
                  </a:lnTo>
                  <a:lnTo>
                    <a:pt x="960782" y="714375"/>
                  </a:lnTo>
                  <a:lnTo>
                    <a:pt x="344144" y="714375"/>
                  </a:lnTo>
                  <a:lnTo>
                    <a:pt x="338114" y="713740"/>
                  </a:lnTo>
                  <a:lnTo>
                    <a:pt x="331767" y="712788"/>
                  </a:lnTo>
                  <a:lnTo>
                    <a:pt x="326054" y="711200"/>
                  </a:lnTo>
                  <a:lnTo>
                    <a:pt x="320342" y="708978"/>
                  </a:lnTo>
                  <a:lnTo>
                    <a:pt x="314946" y="706438"/>
                  </a:lnTo>
                  <a:lnTo>
                    <a:pt x="309869" y="703580"/>
                  </a:lnTo>
                  <a:lnTo>
                    <a:pt x="305108" y="700088"/>
                  </a:lnTo>
                  <a:lnTo>
                    <a:pt x="300982" y="695960"/>
                  </a:lnTo>
                  <a:lnTo>
                    <a:pt x="296857" y="691515"/>
                  </a:lnTo>
                  <a:lnTo>
                    <a:pt x="293366" y="686753"/>
                  </a:lnTo>
                  <a:lnTo>
                    <a:pt x="290192" y="681673"/>
                  </a:lnTo>
                  <a:lnTo>
                    <a:pt x="287653" y="676275"/>
                  </a:lnTo>
                  <a:lnTo>
                    <a:pt x="285432" y="670878"/>
                  </a:lnTo>
                  <a:lnTo>
                    <a:pt x="284162" y="664528"/>
                  </a:lnTo>
                  <a:lnTo>
                    <a:pt x="282893" y="658813"/>
                  </a:lnTo>
                  <a:lnTo>
                    <a:pt x="282575" y="652145"/>
                  </a:lnTo>
                  <a:lnTo>
                    <a:pt x="282893" y="646113"/>
                  </a:lnTo>
                  <a:lnTo>
                    <a:pt x="284162" y="639763"/>
                  </a:lnTo>
                  <a:lnTo>
                    <a:pt x="285432" y="634048"/>
                  </a:lnTo>
                  <a:lnTo>
                    <a:pt x="287653" y="628650"/>
                  </a:lnTo>
                  <a:lnTo>
                    <a:pt x="290192" y="623253"/>
                  </a:lnTo>
                  <a:lnTo>
                    <a:pt x="293366" y="617855"/>
                  </a:lnTo>
                  <a:lnTo>
                    <a:pt x="296857" y="613410"/>
                  </a:lnTo>
                  <a:lnTo>
                    <a:pt x="300982" y="608965"/>
                  </a:lnTo>
                  <a:lnTo>
                    <a:pt x="305108" y="604838"/>
                  </a:lnTo>
                  <a:lnTo>
                    <a:pt x="309869" y="601345"/>
                  </a:lnTo>
                  <a:lnTo>
                    <a:pt x="314946" y="598488"/>
                  </a:lnTo>
                  <a:lnTo>
                    <a:pt x="320342" y="595630"/>
                  </a:lnTo>
                  <a:lnTo>
                    <a:pt x="326054" y="593725"/>
                  </a:lnTo>
                  <a:lnTo>
                    <a:pt x="331767" y="592138"/>
                  </a:lnTo>
                  <a:lnTo>
                    <a:pt x="338114" y="591185"/>
                  </a:lnTo>
                  <a:lnTo>
                    <a:pt x="344144" y="590550"/>
                  </a:lnTo>
                  <a:close/>
                  <a:moveTo>
                    <a:pt x="1750865" y="411163"/>
                  </a:moveTo>
                  <a:lnTo>
                    <a:pt x="1754043" y="411481"/>
                  </a:lnTo>
                  <a:lnTo>
                    <a:pt x="1757540" y="411798"/>
                  </a:lnTo>
                  <a:lnTo>
                    <a:pt x="1760718" y="413068"/>
                  </a:lnTo>
                  <a:lnTo>
                    <a:pt x="1764214" y="414021"/>
                  </a:lnTo>
                  <a:lnTo>
                    <a:pt x="1767710" y="414973"/>
                  </a:lnTo>
                  <a:lnTo>
                    <a:pt x="1770889" y="416878"/>
                  </a:lnTo>
                  <a:lnTo>
                    <a:pt x="1777563" y="421006"/>
                  </a:lnTo>
                  <a:lnTo>
                    <a:pt x="1784555" y="425768"/>
                  </a:lnTo>
                  <a:lnTo>
                    <a:pt x="1790912" y="431166"/>
                  </a:lnTo>
                  <a:lnTo>
                    <a:pt x="1797904" y="437198"/>
                  </a:lnTo>
                  <a:lnTo>
                    <a:pt x="1812207" y="451486"/>
                  </a:lnTo>
                  <a:lnTo>
                    <a:pt x="1827145" y="466408"/>
                  </a:lnTo>
                  <a:lnTo>
                    <a:pt x="1836680" y="476251"/>
                  </a:lnTo>
                  <a:lnTo>
                    <a:pt x="1851935" y="491173"/>
                  </a:lnTo>
                  <a:lnTo>
                    <a:pt x="1865920" y="505461"/>
                  </a:lnTo>
                  <a:lnTo>
                    <a:pt x="1872277" y="512446"/>
                  </a:lnTo>
                  <a:lnTo>
                    <a:pt x="1877680" y="519431"/>
                  </a:lnTo>
                  <a:lnTo>
                    <a:pt x="1882447" y="525781"/>
                  </a:lnTo>
                  <a:lnTo>
                    <a:pt x="1886579" y="532766"/>
                  </a:lnTo>
                  <a:lnTo>
                    <a:pt x="1888486" y="536258"/>
                  </a:lnTo>
                  <a:lnTo>
                    <a:pt x="1889439" y="539433"/>
                  </a:lnTo>
                  <a:lnTo>
                    <a:pt x="1891029" y="542608"/>
                  </a:lnTo>
                  <a:lnTo>
                    <a:pt x="1891664" y="546101"/>
                  </a:lnTo>
                  <a:lnTo>
                    <a:pt x="1891982" y="549593"/>
                  </a:lnTo>
                  <a:lnTo>
                    <a:pt x="1892300" y="552768"/>
                  </a:lnTo>
                  <a:lnTo>
                    <a:pt x="1892300" y="556261"/>
                  </a:lnTo>
                  <a:lnTo>
                    <a:pt x="1891664" y="559753"/>
                  </a:lnTo>
                  <a:lnTo>
                    <a:pt x="1891029" y="562928"/>
                  </a:lnTo>
                  <a:lnTo>
                    <a:pt x="1889757" y="566738"/>
                  </a:lnTo>
                  <a:lnTo>
                    <a:pt x="1888486" y="570231"/>
                  </a:lnTo>
                  <a:lnTo>
                    <a:pt x="1886261" y="574041"/>
                  </a:lnTo>
                  <a:lnTo>
                    <a:pt x="1884036" y="577533"/>
                  </a:lnTo>
                  <a:lnTo>
                    <a:pt x="1881176" y="581343"/>
                  </a:lnTo>
                  <a:lnTo>
                    <a:pt x="1877680" y="585153"/>
                  </a:lnTo>
                  <a:lnTo>
                    <a:pt x="1874184" y="588963"/>
                  </a:lnTo>
                  <a:lnTo>
                    <a:pt x="1476895" y="985838"/>
                  </a:lnTo>
                  <a:lnTo>
                    <a:pt x="1472763" y="989966"/>
                  </a:lnTo>
                  <a:lnTo>
                    <a:pt x="1468313" y="993458"/>
                  </a:lnTo>
                  <a:lnTo>
                    <a:pt x="1464182" y="996633"/>
                  </a:lnTo>
                  <a:lnTo>
                    <a:pt x="1459732" y="999808"/>
                  </a:lnTo>
                  <a:lnTo>
                    <a:pt x="1455282" y="1002348"/>
                  </a:lnTo>
                  <a:lnTo>
                    <a:pt x="1450515" y="1004888"/>
                  </a:lnTo>
                  <a:lnTo>
                    <a:pt x="1446065" y="1007111"/>
                  </a:lnTo>
                  <a:lnTo>
                    <a:pt x="1440980" y="1009016"/>
                  </a:lnTo>
                  <a:lnTo>
                    <a:pt x="1436212" y="1010921"/>
                  </a:lnTo>
                  <a:lnTo>
                    <a:pt x="1431445" y="1012826"/>
                  </a:lnTo>
                  <a:lnTo>
                    <a:pt x="1426360" y="1013778"/>
                  </a:lnTo>
                  <a:lnTo>
                    <a:pt x="1421274" y="1015366"/>
                  </a:lnTo>
                  <a:lnTo>
                    <a:pt x="1416507" y="1016001"/>
                  </a:lnTo>
                  <a:lnTo>
                    <a:pt x="1411422" y="1016953"/>
                  </a:lnTo>
                  <a:lnTo>
                    <a:pt x="1406336" y="1017271"/>
                  </a:lnTo>
                  <a:lnTo>
                    <a:pt x="1401569" y="1017588"/>
                  </a:lnTo>
                  <a:lnTo>
                    <a:pt x="1396484" y="1017588"/>
                  </a:lnTo>
                  <a:lnTo>
                    <a:pt x="1391716" y="1017271"/>
                  </a:lnTo>
                  <a:lnTo>
                    <a:pt x="1386949" y="1016953"/>
                  </a:lnTo>
                  <a:lnTo>
                    <a:pt x="1382499" y="1015683"/>
                  </a:lnTo>
                  <a:lnTo>
                    <a:pt x="1377731" y="1015048"/>
                  </a:lnTo>
                  <a:lnTo>
                    <a:pt x="1373282" y="1013461"/>
                  </a:lnTo>
                  <a:lnTo>
                    <a:pt x="1368832" y="1012191"/>
                  </a:lnTo>
                  <a:lnTo>
                    <a:pt x="1364700" y="1010286"/>
                  </a:lnTo>
                  <a:lnTo>
                    <a:pt x="1360886" y="1008063"/>
                  </a:lnTo>
                  <a:lnTo>
                    <a:pt x="1357072" y="1005523"/>
                  </a:lnTo>
                  <a:lnTo>
                    <a:pt x="1353576" y="1002983"/>
                  </a:lnTo>
                  <a:lnTo>
                    <a:pt x="1350080" y="1000126"/>
                  </a:lnTo>
                  <a:lnTo>
                    <a:pt x="1347220" y="996633"/>
                  </a:lnTo>
                  <a:lnTo>
                    <a:pt x="1344359" y="993458"/>
                  </a:lnTo>
                  <a:lnTo>
                    <a:pt x="1341817" y="989331"/>
                  </a:lnTo>
                  <a:lnTo>
                    <a:pt x="1339274" y="985521"/>
                  </a:lnTo>
                  <a:lnTo>
                    <a:pt x="1337367" y="981076"/>
                  </a:lnTo>
                  <a:lnTo>
                    <a:pt x="1335778" y="976313"/>
                  </a:lnTo>
                  <a:lnTo>
                    <a:pt x="1326561" y="967106"/>
                  </a:lnTo>
                  <a:lnTo>
                    <a:pt x="1322111" y="965518"/>
                  </a:lnTo>
                  <a:lnTo>
                    <a:pt x="1317979" y="963296"/>
                  </a:lnTo>
                  <a:lnTo>
                    <a:pt x="1314165" y="961073"/>
                  </a:lnTo>
                  <a:lnTo>
                    <a:pt x="1310351" y="958851"/>
                  </a:lnTo>
                  <a:lnTo>
                    <a:pt x="1307173" y="956311"/>
                  </a:lnTo>
                  <a:lnTo>
                    <a:pt x="1303995" y="953453"/>
                  </a:lnTo>
                  <a:lnTo>
                    <a:pt x="1301134" y="950913"/>
                  </a:lnTo>
                  <a:lnTo>
                    <a:pt x="1298274" y="948056"/>
                  </a:lnTo>
                  <a:lnTo>
                    <a:pt x="1295731" y="944563"/>
                  </a:lnTo>
                  <a:lnTo>
                    <a:pt x="1293824" y="941706"/>
                  </a:lnTo>
                  <a:lnTo>
                    <a:pt x="1291599" y="938531"/>
                  </a:lnTo>
                  <a:lnTo>
                    <a:pt x="1289692" y="935038"/>
                  </a:lnTo>
                  <a:lnTo>
                    <a:pt x="1288103" y="931546"/>
                  </a:lnTo>
                  <a:lnTo>
                    <a:pt x="1286832" y="928371"/>
                  </a:lnTo>
                  <a:lnTo>
                    <a:pt x="1284607" y="921068"/>
                  </a:lnTo>
                  <a:lnTo>
                    <a:pt x="1283336" y="913448"/>
                  </a:lnTo>
                  <a:lnTo>
                    <a:pt x="1282700" y="905511"/>
                  </a:lnTo>
                  <a:lnTo>
                    <a:pt x="1283018" y="897573"/>
                  </a:lnTo>
                  <a:lnTo>
                    <a:pt x="1283971" y="889953"/>
                  </a:lnTo>
                  <a:lnTo>
                    <a:pt x="1285560" y="882016"/>
                  </a:lnTo>
                  <a:lnTo>
                    <a:pt x="1287785" y="874078"/>
                  </a:lnTo>
                  <a:lnTo>
                    <a:pt x="1290646" y="866141"/>
                  </a:lnTo>
                  <a:lnTo>
                    <a:pt x="1294142" y="858521"/>
                  </a:lnTo>
                  <a:lnTo>
                    <a:pt x="1298909" y="849948"/>
                  </a:lnTo>
                  <a:lnTo>
                    <a:pt x="1304313" y="841376"/>
                  </a:lnTo>
                  <a:lnTo>
                    <a:pt x="1310351" y="833756"/>
                  </a:lnTo>
                  <a:lnTo>
                    <a:pt x="1317026" y="826136"/>
                  </a:lnTo>
                  <a:lnTo>
                    <a:pt x="1714315" y="429261"/>
                  </a:lnTo>
                  <a:lnTo>
                    <a:pt x="1718446" y="425768"/>
                  </a:lnTo>
                  <a:lnTo>
                    <a:pt x="1721943" y="422276"/>
                  </a:lnTo>
                  <a:lnTo>
                    <a:pt x="1726074" y="419736"/>
                  </a:lnTo>
                  <a:lnTo>
                    <a:pt x="1729571" y="417196"/>
                  </a:lnTo>
                  <a:lnTo>
                    <a:pt x="1733384" y="415608"/>
                  </a:lnTo>
                  <a:lnTo>
                    <a:pt x="1736881" y="414021"/>
                  </a:lnTo>
                  <a:lnTo>
                    <a:pt x="1740377" y="412433"/>
                  </a:lnTo>
                  <a:lnTo>
                    <a:pt x="1743873" y="411798"/>
                  </a:lnTo>
                  <a:lnTo>
                    <a:pt x="1747051" y="411481"/>
                  </a:lnTo>
                  <a:lnTo>
                    <a:pt x="1750865" y="411163"/>
                  </a:lnTo>
                  <a:close/>
                  <a:moveTo>
                    <a:pt x="198373" y="319088"/>
                  </a:moveTo>
                  <a:lnTo>
                    <a:pt x="1557783" y="319088"/>
                  </a:lnTo>
                  <a:lnTo>
                    <a:pt x="1453042" y="423822"/>
                  </a:lnTo>
                  <a:lnTo>
                    <a:pt x="315492" y="423822"/>
                  </a:lnTo>
                  <a:lnTo>
                    <a:pt x="305336" y="424140"/>
                  </a:lnTo>
                  <a:lnTo>
                    <a:pt x="295179" y="424774"/>
                  </a:lnTo>
                  <a:lnTo>
                    <a:pt x="285340" y="426361"/>
                  </a:lnTo>
                  <a:lnTo>
                    <a:pt x="275500" y="427631"/>
                  </a:lnTo>
                  <a:lnTo>
                    <a:pt x="265979" y="429852"/>
                  </a:lnTo>
                  <a:lnTo>
                    <a:pt x="256457" y="433026"/>
                  </a:lnTo>
                  <a:lnTo>
                    <a:pt x="247570" y="435882"/>
                  </a:lnTo>
                  <a:lnTo>
                    <a:pt x="238365" y="439374"/>
                  </a:lnTo>
                  <a:lnTo>
                    <a:pt x="229478" y="443499"/>
                  </a:lnTo>
                  <a:lnTo>
                    <a:pt x="221226" y="447943"/>
                  </a:lnTo>
                  <a:lnTo>
                    <a:pt x="212973" y="452703"/>
                  </a:lnTo>
                  <a:lnTo>
                    <a:pt x="204721" y="457781"/>
                  </a:lnTo>
                  <a:lnTo>
                    <a:pt x="196786" y="463494"/>
                  </a:lnTo>
                  <a:lnTo>
                    <a:pt x="189486" y="469207"/>
                  </a:lnTo>
                  <a:lnTo>
                    <a:pt x="182186" y="475554"/>
                  </a:lnTo>
                  <a:lnTo>
                    <a:pt x="175203" y="481902"/>
                  </a:lnTo>
                  <a:lnTo>
                    <a:pt x="168855" y="488884"/>
                  </a:lnTo>
                  <a:lnTo>
                    <a:pt x="162507" y="496184"/>
                  </a:lnTo>
                  <a:lnTo>
                    <a:pt x="156794" y="503483"/>
                  </a:lnTo>
                  <a:lnTo>
                    <a:pt x="151398" y="511100"/>
                  </a:lnTo>
                  <a:lnTo>
                    <a:pt x="145685" y="519670"/>
                  </a:lnTo>
                  <a:lnTo>
                    <a:pt x="140924" y="527604"/>
                  </a:lnTo>
                  <a:lnTo>
                    <a:pt x="136798" y="536490"/>
                  </a:lnTo>
                  <a:lnTo>
                    <a:pt x="132672" y="545060"/>
                  </a:lnTo>
                  <a:lnTo>
                    <a:pt x="129498" y="554263"/>
                  </a:lnTo>
                  <a:lnTo>
                    <a:pt x="126007" y="563150"/>
                  </a:lnTo>
                  <a:lnTo>
                    <a:pt x="123468" y="572671"/>
                  </a:lnTo>
                  <a:lnTo>
                    <a:pt x="121246" y="582193"/>
                  </a:lnTo>
                  <a:lnTo>
                    <a:pt x="119659" y="592031"/>
                  </a:lnTo>
                  <a:lnTo>
                    <a:pt x="118072" y="601870"/>
                  </a:lnTo>
                  <a:lnTo>
                    <a:pt x="117437" y="612026"/>
                  </a:lnTo>
                  <a:lnTo>
                    <a:pt x="117437" y="622182"/>
                  </a:lnTo>
                  <a:lnTo>
                    <a:pt x="117437" y="1633658"/>
                  </a:lnTo>
                  <a:lnTo>
                    <a:pt x="117437" y="1643814"/>
                  </a:lnTo>
                  <a:lnTo>
                    <a:pt x="118072" y="1653970"/>
                  </a:lnTo>
                  <a:lnTo>
                    <a:pt x="119659" y="1663808"/>
                  </a:lnTo>
                  <a:lnTo>
                    <a:pt x="121246" y="1673647"/>
                  </a:lnTo>
                  <a:lnTo>
                    <a:pt x="123468" y="1683168"/>
                  </a:lnTo>
                  <a:lnTo>
                    <a:pt x="126007" y="1692689"/>
                  </a:lnTo>
                  <a:lnTo>
                    <a:pt x="129498" y="1701576"/>
                  </a:lnTo>
                  <a:lnTo>
                    <a:pt x="132672" y="1710780"/>
                  </a:lnTo>
                  <a:lnTo>
                    <a:pt x="136798" y="1719666"/>
                  </a:lnTo>
                  <a:lnTo>
                    <a:pt x="140924" y="1728235"/>
                  </a:lnTo>
                  <a:lnTo>
                    <a:pt x="145685" y="1736170"/>
                  </a:lnTo>
                  <a:lnTo>
                    <a:pt x="151398" y="1744739"/>
                  </a:lnTo>
                  <a:lnTo>
                    <a:pt x="156794" y="1752356"/>
                  </a:lnTo>
                  <a:lnTo>
                    <a:pt x="162507" y="1759656"/>
                  </a:lnTo>
                  <a:lnTo>
                    <a:pt x="168855" y="1766955"/>
                  </a:lnTo>
                  <a:lnTo>
                    <a:pt x="175203" y="1773938"/>
                  </a:lnTo>
                  <a:lnTo>
                    <a:pt x="182186" y="1780285"/>
                  </a:lnTo>
                  <a:lnTo>
                    <a:pt x="189486" y="1786633"/>
                  </a:lnTo>
                  <a:lnTo>
                    <a:pt x="196786" y="1792345"/>
                  </a:lnTo>
                  <a:lnTo>
                    <a:pt x="204721" y="1798375"/>
                  </a:lnTo>
                  <a:lnTo>
                    <a:pt x="212973" y="1803453"/>
                  </a:lnTo>
                  <a:lnTo>
                    <a:pt x="221226" y="1808214"/>
                  </a:lnTo>
                  <a:lnTo>
                    <a:pt x="229478" y="1812340"/>
                  </a:lnTo>
                  <a:lnTo>
                    <a:pt x="238365" y="1816466"/>
                  </a:lnTo>
                  <a:lnTo>
                    <a:pt x="247570" y="1819640"/>
                  </a:lnTo>
                  <a:lnTo>
                    <a:pt x="256457" y="1823131"/>
                  </a:lnTo>
                  <a:lnTo>
                    <a:pt x="265979" y="1825670"/>
                  </a:lnTo>
                  <a:lnTo>
                    <a:pt x="275500" y="1827891"/>
                  </a:lnTo>
                  <a:lnTo>
                    <a:pt x="285340" y="1829478"/>
                  </a:lnTo>
                  <a:lnTo>
                    <a:pt x="295179" y="1831065"/>
                  </a:lnTo>
                  <a:lnTo>
                    <a:pt x="305336" y="1831700"/>
                  </a:lnTo>
                  <a:lnTo>
                    <a:pt x="315492" y="1831700"/>
                  </a:lnTo>
                  <a:lnTo>
                    <a:pt x="1632371" y="1831700"/>
                  </a:lnTo>
                  <a:lnTo>
                    <a:pt x="1642527" y="1831700"/>
                  </a:lnTo>
                  <a:lnTo>
                    <a:pt x="1652367" y="1831065"/>
                  </a:lnTo>
                  <a:lnTo>
                    <a:pt x="1662523" y="1829478"/>
                  </a:lnTo>
                  <a:lnTo>
                    <a:pt x="1672045" y="1827891"/>
                  </a:lnTo>
                  <a:lnTo>
                    <a:pt x="1681885" y="1825670"/>
                  </a:lnTo>
                  <a:lnTo>
                    <a:pt x="1691089" y="1823131"/>
                  </a:lnTo>
                  <a:lnTo>
                    <a:pt x="1700611" y="1819640"/>
                  </a:lnTo>
                  <a:lnTo>
                    <a:pt x="1709181" y="1816466"/>
                  </a:lnTo>
                  <a:lnTo>
                    <a:pt x="1718385" y="1812340"/>
                  </a:lnTo>
                  <a:lnTo>
                    <a:pt x="1726637" y="1808214"/>
                  </a:lnTo>
                  <a:lnTo>
                    <a:pt x="1735207" y="1803453"/>
                  </a:lnTo>
                  <a:lnTo>
                    <a:pt x="1743142" y="1798375"/>
                  </a:lnTo>
                  <a:lnTo>
                    <a:pt x="1750760" y="1792345"/>
                  </a:lnTo>
                  <a:lnTo>
                    <a:pt x="1758377" y="1786633"/>
                  </a:lnTo>
                  <a:lnTo>
                    <a:pt x="1765677" y="1780285"/>
                  </a:lnTo>
                  <a:lnTo>
                    <a:pt x="1772660" y="1773938"/>
                  </a:lnTo>
                  <a:lnTo>
                    <a:pt x="1779325" y="1766955"/>
                  </a:lnTo>
                  <a:lnTo>
                    <a:pt x="1785356" y="1759973"/>
                  </a:lnTo>
                  <a:lnTo>
                    <a:pt x="1791069" y="1752356"/>
                  </a:lnTo>
                  <a:lnTo>
                    <a:pt x="1796782" y="1744739"/>
                  </a:lnTo>
                  <a:lnTo>
                    <a:pt x="1801861" y="1736805"/>
                  </a:lnTo>
                  <a:lnTo>
                    <a:pt x="1806621" y="1728235"/>
                  </a:lnTo>
                  <a:lnTo>
                    <a:pt x="1810748" y="1719666"/>
                  </a:lnTo>
                  <a:lnTo>
                    <a:pt x="1814874" y="1710780"/>
                  </a:lnTo>
                  <a:lnTo>
                    <a:pt x="1818683" y="1702211"/>
                  </a:lnTo>
                  <a:lnTo>
                    <a:pt x="1821857" y="1692689"/>
                  </a:lnTo>
                  <a:lnTo>
                    <a:pt x="1824396" y="1683168"/>
                  </a:lnTo>
                  <a:lnTo>
                    <a:pt x="1826617" y="1673647"/>
                  </a:lnTo>
                  <a:lnTo>
                    <a:pt x="1828522" y="1663808"/>
                  </a:lnTo>
                  <a:lnTo>
                    <a:pt x="1829474" y="1653970"/>
                  </a:lnTo>
                  <a:lnTo>
                    <a:pt x="1830109" y="1643814"/>
                  </a:lnTo>
                  <a:lnTo>
                    <a:pt x="1830426" y="1633658"/>
                  </a:lnTo>
                  <a:lnTo>
                    <a:pt x="1830426" y="1113162"/>
                  </a:lnTo>
                  <a:lnTo>
                    <a:pt x="1830426" y="773570"/>
                  </a:lnTo>
                  <a:lnTo>
                    <a:pt x="1947863" y="656458"/>
                  </a:lnTo>
                  <a:lnTo>
                    <a:pt x="1947863" y="1738391"/>
                  </a:lnTo>
                  <a:lnTo>
                    <a:pt x="1947546" y="1748865"/>
                  </a:lnTo>
                  <a:lnTo>
                    <a:pt x="1946911" y="1758704"/>
                  </a:lnTo>
                  <a:lnTo>
                    <a:pt x="1945324" y="1768860"/>
                  </a:lnTo>
                  <a:lnTo>
                    <a:pt x="1943419" y="1778063"/>
                  </a:lnTo>
                  <a:lnTo>
                    <a:pt x="1941198" y="1787902"/>
                  </a:lnTo>
                  <a:lnTo>
                    <a:pt x="1938659" y="1797423"/>
                  </a:lnTo>
                  <a:lnTo>
                    <a:pt x="1935802" y="1806627"/>
                  </a:lnTo>
                  <a:lnTo>
                    <a:pt x="1932311" y="1815831"/>
                  </a:lnTo>
                  <a:lnTo>
                    <a:pt x="1928184" y="1824400"/>
                  </a:lnTo>
                  <a:lnTo>
                    <a:pt x="1923741" y="1832969"/>
                  </a:lnTo>
                  <a:lnTo>
                    <a:pt x="1918980" y="1841221"/>
                  </a:lnTo>
                  <a:lnTo>
                    <a:pt x="1913902" y="1849156"/>
                  </a:lnTo>
                  <a:lnTo>
                    <a:pt x="1908188" y="1856773"/>
                  </a:lnTo>
                  <a:lnTo>
                    <a:pt x="1902475" y="1864707"/>
                  </a:lnTo>
                  <a:lnTo>
                    <a:pt x="1896127" y="1871689"/>
                  </a:lnTo>
                  <a:lnTo>
                    <a:pt x="1889462" y="1878671"/>
                  </a:lnTo>
                  <a:lnTo>
                    <a:pt x="1882797" y="1885336"/>
                  </a:lnTo>
                  <a:lnTo>
                    <a:pt x="1875497" y="1891366"/>
                  </a:lnTo>
                  <a:lnTo>
                    <a:pt x="1868197" y="1897397"/>
                  </a:lnTo>
                  <a:lnTo>
                    <a:pt x="1860579" y="1902792"/>
                  </a:lnTo>
                  <a:lnTo>
                    <a:pt x="1852327" y="1907870"/>
                  </a:lnTo>
                  <a:lnTo>
                    <a:pt x="1844074" y="1912631"/>
                  </a:lnTo>
                  <a:lnTo>
                    <a:pt x="1835187" y="1917074"/>
                  </a:lnTo>
                  <a:lnTo>
                    <a:pt x="1826617" y="1920882"/>
                  </a:lnTo>
                  <a:lnTo>
                    <a:pt x="1817413" y="1924691"/>
                  </a:lnTo>
                  <a:lnTo>
                    <a:pt x="1808209" y="1927865"/>
                  </a:lnTo>
                  <a:lnTo>
                    <a:pt x="1799004" y="1930404"/>
                  </a:lnTo>
                  <a:lnTo>
                    <a:pt x="1789482" y="1932625"/>
                  </a:lnTo>
                  <a:lnTo>
                    <a:pt x="1779643" y="1934530"/>
                  </a:lnTo>
                  <a:lnTo>
                    <a:pt x="1769803" y="1935482"/>
                  </a:lnTo>
                  <a:lnTo>
                    <a:pt x="1759647" y="1936434"/>
                  </a:lnTo>
                  <a:lnTo>
                    <a:pt x="1749173" y="1936751"/>
                  </a:lnTo>
                  <a:lnTo>
                    <a:pt x="198373" y="1936751"/>
                  </a:lnTo>
                  <a:lnTo>
                    <a:pt x="188216" y="1936434"/>
                  </a:lnTo>
                  <a:lnTo>
                    <a:pt x="178377" y="1935482"/>
                  </a:lnTo>
                  <a:lnTo>
                    <a:pt x="168538" y="1934530"/>
                  </a:lnTo>
                  <a:lnTo>
                    <a:pt x="158699" y="1932625"/>
                  </a:lnTo>
                  <a:lnTo>
                    <a:pt x="148859" y="1930404"/>
                  </a:lnTo>
                  <a:lnTo>
                    <a:pt x="139655" y="1927865"/>
                  </a:lnTo>
                  <a:lnTo>
                    <a:pt x="130133" y="1924691"/>
                  </a:lnTo>
                  <a:lnTo>
                    <a:pt x="121246" y="1920882"/>
                  </a:lnTo>
                  <a:lnTo>
                    <a:pt x="112359" y="1917074"/>
                  </a:lnTo>
                  <a:lnTo>
                    <a:pt x="103789" y="1912631"/>
                  </a:lnTo>
                  <a:lnTo>
                    <a:pt x="95537" y="1907870"/>
                  </a:lnTo>
                  <a:lnTo>
                    <a:pt x="87602" y="1902792"/>
                  </a:lnTo>
                  <a:lnTo>
                    <a:pt x="79984" y="1897397"/>
                  </a:lnTo>
                  <a:lnTo>
                    <a:pt x="72049" y="1891366"/>
                  </a:lnTo>
                  <a:lnTo>
                    <a:pt x="65067" y="1885336"/>
                  </a:lnTo>
                  <a:lnTo>
                    <a:pt x="58084" y="1878671"/>
                  </a:lnTo>
                  <a:lnTo>
                    <a:pt x="51418" y="1871689"/>
                  </a:lnTo>
                  <a:lnTo>
                    <a:pt x="45388" y="1864707"/>
                  </a:lnTo>
                  <a:lnTo>
                    <a:pt x="39357" y="1856773"/>
                  </a:lnTo>
                  <a:lnTo>
                    <a:pt x="33962" y="1849156"/>
                  </a:lnTo>
                  <a:lnTo>
                    <a:pt x="28883" y="1841221"/>
                  </a:lnTo>
                  <a:lnTo>
                    <a:pt x="24122" y="1832969"/>
                  </a:lnTo>
                  <a:lnTo>
                    <a:pt x="19679" y="1824400"/>
                  </a:lnTo>
                  <a:lnTo>
                    <a:pt x="15870" y="1815831"/>
                  </a:lnTo>
                  <a:lnTo>
                    <a:pt x="12061" y="1806627"/>
                  </a:lnTo>
                  <a:lnTo>
                    <a:pt x="8887" y="1797423"/>
                  </a:lnTo>
                  <a:lnTo>
                    <a:pt x="6348" y="1787902"/>
                  </a:lnTo>
                  <a:lnTo>
                    <a:pt x="4126" y="1778063"/>
                  </a:lnTo>
                  <a:lnTo>
                    <a:pt x="2222" y="1768860"/>
                  </a:lnTo>
                  <a:lnTo>
                    <a:pt x="1270" y="1758704"/>
                  </a:lnTo>
                  <a:lnTo>
                    <a:pt x="318" y="1748865"/>
                  </a:lnTo>
                  <a:lnTo>
                    <a:pt x="0" y="1738391"/>
                  </a:lnTo>
                  <a:lnTo>
                    <a:pt x="0" y="517448"/>
                  </a:lnTo>
                  <a:lnTo>
                    <a:pt x="318" y="507292"/>
                  </a:lnTo>
                  <a:lnTo>
                    <a:pt x="1270" y="497453"/>
                  </a:lnTo>
                  <a:lnTo>
                    <a:pt x="2222" y="487297"/>
                  </a:lnTo>
                  <a:lnTo>
                    <a:pt x="4126" y="477776"/>
                  </a:lnTo>
                  <a:lnTo>
                    <a:pt x="6348" y="467937"/>
                  </a:lnTo>
                  <a:lnTo>
                    <a:pt x="8887" y="458416"/>
                  </a:lnTo>
                  <a:lnTo>
                    <a:pt x="12061" y="449212"/>
                  </a:lnTo>
                  <a:lnTo>
                    <a:pt x="15870" y="440008"/>
                  </a:lnTo>
                  <a:lnTo>
                    <a:pt x="19679" y="431439"/>
                  </a:lnTo>
                  <a:lnTo>
                    <a:pt x="24122" y="423187"/>
                  </a:lnTo>
                  <a:lnTo>
                    <a:pt x="28883" y="414618"/>
                  </a:lnTo>
                  <a:lnTo>
                    <a:pt x="33962" y="406684"/>
                  </a:lnTo>
                  <a:lnTo>
                    <a:pt x="39357" y="399067"/>
                  </a:lnTo>
                  <a:lnTo>
                    <a:pt x="45388" y="391450"/>
                  </a:lnTo>
                  <a:lnTo>
                    <a:pt x="51418" y="384150"/>
                  </a:lnTo>
                  <a:lnTo>
                    <a:pt x="58084" y="377168"/>
                  </a:lnTo>
                  <a:lnTo>
                    <a:pt x="65067" y="370503"/>
                  </a:lnTo>
                  <a:lnTo>
                    <a:pt x="72049" y="364473"/>
                  </a:lnTo>
                  <a:lnTo>
                    <a:pt x="79984" y="358443"/>
                  </a:lnTo>
                  <a:lnTo>
                    <a:pt x="87602" y="353047"/>
                  </a:lnTo>
                  <a:lnTo>
                    <a:pt x="95537" y="347969"/>
                  </a:lnTo>
                  <a:lnTo>
                    <a:pt x="103789" y="343209"/>
                  </a:lnTo>
                  <a:lnTo>
                    <a:pt x="112359" y="338766"/>
                  </a:lnTo>
                  <a:lnTo>
                    <a:pt x="121246" y="334957"/>
                  </a:lnTo>
                  <a:lnTo>
                    <a:pt x="130133" y="331149"/>
                  </a:lnTo>
                  <a:lnTo>
                    <a:pt x="139655" y="328292"/>
                  </a:lnTo>
                  <a:lnTo>
                    <a:pt x="148859" y="325436"/>
                  </a:lnTo>
                  <a:lnTo>
                    <a:pt x="158699" y="323214"/>
                  </a:lnTo>
                  <a:lnTo>
                    <a:pt x="168538" y="321310"/>
                  </a:lnTo>
                  <a:lnTo>
                    <a:pt x="178377" y="320358"/>
                  </a:lnTo>
                  <a:lnTo>
                    <a:pt x="188216" y="319723"/>
                  </a:lnTo>
                  <a:lnTo>
                    <a:pt x="198373" y="319088"/>
                  </a:lnTo>
                  <a:close/>
                  <a:moveTo>
                    <a:pt x="2076641" y="106363"/>
                  </a:moveTo>
                  <a:lnTo>
                    <a:pt x="2082030" y="106363"/>
                  </a:lnTo>
                  <a:lnTo>
                    <a:pt x="2087102" y="106363"/>
                  </a:lnTo>
                  <a:lnTo>
                    <a:pt x="2092174" y="106679"/>
                  </a:lnTo>
                  <a:lnTo>
                    <a:pt x="2097246" y="107313"/>
                  </a:lnTo>
                  <a:lnTo>
                    <a:pt x="2102318" y="108263"/>
                  </a:lnTo>
                  <a:lnTo>
                    <a:pt x="2107390" y="109213"/>
                  </a:lnTo>
                  <a:lnTo>
                    <a:pt x="2112145" y="110797"/>
                  </a:lnTo>
                  <a:lnTo>
                    <a:pt x="2117217" y="112064"/>
                  </a:lnTo>
                  <a:lnTo>
                    <a:pt x="2121972" y="113965"/>
                  </a:lnTo>
                  <a:lnTo>
                    <a:pt x="2126727" y="116182"/>
                  </a:lnTo>
                  <a:lnTo>
                    <a:pt x="2131482" y="118399"/>
                  </a:lnTo>
                  <a:lnTo>
                    <a:pt x="2136237" y="120933"/>
                  </a:lnTo>
                  <a:lnTo>
                    <a:pt x="2140358" y="123784"/>
                  </a:lnTo>
                  <a:lnTo>
                    <a:pt x="2144796" y="126634"/>
                  </a:lnTo>
                  <a:lnTo>
                    <a:pt x="2148916" y="130119"/>
                  </a:lnTo>
                  <a:lnTo>
                    <a:pt x="2153354" y="133603"/>
                  </a:lnTo>
                  <a:lnTo>
                    <a:pt x="2157158" y="137087"/>
                  </a:lnTo>
                  <a:lnTo>
                    <a:pt x="2166351" y="146589"/>
                  </a:lnTo>
                  <a:lnTo>
                    <a:pt x="2169838" y="150707"/>
                  </a:lnTo>
                  <a:lnTo>
                    <a:pt x="2173642" y="154825"/>
                  </a:lnTo>
                  <a:lnTo>
                    <a:pt x="2176812" y="158626"/>
                  </a:lnTo>
                  <a:lnTo>
                    <a:pt x="2179665" y="163060"/>
                  </a:lnTo>
                  <a:lnTo>
                    <a:pt x="2182835" y="167811"/>
                  </a:lnTo>
                  <a:lnTo>
                    <a:pt x="2185371" y="172246"/>
                  </a:lnTo>
                  <a:lnTo>
                    <a:pt x="2187273" y="176997"/>
                  </a:lnTo>
                  <a:lnTo>
                    <a:pt x="2189492" y="181748"/>
                  </a:lnTo>
                  <a:lnTo>
                    <a:pt x="2191394" y="186183"/>
                  </a:lnTo>
                  <a:lnTo>
                    <a:pt x="2192979" y="191567"/>
                  </a:lnTo>
                  <a:lnTo>
                    <a:pt x="2194247" y="196002"/>
                  </a:lnTo>
                  <a:lnTo>
                    <a:pt x="2195515" y="201387"/>
                  </a:lnTo>
                  <a:lnTo>
                    <a:pt x="2196149" y="206454"/>
                  </a:lnTo>
                  <a:lnTo>
                    <a:pt x="2196783" y="211522"/>
                  </a:lnTo>
                  <a:lnTo>
                    <a:pt x="2197100" y="216590"/>
                  </a:lnTo>
                  <a:lnTo>
                    <a:pt x="2197100" y="221658"/>
                  </a:lnTo>
                  <a:lnTo>
                    <a:pt x="2197100" y="226726"/>
                  </a:lnTo>
                  <a:lnTo>
                    <a:pt x="2196783" y="231794"/>
                  </a:lnTo>
                  <a:lnTo>
                    <a:pt x="2196149" y="236862"/>
                  </a:lnTo>
                  <a:lnTo>
                    <a:pt x="2195515" y="241613"/>
                  </a:lnTo>
                  <a:lnTo>
                    <a:pt x="2194247" y="246681"/>
                  </a:lnTo>
                  <a:lnTo>
                    <a:pt x="2192979" y="251749"/>
                  </a:lnTo>
                  <a:lnTo>
                    <a:pt x="2191394" y="256500"/>
                  </a:lnTo>
                  <a:lnTo>
                    <a:pt x="2189492" y="261251"/>
                  </a:lnTo>
                  <a:lnTo>
                    <a:pt x="2187273" y="266319"/>
                  </a:lnTo>
                  <a:lnTo>
                    <a:pt x="2185371" y="270754"/>
                  </a:lnTo>
                  <a:lnTo>
                    <a:pt x="2182835" y="275505"/>
                  </a:lnTo>
                  <a:lnTo>
                    <a:pt x="2179665" y="279623"/>
                  </a:lnTo>
                  <a:lnTo>
                    <a:pt x="2176812" y="284057"/>
                  </a:lnTo>
                  <a:lnTo>
                    <a:pt x="2173642" y="288492"/>
                  </a:lnTo>
                  <a:lnTo>
                    <a:pt x="2169838" y="292609"/>
                  </a:lnTo>
                  <a:lnTo>
                    <a:pt x="2166351" y="296410"/>
                  </a:lnTo>
                  <a:lnTo>
                    <a:pt x="1970764" y="491843"/>
                  </a:lnTo>
                  <a:lnTo>
                    <a:pt x="1967277" y="495010"/>
                  </a:lnTo>
                  <a:lnTo>
                    <a:pt x="1963473" y="498178"/>
                  </a:lnTo>
                  <a:lnTo>
                    <a:pt x="1959986" y="500712"/>
                  </a:lnTo>
                  <a:lnTo>
                    <a:pt x="1956816" y="502612"/>
                  </a:lnTo>
                  <a:lnTo>
                    <a:pt x="1953329" y="504513"/>
                  </a:lnTo>
                  <a:lnTo>
                    <a:pt x="1950476" y="505463"/>
                  </a:lnTo>
                  <a:lnTo>
                    <a:pt x="1947623" y="505780"/>
                  </a:lnTo>
                  <a:lnTo>
                    <a:pt x="1944771" y="506413"/>
                  </a:lnTo>
                  <a:lnTo>
                    <a:pt x="1941918" y="505780"/>
                  </a:lnTo>
                  <a:lnTo>
                    <a:pt x="1939382" y="505463"/>
                  </a:lnTo>
                  <a:lnTo>
                    <a:pt x="1936846" y="504513"/>
                  </a:lnTo>
                  <a:lnTo>
                    <a:pt x="1933993" y="502929"/>
                  </a:lnTo>
                  <a:lnTo>
                    <a:pt x="1931457" y="501662"/>
                  </a:lnTo>
                  <a:lnTo>
                    <a:pt x="1928921" y="499445"/>
                  </a:lnTo>
                  <a:lnTo>
                    <a:pt x="1924166" y="494694"/>
                  </a:lnTo>
                  <a:lnTo>
                    <a:pt x="1919094" y="489309"/>
                  </a:lnTo>
                  <a:lnTo>
                    <a:pt x="1914022" y="482657"/>
                  </a:lnTo>
                  <a:lnTo>
                    <a:pt x="1903561" y="467770"/>
                  </a:lnTo>
                  <a:lnTo>
                    <a:pt x="1897855" y="459852"/>
                  </a:lnTo>
                  <a:lnTo>
                    <a:pt x="1891515" y="451616"/>
                  </a:lnTo>
                  <a:lnTo>
                    <a:pt x="1884541" y="443698"/>
                  </a:lnTo>
                  <a:lnTo>
                    <a:pt x="1877250" y="435779"/>
                  </a:lnTo>
                  <a:lnTo>
                    <a:pt x="1868057" y="426277"/>
                  </a:lnTo>
                  <a:lnTo>
                    <a:pt x="1859815" y="418991"/>
                  </a:lnTo>
                  <a:lnTo>
                    <a:pt x="1851890" y="412023"/>
                  </a:lnTo>
                  <a:lnTo>
                    <a:pt x="1843966" y="406005"/>
                  </a:lnTo>
                  <a:lnTo>
                    <a:pt x="1836041" y="399987"/>
                  </a:lnTo>
                  <a:lnTo>
                    <a:pt x="1820825" y="389217"/>
                  </a:lnTo>
                  <a:lnTo>
                    <a:pt x="1814485" y="384466"/>
                  </a:lnTo>
                  <a:lnTo>
                    <a:pt x="1808462" y="379398"/>
                  </a:lnTo>
                  <a:lnTo>
                    <a:pt x="1804024" y="374647"/>
                  </a:lnTo>
                  <a:lnTo>
                    <a:pt x="1802122" y="372113"/>
                  </a:lnTo>
                  <a:lnTo>
                    <a:pt x="1800220" y="369579"/>
                  </a:lnTo>
                  <a:lnTo>
                    <a:pt x="1798635" y="367045"/>
                  </a:lnTo>
                  <a:lnTo>
                    <a:pt x="1798001" y="364511"/>
                  </a:lnTo>
                  <a:lnTo>
                    <a:pt x="1797367" y="361660"/>
                  </a:lnTo>
                  <a:lnTo>
                    <a:pt x="1797050" y="359126"/>
                  </a:lnTo>
                  <a:lnTo>
                    <a:pt x="1797367" y="355959"/>
                  </a:lnTo>
                  <a:lnTo>
                    <a:pt x="1797684" y="353108"/>
                  </a:lnTo>
                  <a:lnTo>
                    <a:pt x="1798635" y="349941"/>
                  </a:lnTo>
                  <a:lnTo>
                    <a:pt x="1800220" y="346773"/>
                  </a:lnTo>
                  <a:lnTo>
                    <a:pt x="1802439" y="343289"/>
                  </a:lnTo>
                  <a:lnTo>
                    <a:pt x="1804975" y="340122"/>
                  </a:lnTo>
                  <a:lnTo>
                    <a:pt x="1807828" y="336637"/>
                  </a:lnTo>
                  <a:lnTo>
                    <a:pt x="1811632" y="332520"/>
                  </a:lnTo>
                  <a:lnTo>
                    <a:pt x="2006902" y="137087"/>
                  </a:lnTo>
                  <a:lnTo>
                    <a:pt x="2011023" y="133603"/>
                  </a:lnTo>
                  <a:lnTo>
                    <a:pt x="2014827" y="130119"/>
                  </a:lnTo>
                  <a:lnTo>
                    <a:pt x="2019265" y="126634"/>
                  </a:lnTo>
                  <a:lnTo>
                    <a:pt x="2023703" y="123784"/>
                  </a:lnTo>
                  <a:lnTo>
                    <a:pt x="2028141" y="120933"/>
                  </a:lnTo>
                  <a:lnTo>
                    <a:pt x="2032896" y="118399"/>
                  </a:lnTo>
                  <a:lnTo>
                    <a:pt x="2037017" y="116182"/>
                  </a:lnTo>
                  <a:lnTo>
                    <a:pt x="2041772" y="113965"/>
                  </a:lnTo>
                  <a:lnTo>
                    <a:pt x="2046843" y="112064"/>
                  </a:lnTo>
                  <a:lnTo>
                    <a:pt x="2051598" y="110797"/>
                  </a:lnTo>
                  <a:lnTo>
                    <a:pt x="2056670" y="109213"/>
                  </a:lnTo>
                  <a:lnTo>
                    <a:pt x="2061425" y="108263"/>
                  </a:lnTo>
                  <a:lnTo>
                    <a:pt x="2066497" y="107313"/>
                  </a:lnTo>
                  <a:lnTo>
                    <a:pt x="2071569" y="106679"/>
                  </a:lnTo>
                  <a:lnTo>
                    <a:pt x="2076641" y="106363"/>
                  </a:lnTo>
                  <a:close/>
                  <a:moveTo>
                    <a:pt x="2213628" y="19050"/>
                  </a:moveTo>
                  <a:lnTo>
                    <a:pt x="2219371" y="19369"/>
                  </a:lnTo>
                  <a:lnTo>
                    <a:pt x="2225751" y="20007"/>
                  </a:lnTo>
                  <a:lnTo>
                    <a:pt x="2231493" y="21602"/>
                  </a:lnTo>
                  <a:lnTo>
                    <a:pt x="2237236" y="23516"/>
                  </a:lnTo>
                  <a:lnTo>
                    <a:pt x="2242978" y="26387"/>
                  </a:lnTo>
                  <a:lnTo>
                    <a:pt x="2248401" y="29258"/>
                  </a:lnTo>
                  <a:lnTo>
                    <a:pt x="2253506" y="33087"/>
                  </a:lnTo>
                  <a:lnTo>
                    <a:pt x="2258291" y="37234"/>
                  </a:lnTo>
                  <a:lnTo>
                    <a:pt x="2262757" y="42019"/>
                  </a:lnTo>
                  <a:lnTo>
                    <a:pt x="2266266" y="47123"/>
                  </a:lnTo>
                  <a:lnTo>
                    <a:pt x="2269457" y="52547"/>
                  </a:lnTo>
                  <a:lnTo>
                    <a:pt x="2272009" y="58608"/>
                  </a:lnTo>
                  <a:lnTo>
                    <a:pt x="2273923" y="64350"/>
                  </a:lnTo>
                  <a:lnTo>
                    <a:pt x="2275518" y="70412"/>
                  </a:lnTo>
                  <a:lnTo>
                    <a:pt x="2276475" y="76154"/>
                  </a:lnTo>
                  <a:lnTo>
                    <a:pt x="2276475" y="82216"/>
                  </a:lnTo>
                  <a:lnTo>
                    <a:pt x="2276475" y="88277"/>
                  </a:lnTo>
                  <a:lnTo>
                    <a:pt x="2275518" y="94338"/>
                  </a:lnTo>
                  <a:lnTo>
                    <a:pt x="2273923" y="100400"/>
                  </a:lnTo>
                  <a:lnTo>
                    <a:pt x="2272009" y="106142"/>
                  </a:lnTo>
                  <a:lnTo>
                    <a:pt x="2269457" y="111565"/>
                  </a:lnTo>
                  <a:lnTo>
                    <a:pt x="2266266" y="117308"/>
                  </a:lnTo>
                  <a:lnTo>
                    <a:pt x="2262757" y="122412"/>
                  </a:lnTo>
                  <a:lnTo>
                    <a:pt x="2258291" y="126878"/>
                  </a:lnTo>
                  <a:lnTo>
                    <a:pt x="2241064" y="144105"/>
                  </a:lnTo>
                  <a:lnTo>
                    <a:pt x="2236598" y="148253"/>
                  </a:lnTo>
                  <a:lnTo>
                    <a:pt x="2232769" y="150805"/>
                  </a:lnTo>
                  <a:lnTo>
                    <a:pt x="2230855" y="151443"/>
                  </a:lnTo>
                  <a:lnTo>
                    <a:pt x="2228941" y="152400"/>
                  </a:lnTo>
                  <a:lnTo>
                    <a:pt x="2227346" y="152400"/>
                  </a:lnTo>
                  <a:lnTo>
                    <a:pt x="2225751" y="152400"/>
                  </a:lnTo>
                  <a:lnTo>
                    <a:pt x="2224156" y="152081"/>
                  </a:lnTo>
                  <a:lnTo>
                    <a:pt x="2222880" y="151443"/>
                  </a:lnTo>
                  <a:lnTo>
                    <a:pt x="2220009" y="149848"/>
                  </a:lnTo>
                  <a:lnTo>
                    <a:pt x="2217456" y="147295"/>
                  </a:lnTo>
                  <a:lnTo>
                    <a:pt x="2214904" y="143786"/>
                  </a:lnTo>
                  <a:lnTo>
                    <a:pt x="2212352" y="140277"/>
                  </a:lnTo>
                  <a:lnTo>
                    <a:pt x="2209800" y="135811"/>
                  </a:lnTo>
                  <a:lnTo>
                    <a:pt x="2204058" y="126240"/>
                  </a:lnTo>
                  <a:lnTo>
                    <a:pt x="2201186" y="121455"/>
                  </a:lnTo>
                  <a:lnTo>
                    <a:pt x="2197358" y="116351"/>
                  </a:lnTo>
                  <a:lnTo>
                    <a:pt x="2193530" y="111246"/>
                  </a:lnTo>
                  <a:lnTo>
                    <a:pt x="2189064" y="106461"/>
                  </a:lnTo>
                  <a:lnTo>
                    <a:pt x="2184278" y="101995"/>
                  </a:lnTo>
                  <a:lnTo>
                    <a:pt x="2179493" y="98167"/>
                  </a:lnTo>
                  <a:lnTo>
                    <a:pt x="2174389" y="94657"/>
                  </a:lnTo>
                  <a:lnTo>
                    <a:pt x="2169285" y="91467"/>
                  </a:lnTo>
                  <a:lnTo>
                    <a:pt x="2159714" y="85725"/>
                  </a:lnTo>
                  <a:lnTo>
                    <a:pt x="2155248" y="83173"/>
                  </a:lnTo>
                  <a:lnTo>
                    <a:pt x="2151739" y="80620"/>
                  </a:lnTo>
                  <a:lnTo>
                    <a:pt x="2148229" y="78068"/>
                  </a:lnTo>
                  <a:lnTo>
                    <a:pt x="2145677" y="75516"/>
                  </a:lnTo>
                  <a:lnTo>
                    <a:pt x="2144082" y="72964"/>
                  </a:lnTo>
                  <a:lnTo>
                    <a:pt x="2143763" y="71369"/>
                  </a:lnTo>
                  <a:lnTo>
                    <a:pt x="2143125" y="69774"/>
                  </a:lnTo>
                  <a:lnTo>
                    <a:pt x="2143125" y="68179"/>
                  </a:lnTo>
                  <a:lnTo>
                    <a:pt x="2143763" y="66584"/>
                  </a:lnTo>
                  <a:lnTo>
                    <a:pt x="2144082" y="64669"/>
                  </a:lnTo>
                  <a:lnTo>
                    <a:pt x="2144720" y="63074"/>
                  </a:lnTo>
                  <a:lnTo>
                    <a:pt x="2147591" y="59246"/>
                  </a:lnTo>
                  <a:lnTo>
                    <a:pt x="2151419" y="54780"/>
                  </a:lnTo>
                  <a:lnTo>
                    <a:pt x="2168647" y="37234"/>
                  </a:lnTo>
                  <a:lnTo>
                    <a:pt x="2173751" y="33087"/>
                  </a:lnTo>
                  <a:lnTo>
                    <a:pt x="2178855" y="29258"/>
                  </a:lnTo>
                  <a:lnTo>
                    <a:pt x="2183959" y="26387"/>
                  </a:lnTo>
                  <a:lnTo>
                    <a:pt x="2189702" y="23516"/>
                  </a:lnTo>
                  <a:lnTo>
                    <a:pt x="2195125" y="21602"/>
                  </a:lnTo>
                  <a:lnTo>
                    <a:pt x="2201506" y="20007"/>
                  </a:lnTo>
                  <a:lnTo>
                    <a:pt x="2207248" y="19369"/>
                  </a:lnTo>
                  <a:lnTo>
                    <a:pt x="2213628" y="19050"/>
                  </a:lnTo>
                  <a:close/>
                  <a:moveTo>
                    <a:pt x="1985550" y="0"/>
                  </a:moveTo>
                  <a:lnTo>
                    <a:pt x="1989686" y="0"/>
                  </a:lnTo>
                  <a:lnTo>
                    <a:pt x="1993822" y="0"/>
                  </a:lnTo>
                  <a:lnTo>
                    <a:pt x="1997640" y="634"/>
                  </a:lnTo>
                  <a:lnTo>
                    <a:pt x="2001776" y="1903"/>
                  </a:lnTo>
                  <a:lnTo>
                    <a:pt x="2005594" y="2855"/>
                  </a:lnTo>
                  <a:lnTo>
                    <a:pt x="2009411" y="4759"/>
                  </a:lnTo>
                  <a:lnTo>
                    <a:pt x="2012911" y="6980"/>
                  </a:lnTo>
                  <a:lnTo>
                    <a:pt x="2016411" y="9518"/>
                  </a:lnTo>
                  <a:lnTo>
                    <a:pt x="2019592" y="12374"/>
                  </a:lnTo>
                  <a:lnTo>
                    <a:pt x="2022456" y="15229"/>
                  </a:lnTo>
                  <a:lnTo>
                    <a:pt x="2025001" y="19037"/>
                  </a:lnTo>
                  <a:lnTo>
                    <a:pt x="2026910" y="22210"/>
                  </a:lnTo>
                  <a:lnTo>
                    <a:pt x="2028819" y="26334"/>
                  </a:lnTo>
                  <a:lnTo>
                    <a:pt x="2030091" y="29824"/>
                  </a:lnTo>
                  <a:lnTo>
                    <a:pt x="2031364" y="33949"/>
                  </a:lnTo>
                  <a:lnTo>
                    <a:pt x="2031682" y="37757"/>
                  </a:lnTo>
                  <a:lnTo>
                    <a:pt x="2032000" y="41881"/>
                  </a:lnTo>
                  <a:lnTo>
                    <a:pt x="2031682" y="46006"/>
                  </a:lnTo>
                  <a:lnTo>
                    <a:pt x="2031046" y="49813"/>
                  </a:lnTo>
                  <a:lnTo>
                    <a:pt x="2030091" y="53938"/>
                  </a:lnTo>
                  <a:lnTo>
                    <a:pt x="2028819" y="57745"/>
                  </a:lnTo>
                  <a:lnTo>
                    <a:pt x="2026910" y="61553"/>
                  </a:lnTo>
                  <a:lnTo>
                    <a:pt x="2025001" y="65043"/>
                  </a:lnTo>
                  <a:lnTo>
                    <a:pt x="2022456" y="68533"/>
                  </a:lnTo>
                  <a:lnTo>
                    <a:pt x="2019592" y="71706"/>
                  </a:lnTo>
                  <a:lnTo>
                    <a:pt x="1637177" y="453081"/>
                  </a:lnTo>
                  <a:lnTo>
                    <a:pt x="1633995" y="455937"/>
                  </a:lnTo>
                  <a:lnTo>
                    <a:pt x="1630814" y="458158"/>
                  </a:lnTo>
                  <a:lnTo>
                    <a:pt x="1626996" y="460379"/>
                  </a:lnTo>
                  <a:lnTo>
                    <a:pt x="1623496" y="462283"/>
                  </a:lnTo>
                  <a:lnTo>
                    <a:pt x="1619360" y="463552"/>
                  </a:lnTo>
                  <a:lnTo>
                    <a:pt x="1615224" y="464186"/>
                  </a:lnTo>
                  <a:lnTo>
                    <a:pt x="1611407" y="465138"/>
                  </a:lnTo>
                  <a:lnTo>
                    <a:pt x="1607271" y="465138"/>
                  </a:lnTo>
                  <a:lnTo>
                    <a:pt x="1603135" y="465138"/>
                  </a:lnTo>
                  <a:lnTo>
                    <a:pt x="1599317" y="464186"/>
                  </a:lnTo>
                  <a:lnTo>
                    <a:pt x="1595181" y="463552"/>
                  </a:lnTo>
                  <a:lnTo>
                    <a:pt x="1591681" y="462283"/>
                  </a:lnTo>
                  <a:lnTo>
                    <a:pt x="1587864" y="460379"/>
                  </a:lnTo>
                  <a:lnTo>
                    <a:pt x="1584364" y="458158"/>
                  </a:lnTo>
                  <a:lnTo>
                    <a:pt x="1580864" y="455937"/>
                  </a:lnTo>
                  <a:lnTo>
                    <a:pt x="1577683" y="453081"/>
                  </a:lnTo>
                  <a:lnTo>
                    <a:pt x="1574819" y="449591"/>
                  </a:lnTo>
                  <a:lnTo>
                    <a:pt x="1572274" y="446418"/>
                  </a:lnTo>
                  <a:lnTo>
                    <a:pt x="1570047" y="442928"/>
                  </a:lnTo>
                  <a:lnTo>
                    <a:pt x="1568138" y="439121"/>
                  </a:lnTo>
                  <a:lnTo>
                    <a:pt x="1567184" y="435314"/>
                  </a:lnTo>
                  <a:lnTo>
                    <a:pt x="1565911" y="431189"/>
                  </a:lnTo>
                  <a:lnTo>
                    <a:pt x="1565275" y="427381"/>
                  </a:lnTo>
                  <a:lnTo>
                    <a:pt x="1565275" y="423257"/>
                  </a:lnTo>
                  <a:lnTo>
                    <a:pt x="1565275" y="419132"/>
                  </a:lnTo>
                  <a:lnTo>
                    <a:pt x="1565911" y="415007"/>
                  </a:lnTo>
                  <a:lnTo>
                    <a:pt x="1567184" y="411517"/>
                  </a:lnTo>
                  <a:lnTo>
                    <a:pt x="1568138" y="407393"/>
                  </a:lnTo>
                  <a:lnTo>
                    <a:pt x="1570047" y="403902"/>
                  </a:lnTo>
                  <a:lnTo>
                    <a:pt x="1572274" y="400095"/>
                  </a:lnTo>
                  <a:lnTo>
                    <a:pt x="1574819" y="396922"/>
                  </a:lnTo>
                  <a:lnTo>
                    <a:pt x="1577683" y="393749"/>
                  </a:lnTo>
                  <a:lnTo>
                    <a:pt x="1960098" y="12374"/>
                  </a:lnTo>
                  <a:lnTo>
                    <a:pt x="1962962" y="9518"/>
                  </a:lnTo>
                  <a:lnTo>
                    <a:pt x="1966779" y="6980"/>
                  </a:lnTo>
                  <a:lnTo>
                    <a:pt x="1970279" y="4759"/>
                  </a:lnTo>
                  <a:lnTo>
                    <a:pt x="1974097" y="2855"/>
                  </a:lnTo>
                  <a:lnTo>
                    <a:pt x="1977596" y="1903"/>
                  </a:lnTo>
                  <a:lnTo>
                    <a:pt x="1981732" y="634"/>
                  </a:lnTo>
                  <a:lnTo>
                    <a:pt x="198555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ea typeface="微软雅黑" panose="020B0503020204020204" charset="-122"/>
              </a:endParaRPr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2392038" y="4715565"/>
            <a:ext cx="458374" cy="413329"/>
            <a:chOff x="6623914" y="2138335"/>
            <a:chExt cx="428348" cy="386204"/>
          </a:xfrm>
        </p:grpSpPr>
        <p:sp>
          <p:nvSpPr>
            <p:cNvPr id="123" name="Freeform 5"/>
            <p:cNvSpPr/>
            <p:nvPr/>
          </p:nvSpPr>
          <p:spPr bwMode="auto">
            <a:xfrm>
              <a:off x="6623914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ea typeface="微软雅黑" panose="020B0503020204020204" charset="-122"/>
              </a:endParaRPr>
            </a:p>
          </p:txBody>
        </p:sp>
        <p:sp>
          <p:nvSpPr>
            <p:cNvPr id="124" name="KSO_Shape"/>
            <p:cNvSpPr/>
            <p:nvPr/>
          </p:nvSpPr>
          <p:spPr bwMode="auto">
            <a:xfrm>
              <a:off x="6715817" y="2193847"/>
              <a:ext cx="230254" cy="221044"/>
            </a:xfrm>
            <a:custGeom>
              <a:avLst/>
              <a:gdLst>
                <a:gd name="T0" fmla="*/ 1618108 w 3816350"/>
                <a:gd name="T1" fmla="*/ 3491708 h 3665538"/>
                <a:gd name="T2" fmla="*/ 3711914 w 3816350"/>
                <a:gd name="T3" fmla="*/ 3515947 h 3665538"/>
                <a:gd name="T4" fmla="*/ 1938033 w 3816350"/>
                <a:gd name="T5" fmla="*/ 3320852 h 3665538"/>
                <a:gd name="T6" fmla="*/ 2466975 w 3816350"/>
                <a:gd name="T7" fmla="*/ 3464378 h 3665538"/>
                <a:gd name="T8" fmla="*/ 1420823 w 3816350"/>
                <a:gd name="T9" fmla="*/ 3514907 h 3665538"/>
                <a:gd name="T10" fmla="*/ 1072366 w 3816350"/>
                <a:gd name="T11" fmla="*/ 3448171 h 3665538"/>
                <a:gd name="T12" fmla="*/ 350995 w 3816350"/>
                <a:gd name="T13" fmla="*/ 3613421 h 3665538"/>
                <a:gd name="T14" fmla="*/ 2826009 w 3816350"/>
                <a:gd name="T15" fmla="*/ 3416327 h 3665538"/>
                <a:gd name="T16" fmla="*/ 3710327 w 3816350"/>
                <a:gd name="T17" fmla="*/ 3553504 h 3665538"/>
                <a:gd name="T18" fmla="*/ 1625482 w 3816350"/>
                <a:gd name="T19" fmla="*/ 3379536 h 3665538"/>
                <a:gd name="T20" fmla="*/ 2426374 w 3816350"/>
                <a:gd name="T21" fmla="*/ 3213000 h 3665538"/>
                <a:gd name="T22" fmla="*/ 771525 w 3816350"/>
                <a:gd name="T23" fmla="*/ 3205163 h 3665538"/>
                <a:gd name="T24" fmla="*/ 1067953 w 3816350"/>
                <a:gd name="T25" fmla="*/ 3277053 h 3665538"/>
                <a:gd name="T26" fmla="*/ 784892 w 3816350"/>
                <a:gd name="T27" fmla="*/ 3451540 h 3665538"/>
                <a:gd name="T28" fmla="*/ 2490788 w 3816350"/>
                <a:gd name="T29" fmla="*/ 3116568 h 3665538"/>
                <a:gd name="T30" fmla="*/ 1449375 w 3816350"/>
                <a:gd name="T31" fmla="*/ 3307847 h 3665538"/>
                <a:gd name="T32" fmla="*/ 2434307 w 3816350"/>
                <a:gd name="T33" fmla="*/ 3163198 h 3665538"/>
                <a:gd name="T34" fmla="*/ 3783974 w 3816350"/>
                <a:gd name="T35" fmla="*/ 3278823 h 3665538"/>
                <a:gd name="T36" fmla="*/ 2635250 w 3816350"/>
                <a:gd name="T37" fmla="*/ 3206432 h 3665538"/>
                <a:gd name="T38" fmla="*/ 3815080 w 3816350"/>
                <a:gd name="T39" fmla="*/ 3040062 h 3665538"/>
                <a:gd name="T40" fmla="*/ 2866956 w 3816350"/>
                <a:gd name="T41" fmla="*/ 3006725 h 3665538"/>
                <a:gd name="T42" fmla="*/ 657993 w 3816350"/>
                <a:gd name="T43" fmla="*/ 3196983 h 3665538"/>
                <a:gd name="T44" fmla="*/ 872062 w 3816350"/>
                <a:gd name="T45" fmla="*/ 3214746 h 3665538"/>
                <a:gd name="T46" fmla="*/ 825374 w 3816350"/>
                <a:gd name="T47" fmla="*/ 2994614 h 3665538"/>
                <a:gd name="T48" fmla="*/ 1190307 w 3816350"/>
                <a:gd name="T49" fmla="*/ 3120223 h 3665538"/>
                <a:gd name="T50" fmla="*/ 273368 w 3816350"/>
                <a:gd name="T51" fmla="*/ 3120223 h 3665538"/>
                <a:gd name="T52" fmla="*/ 1472924 w 3816350"/>
                <a:gd name="T53" fmla="*/ 2958852 h 3665538"/>
                <a:gd name="T54" fmla="*/ 2445690 w 3816350"/>
                <a:gd name="T55" fmla="*/ 3096148 h 3665538"/>
                <a:gd name="T56" fmla="*/ 1403350 w 3816350"/>
                <a:gd name="T57" fmla="*/ 2909186 h 3665538"/>
                <a:gd name="T58" fmla="*/ 3767144 w 3816350"/>
                <a:gd name="T59" fmla="*/ 2880042 h 3665538"/>
                <a:gd name="T60" fmla="*/ 2660954 w 3816350"/>
                <a:gd name="T61" fmla="*/ 3062923 h 3665538"/>
                <a:gd name="T62" fmla="*/ 2077078 w 3816350"/>
                <a:gd name="T63" fmla="*/ 2755988 h 3665538"/>
                <a:gd name="T64" fmla="*/ 2064323 w 3816350"/>
                <a:gd name="T65" fmla="*/ 3023556 h 3665538"/>
                <a:gd name="T66" fmla="*/ 1553136 w 3816350"/>
                <a:gd name="T67" fmla="*/ 2926811 h 3665538"/>
                <a:gd name="T68" fmla="*/ 2489519 w 3816350"/>
                <a:gd name="T69" fmla="*/ 2707310 h 3665538"/>
                <a:gd name="T70" fmla="*/ 1846579 w 3816350"/>
                <a:gd name="T71" fmla="*/ 2621224 h 3665538"/>
                <a:gd name="T72" fmla="*/ 3411957 w 3816350"/>
                <a:gd name="T73" fmla="*/ 2738921 h 3665538"/>
                <a:gd name="T74" fmla="*/ 3080259 w 3816350"/>
                <a:gd name="T75" fmla="*/ 2936880 h 3665538"/>
                <a:gd name="T76" fmla="*/ 1829436 w 3816350"/>
                <a:gd name="T77" fmla="*/ 2582778 h 3665538"/>
                <a:gd name="T78" fmla="*/ 1856740 w 3816350"/>
                <a:gd name="T79" fmla="*/ 2801747 h 3665538"/>
                <a:gd name="T80" fmla="*/ 2088516 w 3816350"/>
                <a:gd name="T81" fmla="*/ 2619751 h 3665538"/>
                <a:gd name="T82" fmla="*/ 2403793 w 3816350"/>
                <a:gd name="T83" fmla="*/ 2645568 h 3665538"/>
                <a:gd name="T84" fmla="*/ 1545273 w 3816350"/>
                <a:gd name="T85" fmla="*/ 2758080 h 3665538"/>
                <a:gd name="T86" fmla="*/ 2737140 w 3816350"/>
                <a:gd name="T87" fmla="*/ 2576196 h 3665538"/>
                <a:gd name="T88" fmla="*/ 3655103 w 3816350"/>
                <a:gd name="T89" fmla="*/ 2636838 h 3665538"/>
                <a:gd name="T90" fmla="*/ 2771738 w 3816350"/>
                <a:gd name="T91" fmla="*/ 2448243 h 3665538"/>
                <a:gd name="T92" fmla="*/ 2989478 w 3816350"/>
                <a:gd name="T93" fmla="*/ 2307907 h 3665538"/>
                <a:gd name="T94" fmla="*/ 2867591 w 3816350"/>
                <a:gd name="T95" fmla="*/ 2234247 h 3665538"/>
                <a:gd name="T96" fmla="*/ 3696043 w 3816350"/>
                <a:gd name="T97" fmla="*/ 2367598 h 3665538"/>
                <a:gd name="T98" fmla="*/ 3314856 w 3816350"/>
                <a:gd name="T99" fmla="*/ 1892183 h 3665538"/>
                <a:gd name="T100" fmla="*/ 2974884 w 3816350"/>
                <a:gd name="T101" fmla="*/ 2068371 h 3665538"/>
                <a:gd name="T102" fmla="*/ 3799844 w 3816350"/>
                <a:gd name="T103" fmla="*/ 2062969 h 3665538"/>
                <a:gd name="T104" fmla="*/ 2637789 w 3816350"/>
                <a:gd name="T105" fmla="*/ 2027696 h 3665538"/>
                <a:gd name="T106" fmla="*/ 3189458 w 3816350"/>
                <a:gd name="T107" fmla="*/ 1697313 h 3665538"/>
                <a:gd name="T108" fmla="*/ 3015840 w 3816350"/>
                <a:gd name="T109" fmla="*/ 1948969 h 3665538"/>
                <a:gd name="T110" fmla="*/ 3354189 w 3816350"/>
                <a:gd name="T111" fmla="*/ 1860541 h 3665538"/>
                <a:gd name="T112" fmla="*/ 3468771 w 3816350"/>
                <a:gd name="T113" fmla="*/ 1695411 h 3665538"/>
                <a:gd name="T114" fmla="*/ 3173905 w 3816350"/>
                <a:gd name="T115" fmla="*/ 2035495 h 3665538"/>
                <a:gd name="T116" fmla="*/ 3074241 w 3816350"/>
                <a:gd name="T117" fmla="*/ 1681466 h 3665538"/>
                <a:gd name="T118" fmla="*/ 3386120 w 3816350"/>
                <a:gd name="T119" fmla="*/ 1131189 h 3665538"/>
                <a:gd name="T120" fmla="*/ 254975 w 3816350"/>
                <a:gd name="T121" fmla="*/ 2785759 h 3665538"/>
                <a:gd name="T122" fmla="*/ 1131353 w 3816350"/>
                <a:gd name="T123" fmla="*/ 1377803 h 3665538"/>
                <a:gd name="T124" fmla="*/ 2508155 w 3816350"/>
                <a:gd name="T125" fmla="*/ 314537 h 3665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816350" h="3665538">
                  <a:moveTo>
                    <a:pt x="1892592" y="3532067"/>
                  </a:moveTo>
                  <a:lnTo>
                    <a:pt x="1892592" y="3635348"/>
                  </a:lnTo>
                  <a:lnTo>
                    <a:pt x="1913877" y="3636302"/>
                  </a:lnTo>
                  <a:lnTo>
                    <a:pt x="1935480" y="3636302"/>
                  </a:lnTo>
                  <a:lnTo>
                    <a:pt x="1965343" y="3635666"/>
                  </a:lnTo>
                  <a:lnTo>
                    <a:pt x="1965343" y="3532385"/>
                  </a:lnTo>
                  <a:lnTo>
                    <a:pt x="1935480" y="3532703"/>
                  </a:lnTo>
                  <a:lnTo>
                    <a:pt x="1913877" y="3532703"/>
                  </a:lnTo>
                  <a:lnTo>
                    <a:pt x="1892592" y="3532067"/>
                  </a:lnTo>
                  <a:close/>
                  <a:moveTo>
                    <a:pt x="665284" y="3532067"/>
                  </a:moveTo>
                  <a:lnTo>
                    <a:pt x="665284" y="3635348"/>
                  </a:lnTo>
                  <a:lnTo>
                    <a:pt x="686575" y="3636302"/>
                  </a:lnTo>
                  <a:lnTo>
                    <a:pt x="708185" y="3636302"/>
                  </a:lnTo>
                  <a:lnTo>
                    <a:pt x="738374" y="3635666"/>
                  </a:lnTo>
                  <a:lnTo>
                    <a:pt x="738374" y="3532385"/>
                  </a:lnTo>
                  <a:lnTo>
                    <a:pt x="708185" y="3532703"/>
                  </a:lnTo>
                  <a:lnTo>
                    <a:pt x="686575" y="3532703"/>
                  </a:lnTo>
                  <a:lnTo>
                    <a:pt x="665284" y="3532067"/>
                  </a:lnTo>
                  <a:close/>
                  <a:moveTo>
                    <a:pt x="1746773" y="3519356"/>
                  </a:moveTo>
                  <a:lnTo>
                    <a:pt x="1746773" y="3623272"/>
                  </a:lnTo>
                  <a:lnTo>
                    <a:pt x="1764563" y="3625497"/>
                  </a:lnTo>
                  <a:lnTo>
                    <a:pt x="1782671" y="3628039"/>
                  </a:lnTo>
                  <a:lnTo>
                    <a:pt x="1800780" y="3629628"/>
                  </a:lnTo>
                  <a:lnTo>
                    <a:pt x="1819841" y="3631535"/>
                  </a:lnTo>
                  <a:lnTo>
                    <a:pt x="1819841" y="3527618"/>
                  </a:lnTo>
                  <a:lnTo>
                    <a:pt x="1800780" y="3526029"/>
                  </a:lnTo>
                  <a:lnTo>
                    <a:pt x="1782671" y="3524123"/>
                  </a:lnTo>
                  <a:lnTo>
                    <a:pt x="1764563" y="3521580"/>
                  </a:lnTo>
                  <a:lnTo>
                    <a:pt x="1746773" y="3519356"/>
                  </a:lnTo>
                  <a:close/>
                  <a:moveTo>
                    <a:pt x="519421" y="3519356"/>
                  </a:moveTo>
                  <a:lnTo>
                    <a:pt x="519421" y="3623272"/>
                  </a:lnTo>
                  <a:lnTo>
                    <a:pt x="537217" y="3625497"/>
                  </a:lnTo>
                  <a:lnTo>
                    <a:pt x="555330" y="3628039"/>
                  </a:lnTo>
                  <a:lnTo>
                    <a:pt x="573762" y="3629946"/>
                  </a:lnTo>
                  <a:lnTo>
                    <a:pt x="592511" y="3631535"/>
                  </a:lnTo>
                  <a:lnTo>
                    <a:pt x="592511" y="3527618"/>
                  </a:lnTo>
                  <a:lnTo>
                    <a:pt x="573762" y="3526029"/>
                  </a:lnTo>
                  <a:lnTo>
                    <a:pt x="555330" y="3524123"/>
                  </a:lnTo>
                  <a:lnTo>
                    <a:pt x="537217" y="3521580"/>
                  </a:lnTo>
                  <a:lnTo>
                    <a:pt x="519421" y="3519356"/>
                  </a:lnTo>
                  <a:close/>
                  <a:moveTo>
                    <a:pt x="3151360" y="3517220"/>
                  </a:moveTo>
                  <a:lnTo>
                    <a:pt x="3151360" y="3632118"/>
                  </a:lnTo>
                  <a:lnTo>
                    <a:pt x="3174848" y="3632755"/>
                  </a:lnTo>
                  <a:lnTo>
                    <a:pt x="3198972" y="3633073"/>
                  </a:lnTo>
                  <a:lnTo>
                    <a:pt x="3231983" y="3632755"/>
                  </a:lnTo>
                  <a:lnTo>
                    <a:pt x="3231983" y="3517539"/>
                  </a:lnTo>
                  <a:lnTo>
                    <a:pt x="3198972" y="3517857"/>
                  </a:lnTo>
                  <a:lnTo>
                    <a:pt x="3174848" y="3517539"/>
                  </a:lnTo>
                  <a:lnTo>
                    <a:pt x="3151360" y="3517220"/>
                  </a:lnTo>
                  <a:close/>
                  <a:moveTo>
                    <a:pt x="2989478" y="3502580"/>
                  </a:moveTo>
                  <a:lnTo>
                    <a:pt x="2989478" y="3618432"/>
                  </a:lnTo>
                  <a:lnTo>
                    <a:pt x="3009158" y="3620979"/>
                  </a:lnTo>
                  <a:lnTo>
                    <a:pt x="3029472" y="3623525"/>
                  </a:lnTo>
                  <a:lnTo>
                    <a:pt x="3049469" y="3625753"/>
                  </a:lnTo>
                  <a:lnTo>
                    <a:pt x="3070419" y="3627344"/>
                  </a:lnTo>
                  <a:lnTo>
                    <a:pt x="3070419" y="3512446"/>
                  </a:lnTo>
                  <a:lnTo>
                    <a:pt x="3049469" y="3510537"/>
                  </a:lnTo>
                  <a:lnTo>
                    <a:pt x="3029472" y="3507990"/>
                  </a:lnTo>
                  <a:lnTo>
                    <a:pt x="3009158" y="3505763"/>
                  </a:lnTo>
                  <a:lnTo>
                    <a:pt x="2989478" y="3502580"/>
                  </a:lnTo>
                  <a:close/>
                  <a:moveTo>
                    <a:pt x="1600953" y="3486306"/>
                  </a:moveTo>
                  <a:lnTo>
                    <a:pt x="1600953" y="3591494"/>
                  </a:lnTo>
                  <a:lnTo>
                    <a:pt x="1618744" y="3596578"/>
                  </a:lnTo>
                  <a:lnTo>
                    <a:pt x="1636217" y="3601345"/>
                  </a:lnTo>
                  <a:lnTo>
                    <a:pt x="1654960" y="3606112"/>
                  </a:lnTo>
                  <a:lnTo>
                    <a:pt x="1673704" y="3610243"/>
                  </a:lnTo>
                  <a:lnTo>
                    <a:pt x="1673704" y="3506009"/>
                  </a:lnTo>
                  <a:lnTo>
                    <a:pt x="1654960" y="3501242"/>
                  </a:lnTo>
                  <a:lnTo>
                    <a:pt x="1636217" y="3496475"/>
                  </a:lnTo>
                  <a:lnTo>
                    <a:pt x="1618108" y="3491708"/>
                  </a:lnTo>
                  <a:lnTo>
                    <a:pt x="1600953" y="3486306"/>
                  </a:lnTo>
                  <a:close/>
                  <a:moveTo>
                    <a:pt x="373875" y="3486306"/>
                  </a:moveTo>
                  <a:lnTo>
                    <a:pt x="373875" y="3591494"/>
                  </a:lnTo>
                  <a:lnTo>
                    <a:pt x="391353" y="3596578"/>
                  </a:lnTo>
                  <a:lnTo>
                    <a:pt x="409149" y="3601345"/>
                  </a:lnTo>
                  <a:lnTo>
                    <a:pt x="427581" y="3606112"/>
                  </a:lnTo>
                  <a:lnTo>
                    <a:pt x="446648" y="3610243"/>
                  </a:lnTo>
                  <a:lnTo>
                    <a:pt x="446648" y="3506009"/>
                  </a:lnTo>
                  <a:lnTo>
                    <a:pt x="427581" y="3501242"/>
                  </a:lnTo>
                  <a:lnTo>
                    <a:pt x="409149" y="3496475"/>
                  </a:lnTo>
                  <a:lnTo>
                    <a:pt x="390718" y="3491708"/>
                  </a:lnTo>
                  <a:lnTo>
                    <a:pt x="373875" y="3486306"/>
                  </a:lnTo>
                  <a:close/>
                  <a:moveTo>
                    <a:pt x="2827597" y="3465978"/>
                  </a:moveTo>
                  <a:lnTo>
                    <a:pt x="2827597" y="3583104"/>
                  </a:lnTo>
                  <a:lnTo>
                    <a:pt x="2846959" y="3589151"/>
                  </a:lnTo>
                  <a:lnTo>
                    <a:pt x="2866956" y="3594243"/>
                  </a:lnTo>
                  <a:lnTo>
                    <a:pt x="2887588" y="3599336"/>
                  </a:lnTo>
                  <a:lnTo>
                    <a:pt x="2908220" y="3604110"/>
                  </a:lnTo>
                  <a:lnTo>
                    <a:pt x="2908220" y="3487939"/>
                  </a:lnTo>
                  <a:lnTo>
                    <a:pt x="2887588" y="3482847"/>
                  </a:lnTo>
                  <a:lnTo>
                    <a:pt x="2866956" y="3477436"/>
                  </a:lnTo>
                  <a:lnTo>
                    <a:pt x="2846959" y="3472025"/>
                  </a:lnTo>
                  <a:lnTo>
                    <a:pt x="2827597" y="3465978"/>
                  </a:lnTo>
                  <a:close/>
                  <a:moveTo>
                    <a:pt x="2402802" y="3447218"/>
                  </a:moveTo>
                  <a:lnTo>
                    <a:pt x="2397719" y="3450714"/>
                  </a:lnTo>
                  <a:lnTo>
                    <a:pt x="2391365" y="3453891"/>
                  </a:lnTo>
                  <a:lnTo>
                    <a:pt x="2383740" y="3457387"/>
                  </a:lnTo>
                  <a:lnTo>
                    <a:pt x="2376433" y="3460565"/>
                  </a:lnTo>
                  <a:lnTo>
                    <a:pt x="2347841" y="3472005"/>
                  </a:lnTo>
                  <a:lnTo>
                    <a:pt x="2347841" y="3562893"/>
                  </a:lnTo>
                  <a:lnTo>
                    <a:pt x="2355784" y="3558761"/>
                  </a:lnTo>
                  <a:lnTo>
                    <a:pt x="2363408" y="3554630"/>
                  </a:lnTo>
                  <a:lnTo>
                    <a:pt x="2371033" y="3550181"/>
                  </a:lnTo>
                  <a:lnTo>
                    <a:pt x="2378340" y="3545414"/>
                  </a:lnTo>
                  <a:lnTo>
                    <a:pt x="2385329" y="3540648"/>
                  </a:lnTo>
                  <a:lnTo>
                    <a:pt x="2391683" y="3535881"/>
                  </a:lnTo>
                  <a:lnTo>
                    <a:pt x="2397719" y="3531114"/>
                  </a:lnTo>
                  <a:lnTo>
                    <a:pt x="2402802" y="3526983"/>
                  </a:lnTo>
                  <a:lnTo>
                    <a:pt x="2402802" y="3447218"/>
                  </a:lnTo>
                  <a:close/>
                  <a:moveTo>
                    <a:pt x="1175646" y="3447218"/>
                  </a:moveTo>
                  <a:lnTo>
                    <a:pt x="1170561" y="3450714"/>
                  </a:lnTo>
                  <a:lnTo>
                    <a:pt x="1164205" y="3453891"/>
                  </a:lnTo>
                  <a:lnTo>
                    <a:pt x="1156578" y="3457387"/>
                  </a:lnTo>
                  <a:lnTo>
                    <a:pt x="1149269" y="3460565"/>
                  </a:lnTo>
                  <a:lnTo>
                    <a:pt x="1120669" y="3472005"/>
                  </a:lnTo>
                  <a:lnTo>
                    <a:pt x="1120669" y="3562893"/>
                  </a:lnTo>
                  <a:lnTo>
                    <a:pt x="1128613" y="3558761"/>
                  </a:lnTo>
                  <a:lnTo>
                    <a:pt x="1136240" y="3554630"/>
                  </a:lnTo>
                  <a:lnTo>
                    <a:pt x="1144185" y="3550181"/>
                  </a:lnTo>
                  <a:lnTo>
                    <a:pt x="1151176" y="3545414"/>
                  </a:lnTo>
                  <a:lnTo>
                    <a:pt x="1158167" y="3540648"/>
                  </a:lnTo>
                  <a:lnTo>
                    <a:pt x="1164523" y="3535881"/>
                  </a:lnTo>
                  <a:lnTo>
                    <a:pt x="1170561" y="3531114"/>
                  </a:lnTo>
                  <a:lnTo>
                    <a:pt x="1175646" y="3526347"/>
                  </a:lnTo>
                  <a:lnTo>
                    <a:pt x="1175646" y="3447218"/>
                  </a:lnTo>
                  <a:close/>
                  <a:moveTo>
                    <a:pt x="3717945" y="3422692"/>
                  </a:moveTo>
                  <a:lnTo>
                    <a:pt x="3711914" y="3426193"/>
                  </a:lnTo>
                  <a:lnTo>
                    <a:pt x="3704931" y="3430013"/>
                  </a:lnTo>
                  <a:lnTo>
                    <a:pt x="3696678" y="3433832"/>
                  </a:lnTo>
                  <a:lnTo>
                    <a:pt x="3688425" y="3437651"/>
                  </a:lnTo>
                  <a:lnTo>
                    <a:pt x="3671285" y="3444335"/>
                  </a:lnTo>
                  <a:lnTo>
                    <a:pt x="3656684" y="3450064"/>
                  </a:lnTo>
                  <a:lnTo>
                    <a:pt x="3656684" y="3551276"/>
                  </a:lnTo>
                  <a:lnTo>
                    <a:pt x="3665254" y="3546820"/>
                  </a:lnTo>
                  <a:lnTo>
                    <a:pt x="3674142" y="3542046"/>
                  </a:lnTo>
                  <a:lnTo>
                    <a:pt x="3682394" y="3537272"/>
                  </a:lnTo>
                  <a:lnTo>
                    <a:pt x="3690647" y="3532179"/>
                  </a:lnTo>
                  <a:lnTo>
                    <a:pt x="3698582" y="3526769"/>
                  </a:lnTo>
                  <a:lnTo>
                    <a:pt x="3705566" y="3521358"/>
                  </a:lnTo>
                  <a:lnTo>
                    <a:pt x="3711914" y="3515947"/>
                  </a:lnTo>
                  <a:lnTo>
                    <a:pt x="3717945" y="3510855"/>
                  </a:lnTo>
                  <a:lnTo>
                    <a:pt x="3717945" y="3422692"/>
                  </a:lnTo>
                  <a:close/>
                  <a:moveTo>
                    <a:pt x="1455133" y="3410672"/>
                  </a:moveTo>
                  <a:lnTo>
                    <a:pt x="1455133" y="3516813"/>
                  </a:lnTo>
                  <a:lnTo>
                    <a:pt x="1457675" y="3519674"/>
                  </a:lnTo>
                  <a:lnTo>
                    <a:pt x="1460216" y="3522534"/>
                  </a:lnTo>
                  <a:lnTo>
                    <a:pt x="1466888" y="3528572"/>
                  </a:lnTo>
                  <a:lnTo>
                    <a:pt x="1475466" y="3534610"/>
                  </a:lnTo>
                  <a:lnTo>
                    <a:pt x="1484679" y="3540965"/>
                  </a:lnTo>
                  <a:lnTo>
                    <a:pt x="1495162" y="3547639"/>
                  </a:lnTo>
                  <a:lnTo>
                    <a:pt x="1505964" y="3553677"/>
                  </a:lnTo>
                  <a:lnTo>
                    <a:pt x="1517083" y="3559715"/>
                  </a:lnTo>
                  <a:lnTo>
                    <a:pt x="1528202" y="3564799"/>
                  </a:lnTo>
                  <a:lnTo>
                    <a:pt x="1528202" y="3457387"/>
                  </a:lnTo>
                  <a:lnTo>
                    <a:pt x="1517083" y="3452302"/>
                  </a:lnTo>
                  <a:lnTo>
                    <a:pt x="1506917" y="3446582"/>
                  </a:lnTo>
                  <a:lnTo>
                    <a:pt x="1497068" y="3441180"/>
                  </a:lnTo>
                  <a:lnTo>
                    <a:pt x="1487538" y="3435142"/>
                  </a:lnTo>
                  <a:lnTo>
                    <a:pt x="1478960" y="3429422"/>
                  </a:lnTo>
                  <a:lnTo>
                    <a:pt x="1470700" y="3423384"/>
                  </a:lnTo>
                  <a:lnTo>
                    <a:pt x="1462758" y="3417028"/>
                  </a:lnTo>
                  <a:lnTo>
                    <a:pt x="1455133" y="3410672"/>
                  </a:lnTo>
                  <a:close/>
                  <a:moveTo>
                    <a:pt x="227694" y="3410672"/>
                  </a:moveTo>
                  <a:lnTo>
                    <a:pt x="227694" y="3516813"/>
                  </a:lnTo>
                  <a:lnTo>
                    <a:pt x="230237" y="3519674"/>
                  </a:lnTo>
                  <a:lnTo>
                    <a:pt x="233097" y="3522534"/>
                  </a:lnTo>
                  <a:lnTo>
                    <a:pt x="239770" y="3528572"/>
                  </a:lnTo>
                  <a:lnTo>
                    <a:pt x="248033" y="3534610"/>
                  </a:lnTo>
                  <a:lnTo>
                    <a:pt x="257566" y="3540965"/>
                  </a:lnTo>
                  <a:lnTo>
                    <a:pt x="267735" y="3547639"/>
                  </a:lnTo>
                  <a:lnTo>
                    <a:pt x="278858" y="3553677"/>
                  </a:lnTo>
                  <a:lnTo>
                    <a:pt x="289662" y="3559715"/>
                  </a:lnTo>
                  <a:lnTo>
                    <a:pt x="300785" y="3564799"/>
                  </a:lnTo>
                  <a:lnTo>
                    <a:pt x="300785" y="3457387"/>
                  </a:lnTo>
                  <a:lnTo>
                    <a:pt x="289662" y="3452302"/>
                  </a:lnTo>
                  <a:lnTo>
                    <a:pt x="279493" y="3446582"/>
                  </a:lnTo>
                  <a:lnTo>
                    <a:pt x="269642" y="3441180"/>
                  </a:lnTo>
                  <a:lnTo>
                    <a:pt x="260108" y="3435142"/>
                  </a:lnTo>
                  <a:lnTo>
                    <a:pt x="251528" y="3429422"/>
                  </a:lnTo>
                  <a:lnTo>
                    <a:pt x="243266" y="3423384"/>
                  </a:lnTo>
                  <a:lnTo>
                    <a:pt x="235321" y="3417028"/>
                  </a:lnTo>
                  <a:lnTo>
                    <a:pt x="227694" y="3410672"/>
                  </a:lnTo>
                  <a:close/>
                  <a:moveTo>
                    <a:pt x="2665715" y="3381953"/>
                  </a:moveTo>
                  <a:lnTo>
                    <a:pt x="2665715" y="3500670"/>
                  </a:lnTo>
                  <a:lnTo>
                    <a:pt x="2668254" y="3503216"/>
                  </a:lnTo>
                  <a:lnTo>
                    <a:pt x="2671429" y="3506399"/>
                  </a:lnTo>
                  <a:lnTo>
                    <a:pt x="2678729" y="3512765"/>
                  </a:lnTo>
                  <a:lnTo>
                    <a:pt x="2687934" y="3519767"/>
                  </a:lnTo>
                  <a:lnTo>
                    <a:pt x="2698726" y="3527087"/>
                  </a:lnTo>
                  <a:lnTo>
                    <a:pt x="2710153" y="3534089"/>
                  </a:lnTo>
                  <a:lnTo>
                    <a:pt x="2722215" y="3541409"/>
                  </a:lnTo>
                  <a:lnTo>
                    <a:pt x="2734594" y="3547457"/>
                  </a:lnTo>
                  <a:lnTo>
                    <a:pt x="2746656" y="3553504"/>
                  </a:lnTo>
                  <a:lnTo>
                    <a:pt x="2746656" y="3434150"/>
                  </a:lnTo>
                  <a:lnTo>
                    <a:pt x="2734594" y="3428103"/>
                  </a:lnTo>
                  <a:lnTo>
                    <a:pt x="2723167" y="3422374"/>
                  </a:lnTo>
                  <a:lnTo>
                    <a:pt x="2712058" y="3416009"/>
                  </a:lnTo>
                  <a:lnTo>
                    <a:pt x="2701583" y="3409325"/>
                  </a:lnTo>
                  <a:lnTo>
                    <a:pt x="2691743" y="3402959"/>
                  </a:lnTo>
                  <a:lnTo>
                    <a:pt x="2682538" y="3396276"/>
                  </a:lnTo>
                  <a:lnTo>
                    <a:pt x="2673650" y="3388955"/>
                  </a:lnTo>
                  <a:lnTo>
                    <a:pt x="2665715" y="3381953"/>
                  </a:lnTo>
                  <a:close/>
                  <a:moveTo>
                    <a:pt x="1916773" y="3320218"/>
                  </a:moveTo>
                  <a:lnTo>
                    <a:pt x="1916773" y="3423312"/>
                  </a:lnTo>
                  <a:lnTo>
                    <a:pt x="1938033" y="3423629"/>
                  </a:lnTo>
                  <a:lnTo>
                    <a:pt x="1959928" y="3424263"/>
                  </a:lnTo>
                  <a:lnTo>
                    <a:pt x="1989755" y="3423629"/>
                  </a:lnTo>
                  <a:lnTo>
                    <a:pt x="1989755" y="3320535"/>
                  </a:lnTo>
                  <a:lnTo>
                    <a:pt x="1959293" y="3320852"/>
                  </a:lnTo>
                  <a:lnTo>
                    <a:pt x="1938033" y="3320852"/>
                  </a:lnTo>
                  <a:lnTo>
                    <a:pt x="1916773" y="3320218"/>
                  </a:lnTo>
                  <a:close/>
                  <a:moveTo>
                    <a:pt x="1404938" y="3314700"/>
                  </a:moveTo>
                  <a:lnTo>
                    <a:pt x="1408115" y="3320420"/>
                  </a:lnTo>
                  <a:lnTo>
                    <a:pt x="1411928" y="3325505"/>
                  </a:lnTo>
                  <a:lnTo>
                    <a:pt x="1415740" y="3330590"/>
                  </a:lnTo>
                  <a:lnTo>
                    <a:pt x="1419552" y="3335992"/>
                  </a:lnTo>
                  <a:lnTo>
                    <a:pt x="1424000" y="3340759"/>
                  </a:lnTo>
                  <a:lnTo>
                    <a:pt x="1428447" y="3346161"/>
                  </a:lnTo>
                  <a:lnTo>
                    <a:pt x="1438296" y="3356013"/>
                  </a:lnTo>
                  <a:lnTo>
                    <a:pt x="1448780" y="3365229"/>
                  </a:lnTo>
                  <a:lnTo>
                    <a:pt x="1460852" y="3374444"/>
                  </a:lnTo>
                  <a:lnTo>
                    <a:pt x="1472924" y="3383025"/>
                  </a:lnTo>
                  <a:lnTo>
                    <a:pt x="1486267" y="3391287"/>
                  </a:lnTo>
                  <a:lnTo>
                    <a:pt x="1500563" y="3399550"/>
                  </a:lnTo>
                  <a:lnTo>
                    <a:pt x="1515494" y="3407494"/>
                  </a:lnTo>
                  <a:lnTo>
                    <a:pt x="1531061" y="3415121"/>
                  </a:lnTo>
                  <a:lnTo>
                    <a:pt x="1547263" y="3422113"/>
                  </a:lnTo>
                  <a:lnTo>
                    <a:pt x="1564101" y="3428786"/>
                  </a:lnTo>
                  <a:lnTo>
                    <a:pt x="1581574" y="3435142"/>
                  </a:lnTo>
                  <a:lnTo>
                    <a:pt x="1599682" y="3441498"/>
                  </a:lnTo>
                  <a:lnTo>
                    <a:pt x="1618108" y="3447218"/>
                  </a:lnTo>
                  <a:lnTo>
                    <a:pt x="1637170" y="3452620"/>
                  </a:lnTo>
                  <a:lnTo>
                    <a:pt x="1656866" y="3457705"/>
                  </a:lnTo>
                  <a:lnTo>
                    <a:pt x="1676881" y="3462472"/>
                  </a:lnTo>
                  <a:lnTo>
                    <a:pt x="1697213" y="3466921"/>
                  </a:lnTo>
                  <a:lnTo>
                    <a:pt x="1718180" y="3471052"/>
                  </a:lnTo>
                  <a:lnTo>
                    <a:pt x="1738830" y="3474865"/>
                  </a:lnTo>
                  <a:lnTo>
                    <a:pt x="1760116" y="3478361"/>
                  </a:lnTo>
                  <a:lnTo>
                    <a:pt x="1782036" y="3480903"/>
                  </a:lnTo>
                  <a:lnTo>
                    <a:pt x="1803639" y="3483763"/>
                  </a:lnTo>
                  <a:lnTo>
                    <a:pt x="1825877" y="3486306"/>
                  </a:lnTo>
                  <a:lnTo>
                    <a:pt x="1847798" y="3488213"/>
                  </a:lnTo>
                  <a:lnTo>
                    <a:pt x="1870036" y="3489801"/>
                  </a:lnTo>
                  <a:lnTo>
                    <a:pt x="1891957" y="3490755"/>
                  </a:lnTo>
                  <a:lnTo>
                    <a:pt x="1914513" y="3492026"/>
                  </a:lnTo>
                  <a:lnTo>
                    <a:pt x="1936751" y="3492344"/>
                  </a:lnTo>
                  <a:lnTo>
                    <a:pt x="1959307" y="3492979"/>
                  </a:lnTo>
                  <a:lnTo>
                    <a:pt x="1978051" y="3492344"/>
                  </a:lnTo>
                  <a:lnTo>
                    <a:pt x="1996794" y="3492026"/>
                  </a:lnTo>
                  <a:lnTo>
                    <a:pt x="2015538" y="3491708"/>
                  </a:lnTo>
                  <a:lnTo>
                    <a:pt x="2034599" y="3490437"/>
                  </a:lnTo>
                  <a:lnTo>
                    <a:pt x="2053025" y="3489801"/>
                  </a:lnTo>
                  <a:lnTo>
                    <a:pt x="2071769" y="3488213"/>
                  </a:lnTo>
                  <a:lnTo>
                    <a:pt x="2090513" y="3486624"/>
                  </a:lnTo>
                  <a:lnTo>
                    <a:pt x="2108621" y="3484717"/>
                  </a:lnTo>
                  <a:lnTo>
                    <a:pt x="2127365" y="3482492"/>
                  </a:lnTo>
                  <a:lnTo>
                    <a:pt x="2145473" y="3480268"/>
                  </a:lnTo>
                  <a:lnTo>
                    <a:pt x="2163581" y="3477408"/>
                  </a:lnTo>
                  <a:lnTo>
                    <a:pt x="2181372" y="3474865"/>
                  </a:lnTo>
                  <a:lnTo>
                    <a:pt x="2199163" y="3471688"/>
                  </a:lnTo>
                  <a:lnTo>
                    <a:pt x="2216318" y="3468510"/>
                  </a:lnTo>
                  <a:lnTo>
                    <a:pt x="2233473" y="3464696"/>
                  </a:lnTo>
                  <a:lnTo>
                    <a:pt x="2250311" y="3460883"/>
                  </a:lnTo>
                  <a:lnTo>
                    <a:pt x="2266830" y="3457069"/>
                  </a:lnTo>
                  <a:lnTo>
                    <a:pt x="2283668" y="3452620"/>
                  </a:lnTo>
                  <a:lnTo>
                    <a:pt x="2299235" y="3448171"/>
                  </a:lnTo>
                  <a:lnTo>
                    <a:pt x="2315119" y="3443404"/>
                  </a:lnTo>
                  <a:lnTo>
                    <a:pt x="2330051" y="3438320"/>
                  </a:lnTo>
                  <a:lnTo>
                    <a:pt x="2344982" y="3432917"/>
                  </a:lnTo>
                  <a:lnTo>
                    <a:pt x="2359278" y="3427833"/>
                  </a:lnTo>
                  <a:lnTo>
                    <a:pt x="2373574" y="3421795"/>
                  </a:lnTo>
                  <a:lnTo>
                    <a:pt x="2386917" y="3415757"/>
                  </a:lnTo>
                  <a:lnTo>
                    <a:pt x="2399942" y="3409719"/>
                  </a:lnTo>
                  <a:lnTo>
                    <a:pt x="2412650" y="3403363"/>
                  </a:lnTo>
                  <a:lnTo>
                    <a:pt x="2424722" y="3396690"/>
                  </a:lnTo>
                  <a:lnTo>
                    <a:pt x="2436159" y="3389380"/>
                  </a:lnTo>
                  <a:lnTo>
                    <a:pt x="2446961" y="3382389"/>
                  </a:lnTo>
                  <a:lnTo>
                    <a:pt x="2457444" y="3375080"/>
                  </a:lnTo>
                  <a:lnTo>
                    <a:pt x="2466975" y="3367453"/>
                  </a:lnTo>
                  <a:lnTo>
                    <a:pt x="2466975" y="3464378"/>
                  </a:lnTo>
                  <a:lnTo>
                    <a:pt x="2466657" y="3464696"/>
                  </a:lnTo>
                  <a:lnTo>
                    <a:pt x="2466340" y="3472641"/>
                  </a:lnTo>
                  <a:lnTo>
                    <a:pt x="2466022" y="3477408"/>
                  </a:lnTo>
                  <a:lnTo>
                    <a:pt x="2464751" y="3482492"/>
                  </a:lnTo>
                  <a:lnTo>
                    <a:pt x="2463480" y="3487895"/>
                  </a:lnTo>
                  <a:lnTo>
                    <a:pt x="2461892" y="3492344"/>
                  </a:lnTo>
                  <a:lnTo>
                    <a:pt x="2459986" y="3497111"/>
                  </a:lnTo>
                  <a:lnTo>
                    <a:pt x="2457444" y="3501877"/>
                  </a:lnTo>
                  <a:lnTo>
                    <a:pt x="2455220" y="3506962"/>
                  </a:lnTo>
                  <a:lnTo>
                    <a:pt x="2452361" y="3511729"/>
                  </a:lnTo>
                  <a:lnTo>
                    <a:pt x="2449184" y="3516178"/>
                  </a:lnTo>
                  <a:lnTo>
                    <a:pt x="2445690" y="3520945"/>
                  </a:lnTo>
                  <a:lnTo>
                    <a:pt x="2441878" y="3525712"/>
                  </a:lnTo>
                  <a:lnTo>
                    <a:pt x="2437748" y="3529843"/>
                  </a:lnTo>
                  <a:lnTo>
                    <a:pt x="2429170" y="3539059"/>
                  </a:lnTo>
                  <a:lnTo>
                    <a:pt x="2419322" y="3547639"/>
                  </a:lnTo>
                  <a:lnTo>
                    <a:pt x="2408202" y="3556537"/>
                  </a:lnTo>
                  <a:lnTo>
                    <a:pt x="2396130" y="3564799"/>
                  </a:lnTo>
                  <a:lnTo>
                    <a:pt x="2383423" y="3572744"/>
                  </a:lnTo>
                  <a:lnTo>
                    <a:pt x="2369127" y="3580689"/>
                  </a:lnTo>
                  <a:lnTo>
                    <a:pt x="2354195" y="3587998"/>
                  </a:lnTo>
                  <a:lnTo>
                    <a:pt x="2338311" y="3595625"/>
                  </a:lnTo>
                  <a:lnTo>
                    <a:pt x="2321791" y="3602298"/>
                  </a:lnTo>
                  <a:lnTo>
                    <a:pt x="2304636" y="3608972"/>
                  </a:lnTo>
                  <a:lnTo>
                    <a:pt x="2285892" y="3615328"/>
                  </a:lnTo>
                  <a:lnTo>
                    <a:pt x="2266830" y="3621683"/>
                  </a:lnTo>
                  <a:lnTo>
                    <a:pt x="2247134" y="3627086"/>
                  </a:lnTo>
                  <a:lnTo>
                    <a:pt x="2226802" y="3632806"/>
                  </a:lnTo>
                  <a:lnTo>
                    <a:pt x="2205516" y="3637255"/>
                  </a:lnTo>
                  <a:lnTo>
                    <a:pt x="2183278" y="3642022"/>
                  </a:lnTo>
                  <a:lnTo>
                    <a:pt x="2160722" y="3646471"/>
                  </a:lnTo>
                  <a:lnTo>
                    <a:pt x="2137848" y="3649967"/>
                  </a:lnTo>
                  <a:lnTo>
                    <a:pt x="2114340" y="3653462"/>
                  </a:lnTo>
                  <a:lnTo>
                    <a:pt x="2089877" y="3656640"/>
                  </a:lnTo>
                  <a:lnTo>
                    <a:pt x="2065415" y="3659182"/>
                  </a:lnTo>
                  <a:lnTo>
                    <a:pt x="2040000" y="3661407"/>
                  </a:lnTo>
                  <a:lnTo>
                    <a:pt x="2014267" y="3662996"/>
                  </a:lnTo>
                  <a:lnTo>
                    <a:pt x="1988217" y="3664267"/>
                  </a:lnTo>
                  <a:lnTo>
                    <a:pt x="1962166" y="3664903"/>
                  </a:lnTo>
                  <a:lnTo>
                    <a:pt x="1935480" y="3665538"/>
                  </a:lnTo>
                  <a:lnTo>
                    <a:pt x="1908159" y="3664903"/>
                  </a:lnTo>
                  <a:lnTo>
                    <a:pt x="1881155" y="3664267"/>
                  </a:lnTo>
                  <a:lnTo>
                    <a:pt x="1854469" y="3662996"/>
                  </a:lnTo>
                  <a:lnTo>
                    <a:pt x="1828419" y="3661089"/>
                  </a:lnTo>
                  <a:lnTo>
                    <a:pt x="1803004" y="3659182"/>
                  </a:lnTo>
                  <a:lnTo>
                    <a:pt x="1777588" y="3656322"/>
                  </a:lnTo>
                  <a:lnTo>
                    <a:pt x="1752809" y="3653145"/>
                  </a:lnTo>
                  <a:lnTo>
                    <a:pt x="1728664" y="3649649"/>
                  </a:lnTo>
                  <a:lnTo>
                    <a:pt x="1705155" y="3645835"/>
                  </a:lnTo>
                  <a:lnTo>
                    <a:pt x="1682282" y="3641069"/>
                  </a:lnTo>
                  <a:lnTo>
                    <a:pt x="1660043" y="3636302"/>
                  </a:lnTo>
                  <a:lnTo>
                    <a:pt x="1638440" y="3631217"/>
                  </a:lnTo>
                  <a:lnTo>
                    <a:pt x="1617791" y="3625497"/>
                  </a:lnTo>
                  <a:lnTo>
                    <a:pt x="1597776" y="3619777"/>
                  </a:lnTo>
                  <a:lnTo>
                    <a:pt x="1578397" y="3613421"/>
                  </a:lnTo>
                  <a:lnTo>
                    <a:pt x="1559653" y="3606747"/>
                  </a:lnTo>
                  <a:lnTo>
                    <a:pt x="1542498" y="3599438"/>
                  </a:lnTo>
                  <a:lnTo>
                    <a:pt x="1525343" y="3592447"/>
                  </a:lnTo>
                  <a:lnTo>
                    <a:pt x="1509776" y="3584820"/>
                  </a:lnTo>
                  <a:lnTo>
                    <a:pt x="1495162" y="3576875"/>
                  </a:lnTo>
                  <a:lnTo>
                    <a:pt x="1481184" y="3568613"/>
                  </a:lnTo>
                  <a:lnTo>
                    <a:pt x="1468159" y="3560350"/>
                  </a:lnTo>
                  <a:lnTo>
                    <a:pt x="1456404" y="3551770"/>
                  </a:lnTo>
                  <a:lnTo>
                    <a:pt x="1445603" y="3542554"/>
                  </a:lnTo>
                  <a:lnTo>
                    <a:pt x="1440837" y="3538423"/>
                  </a:lnTo>
                  <a:lnTo>
                    <a:pt x="1436390" y="3533656"/>
                  </a:lnTo>
                  <a:lnTo>
                    <a:pt x="1431942" y="3529207"/>
                  </a:lnTo>
                  <a:lnTo>
                    <a:pt x="1428130" y="3524440"/>
                  </a:lnTo>
                  <a:lnTo>
                    <a:pt x="1424318" y="3519674"/>
                  </a:lnTo>
                  <a:lnTo>
                    <a:pt x="1420823" y="3514907"/>
                  </a:lnTo>
                  <a:lnTo>
                    <a:pt x="1417646" y="3510140"/>
                  </a:lnTo>
                  <a:lnTo>
                    <a:pt x="1415105" y="3505055"/>
                  </a:lnTo>
                  <a:lnTo>
                    <a:pt x="1412563" y="3500288"/>
                  </a:lnTo>
                  <a:lnTo>
                    <a:pt x="1410339" y="3495204"/>
                  </a:lnTo>
                  <a:lnTo>
                    <a:pt x="1408115" y="3490437"/>
                  </a:lnTo>
                  <a:lnTo>
                    <a:pt x="1407162" y="3485352"/>
                  </a:lnTo>
                  <a:lnTo>
                    <a:pt x="1405892" y="3480268"/>
                  </a:lnTo>
                  <a:lnTo>
                    <a:pt x="1404621" y="3475183"/>
                  </a:lnTo>
                  <a:lnTo>
                    <a:pt x="1404303" y="3470099"/>
                  </a:lnTo>
                  <a:lnTo>
                    <a:pt x="1404303" y="3464696"/>
                  </a:lnTo>
                  <a:lnTo>
                    <a:pt x="1403350" y="3464696"/>
                  </a:lnTo>
                  <a:lnTo>
                    <a:pt x="1403350" y="3333132"/>
                  </a:lnTo>
                  <a:lnTo>
                    <a:pt x="1403350" y="3329318"/>
                  </a:lnTo>
                  <a:lnTo>
                    <a:pt x="1403985" y="3322327"/>
                  </a:lnTo>
                  <a:lnTo>
                    <a:pt x="1404938" y="3314700"/>
                  </a:lnTo>
                  <a:close/>
                  <a:moveTo>
                    <a:pt x="177802" y="3314700"/>
                  </a:moveTo>
                  <a:lnTo>
                    <a:pt x="180980" y="3320420"/>
                  </a:lnTo>
                  <a:lnTo>
                    <a:pt x="184476" y="3325505"/>
                  </a:lnTo>
                  <a:lnTo>
                    <a:pt x="188289" y="3330590"/>
                  </a:lnTo>
                  <a:lnTo>
                    <a:pt x="192420" y="3335992"/>
                  </a:lnTo>
                  <a:lnTo>
                    <a:pt x="196551" y="3340759"/>
                  </a:lnTo>
                  <a:lnTo>
                    <a:pt x="201000" y="3346161"/>
                  </a:lnTo>
                  <a:lnTo>
                    <a:pt x="210852" y="3356013"/>
                  </a:lnTo>
                  <a:lnTo>
                    <a:pt x="221656" y="3365229"/>
                  </a:lnTo>
                  <a:lnTo>
                    <a:pt x="233414" y="3374444"/>
                  </a:lnTo>
                  <a:lnTo>
                    <a:pt x="245490" y="3383025"/>
                  </a:lnTo>
                  <a:lnTo>
                    <a:pt x="259155" y="3391287"/>
                  </a:lnTo>
                  <a:lnTo>
                    <a:pt x="273138" y="3399550"/>
                  </a:lnTo>
                  <a:lnTo>
                    <a:pt x="288073" y="3407494"/>
                  </a:lnTo>
                  <a:lnTo>
                    <a:pt x="303645" y="3415121"/>
                  </a:lnTo>
                  <a:lnTo>
                    <a:pt x="319852" y="3422113"/>
                  </a:lnTo>
                  <a:lnTo>
                    <a:pt x="336694" y="3428786"/>
                  </a:lnTo>
                  <a:lnTo>
                    <a:pt x="354173" y="3435142"/>
                  </a:lnTo>
                  <a:lnTo>
                    <a:pt x="372286" y="3441498"/>
                  </a:lnTo>
                  <a:lnTo>
                    <a:pt x="390718" y="3447218"/>
                  </a:lnTo>
                  <a:lnTo>
                    <a:pt x="409785" y="3452620"/>
                  </a:lnTo>
                  <a:lnTo>
                    <a:pt x="429488" y="3457705"/>
                  </a:lnTo>
                  <a:lnTo>
                    <a:pt x="449826" y="3462472"/>
                  </a:lnTo>
                  <a:lnTo>
                    <a:pt x="469846" y="3466921"/>
                  </a:lnTo>
                  <a:lnTo>
                    <a:pt x="490820" y="3471052"/>
                  </a:lnTo>
                  <a:lnTo>
                    <a:pt x="511794" y="3474865"/>
                  </a:lnTo>
                  <a:lnTo>
                    <a:pt x="533085" y="3478361"/>
                  </a:lnTo>
                  <a:lnTo>
                    <a:pt x="554695" y="3480903"/>
                  </a:lnTo>
                  <a:lnTo>
                    <a:pt x="576304" y="3483763"/>
                  </a:lnTo>
                  <a:lnTo>
                    <a:pt x="598549" y="3486306"/>
                  </a:lnTo>
                  <a:lnTo>
                    <a:pt x="620476" y="3488213"/>
                  </a:lnTo>
                  <a:lnTo>
                    <a:pt x="642721" y="3489801"/>
                  </a:lnTo>
                  <a:lnTo>
                    <a:pt x="664966" y="3490755"/>
                  </a:lnTo>
                  <a:lnTo>
                    <a:pt x="687211" y="3492026"/>
                  </a:lnTo>
                  <a:lnTo>
                    <a:pt x="709456" y="3492344"/>
                  </a:lnTo>
                  <a:lnTo>
                    <a:pt x="732018" y="3492344"/>
                  </a:lnTo>
                  <a:lnTo>
                    <a:pt x="750768" y="3492344"/>
                  </a:lnTo>
                  <a:lnTo>
                    <a:pt x="769517" y="3492026"/>
                  </a:lnTo>
                  <a:lnTo>
                    <a:pt x="788266" y="3491708"/>
                  </a:lnTo>
                  <a:lnTo>
                    <a:pt x="807333" y="3490437"/>
                  </a:lnTo>
                  <a:lnTo>
                    <a:pt x="825765" y="3489801"/>
                  </a:lnTo>
                  <a:lnTo>
                    <a:pt x="844832" y="3488213"/>
                  </a:lnTo>
                  <a:lnTo>
                    <a:pt x="863263" y="3486624"/>
                  </a:lnTo>
                  <a:lnTo>
                    <a:pt x="881695" y="3484717"/>
                  </a:lnTo>
                  <a:lnTo>
                    <a:pt x="900126" y="3482492"/>
                  </a:lnTo>
                  <a:lnTo>
                    <a:pt x="918240" y="3480268"/>
                  </a:lnTo>
                  <a:lnTo>
                    <a:pt x="936354" y="3477408"/>
                  </a:lnTo>
                  <a:lnTo>
                    <a:pt x="954150" y="3474865"/>
                  </a:lnTo>
                  <a:lnTo>
                    <a:pt x="971946" y="3471688"/>
                  </a:lnTo>
                  <a:lnTo>
                    <a:pt x="989424" y="3468510"/>
                  </a:lnTo>
                  <a:lnTo>
                    <a:pt x="1006266" y="3464696"/>
                  </a:lnTo>
                  <a:lnTo>
                    <a:pt x="1023109" y="3460883"/>
                  </a:lnTo>
                  <a:lnTo>
                    <a:pt x="1039952" y="3457069"/>
                  </a:lnTo>
                  <a:lnTo>
                    <a:pt x="1056476" y="3452620"/>
                  </a:lnTo>
                  <a:lnTo>
                    <a:pt x="1072366" y="3448171"/>
                  </a:lnTo>
                  <a:lnTo>
                    <a:pt x="1087937" y="3443087"/>
                  </a:lnTo>
                  <a:lnTo>
                    <a:pt x="1102873" y="3438320"/>
                  </a:lnTo>
                  <a:lnTo>
                    <a:pt x="1118126" y="3432917"/>
                  </a:lnTo>
                  <a:lnTo>
                    <a:pt x="1132109" y="3427833"/>
                  </a:lnTo>
                  <a:lnTo>
                    <a:pt x="1146409" y="3421795"/>
                  </a:lnTo>
                  <a:lnTo>
                    <a:pt x="1159756" y="3415757"/>
                  </a:lnTo>
                  <a:lnTo>
                    <a:pt x="1172785" y="3409719"/>
                  </a:lnTo>
                  <a:lnTo>
                    <a:pt x="1185497" y="3403363"/>
                  </a:lnTo>
                  <a:lnTo>
                    <a:pt x="1197890" y="3396690"/>
                  </a:lnTo>
                  <a:lnTo>
                    <a:pt x="1209331" y="3389380"/>
                  </a:lnTo>
                  <a:lnTo>
                    <a:pt x="1219818" y="3382389"/>
                  </a:lnTo>
                  <a:lnTo>
                    <a:pt x="1230622" y="3375080"/>
                  </a:lnTo>
                  <a:lnTo>
                    <a:pt x="1239838" y="3367453"/>
                  </a:lnTo>
                  <a:lnTo>
                    <a:pt x="1239838" y="3464378"/>
                  </a:lnTo>
                  <a:lnTo>
                    <a:pt x="1239838" y="3464696"/>
                  </a:lnTo>
                  <a:lnTo>
                    <a:pt x="1239520" y="3468827"/>
                  </a:lnTo>
                  <a:lnTo>
                    <a:pt x="1239202" y="3472641"/>
                  </a:lnTo>
                  <a:lnTo>
                    <a:pt x="1238885" y="3477408"/>
                  </a:lnTo>
                  <a:lnTo>
                    <a:pt x="1237614" y="3482492"/>
                  </a:lnTo>
                  <a:lnTo>
                    <a:pt x="1236342" y="3487895"/>
                  </a:lnTo>
                  <a:lnTo>
                    <a:pt x="1234754" y="3492344"/>
                  </a:lnTo>
                  <a:lnTo>
                    <a:pt x="1232847" y="3497111"/>
                  </a:lnTo>
                  <a:lnTo>
                    <a:pt x="1230622" y="3501877"/>
                  </a:lnTo>
                  <a:lnTo>
                    <a:pt x="1228080" y="3506962"/>
                  </a:lnTo>
                  <a:lnTo>
                    <a:pt x="1225538" y="3511729"/>
                  </a:lnTo>
                  <a:lnTo>
                    <a:pt x="1222360" y="3516178"/>
                  </a:lnTo>
                  <a:lnTo>
                    <a:pt x="1218546" y="3520945"/>
                  </a:lnTo>
                  <a:lnTo>
                    <a:pt x="1214733" y="3525712"/>
                  </a:lnTo>
                  <a:lnTo>
                    <a:pt x="1210920" y="3529843"/>
                  </a:lnTo>
                  <a:lnTo>
                    <a:pt x="1202022" y="3539059"/>
                  </a:lnTo>
                  <a:lnTo>
                    <a:pt x="1192170" y="3547639"/>
                  </a:lnTo>
                  <a:lnTo>
                    <a:pt x="1181048" y="3556537"/>
                  </a:lnTo>
                  <a:lnTo>
                    <a:pt x="1169290" y="3564799"/>
                  </a:lnTo>
                  <a:lnTo>
                    <a:pt x="1156261" y="3572744"/>
                  </a:lnTo>
                  <a:lnTo>
                    <a:pt x="1141960" y="3580689"/>
                  </a:lnTo>
                  <a:lnTo>
                    <a:pt x="1127024" y="3587998"/>
                  </a:lnTo>
                  <a:lnTo>
                    <a:pt x="1111453" y="3595625"/>
                  </a:lnTo>
                  <a:lnTo>
                    <a:pt x="1094610" y="3602298"/>
                  </a:lnTo>
                  <a:lnTo>
                    <a:pt x="1077450" y="3608972"/>
                  </a:lnTo>
                  <a:lnTo>
                    <a:pt x="1058701" y="3615328"/>
                  </a:lnTo>
                  <a:lnTo>
                    <a:pt x="1039952" y="3621683"/>
                  </a:lnTo>
                  <a:lnTo>
                    <a:pt x="1020249" y="3627086"/>
                  </a:lnTo>
                  <a:lnTo>
                    <a:pt x="999593" y="3632806"/>
                  </a:lnTo>
                  <a:lnTo>
                    <a:pt x="978301" y="3637255"/>
                  </a:lnTo>
                  <a:lnTo>
                    <a:pt x="956056" y="3642022"/>
                  </a:lnTo>
                  <a:lnTo>
                    <a:pt x="933494" y="3646471"/>
                  </a:lnTo>
                  <a:lnTo>
                    <a:pt x="910613" y="3649967"/>
                  </a:lnTo>
                  <a:lnTo>
                    <a:pt x="887097" y="3653462"/>
                  </a:lnTo>
                  <a:lnTo>
                    <a:pt x="862946" y="3656640"/>
                  </a:lnTo>
                  <a:lnTo>
                    <a:pt x="838158" y="3659182"/>
                  </a:lnTo>
                  <a:lnTo>
                    <a:pt x="812736" y="3661407"/>
                  </a:lnTo>
                  <a:lnTo>
                    <a:pt x="787313" y="3662996"/>
                  </a:lnTo>
                  <a:lnTo>
                    <a:pt x="761572" y="3664267"/>
                  </a:lnTo>
                  <a:lnTo>
                    <a:pt x="735196" y="3664903"/>
                  </a:lnTo>
                  <a:lnTo>
                    <a:pt x="708185" y="3665538"/>
                  </a:lnTo>
                  <a:lnTo>
                    <a:pt x="680855" y="3664903"/>
                  </a:lnTo>
                  <a:lnTo>
                    <a:pt x="654161" y="3664267"/>
                  </a:lnTo>
                  <a:lnTo>
                    <a:pt x="627467" y="3662996"/>
                  </a:lnTo>
                  <a:lnTo>
                    <a:pt x="601409" y="3661089"/>
                  </a:lnTo>
                  <a:lnTo>
                    <a:pt x="575668" y="3659182"/>
                  </a:lnTo>
                  <a:lnTo>
                    <a:pt x="550246" y="3656322"/>
                  </a:lnTo>
                  <a:lnTo>
                    <a:pt x="525458" y="3653145"/>
                  </a:lnTo>
                  <a:lnTo>
                    <a:pt x="501307" y="3649649"/>
                  </a:lnTo>
                  <a:lnTo>
                    <a:pt x="478109" y="3645835"/>
                  </a:lnTo>
                  <a:lnTo>
                    <a:pt x="455228" y="3641069"/>
                  </a:lnTo>
                  <a:lnTo>
                    <a:pt x="432665" y="3636302"/>
                  </a:lnTo>
                  <a:lnTo>
                    <a:pt x="411374" y="3631217"/>
                  </a:lnTo>
                  <a:lnTo>
                    <a:pt x="390400" y="3625497"/>
                  </a:lnTo>
                  <a:lnTo>
                    <a:pt x="370380" y="3619777"/>
                  </a:lnTo>
                  <a:lnTo>
                    <a:pt x="350995" y="3613421"/>
                  </a:lnTo>
                  <a:lnTo>
                    <a:pt x="332563" y="3606747"/>
                  </a:lnTo>
                  <a:lnTo>
                    <a:pt x="315085" y="3599438"/>
                  </a:lnTo>
                  <a:lnTo>
                    <a:pt x="297925" y="3592447"/>
                  </a:lnTo>
                  <a:lnTo>
                    <a:pt x="282353" y="3584820"/>
                  </a:lnTo>
                  <a:lnTo>
                    <a:pt x="267735" y="3576875"/>
                  </a:lnTo>
                  <a:lnTo>
                    <a:pt x="253753" y="3568613"/>
                  </a:lnTo>
                  <a:lnTo>
                    <a:pt x="240724" y="3560350"/>
                  </a:lnTo>
                  <a:lnTo>
                    <a:pt x="229283" y="3551770"/>
                  </a:lnTo>
                  <a:lnTo>
                    <a:pt x="218796" y="3542872"/>
                  </a:lnTo>
                  <a:lnTo>
                    <a:pt x="213712" y="3538423"/>
                  </a:lnTo>
                  <a:lnTo>
                    <a:pt x="208945" y="3533656"/>
                  </a:lnTo>
                  <a:lnTo>
                    <a:pt x="204814" y="3529207"/>
                  </a:lnTo>
                  <a:lnTo>
                    <a:pt x="200683" y="3524440"/>
                  </a:lnTo>
                  <a:lnTo>
                    <a:pt x="196869" y="3519674"/>
                  </a:lnTo>
                  <a:lnTo>
                    <a:pt x="193374" y="3514907"/>
                  </a:lnTo>
                  <a:lnTo>
                    <a:pt x="190196" y="3510140"/>
                  </a:lnTo>
                  <a:lnTo>
                    <a:pt x="187653" y="3505055"/>
                  </a:lnTo>
                  <a:lnTo>
                    <a:pt x="185111" y="3500288"/>
                  </a:lnTo>
                  <a:lnTo>
                    <a:pt x="182887" y="3495204"/>
                  </a:lnTo>
                  <a:lnTo>
                    <a:pt x="181298" y="3490437"/>
                  </a:lnTo>
                  <a:lnTo>
                    <a:pt x="179709" y="3485352"/>
                  </a:lnTo>
                  <a:lnTo>
                    <a:pt x="178438" y="3480268"/>
                  </a:lnTo>
                  <a:lnTo>
                    <a:pt x="177802" y="3475183"/>
                  </a:lnTo>
                  <a:lnTo>
                    <a:pt x="176849" y="3470099"/>
                  </a:lnTo>
                  <a:lnTo>
                    <a:pt x="176849" y="3464696"/>
                  </a:lnTo>
                  <a:lnTo>
                    <a:pt x="176531" y="3464696"/>
                  </a:lnTo>
                  <a:lnTo>
                    <a:pt x="176531" y="3333132"/>
                  </a:lnTo>
                  <a:lnTo>
                    <a:pt x="176213" y="3329318"/>
                  </a:lnTo>
                  <a:lnTo>
                    <a:pt x="176531" y="3322327"/>
                  </a:lnTo>
                  <a:lnTo>
                    <a:pt x="177802" y="3314700"/>
                  </a:lnTo>
                  <a:close/>
                  <a:moveTo>
                    <a:pt x="1771445" y="3307529"/>
                  </a:moveTo>
                  <a:lnTo>
                    <a:pt x="1771445" y="3411258"/>
                  </a:lnTo>
                  <a:lnTo>
                    <a:pt x="1789215" y="3413478"/>
                  </a:lnTo>
                  <a:lnTo>
                    <a:pt x="1807301" y="3415698"/>
                  </a:lnTo>
                  <a:lnTo>
                    <a:pt x="1825388" y="3417285"/>
                  </a:lnTo>
                  <a:lnTo>
                    <a:pt x="1843792" y="3419505"/>
                  </a:lnTo>
                  <a:lnTo>
                    <a:pt x="1843792" y="3315777"/>
                  </a:lnTo>
                  <a:lnTo>
                    <a:pt x="1825388" y="3314191"/>
                  </a:lnTo>
                  <a:lnTo>
                    <a:pt x="1807301" y="3312287"/>
                  </a:lnTo>
                  <a:lnTo>
                    <a:pt x="1789215" y="3309750"/>
                  </a:lnTo>
                  <a:lnTo>
                    <a:pt x="1771445" y="3307529"/>
                  </a:lnTo>
                  <a:close/>
                  <a:moveTo>
                    <a:pt x="3178346" y="3281045"/>
                  </a:moveTo>
                  <a:lnTo>
                    <a:pt x="3178346" y="3395980"/>
                  </a:lnTo>
                  <a:lnTo>
                    <a:pt x="3201835" y="3396298"/>
                  </a:lnTo>
                  <a:lnTo>
                    <a:pt x="3225959" y="3396615"/>
                  </a:lnTo>
                  <a:lnTo>
                    <a:pt x="3258970" y="3396298"/>
                  </a:lnTo>
                  <a:lnTo>
                    <a:pt x="3258970" y="3281363"/>
                  </a:lnTo>
                  <a:lnTo>
                    <a:pt x="3225641" y="3281680"/>
                  </a:lnTo>
                  <a:lnTo>
                    <a:pt x="3201835" y="3281363"/>
                  </a:lnTo>
                  <a:lnTo>
                    <a:pt x="3178346" y="3281045"/>
                  </a:lnTo>
                  <a:close/>
                  <a:moveTo>
                    <a:pt x="2609850" y="3275012"/>
                  </a:moveTo>
                  <a:lnTo>
                    <a:pt x="2613342" y="3281059"/>
                  </a:lnTo>
                  <a:lnTo>
                    <a:pt x="2617468" y="3287107"/>
                  </a:lnTo>
                  <a:lnTo>
                    <a:pt x="2621594" y="3292836"/>
                  </a:lnTo>
                  <a:lnTo>
                    <a:pt x="2626038" y="3298883"/>
                  </a:lnTo>
                  <a:lnTo>
                    <a:pt x="2631117" y="3304294"/>
                  </a:lnTo>
                  <a:lnTo>
                    <a:pt x="2635878" y="3310023"/>
                  </a:lnTo>
                  <a:lnTo>
                    <a:pt x="2641274" y="3315433"/>
                  </a:lnTo>
                  <a:lnTo>
                    <a:pt x="2646988" y="3320844"/>
                  </a:lnTo>
                  <a:lnTo>
                    <a:pt x="2658732" y="3331347"/>
                  </a:lnTo>
                  <a:lnTo>
                    <a:pt x="2671746" y="3341532"/>
                  </a:lnTo>
                  <a:lnTo>
                    <a:pt x="2685712" y="3351080"/>
                  </a:lnTo>
                  <a:lnTo>
                    <a:pt x="2700631" y="3360629"/>
                  </a:lnTo>
                  <a:lnTo>
                    <a:pt x="2715867" y="3369540"/>
                  </a:lnTo>
                  <a:lnTo>
                    <a:pt x="2732372" y="3378452"/>
                  </a:lnTo>
                  <a:lnTo>
                    <a:pt x="2749830" y="3386727"/>
                  </a:lnTo>
                  <a:lnTo>
                    <a:pt x="2767923" y="3394684"/>
                  </a:lnTo>
                  <a:lnTo>
                    <a:pt x="2786650" y="3402004"/>
                  </a:lnTo>
                  <a:lnTo>
                    <a:pt x="2805695" y="3409325"/>
                  </a:lnTo>
                  <a:lnTo>
                    <a:pt x="2826009" y="3416327"/>
                  </a:lnTo>
                  <a:lnTo>
                    <a:pt x="2846959" y="3422692"/>
                  </a:lnTo>
                  <a:lnTo>
                    <a:pt x="2867591" y="3428421"/>
                  </a:lnTo>
                  <a:lnTo>
                    <a:pt x="2889492" y="3434469"/>
                  </a:lnTo>
                  <a:lnTo>
                    <a:pt x="2912029" y="3439561"/>
                  </a:lnTo>
                  <a:lnTo>
                    <a:pt x="2934248" y="3444654"/>
                  </a:lnTo>
                  <a:lnTo>
                    <a:pt x="2957102" y="3449109"/>
                  </a:lnTo>
                  <a:lnTo>
                    <a:pt x="2980908" y="3453565"/>
                  </a:lnTo>
                  <a:lnTo>
                    <a:pt x="3004396" y="3457066"/>
                  </a:lnTo>
                  <a:lnTo>
                    <a:pt x="3028203" y="3460567"/>
                  </a:lnTo>
                  <a:lnTo>
                    <a:pt x="3052644" y="3463432"/>
                  </a:lnTo>
                  <a:lnTo>
                    <a:pt x="3077084" y="3465978"/>
                  </a:lnTo>
                  <a:lnTo>
                    <a:pt x="3101525" y="3468206"/>
                  </a:lnTo>
                  <a:lnTo>
                    <a:pt x="3125966" y="3470116"/>
                  </a:lnTo>
                  <a:lnTo>
                    <a:pt x="3150725" y="3471389"/>
                  </a:lnTo>
                  <a:lnTo>
                    <a:pt x="3175800" y="3472344"/>
                  </a:lnTo>
                  <a:lnTo>
                    <a:pt x="3200559" y="3472980"/>
                  </a:lnTo>
                  <a:lnTo>
                    <a:pt x="3225317" y="3473298"/>
                  </a:lnTo>
                  <a:lnTo>
                    <a:pt x="3246266" y="3473298"/>
                  </a:lnTo>
                  <a:lnTo>
                    <a:pt x="3267216" y="3472344"/>
                  </a:lnTo>
                  <a:lnTo>
                    <a:pt x="3288165" y="3472025"/>
                  </a:lnTo>
                  <a:lnTo>
                    <a:pt x="3308797" y="3470752"/>
                  </a:lnTo>
                  <a:lnTo>
                    <a:pt x="3329429" y="3469797"/>
                  </a:lnTo>
                  <a:lnTo>
                    <a:pt x="3350378" y="3468206"/>
                  </a:lnTo>
                  <a:lnTo>
                    <a:pt x="3371010" y="3466615"/>
                  </a:lnTo>
                  <a:lnTo>
                    <a:pt x="3391325" y="3464068"/>
                  </a:lnTo>
                  <a:lnTo>
                    <a:pt x="3411957" y="3462159"/>
                  </a:lnTo>
                  <a:lnTo>
                    <a:pt x="3431954" y="3459294"/>
                  </a:lnTo>
                  <a:lnTo>
                    <a:pt x="3451951" y="3456748"/>
                  </a:lnTo>
                  <a:lnTo>
                    <a:pt x="3471948" y="3453565"/>
                  </a:lnTo>
                  <a:lnTo>
                    <a:pt x="3491628" y="3450064"/>
                  </a:lnTo>
                  <a:lnTo>
                    <a:pt x="3510990" y="3446245"/>
                  </a:lnTo>
                  <a:lnTo>
                    <a:pt x="3530035" y="3442107"/>
                  </a:lnTo>
                  <a:lnTo>
                    <a:pt x="3548763" y="3437970"/>
                  </a:lnTo>
                  <a:lnTo>
                    <a:pt x="3567173" y="3433196"/>
                  </a:lnTo>
                  <a:lnTo>
                    <a:pt x="3585265" y="3428421"/>
                  </a:lnTo>
                  <a:lnTo>
                    <a:pt x="3603041" y="3423329"/>
                  </a:lnTo>
                  <a:lnTo>
                    <a:pt x="3620498" y="3418237"/>
                  </a:lnTo>
                  <a:lnTo>
                    <a:pt x="3637004" y="3412826"/>
                  </a:lnTo>
                  <a:lnTo>
                    <a:pt x="3653510" y="3406779"/>
                  </a:lnTo>
                  <a:lnTo>
                    <a:pt x="3669698" y="3400731"/>
                  </a:lnTo>
                  <a:lnTo>
                    <a:pt x="3685251" y="3394048"/>
                  </a:lnTo>
                  <a:lnTo>
                    <a:pt x="3700170" y="3387682"/>
                  </a:lnTo>
                  <a:lnTo>
                    <a:pt x="3714770" y="3380680"/>
                  </a:lnTo>
                  <a:lnTo>
                    <a:pt x="3728419" y="3373678"/>
                  </a:lnTo>
                  <a:lnTo>
                    <a:pt x="3741751" y="3366039"/>
                  </a:lnTo>
                  <a:lnTo>
                    <a:pt x="3754765" y="3358719"/>
                  </a:lnTo>
                  <a:lnTo>
                    <a:pt x="3767144" y="3350762"/>
                  </a:lnTo>
                  <a:lnTo>
                    <a:pt x="3778571" y="3342487"/>
                  </a:lnTo>
                  <a:lnTo>
                    <a:pt x="3789363" y="3333575"/>
                  </a:lnTo>
                  <a:lnTo>
                    <a:pt x="3789363" y="3441471"/>
                  </a:lnTo>
                  <a:lnTo>
                    <a:pt x="3788728" y="3442107"/>
                  </a:lnTo>
                  <a:lnTo>
                    <a:pt x="3788411" y="3451019"/>
                  </a:lnTo>
                  <a:lnTo>
                    <a:pt x="3787776" y="3456748"/>
                  </a:lnTo>
                  <a:lnTo>
                    <a:pt x="3786506" y="3462159"/>
                  </a:lnTo>
                  <a:lnTo>
                    <a:pt x="3785237" y="3467569"/>
                  </a:lnTo>
                  <a:lnTo>
                    <a:pt x="3783332" y="3472980"/>
                  </a:lnTo>
                  <a:lnTo>
                    <a:pt x="3781428" y="3478391"/>
                  </a:lnTo>
                  <a:lnTo>
                    <a:pt x="3778571" y="3483801"/>
                  </a:lnTo>
                  <a:lnTo>
                    <a:pt x="3775714" y="3489212"/>
                  </a:lnTo>
                  <a:lnTo>
                    <a:pt x="3772540" y="3494305"/>
                  </a:lnTo>
                  <a:lnTo>
                    <a:pt x="3769048" y="3499715"/>
                  </a:lnTo>
                  <a:lnTo>
                    <a:pt x="3765557" y="3504808"/>
                  </a:lnTo>
                  <a:lnTo>
                    <a:pt x="3761113" y="3509900"/>
                  </a:lnTo>
                  <a:lnTo>
                    <a:pt x="3756987" y="3514674"/>
                  </a:lnTo>
                  <a:lnTo>
                    <a:pt x="3752226" y="3519767"/>
                  </a:lnTo>
                  <a:lnTo>
                    <a:pt x="3747147" y="3525177"/>
                  </a:lnTo>
                  <a:lnTo>
                    <a:pt x="3741433" y="3529633"/>
                  </a:lnTo>
                  <a:lnTo>
                    <a:pt x="3736037" y="3534407"/>
                  </a:lnTo>
                  <a:lnTo>
                    <a:pt x="3723658" y="3543956"/>
                  </a:lnTo>
                  <a:lnTo>
                    <a:pt x="3710327" y="3553504"/>
                  </a:lnTo>
                  <a:lnTo>
                    <a:pt x="3696043" y="3562097"/>
                  </a:lnTo>
                  <a:lnTo>
                    <a:pt x="3680490" y="3571009"/>
                  </a:lnTo>
                  <a:lnTo>
                    <a:pt x="3663667" y="3579603"/>
                  </a:lnTo>
                  <a:lnTo>
                    <a:pt x="3646526" y="3587560"/>
                  </a:lnTo>
                  <a:lnTo>
                    <a:pt x="3627799" y="3595516"/>
                  </a:lnTo>
                  <a:lnTo>
                    <a:pt x="3608754" y="3602837"/>
                  </a:lnTo>
                  <a:lnTo>
                    <a:pt x="3588122" y="3609521"/>
                  </a:lnTo>
                  <a:lnTo>
                    <a:pt x="3566855" y="3616523"/>
                  </a:lnTo>
                  <a:lnTo>
                    <a:pt x="3544636" y="3622570"/>
                  </a:lnTo>
                  <a:lnTo>
                    <a:pt x="3522417" y="3628935"/>
                  </a:lnTo>
                  <a:lnTo>
                    <a:pt x="3498611" y="3634664"/>
                  </a:lnTo>
                  <a:lnTo>
                    <a:pt x="3474170" y="3639757"/>
                  </a:lnTo>
                  <a:lnTo>
                    <a:pt x="3449412" y="3644213"/>
                  </a:lnTo>
                  <a:lnTo>
                    <a:pt x="3423701" y="3648350"/>
                  </a:lnTo>
                  <a:lnTo>
                    <a:pt x="3397356" y="3652488"/>
                  </a:lnTo>
                  <a:lnTo>
                    <a:pt x="3370376" y="3655671"/>
                  </a:lnTo>
                  <a:lnTo>
                    <a:pt x="3343395" y="3658853"/>
                  </a:lnTo>
                  <a:lnTo>
                    <a:pt x="3315146" y="3661081"/>
                  </a:lnTo>
                  <a:lnTo>
                    <a:pt x="3286896" y="3662673"/>
                  </a:lnTo>
                  <a:lnTo>
                    <a:pt x="3258011" y="3664264"/>
                  </a:lnTo>
                  <a:lnTo>
                    <a:pt x="3228491" y="3664901"/>
                  </a:lnTo>
                  <a:lnTo>
                    <a:pt x="3198972" y="3665537"/>
                  </a:lnTo>
                  <a:lnTo>
                    <a:pt x="3168500" y="3664901"/>
                  </a:lnTo>
                  <a:lnTo>
                    <a:pt x="3138663" y="3664264"/>
                  </a:lnTo>
                  <a:lnTo>
                    <a:pt x="3109143" y="3662673"/>
                  </a:lnTo>
                  <a:lnTo>
                    <a:pt x="3080259" y="3660763"/>
                  </a:lnTo>
                  <a:lnTo>
                    <a:pt x="3051374" y="3658217"/>
                  </a:lnTo>
                  <a:lnTo>
                    <a:pt x="3023441" y="3655034"/>
                  </a:lnTo>
                  <a:lnTo>
                    <a:pt x="2996144" y="3651533"/>
                  </a:lnTo>
                  <a:lnTo>
                    <a:pt x="2969481" y="3647714"/>
                  </a:lnTo>
                  <a:lnTo>
                    <a:pt x="2943453" y="3643258"/>
                  </a:lnTo>
                  <a:lnTo>
                    <a:pt x="2917742" y="3638165"/>
                  </a:lnTo>
                  <a:lnTo>
                    <a:pt x="2892984" y="3633073"/>
                  </a:lnTo>
                  <a:lnTo>
                    <a:pt x="2869178" y="3627026"/>
                  </a:lnTo>
                  <a:lnTo>
                    <a:pt x="2846007" y="3620660"/>
                  </a:lnTo>
                  <a:lnTo>
                    <a:pt x="2823470" y="3614295"/>
                  </a:lnTo>
                  <a:lnTo>
                    <a:pt x="2802203" y="3607293"/>
                  </a:lnTo>
                  <a:lnTo>
                    <a:pt x="2781889" y="3599654"/>
                  </a:lnTo>
                  <a:lnTo>
                    <a:pt x="2762527" y="3592334"/>
                  </a:lnTo>
                  <a:lnTo>
                    <a:pt x="2743799" y="3584059"/>
                  </a:lnTo>
                  <a:lnTo>
                    <a:pt x="2726024" y="3575783"/>
                  </a:lnTo>
                  <a:lnTo>
                    <a:pt x="2709518" y="3566872"/>
                  </a:lnTo>
                  <a:lnTo>
                    <a:pt x="2694600" y="3557960"/>
                  </a:lnTo>
                  <a:lnTo>
                    <a:pt x="2679999" y="3548412"/>
                  </a:lnTo>
                  <a:lnTo>
                    <a:pt x="2666985" y="3538863"/>
                  </a:lnTo>
                  <a:lnTo>
                    <a:pt x="2660954" y="3533771"/>
                  </a:lnTo>
                  <a:lnTo>
                    <a:pt x="2655240" y="3528997"/>
                  </a:lnTo>
                  <a:lnTo>
                    <a:pt x="2650162" y="3523904"/>
                  </a:lnTo>
                  <a:lnTo>
                    <a:pt x="2645083" y="3518812"/>
                  </a:lnTo>
                  <a:lnTo>
                    <a:pt x="2639687" y="3513719"/>
                  </a:lnTo>
                  <a:lnTo>
                    <a:pt x="2635561" y="3508309"/>
                  </a:lnTo>
                  <a:lnTo>
                    <a:pt x="2631434" y="3503216"/>
                  </a:lnTo>
                  <a:lnTo>
                    <a:pt x="2627625" y="3497806"/>
                  </a:lnTo>
                  <a:lnTo>
                    <a:pt x="2624134" y="3492713"/>
                  </a:lnTo>
                  <a:lnTo>
                    <a:pt x="2620960" y="3486984"/>
                  </a:lnTo>
                  <a:lnTo>
                    <a:pt x="2618103" y="3481574"/>
                  </a:lnTo>
                  <a:lnTo>
                    <a:pt x="2615881" y="3476163"/>
                  </a:lnTo>
                  <a:lnTo>
                    <a:pt x="2613659" y="3470434"/>
                  </a:lnTo>
                  <a:lnTo>
                    <a:pt x="2612072" y="3465023"/>
                  </a:lnTo>
                  <a:lnTo>
                    <a:pt x="2610485" y="3459294"/>
                  </a:lnTo>
                  <a:lnTo>
                    <a:pt x="2609850" y="3453565"/>
                  </a:lnTo>
                  <a:lnTo>
                    <a:pt x="2609215" y="3447836"/>
                  </a:lnTo>
                  <a:lnTo>
                    <a:pt x="2609215" y="3442107"/>
                  </a:lnTo>
                  <a:lnTo>
                    <a:pt x="2608580" y="3442426"/>
                  </a:lnTo>
                  <a:lnTo>
                    <a:pt x="2608580" y="3295700"/>
                  </a:lnTo>
                  <a:lnTo>
                    <a:pt x="2608263" y="3291881"/>
                  </a:lnTo>
                  <a:lnTo>
                    <a:pt x="2608580" y="3283287"/>
                  </a:lnTo>
                  <a:lnTo>
                    <a:pt x="2609850" y="3275012"/>
                  </a:lnTo>
                  <a:close/>
                  <a:moveTo>
                    <a:pt x="1625482" y="3274222"/>
                  </a:moveTo>
                  <a:lnTo>
                    <a:pt x="1625482" y="3379536"/>
                  </a:lnTo>
                  <a:lnTo>
                    <a:pt x="1642935" y="3384612"/>
                  </a:lnTo>
                  <a:lnTo>
                    <a:pt x="1661021" y="3389370"/>
                  </a:lnTo>
                  <a:lnTo>
                    <a:pt x="1679425" y="3394128"/>
                  </a:lnTo>
                  <a:lnTo>
                    <a:pt x="1698464" y="3398252"/>
                  </a:lnTo>
                  <a:lnTo>
                    <a:pt x="1698464" y="3294206"/>
                  </a:lnTo>
                  <a:lnTo>
                    <a:pt x="1679425" y="3289448"/>
                  </a:lnTo>
                  <a:lnTo>
                    <a:pt x="1661021" y="3284690"/>
                  </a:lnTo>
                  <a:lnTo>
                    <a:pt x="1642935" y="3279932"/>
                  </a:lnTo>
                  <a:lnTo>
                    <a:pt x="1625482" y="3274222"/>
                  </a:lnTo>
                  <a:close/>
                  <a:moveTo>
                    <a:pt x="3016148" y="3266758"/>
                  </a:moveTo>
                  <a:lnTo>
                    <a:pt x="3016148" y="3382010"/>
                  </a:lnTo>
                  <a:lnTo>
                    <a:pt x="3035827" y="3384868"/>
                  </a:lnTo>
                  <a:lnTo>
                    <a:pt x="3056142" y="3387090"/>
                  </a:lnTo>
                  <a:lnTo>
                    <a:pt x="3076456" y="3389630"/>
                  </a:lnTo>
                  <a:lnTo>
                    <a:pt x="3097406" y="3391535"/>
                  </a:lnTo>
                  <a:lnTo>
                    <a:pt x="3097406" y="3276283"/>
                  </a:lnTo>
                  <a:lnTo>
                    <a:pt x="3076456" y="3274378"/>
                  </a:lnTo>
                  <a:lnTo>
                    <a:pt x="3056142" y="3271838"/>
                  </a:lnTo>
                  <a:lnTo>
                    <a:pt x="3035827" y="3269615"/>
                  </a:lnTo>
                  <a:lnTo>
                    <a:pt x="3016148" y="3266758"/>
                  </a:lnTo>
                  <a:close/>
                  <a:moveTo>
                    <a:pt x="2854584" y="3230245"/>
                  </a:moveTo>
                  <a:lnTo>
                    <a:pt x="2854584" y="3347403"/>
                  </a:lnTo>
                  <a:lnTo>
                    <a:pt x="2873946" y="3352800"/>
                  </a:lnTo>
                  <a:lnTo>
                    <a:pt x="2893626" y="3357880"/>
                  </a:lnTo>
                  <a:lnTo>
                    <a:pt x="2914258" y="3362960"/>
                  </a:lnTo>
                  <a:lnTo>
                    <a:pt x="2935524" y="3367723"/>
                  </a:lnTo>
                  <a:lnTo>
                    <a:pt x="2935524" y="3251835"/>
                  </a:lnTo>
                  <a:lnTo>
                    <a:pt x="2914258" y="3246755"/>
                  </a:lnTo>
                  <a:lnTo>
                    <a:pt x="2893626" y="3241675"/>
                  </a:lnTo>
                  <a:lnTo>
                    <a:pt x="2873946" y="3235960"/>
                  </a:lnTo>
                  <a:lnTo>
                    <a:pt x="2854584" y="3230245"/>
                  </a:lnTo>
                  <a:close/>
                  <a:moveTo>
                    <a:pt x="1480154" y="3217441"/>
                  </a:moveTo>
                  <a:lnTo>
                    <a:pt x="1480154" y="3305626"/>
                  </a:lnTo>
                  <a:lnTo>
                    <a:pt x="1482375" y="3307847"/>
                  </a:lnTo>
                  <a:lnTo>
                    <a:pt x="1484914" y="3310701"/>
                  </a:lnTo>
                  <a:lnTo>
                    <a:pt x="1491895" y="3316411"/>
                  </a:lnTo>
                  <a:lnTo>
                    <a:pt x="1500145" y="3322755"/>
                  </a:lnTo>
                  <a:lnTo>
                    <a:pt x="1509664" y="3329100"/>
                  </a:lnTo>
                  <a:lnTo>
                    <a:pt x="1519818" y="3335444"/>
                  </a:lnTo>
                  <a:lnTo>
                    <a:pt x="1530924" y="3341788"/>
                  </a:lnTo>
                  <a:lnTo>
                    <a:pt x="1542030" y="3347498"/>
                  </a:lnTo>
                  <a:lnTo>
                    <a:pt x="1553136" y="3352891"/>
                  </a:lnTo>
                  <a:lnTo>
                    <a:pt x="1553136" y="3255189"/>
                  </a:lnTo>
                  <a:lnTo>
                    <a:pt x="1539174" y="3249797"/>
                  </a:lnTo>
                  <a:lnTo>
                    <a:pt x="1527116" y="3244721"/>
                  </a:lnTo>
                  <a:lnTo>
                    <a:pt x="1516010" y="3239646"/>
                  </a:lnTo>
                  <a:lnTo>
                    <a:pt x="1506174" y="3234888"/>
                  </a:lnTo>
                  <a:lnTo>
                    <a:pt x="1497924" y="3230130"/>
                  </a:lnTo>
                  <a:lnTo>
                    <a:pt x="1490626" y="3226006"/>
                  </a:lnTo>
                  <a:lnTo>
                    <a:pt x="1484914" y="3221565"/>
                  </a:lnTo>
                  <a:lnTo>
                    <a:pt x="1480154" y="3217441"/>
                  </a:lnTo>
                  <a:close/>
                  <a:moveTo>
                    <a:pt x="2426374" y="3213000"/>
                  </a:moveTo>
                  <a:lnTo>
                    <a:pt x="2420662" y="3217124"/>
                  </a:lnTo>
                  <a:lnTo>
                    <a:pt x="2413999" y="3221565"/>
                  </a:lnTo>
                  <a:lnTo>
                    <a:pt x="2406701" y="3226323"/>
                  </a:lnTo>
                  <a:lnTo>
                    <a:pt x="2399720" y="3230130"/>
                  </a:lnTo>
                  <a:lnTo>
                    <a:pt x="2392739" y="3234253"/>
                  </a:lnTo>
                  <a:lnTo>
                    <a:pt x="2385124" y="3237743"/>
                  </a:lnTo>
                  <a:lnTo>
                    <a:pt x="2378460" y="3240915"/>
                  </a:lnTo>
                  <a:lnTo>
                    <a:pt x="2371797" y="3243135"/>
                  </a:lnTo>
                  <a:lnTo>
                    <a:pt x="2371797" y="3350353"/>
                  </a:lnTo>
                  <a:lnTo>
                    <a:pt x="2379729" y="3346864"/>
                  </a:lnTo>
                  <a:lnTo>
                    <a:pt x="2387028" y="3342423"/>
                  </a:lnTo>
                  <a:lnTo>
                    <a:pt x="2394643" y="3338299"/>
                  </a:lnTo>
                  <a:lnTo>
                    <a:pt x="2401941" y="3333541"/>
                  </a:lnTo>
                  <a:lnTo>
                    <a:pt x="2409239" y="3328782"/>
                  </a:lnTo>
                  <a:lnTo>
                    <a:pt x="2415585" y="3324024"/>
                  </a:lnTo>
                  <a:lnTo>
                    <a:pt x="2421297" y="3319266"/>
                  </a:lnTo>
                  <a:lnTo>
                    <a:pt x="2426374" y="3314508"/>
                  </a:lnTo>
                  <a:lnTo>
                    <a:pt x="2426374" y="3213000"/>
                  </a:lnTo>
                  <a:close/>
                  <a:moveTo>
                    <a:pt x="2692385" y="3167062"/>
                  </a:moveTo>
                  <a:lnTo>
                    <a:pt x="2692385" y="3264535"/>
                  </a:lnTo>
                  <a:lnTo>
                    <a:pt x="2695241" y="3267393"/>
                  </a:lnTo>
                  <a:lnTo>
                    <a:pt x="2698098" y="3270250"/>
                  </a:lnTo>
                  <a:lnTo>
                    <a:pt x="2705399" y="3276600"/>
                  </a:lnTo>
                  <a:lnTo>
                    <a:pt x="2714921" y="3283903"/>
                  </a:lnTo>
                  <a:lnTo>
                    <a:pt x="2725078" y="3290888"/>
                  </a:lnTo>
                  <a:lnTo>
                    <a:pt x="2737140" y="3297873"/>
                  </a:lnTo>
                  <a:lnTo>
                    <a:pt x="2748884" y="3305175"/>
                  </a:lnTo>
                  <a:lnTo>
                    <a:pt x="2761581" y="3311525"/>
                  </a:lnTo>
                  <a:lnTo>
                    <a:pt x="2773325" y="3317240"/>
                  </a:lnTo>
                  <a:lnTo>
                    <a:pt x="2773325" y="3208337"/>
                  </a:lnTo>
                  <a:lnTo>
                    <a:pt x="2758407" y="3202940"/>
                  </a:lnTo>
                  <a:lnTo>
                    <a:pt x="2744441" y="3196907"/>
                  </a:lnTo>
                  <a:lnTo>
                    <a:pt x="2732379" y="3191510"/>
                  </a:lnTo>
                  <a:lnTo>
                    <a:pt x="2721269" y="3186430"/>
                  </a:lnTo>
                  <a:lnTo>
                    <a:pt x="2712064" y="3180715"/>
                  </a:lnTo>
                  <a:lnTo>
                    <a:pt x="2704446" y="3176270"/>
                  </a:lnTo>
                  <a:lnTo>
                    <a:pt x="2697781" y="3171507"/>
                  </a:lnTo>
                  <a:lnTo>
                    <a:pt x="2692385" y="3167062"/>
                  </a:lnTo>
                  <a:close/>
                  <a:moveTo>
                    <a:pt x="3744614" y="3161665"/>
                  </a:moveTo>
                  <a:lnTo>
                    <a:pt x="3737949" y="3166745"/>
                  </a:lnTo>
                  <a:lnTo>
                    <a:pt x="3730648" y="3171507"/>
                  </a:lnTo>
                  <a:lnTo>
                    <a:pt x="3722713" y="3176587"/>
                  </a:lnTo>
                  <a:lnTo>
                    <a:pt x="3715095" y="3180715"/>
                  </a:lnTo>
                  <a:lnTo>
                    <a:pt x="3706524" y="3185160"/>
                  </a:lnTo>
                  <a:lnTo>
                    <a:pt x="3698907" y="3189287"/>
                  </a:lnTo>
                  <a:lnTo>
                    <a:pt x="3691289" y="3192780"/>
                  </a:lnTo>
                  <a:lnTo>
                    <a:pt x="3683671" y="3195320"/>
                  </a:lnTo>
                  <a:lnTo>
                    <a:pt x="3683671" y="3315018"/>
                  </a:lnTo>
                  <a:lnTo>
                    <a:pt x="3692558" y="3310573"/>
                  </a:lnTo>
                  <a:lnTo>
                    <a:pt x="3701128" y="3305810"/>
                  </a:lnTo>
                  <a:lnTo>
                    <a:pt x="3709381" y="3301048"/>
                  </a:lnTo>
                  <a:lnTo>
                    <a:pt x="3717634" y="3295968"/>
                  </a:lnTo>
                  <a:lnTo>
                    <a:pt x="3725252" y="3290570"/>
                  </a:lnTo>
                  <a:lnTo>
                    <a:pt x="3732235" y="3285490"/>
                  </a:lnTo>
                  <a:lnTo>
                    <a:pt x="3738901" y="3279775"/>
                  </a:lnTo>
                  <a:lnTo>
                    <a:pt x="3744614" y="3275013"/>
                  </a:lnTo>
                  <a:lnTo>
                    <a:pt x="3744614" y="3161665"/>
                  </a:lnTo>
                  <a:close/>
                  <a:moveTo>
                    <a:pt x="771525" y="3136900"/>
                  </a:moveTo>
                  <a:lnTo>
                    <a:pt x="805634" y="3143476"/>
                  </a:lnTo>
                  <a:lnTo>
                    <a:pt x="812009" y="3145042"/>
                  </a:lnTo>
                  <a:lnTo>
                    <a:pt x="818066" y="3146921"/>
                  </a:lnTo>
                  <a:lnTo>
                    <a:pt x="823167" y="3148486"/>
                  </a:lnTo>
                  <a:lnTo>
                    <a:pt x="827311" y="3150365"/>
                  </a:lnTo>
                  <a:lnTo>
                    <a:pt x="831455" y="3152557"/>
                  </a:lnTo>
                  <a:lnTo>
                    <a:pt x="835280" y="3155062"/>
                  </a:lnTo>
                  <a:lnTo>
                    <a:pt x="842612" y="3160072"/>
                  </a:lnTo>
                  <a:lnTo>
                    <a:pt x="845162" y="3162890"/>
                  </a:lnTo>
                  <a:lnTo>
                    <a:pt x="847075" y="3165082"/>
                  </a:lnTo>
                  <a:lnTo>
                    <a:pt x="848669" y="3167587"/>
                  </a:lnTo>
                  <a:lnTo>
                    <a:pt x="849944" y="3170092"/>
                  </a:lnTo>
                  <a:lnTo>
                    <a:pt x="850900" y="3172597"/>
                  </a:lnTo>
                  <a:lnTo>
                    <a:pt x="850900" y="3175416"/>
                  </a:lnTo>
                  <a:lnTo>
                    <a:pt x="850262" y="3177608"/>
                  </a:lnTo>
                  <a:lnTo>
                    <a:pt x="849625" y="3180426"/>
                  </a:lnTo>
                  <a:lnTo>
                    <a:pt x="848031" y="3182618"/>
                  </a:lnTo>
                  <a:lnTo>
                    <a:pt x="846437" y="3185123"/>
                  </a:lnTo>
                  <a:lnTo>
                    <a:pt x="844206" y="3187315"/>
                  </a:lnTo>
                  <a:lnTo>
                    <a:pt x="841656" y="3189820"/>
                  </a:lnTo>
                  <a:lnTo>
                    <a:pt x="838468" y="3191699"/>
                  </a:lnTo>
                  <a:lnTo>
                    <a:pt x="834961" y="3193577"/>
                  </a:lnTo>
                  <a:lnTo>
                    <a:pt x="831136" y="3195143"/>
                  </a:lnTo>
                  <a:lnTo>
                    <a:pt x="826992" y="3197022"/>
                  </a:lnTo>
                  <a:lnTo>
                    <a:pt x="820935" y="3198587"/>
                  </a:lnTo>
                  <a:lnTo>
                    <a:pt x="815197" y="3200153"/>
                  </a:lnTo>
                  <a:lnTo>
                    <a:pt x="808503" y="3201719"/>
                  </a:lnTo>
                  <a:lnTo>
                    <a:pt x="801171" y="3202971"/>
                  </a:lnTo>
                  <a:lnTo>
                    <a:pt x="787145" y="3204537"/>
                  </a:lnTo>
                  <a:lnTo>
                    <a:pt x="771525" y="3205163"/>
                  </a:lnTo>
                  <a:lnTo>
                    <a:pt x="771525" y="3136900"/>
                  </a:lnTo>
                  <a:close/>
                  <a:moveTo>
                    <a:pt x="200025" y="3117850"/>
                  </a:moveTo>
                  <a:lnTo>
                    <a:pt x="200343" y="3123582"/>
                  </a:lnTo>
                  <a:lnTo>
                    <a:pt x="201296" y="3129631"/>
                  </a:lnTo>
                  <a:lnTo>
                    <a:pt x="202567" y="3135044"/>
                  </a:lnTo>
                  <a:lnTo>
                    <a:pt x="204155" y="3141094"/>
                  </a:lnTo>
                  <a:lnTo>
                    <a:pt x="206061" y="3146507"/>
                  </a:lnTo>
                  <a:lnTo>
                    <a:pt x="208285" y="3152238"/>
                  </a:lnTo>
                  <a:lnTo>
                    <a:pt x="211144" y="3157651"/>
                  </a:lnTo>
                  <a:lnTo>
                    <a:pt x="214321" y="3163064"/>
                  </a:lnTo>
                  <a:lnTo>
                    <a:pt x="217816" y="3168795"/>
                  </a:lnTo>
                  <a:lnTo>
                    <a:pt x="221310" y="3173890"/>
                  </a:lnTo>
                  <a:lnTo>
                    <a:pt x="225758" y="3179303"/>
                  </a:lnTo>
                  <a:lnTo>
                    <a:pt x="230206" y="3184715"/>
                  </a:lnTo>
                  <a:lnTo>
                    <a:pt x="235289" y="3189810"/>
                  </a:lnTo>
                  <a:lnTo>
                    <a:pt x="240372" y="3194904"/>
                  </a:lnTo>
                  <a:lnTo>
                    <a:pt x="245773" y="3199999"/>
                  </a:lnTo>
                  <a:lnTo>
                    <a:pt x="251809" y="3205093"/>
                  </a:lnTo>
                  <a:lnTo>
                    <a:pt x="251809" y="3304436"/>
                  </a:lnTo>
                  <a:lnTo>
                    <a:pt x="254032" y="3306983"/>
                  </a:lnTo>
                  <a:lnTo>
                    <a:pt x="256574" y="3309531"/>
                  </a:lnTo>
                  <a:lnTo>
                    <a:pt x="263563" y="3315580"/>
                  </a:lnTo>
                  <a:lnTo>
                    <a:pt x="271823" y="3321948"/>
                  </a:lnTo>
                  <a:lnTo>
                    <a:pt x="281354" y="3328317"/>
                  </a:lnTo>
                  <a:lnTo>
                    <a:pt x="291520" y="3335003"/>
                  </a:lnTo>
                  <a:lnTo>
                    <a:pt x="302639" y="3340734"/>
                  </a:lnTo>
                  <a:lnTo>
                    <a:pt x="313758" y="3346784"/>
                  </a:lnTo>
                  <a:lnTo>
                    <a:pt x="324877" y="3351879"/>
                  </a:lnTo>
                  <a:lnTo>
                    <a:pt x="324877" y="3249352"/>
                  </a:lnTo>
                  <a:lnTo>
                    <a:pt x="341715" y="3256994"/>
                  </a:lnTo>
                  <a:lnTo>
                    <a:pt x="359505" y="3263999"/>
                  </a:lnTo>
                  <a:lnTo>
                    <a:pt x="377931" y="3270685"/>
                  </a:lnTo>
                  <a:lnTo>
                    <a:pt x="397311" y="3277053"/>
                  </a:lnTo>
                  <a:lnTo>
                    <a:pt x="397311" y="3378943"/>
                  </a:lnTo>
                  <a:lnTo>
                    <a:pt x="414783" y="3384038"/>
                  </a:lnTo>
                  <a:lnTo>
                    <a:pt x="432892" y="3388814"/>
                  </a:lnTo>
                  <a:lnTo>
                    <a:pt x="451318" y="3393590"/>
                  </a:lnTo>
                  <a:lnTo>
                    <a:pt x="470379" y="3397729"/>
                  </a:lnTo>
                  <a:lnTo>
                    <a:pt x="470379" y="3296476"/>
                  </a:lnTo>
                  <a:lnTo>
                    <a:pt x="488170" y="3300615"/>
                  </a:lnTo>
                  <a:lnTo>
                    <a:pt x="506278" y="3303799"/>
                  </a:lnTo>
                  <a:lnTo>
                    <a:pt x="524386" y="3306983"/>
                  </a:lnTo>
                  <a:lnTo>
                    <a:pt x="543448" y="3309849"/>
                  </a:lnTo>
                  <a:lnTo>
                    <a:pt x="543448" y="3410465"/>
                  </a:lnTo>
                  <a:lnTo>
                    <a:pt x="561238" y="3412694"/>
                  </a:lnTo>
                  <a:lnTo>
                    <a:pt x="579347" y="3415241"/>
                  </a:lnTo>
                  <a:lnTo>
                    <a:pt x="597455" y="3417152"/>
                  </a:lnTo>
                  <a:lnTo>
                    <a:pt x="615881" y="3418744"/>
                  </a:lnTo>
                  <a:lnTo>
                    <a:pt x="615881" y="3318446"/>
                  </a:lnTo>
                  <a:lnTo>
                    <a:pt x="634307" y="3320038"/>
                  </a:lnTo>
                  <a:lnTo>
                    <a:pt x="652415" y="3320993"/>
                  </a:lnTo>
                  <a:lnTo>
                    <a:pt x="670524" y="3321948"/>
                  </a:lnTo>
                  <a:lnTo>
                    <a:pt x="688950" y="3322585"/>
                  </a:lnTo>
                  <a:lnTo>
                    <a:pt x="688950" y="3422883"/>
                  </a:lnTo>
                  <a:lnTo>
                    <a:pt x="710235" y="3423520"/>
                  </a:lnTo>
                  <a:lnTo>
                    <a:pt x="732155" y="3423520"/>
                  </a:lnTo>
                  <a:lnTo>
                    <a:pt x="762018" y="3423201"/>
                  </a:lnTo>
                  <a:lnTo>
                    <a:pt x="762018" y="3322904"/>
                  </a:lnTo>
                  <a:lnTo>
                    <a:pt x="790928" y="3321948"/>
                  </a:lnTo>
                  <a:lnTo>
                    <a:pt x="818884" y="3320675"/>
                  </a:lnTo>
                  <a:lnTo>
                    <a:pt x="846524" y="3318446"/>
                  </a:lnTo>
                  <a:lnTo>
                    <a:pt x="873845" y="3315899"/>
                  </a:lnTo>
                  <a:lnTo>
                    <a:pt x="900531" y="3312715"/>
                  </a:lnTo>
                  <a:lnTo>
                    <a:pt x="926581" y="3309212"/>
                  </a:lnTo>
                  <a:lnTo>
                    <a:pt x="951996" y="3304755"/>
                  </a:lnTo>
                  <a:lnTo>
                    <a:pt x="976776" y="3299978"/>
                  </a:lnTo>
                  <a:lnTo>
                    <a:pt x="1000921" y="3294884"/>
                  </a:lnTo>
                  <a:lnTo>
                    <a:pt x="1023794" y="3289471"/>
                  </a:lnTo>
                  <a:lnTo>
                    <a:pt x="1046350" y="3283421"/>
                  </a:lnTo>
                  <a:lnTo>
                    <a:pt x="1067953" y="3277053"/>
                  </a:lnTo>
                  <a:lnTo>
                    <a:pt x="1088285" y="3270048"/>
                  </a:lnTo>
                  <a:lnTo>
                    <a:pt x="1108300" y="3263043"/>
                  </a:lnTo>
                  <a:lnTo>
                    <a:pt x="1126726" y="3255083"/>
                  </a:lnTo>
                  <a:lnTo>
                    <a:pt x="1144516" y="3247123"/>
                  </a:lnTo>
                  <a:lnTo>
                    <a:pt x="1144516" y="3349968"/>
                  </a:lnTo>
                  <a:lnTo>
                    <a:pt x="1152459" y="3346147"/>
                  </a:lnTo>
                  <a:lnTo>
                    <a:pt x="1159766" y="3342008"/>
                  </a:lnTo>
                  <a:lnTo>
                    <a:pt x="1167390" y="3337232"/>
                  </a:lnTo>
                  <a:lnTo>
                    <a:pt x="1175015" y="3332456"/>
                  </a:lnTo>
                  <a:lnTo>
                    <a:pt x="1182004" y="3327680"/>
                  </a:lnTo>
                  <a:lnTo>
                    <a:pt x="1188358" y="3322904"/>
                  </a:lnTo>
                  <a:lnTo>
                    <a:pt x="1194076" y="3318446"/>
                  </a:lnTo>
                  <a:lnTo>
                    <a:pt x="1199477" y="3313988"/>
                  </a:lnTo>
                  <a:lnTo>
                    <a:pt x="1199477" y="3215601"/>
                  </a:lnTo>
                  <a:lnTo>
                    <a:pt x="1206784" y="3209870"/>
                  </a:lnTo>
                  <a:lnTo>
                    <a:pt x="1213455" y="3204457"/>
                  </a:lnTo>
                  <a:lnTo>
                    <a:pt x="1220126" y="3198725"/>
                  </a:lnTo>
                  <a:lnTo>
                    <a:pt x="1226163" y="3192994"/>
                  </a:lnTo>
                  <a:lnTo>
                    <a:pt x="1232199" y="3186944"/>
                  </a:lnTo>
                  <a:lnTo>
                    <a:pt x="1237282" y="3181531"/>
                  </a:lnTo>
                  <a:lnTo>
                    <a:pt x="1242047" y="3175163"/>
                  </a:lnTo>
                  <a:lnTo>
                    <a:pt x="1246177" y="3169114"/>
                  </a:lnTo>
                  <a:lnTo>
                    <a:pt x="1250307" y="3162745"/>
                  </a:lnTo>
                  <a:lnTo>
                    <a:pt x="1253802" y="3157014"/>
                  </a:lnTo>
                  <a:lnTo>
                    <a:pt x="1256661" y="3150646"/>
                  </a:lnTo>
                  <a:lnTo>
                    <a:pt x="1258885" y="3144278"/>
                  </a:lnTo>
                  <a:lnTo>
                    <a:pt x="1260791" y="3137910"/>
                  </a:lnTo>
                  <a:lnTo>
                    <a:pt x="1262379" y="3131223"/>
                  </a:lnTo>
                  <a:lnTo>
                    <a:pt x="1263332" y="3124855"/>
                  </a:lnTo>
                  <a:lnTo>
                    <a:pt x="1263650" y="3118169"/>
                  </a:lnTo>
                  <a:lnTo>
                    <a:pt x="1263650" y="3251581"/>
                  </a:lnTo>
                  <a:lnTo>
                    <a:pt x="1263332" y="3251899"/>
                  </a:lnTo>
                  <a:lnTo>
                    <a:pt x="1263332" y="3255720"/>
                  </a:lnTo>
                  <a:lnTo>
                    <a:pt x="1263015" y="3259859"/>
                  </a:lnTo>
                  <a:lnTo>
                    <a:pt x="1262379" y="3264635"/>
                  </a:lnTo>
                  <a:lnTo>
                    <a:pt x="1261426" y="3269730"/>
                  </a:lnTo>
                  <a:lnTo>
                    <a:pt x="1260155" y="3274506"/>
                  </a:lnTo>
                  <a:lnTo>
                    <a:pt x="1258567" y="3279600"/>
                  </a:lnTo>
                  <a:lnTo>
                    <a:pt x="1256661" y="3284377"/>
                  </a:lnTo>
                  <a:lnTo>
                    <a:pt x="1254119" y="3289153"/>
                  </a:lnTo>
                  <a:lnTo>
                    <a:pt x="1251896" y="3294247"/>
                  </a:lnTo>
                  <a:lnTo>
                    <a:pt x="1248719" y="3299023"/>
                  </a:lnTo>
                  <a:lnTo>
                    <a:pt x="1245542" y="3303162"/>
                  </a:lnTo>
                  <a:lnTo>
                    <a:pt x="1242365" y="3307939"/>
                  </a:lnTo>
                  <a:lnTo>
                    <a:pt x="1238552" y="3312715"/>
                  </a:lnTo>
                  <a:lnTo>
                    <a:pt x="1234423" y="3317172"/>
                  </a:lnTo>
                  <a:lnTo>
                    <a:pt x="1225845" y="3326088"/>
                  </a:lnTo>
                  <a:lnTo>
                    <a:pt x="1215997" y="3335003"/>
                  </a:lnTo>
                  <a:lnTo>
                    <a:pt x="1204877" y="3343600"/>
                  </a:lnTo>
                  <a:lnTo>
                    <a:pt x="1192488" y="3351879"/>
                  </a:lnTo>
                  <a:lnTo>
                    <a:pt x="1179462" y="3360157"/>
                  </a:lnTo>
                  <a:lnTo>
                    <a:pt x="1165802" y="3367799"/>
                  </a:lnTo>
                  <a:lnTo>
                    <a:pt x="1150870" y="3375122"/>
                  </a:lnTo>
                  <a:lnTo>
                    <a:pt x="1134986" y="3382764"/>
                  </a:lnTo>
                  <a:lnTo>
                    <a:pt x="1118466" y="3389769"/>
                  </a:lnTo>
                  <a:lnTo>
                    <a:pt x="1100993" y="3396137"/>
                  </a:lnTo>
                  <a:lnTo>
                    <a:pt x="1082567" y="3402824"/>
                  </a:lnTo>
                  <a:lnTo>
                    <a:pt x="1063506" y="3408873"/>
                  </a:lnTo>
                  <a:lnTo>
                    <a:pt x="1043491" y="3414286"/>
                  </a:lnTo>
                  <a:lnTo>
                    <a:pt x="1022841" y="3420017"/>
                  </a:lnTo>
                  <a:lnTo>
                    <a:pt x="1001874" y="3424794"/>
                  </a:lnTo>
                  <a:lnTo>
                    <a:pt x="979953" y="3429570"/>
                  </a:lnTo>
                  <a:lnTo>
                    <a:pt x="957397" y="3433709"/>
                  </a:lnTo>
                  <a:lnTo>
                    <a:pt x="934524" y="3437848"/>
                  </a:lnTo>
                  <a:lnTo>
                    <a:pt x="910697" y="3441032"/>
                  </a:lnTo>
                  <a:lnTo>
                    <a:pt x="886235" y="3444216"/>
                  </a:lnTo>
                  <a:lnTo>
                    <a:pt x="861773" y="3446764"/>
                  </a:lnTo>
                  <a:lnTo>
                    <a:pt x="836675" y="3448992"/>
                  </a:lnTo>
                  <a:lnTo>
                    <a:pt x="810942" y="3450584"/>
                  </a:lnTo>
                  <a:lnTo>
                    <a:pt x="784892" y="3451540"/>
                  </a:lnTo>
                  <a:lnTo>
                    <a:pt x="758841" y="3452495"/>
                  </a:lnTo>
                  <a:lnTo>
                    <a:pt x="732155" y="3452813"/>
                  </a:lnTo>
                  <a:lnTo>
                    <a:pt x="704834" y="3452495"/>
                  </a:lnTo>
                  <a:lnTo>
                    <a:pt x="677513" y="3451540"/>
                  </a:lnTo>
                  <a:lnTo>
                    <a:pt x="651145" y="3450584"/>
                  </a:lnTo>
                  <a:lnTo>
                    <a:pt x="625094" y="3448356"/>
                  </a:lnTo>
                  <a:lnTo>
                    <a:pt x="599361" y="3446445"/>
                  </a:lnTo>
                  <a:lnTo>
                    <a:pt x="574264" y="3443579"/>
                  </a:lnTo>
                  <a:lnTo>
                    <a:pt x="549484" y="3440395"/>
                  </a:lnTo>
                  <a:lnTo>
                    <a:pt x="525339" y="3436893"/>
                  </a:lnTo>
                  <a:lnTo>
                    <a:pt x="501513" y="3433072"/>
                  </a:lnTo>
                  <a:lnTo>
                    <a:pt x="478639" y="3428296"/>
                  </a:lnTo>
                  <a:lnTo>
                    <a:pt x="456718" y="3423520"/>
                  </a:lnTo>
                  <a:lnTo>
                    <a:pt x="434798" y="3418425"/>
                  </a:lnTo>
                  <a:lnTo>
                    <a:pt x="413830" y="3412694"/>
                  </a:lnTo>
                  <a:lnTo>
                    <a:pt x="394134" y="3406963"/>
                  </a:lnTo>
                  <a:lnTo>
                    <a:pt x="374755" y="3400595"/>
                  </a:lnTo>
                  <a:lnTo>
                    <a:pt x="356329" y="3393908"/>
                  </a:lnTo>
                  <a:lnTo>
                    <a:pt x="338538" y="3386585"/>
                  </a:lnTo>
                  <a:lnTo>
                    <a:pt x="322018" y="3379580"/>
                  </a:lnTo>
                  <a:lnTo>
                    <a:pt x="306134" y="3372257"/>
                  </a:lnTo>
                  <a:lnTo>
                    <a:pt x="291520" y="3364296"/>
                  </a:lnTo>
                  <a:lnTo>
                    <a:pt x="277542" y="3356018"/>
                  </a:lnTo>
                  <a:lnTo>
                    <a:pt x="264834" y="3347421"/>
                  </a:lnTo>
                  <a:lnTo>
                    <a:pt x="253079" y="3338824"/>
                  </a:lnTo>
                  <a:lnTo>
                    <a:pt x="242278" y="3330227"/>
                  </a:lnTo>
                  <a:lnTo>
                    <a:pt x="237513" y="3325451"/>
                  </a:lnTo>
                  <a:lnTo>
                    <a:pt x="232747" y="3320675"/>
                  </a:lnTo>
                  <a:lnTo>
                    <a:pt x="228617" y="3316217"/>
                  </a:lnTo>
                  <a:lnTo>
                    <a:pt x="224487" y="3311441"/>
                  </a:lnTo>
                  <a:lnTo>
                    <a:pt x="220993" y="3306983"/>
                  </a:lnTo>
                  <a:lnTo>
                    <a:pt x="217498" y="3302207"/>
                  </a:lnTo>
                  <a:lnTo>
                    <a:pt x="214321" y="3297431"/>
                  </a:lnTo>
                  <a:lnTo>
                    <a:pt x="211462" y="3292337"/>
                  </a:lnTo>
                  <a:lnTo>
                    <a:pt x="208921" y="3287561"/>
                  </a:lnTo>
                  <a:lnTo>
                    <a:pt x="206697" y="3282148"/>
                  </a:lnTo>
                  <a:lnTo>
                    <a:pt x="204791" y="3277690"/>
                  </a:lnTo>
                  <a:lnTo>
                    <a:pt x="203202" y="3272277"/>
                  </a:lnTo>
                  <a:lnTo>
                    <a:pt x="201931" y="3267183"/>
                  </a:lnTo>
                  <a:lnTo>
                    <a:pt x="201296" y="3262088"/>
                  </a:lnTo>
                  <a:lnTo>
                    <a:pt x="200978" y="3256994"/>
                  </a:lnTo>
                  <a:lnTo>
                    <a:pt x="200343" y="3251899"/>
                  </a:lnTo>
                  <a:lnTo>
                    <a:pt x="200025" y="3251899"/>
                  </a:lnTo>
                  <a:lnTo>
                    <a:pt x="200025" y="3117850"/>
                  </a:lnTo>
                  <a:close/>
                  <a:moveTo>
                    <a:pt x="1263332" y="3111818"/>
                  </a:moveTo>
                  <a:lnTo>
                    <a:pt x="1263650" y="3117533"/>
                  </a:lnTo>
                  <a:lnTo>
                    <a:pt x="1263332" y="3119438"/>
                  </a:lnTo>
                  <a:lnTo>
                    <a:pt x="1263332" y="3116263"/>
                  </a:lnTo>
                  <a:lnTo>
                    <a:pt x="1263332" y="3111818"/>
                  </a:lnTo>
                  <a:close/>
                  <a:moveTo>
                    <a:pt x="1263253" y="3110548"/>
                  </a:moveTo>
                  <a:lnTo>
                    <a:pt x="1263332" y="3111183"/>
                  </a:lnTo>
                  <a:lnTo>
                    <a:pt x="1263332" y="3111818"/>
                  </a:lnTo>
                  <a:lnTo>
                    <a:pt x="1263253" y="3110548"/>
                  </a:lnTo>
                  <a:close/>
                  <a:moveTo>
                    <a:pt x="1892592" y="3107220"/>
                  </a:moveTo>
                  <a:lnTo>
                    <a:pt x="1892592" y="3210034"/>
                  </a:lnTo>
                  <a:lnTo>
                    <a:pt x="1913877" y="3210983"/>
                  </a:lnTo>
                  <a:lnTo>
                    <a:pt x="1935480" y="3210983"/>
                  </a:lnTo>
                  <a:lnTo>
                    <a:pt x="1965343" y="3210667"/>
                  </a:lnTo>
                  <a:lnTo>
                    <a:pt x="1965343" y="3107537"/>
                  </a:lnTo>
                  <a:lnTo>
                    <a:pt x="1935480" y="3107853"/>
                  </a:lnTo>
                  <a:lnTo>
                    <a:pt x="1913877" y="3107853"/>
                  </a:lnTo>
                  <a:lnTo>
                    <a:pt x="1892592" y="3107220"/>
                  </a:lnTo>
                  <a:close/>
                  <a:moveTo>
                    <a:pt x="200819" y="3107046"/>
                  </a:moveTo>
                  <a:lnTo>
                    <a:pt x="200378" y="3110133"/>
                  </a:lnTo>
                  <a:lnTo>
                    <a:pt x="200025" y="3115072"/>
                  </a:lnTo>
                  <a:lnTo>
                    <a:pt x="200025" y="3110751"/>
                  </a:lnTo>
                  <a:lnTo>
                    <a:pt x="200819" y="3107046"/>
                  </a:lnTo>
                  <a:close/>
                  <a:moveTo>
                    <a:pt x="2489519" y="3103562"/>
                  </a:moveTo>
                  <a:lnTo>
                    <a:pt x="2490471" y="3109906"/>
                  </a:lnTo>
                  <a:lnTo>
                    <a:pt x="2490788" y="3116568"/>
                  </a:lnTo>
                  <a:lnTo>
                    <a:pt x="2490788" y="3252652"/>
                  </a:lnTo>
                  <a:lnTo>
                    <a:pt x="2490471" y="3252969"/>
                  </a:lnTo>
                  <a:lnTo>
                    <a:pt x="2489836" y="3260899"/>
                  </a:lnTo>
                  <a:lnTo>
                    <a:pt x="2489519" y="3265657"/>
                  </a:lnTo>
                  <a:lnTo>
                    <a:pt x="2488250" y="3270733"/>
                  </a:lnTo>
                  <a:lnTo>
                    <a:pt x="2487298" y="3275491"/>
                  </a:lnTo>
                  <a:lnTo>
                    <a:pt x="2485711" y="3280566"/>
                  </a:lnTo>
                  <a:lnTo>
                    <a:pt x="2483490" y="3285325"/>
                  </a:lnTo>
                  <a:lnTo>
                    <a:pt x="2481269" y="3290083"/>
                  </a:lnTo>
                  <a:lnTo>
                    <a:pt x="2479048" y="3294841"/>
                  </a:lnTo>
                  <a:lnTo>
                    <a:pt x="2475874" y="3299599"/>
                  </a:lnTo>
                  <a:lnTo>
                    <a:pt x="2472701" y="3304357"/>
                  </a:lnTo>
                  <a:lnTo>
                    <a:pt x="2469528" y="3309115"/>
                  </a:lnTo>
                  <a:lnTo>
                    <a:pt x="2465403" y="3313874"/>
                  </a:lnTo>
                  <a:lnTo>
                    <a:pt x="2461595" y="3317997"/>
                  </a:lnTo>
                  <a:lnTo>
                    <a:pt x="2453028" y="3327196"/>
                  </a:lnTo>
                  <a:lnTo>
                    <a:pt x="2443191" y="3335761"/>
                  </a:lnTo>
                  <a:lnTo>
                    <a:pt x="2432086" y="3344643"/>
                  </a:lnTo>
                  <a:lnTo>
                    <a:pt x="2419710" y="3352891"/>
                  </a:lnTo>
                  <a:lnTo>
                    <a:pt x="2406701" y="3360504"/>
                  </a:lnTo>
                  <a:lnTo>
                    <a:pt x="2393056" y="3368434"/>
                  </a:lnTo>
                  <a:lnTo>
                    <a:pt x="2378143" y="3376047"/>
                  </a:lnTo>
                  <a:lnTo>
                    <a:pt x="2362277" y="3383660"/>
                  </a:lnTo>
                  <a:lnTo>
                    <a:pt x="2345777" y="3390322"/>
                  </a:lnTo>
                  <a:lnTo>
                    <a:pt x="2328325" y="3396983"/>
                  </a:lnTo>
                  <a:lnTo>
                    <a:pt x="2309921" y="3403327"/>
                  </a:lnTo>
                  <a:lnTo>
                    <a:pt x="2290882" y="3409671"/>
                  </a:lnTo>
                  <a:lnTo>
                    <a:pt x="2270892" y="3415064"/>
                  </a:lnTo>
                  <a:lnTo>
                    <a:pt x="2250267" y="3420139"/>
                  </a:lnTo>
                  <a:lnTo>
                    <a:pt x="2229324" y="3425215"/>
                  </a:lnTo>
                  <a:lnTo>
                    <a:pt x="2207430" y="3429973"/>
                  </a:lnTo>
                  <a:lnTo>
                    <a:pt x="2184901" y="3434414"/>
                  </a:lnTo>
                  <a:lnTo>
                    <a:pt x="2162054" y="3437903"/>
                  </a:lnTo>
                  <a:lnTo>
                    <a:pt x="2138256" y="3441393"/>
                  </a:lnTo>
                  <a:lnTo>
                    <a:pt x="2113823" y="3444565"/>
                  </a:lnTo>
                  <a:lnTo>
                    <a:pt x="2089390" y="3447102"/>
                  </a:lnTo>
                  <a:lnTo>
                    <a:pt x="2064323" y="3449006"/>
                  </a:lnTo>
                  <a:lnTo>
                    <a:pt x="2038621" y="3450909"/>
                  </a:lnTo>
                  <a:lnTo>
                    <a:pt x="2012601" y="3452178"/>
                  </a:lnTo>
                  <a:lnTo>
                    <a:pt x="1986582" y="3452812"/>
                  </a:lnTo>
                  <a:lnTo>
                    <a:pt x="1959928" y="3452812"/>
                  </a:lnTo>
                  <a:lnTo>
                    <a:pt x="1932639" y="3452812"/>
                  </a:lnTo>
                  <a:lnTo>
                    <a:pt x="1905350" y="3452178"/>
                  </a:lnTo>
                  <a:lnTo>
                    <a:pt x="1879014" y="3450592"/>
                  </a:lnTo>
                  <a:lnTo>
                    <a:pt x="1852994" y="3449006"/>
                  </a:lnTo>
                  <a:lnTo>
                    <a:pt x="1827292" y="3446468"/>
                  </a:lnTo>
                  <a:lnTo>
                    <a:pt x="1802224" y="3443930"/>
                  </a:lnTo>
                  <a:lnTo>
                    <a:pt x="1777157" y="3441075"/>
                  </a:lnTo>
                  <a:lnTo>
                    <a:pt x="1753359" y="3437269"/>
                  </a:lnTo>
                  <a:lnTo>
                    <a:pt x="1729560" y="3433145"/>
                  </a:lnTo>
                  <a:lnTo>
                    <a:pt x="1706714" y="3428704"/>
                  </a:lnTo>
                  <a:lnTo>
                    <a:pt x="1684502" y="3424263"/>
                  </a:lnTo>
                  <a:lnTo>
                    <a:pt x="1662925" y="3418871"/>
                  </a:lnTo>
                  <a:lnTo>
                    <a:pt x="1641983" y="3413478"/>
                  </a:lnTo>
                  <a:lnTo>
                    <a:pt x="1622309" y="3407134"/>
                  </a:lnTo>
                  <a:lnTo>
                    <a:pt x="1602953" y="3400790"/>
                  </a:lnTo>
                  <a:lnTo>
                    <a:pt x="1584549" y="3394445"/>
                  </a:lnTo>
                  <a:lnTo>
                    <a:pt x="1566780" y="3387467"/>
                  </a:lnTo>
                  <a:lnTo>
                    <a:pt x="1550280" y="3380488"/>
                  </a:lnTo>
                  <a:lnTo>
                    <a:pt x="1534414" y="3372558"/>
                  </a:lnTo>
                  <a:lnTo>
                    <a:pt x="1519501" y="3364945"/>
                  </a:lnTo>
                  <a:lnTo>
                    <a:pt x="1505539" y="3356697"/>
                  </a:lnTo>
                  <a:lnTo>
                    <a:pt x="1493164" y="3348450"/>
                  </a:lnTo>
                  <a:lnTo>
                    <a:pt x="1481106" y="3339885"/>
                  </a:lnTo>
                  <a:lnTo>
                    <a:pt x="1470635" y="3330686"/>
                  </a:lnTo>
                  <a:lnTo>
                    <a:pt x="1465875" y="3326245"/>
                  </a:lnTo>
                  <a:lnTo>
                    <a:pt x="1461116" y="3321487"/>
                  </a:lnTo>
                  <a:lnTo>
                    <a:pt x="1456673" y="3317363"/>
                  </a:lnTo>
                  <a:lnTo>
                    <a:pt x="1452866" y="3312605"/>
                  </a:lnTo>
                  <a:lnTo>
                    <a:pt x="1449375" y="3307847"/>
                  </a:lnTo>
                  <a:lnTo>
                    <a:pt x="1445885" y="3303088"/>
                  </a:lnTo>
                  <a:lnTo>
                    <a:pt x="1442712" y="3298013"/>
                  </a:lnTo>
                  <a:lnTo>
                    <a:pt x="1439856" y="3293255"/>
                  </a:lnTo>
                  <a:lnTo>
                    <a:pt x="1437000" y="3288497"/>
                  </a:lnTo>
                  <a:lnTo>
                    <a:pt x="1435096" y="3283421"/>
                  </a:lnTo>
                  <a:lnTo>
                    <a:pt x="1433192" y="3278346"/>
                  </a:lnTo>
                  <a:lnTo>
                    <a:pt x="1431606" y="3273588"/>
                  </a:lnTo>
                  <a:lnTo>
                    <a:pt x="1430337" y="3268512"/>
                  </a:lnTo>
                  <a:lnTo>
                    <a:pt x="1429702" y="3263437"/>
                  </a:lnTo>
                  <a:lnTo>
                    <a:pt x="1429385" y="3258044"/>
                  </a:lnTo>
                  <a:lnTo>
                    <a:pt x="1428750" y="3252969"/>
                  </a:lnTo>
                  <a:lnTo>
                    <a:pt x="1428750" y="3155268"/>
                  </a:lnTo>
                  <a:lnTo>
                    <a:pt x="1438269" y="3162881"/>
                  </a:lnTo>
                  <a:lnTo>
                    <a:pt x="1449058" y="3170177"/>
                  </a:lnTo>
                  <a:lnTo>
                    <a:pt x="1459846" y="3177473"/>
                  </a:lnTo>
                  <a:lnTo>
                    <a:pt x="1471270" y="3184134"/>
                  </a:lnTo>
                  <a:lnTo>
                    <a:pt x="1483645" y="3190795"/>
                  </a:lnTo>
                  <a:lnTo>
                    <a:pt x="1496337" y="3197140"/>
                  </a:lnTo>
                  <a:lnTo>
                    <a:pt x="1509347" y="3203484"/>
                  </a:lnTo>
                  <a:lnTo>
                    <a:pt x="1522674" y="3209194"/>
                  </a:lnTo>
                  <a:lnTo>
                    <a:pt x="1536953" y="3215221"/>
                  </a:lnTo>
                  <a:lnTo>
                    <a:pt x="1550915" y="3220613"/>
                  </a:lnTo>
                  <a:lnTo>
                    <a:pt x="1566145" y="3226006"/>
                  </a:lnTo>
                  <a:lnTo>
                    <a:pt x="1581376" y="3231081"/>
                  </a:lnTo>
                  <a:lnTo>
                    <a:pt x="1597242" y="3235839"/>
                  </a:lnTo>
                  <a:lnTo>
                    <a:pt x="1612790" y="3240598"/>
                  </a:lnTo>
                  <a:lnTo>
                    <a:pt x="1628973" y="3244721"/>
                  </a:lnTo>
                  <a:lnTo>
                    <a:pt x="1646108" y="3248845"/>
                  </a:lnTo>
                  <a:lnTo>
                    <a:pt x="1662608" y="3252652"/>
                  </a:lnTo>
                  <a:lnTo>
                    <a:pt x="1680060" y="3256141"/>
                  </a:lnTo>
                  <a:lnTo>
                    <a:pt x="1697195" y="3259313"/>
                  </a:lnTo>
                  <a:lnTo>
                    <a:pt x="1714964" y="3262485"/>
                  </a:lnTo>
                  <a:lnTo>
                    <a:pt x="1732733" y="3265657"/>
                  </a:lnTo>
                  <a:lnTo>
                    <a:pt x="1750820" y="3268195"/>
                  </a:lnTo>
                  <a:lnTo>
                    <a:pt x="1768907" y="3270416"/>
                  </a:lnTo>
                  <a:lnTo>
                    <a:pt x="1786993" y="3272636"/>
                  </a:lnTo>
                  <a:lnTo>
                    <a:pt x="1805715" y="3274857"/>
                  </a:lnTo>
                  <a:lnTo>
                    <a:pt x="1824119" y="3276443"/>
                  </a:lnTo>
                  <a:lnTo>
                    <a:pt x="1842840" y="3277394"/>
                  </a:lnTo>
                  <a:lnTo>
                    <a:pt x="1861561" y="3278663"/>
                  </a:lnTo>
                  <a:lnTo>
                    <a:pt x="1880283" y="3279615"/>
                  </a:lnTo>
                  <a:lnTo>
                    <a:pt x="1898687" y="3280249"/>
                  </a:lnTo>
                  <a:lnTo>
                    <a:pt x="1917725" y="3280566"/>
                  </a:lnTo>
                  <a:lnTo>
                    <a:pt x="1936129" y="3280566"/>
                  </a:lnTo>
                  <a:lnTo>
                    <a:pt x="1958658" y="3280566"/>
                  </a:lnTo>
                  <a:lnTo>
                    <a:pt x="1981187" y="3280249"/>
                  </a:lnTo>
                  <a:lnTo>
                    <a:pt x="2003399" y="3278980"/>
                  </a:lnTo>
                  <a:lnTo>
                    <a:pt x="2025928" y="3278029"/>
                  </a:lnTo>
                  <a:lnTo>
                    <a:pt x="2048140" y="3276443"/>
                  </a:lnTo>
                  <a:lnTo>
                    <a:pt x="2070034" y="3274222"/>
                  </a:lnTo>
                  <a:lnTo>
                    <a:pt x="2092246" y="3272002"/>
                  </a:lnTo>
                  <a:lnTo>
                    <a:pt x="2114458" y="3269464"/>
                  </a:lnTo>
                  <a:lnTo>
                    <a:pt x="2135718" y="3266609"/>
                  </a:lnTo>
                  <a:lnTo>
                    <a:pt x="2157295" y="3263437"/>
                  </a:lnTo>
                  <a:lnTo>
                    <a:pt x="2178237" y="3259313"/>
                  </a:lnTo>
                  <a:lnTo>
                    <a:pt x="2198545" y="3255507"/>
                  </a:lnTo>
                  <a:lnTo>
                    <a:pt x="2219170" y="3251066"/>
                  </a:lnTo>
                  <a:lnTo>
                    <a:pt x="2239161" y="3246307"/>
                  </a:lnTo>
                  <a:lnTo>
                    <a:pt x="2258517" y="3241232"/>
                  </a:lnTo>
                  <a:lnTo>
                    <a:pt x="2277555" y="3235839"/>
                  </a:lnTo>
                  <a:lnTo>
                    <a:pt x="2295959" y="3230130"/>
                  </a:lnTo>
                  <a:lnTo>
                    <a:pt x="2314046" y="3223785"/>
                  </a:lnTo>
                  <a:lnTo>
                    <a:pt x="2331498" y="3217441"/>
                  </a:lnTo>
                  <a:lnTo>
                    <a:pt x="2348316" y="3210780"/>
                  </a:lnTo>
                  <a:lnTo>
                    <a:pt x="2364498" y="3203801"/>
                  </a:lnTo>
                  <a:lnTo>
                    <a:pt x="2380047" y="3196188"/>
                  </a:lnTo>
                  <a:lnTo>
                    <a:pt x="2394643" y="3188575"/>
                  </a:lnTo>
                  <a:lnTo>
                    <a:pt x="2408605" y="3180645"/>
                  </a:lnTo>
                  <a:lnTo>
                    <a:pt x="2422249" y="3171763"/>
                  </a:lnTo>
                  <a:lnTo>
                    <a:pt x="2434307" y="3163198"/>
                  </a:lnTo>
                  <a:lnTo>
                    <a:pt x="2445730" y="3153999"/>
                  </a:lnTo>
                  <a:lnTo>
                    <a:pt x="2456518" y="3144800"/>
                  </a:lnTo>
                  <a:lnTo>
                    <a:pt x="2466355" y="3134966"/>
                  </a:lnTo>
                  <a:lnTo>
                    <a:pt x="2471115" y="3129574"/>
                  </a:lnTo>
                  <a:lnTo>
                    <a:pt x="2474922" y="3124498"/>
                  </a:lnTo>
                  <a:lnTo>
                    <a:pt x="2479365" y="3119423"/>
                  </a:lnTo>
                  <a:lnTo>
                    <a:pt x="2482855" y="3114347"/>
                  </a:lnTo>
                  <a:lnTo>
                    <a:pt x="2486346" y="3108955"/>
                  </a:lnTo>
                  <a:lnTo>
                    <a:pt x="2489519" y="3103562"/>
                  </a:lnTo>
                  <a:close/>
                  <a:moveTo>
                    <a:pt x="201789" y="3100564"/>
                  </a:moveTo>
                  <a:lnTo>
                    <a:pt x="201084" y="3105812"/>
                  </a:lnTo>
                  <a:lnTo>
                    <a:pt x="200819" y="3107046"/>
                  </a:lnTo>
                  <a:lnTo>
                    <a:pt x="201084" y="3105194"/>
                  </a:lnTo>
                  <a:lnTo>
                    <a:pt x="201789" y="3100564"/>
                  </a:lnTo>
                  <a:close/>
                  <a:moveTo>
                    <a:pt x="1260475" y="3095625"/>
                  </a:moveTo>
                  <a:lnTo>
                    <a:pt x="1262062" y="3101340"/>
                  </a:lnTo>
                  <a:lnTo>
                    <a:pt x="1263015" y="3106738"/>
                  </a:lnTo>
                  <a:lnTo>
                    <a:pt x="1263253" y="3110548"/>
                  </a:lnTo>
                  <a:lnTo>
                    <a:pt x="1262698" y="3106103"/>
                  </a:lnTo>
                  <a:lnTo>
                    <a:pt x="1261745" y="3100705"/>
                  </a:lnTo>
                  <a:lnTo>
                    <a:pt x="1260475" y="3095625"/>
                  </a:lnTo>
                  <a:close/>
                  <a:moveTo>
                    <a:pt x="1746773" y="3094566"/>
                  </a:moveTo>
                  <a:lnTo>
                    <a:pt x="1746773" y="3198013"/>
                  </a:lnTo>
                  <a:lnTo>
                    <a:pt x="1764563" y="3200227"/>
                  </a:lnTo>
                  <a:lnTo>
                    <a:pt x="1782671" y="3202758"/>
                  </a:lnTo>
                  <a:lnTo>
                    <a:pt x="1800780" y="3204656"/>
                  </a:lnTo>
                  <a:lnTo>
                    <a:pt x="1819841" y="3206238"/>
                  </a:lnTo>
                  <a:lnTo>
                    <a:pt x="1819841" y="3102791"/>
                  </a:lnTo>
                  <a:lnTo>
                    <a:pt x="1800780" y="3101210"/>
                  </a:lnTo>
                  <a:lnTo>
                    <a:pt x="1782671" y="3099312"/>
                  </a:lnTo>
                  <a:lnTo>
                    <a:pt x="1764563" y="3097097"/>
                  </a:lnTo>
                  <a:lnTo>
                    <a:pt x="1746773" y="3094566"/>
                  </a:lnTo>
                  <a:close/>
                  <a:moveTo>
                    <a:pt x="1600953" y="3061666"/>
                  </a:moveTo>
                  <a:lnTo>
                    <a:pt x="1600953" y="3166378"/>
                  </a:lnTo>
                  <a:lnTo>
                    <a:pt x="1618744" y="3171756"/>
                  </a:lnTo>
                  <a:lnTo>
                    <a:pt x="1636217" y="3176501"/>
                  </a:lnTo>
                  <a:lnTo>
                    <a:pt x="1654960" y="3180930"/>
                  </a:lnTo>
                  <a:lnTo>
                    <a:pt x="1673704" y="3185042"/>
                  </a:lnTo>
                  <a:lnTo>
                    <a:pt x="1673704" y="3080963"/>
                  </a:lnTo>
                  <a:lnTo>
                    <a:pt x="1654960" y="3076534"/>
                  </a:lnTo>
                  <a:lnTo>
                    <a:pt x="1636217" y="3071789"/>
                  </a:lnTo>
                  <a:lnTo>
                    <a:pt x="1618108" y="3066728"/>
                  </a:lnTo>
                  <a:lnTo>
                    <a:pt x="1600953" y="3061666"/>
                  </a:lnTo>
                  <a:close/>
                  <a:moveTo>
                    <a:pt x="3151360" y="3046095"/>
                  </a:moveTo>
                  <a:lnTo>
                    <a:pt x="3151360" y="3160713"/>
                  </a:lnTo>
                  <a:lnTo>
                    <a:pt x="3174848" y="3161665"/>
                  </a:lnTo>
                  <a:lnTo>
                    <a:pt x="3198972" y="3161665"/>
                  </a:lnTo>
                  <a:lnTo>
                    <a:pt x="3231983" y="3161348"/>
                  </a:lnTo>
                  <a:lnTo>
                    <a:pt x="3231983" y="3046413"/>
                  </a:lnTo>
                  <a:lnTo>
                    <a:pt x="3198972" y="3046730"/>
                  </a:lnTo>
                  <a:lnTo>
                    <a:pt x="3174848" y="3046413"/>
                  </a:lnTo>
                  <a:lnTo>
                    <a:pt x="3151360" y="3046095"/>
                  </a:lnTo>
                  <a:close/>
                  <a:moveTo>
                    <a:pt x="3815080" y="3040062"/>
                  </a:moveTo>
                  <a:lnTo>
                    <a:pt x="3816033" y="3047365"/>
                  </a:lnTo>
                  <a:lnTo>
                    <a:pt x="3816350" y="3054985"/>
                  </a:lnTo>
                  <a:lnTo>
                    <a:pt x="3816350" y="3206115"/>
                  </a:lnTo>
                  <a:lnTo>
                    <a:pt x="3816033" y="3206432"/>
                  </a:lnTo>
                  <a:lnTo>
                    <a:pt x="3815398" y="3214687"/>
                  </a:lnTo>
                  <a:lnTo>
                    <a:pt x="3814763" y="3220720"/>
                  </a:lnTo>
                  <a:lnTo>
                    <a:pt x="3813493" y="3226117"/>
                  </a:lnTo>
                  <a:lnTo>
                    <a:pt x="3811906" y="3231197"/>
                  </a:lnTo>
                  <a:lnTo>
                    <a:pt x="3810319" y="3236912"/>
                  </a:lnTo>
                  <a:lnTo>
                    <a:pt x="3808097" y="3242310"/>
                  </a:lnTo>
                  <a:lnTo>
                    <a:pt x="3805558" y="3248025"/>
                  </a:lnTo>
                  <a:lnTo>
                    <a:pt x="3803019" y="3253105"/>
                  </a:lnTo>
                  <a:lnTo>
                    <a:pt x="3799844" y="3258185"/>
                  </a:lnTo>
                  <a:lnTo>
                    <a:pt x="3796036" y="3263583"/>
                  </a:lnTo>
                  <a:lnTo>
                    <a:pt x="3792226" y="3268663"/>
                  </a:lnTo>
                  <a:lnTo>
                    <a:pt x="3788418" y="3274060"/>
                  </a:lnTo>
                  <a:lnTo>
                    <a:pt x="3783974" y="3278823"/>
                  </a:lnTo>
                  <a:lnTo>
                    <a:pt x="3779212" y="3283903"/>
                  </a:lnTo>
                  <a:lnTo>
                    <a:pt x="3774134" y="3288983"/>
                  </a:lnTo>
                  <a:lnTo>
                    <a:pt x="3768420" y="3293745"/>
                  </a:lnTo>
                  <a:lnTo>
                    <a:pt x="3763024" y="3298508"/>
                  </a:lnTo>
                  <a:lnTo>
                    <a:pt x="3750963" y="3307715"/>
                  </a:lnTo>
                  <a:lnTo>
                    <a:pt x="3737314" y="3317240"/>
                  </a:lnTo>
                  <a:lnTo>
                    <a:pt x="3722713" y="3326448"/>
                  </a:lnTo>
                  <a:lnTo>
                    <a:pt x="3707477" y="3335020"/>
                  </a:lnTo>
                  <a:lnTo>
                    <a:pt x="3690971" y="3343275"/>
                  </a:lnTo>
                  <a:lnTo>
                    <a:pt x="3673513" y="3351213"/>
                  </a:lnTo>
                  <a:lnTo>
                    <a:pt x="3655103" y="3359150"/>
                  </a:lnTo>
                  <a:lnTo>
                    <a:pt x="3635424" y="3366770"/>
                  </a:lnTo>
                  <a:lnTo>
                    <a:pt x="3615109" y="3373755"/>
                  </a:lnTo>
                  <a:lnTo>
                    <a:pt x="3593842" y="3380423"/>
                  </a:lnTo>
                  <a:lnTo>
                    <a:pt x="3571941" y="3386773"/>
                  </a:lnTo>
                  <a:lnTo>
                    <a:pt x="3549087" y="3392805"/>
                  </a:lnTo>
                  <a:lnTo>
                    <a:pt x="3525281" y="3398203"/>
                  </a:lnTo>
                  <a:lnTo>
                    <a:pt x="3501157" y="3403283"/>
                  </a:lnTo>
                  <a:lnTo>
                    <a:pt x="3476082" y="3408045"/>
                  </a:lnTo>
                  <a:lnTo>
                    <a:pt x="3450371" y="3411855"/>
                  </a:lnTo>
                  <a:lnTo>
                    <a:pt x="3424343" y="3415983"/>
                  </a:lnTo>
                  <a:lnTo>
                    <a:pt x="3397680" y="3419475"/>
                  </a:lnTo>
                  <a:lnTo>
                    <a:pt x="3370065" y="3422333"/>
                  </a:lnTo>
                  <a:lnTo>
                    <a:pt x="3341815" y="3424555"/>
                  </a:lnTo>
                  <a:lnTo>
                    <a:pt x="3313565" y="3426460"/>
                  </a:lnTo>
                  <a:lnTo>
                    <a:pt x="3284680" y="3427730"/>
                  </a:lnTo>
                  <a:lnTo>
                    <a:pt x="3255478" y="3428683"/>
                  </a:lnTo>
                  <a:lnTo>
                    <a:pt x="3225959" y="3429000"/>
                  </a:lnTo>
                  <a:lnTo>
                    <a:pt x="3195487" y="3428683"/>
                  </a:lnTo>
                  <a:lnTo>
                    <a:pt x="3165650" y="3427730"/>
                  </a:lnTo>
                  <a:lnTo>
                    <a:pt x="3136130" y="3426143"/>
                  </a:lnTo>
                  <a:lnTo>
                    <a:pt x="3106928" y="3424238"/>
                  </a:lnTo>
                  <a:lnTo>
                    <a:pt x="3078678" y="3422015"/>
                  </a:lnTo>
                  <a:lnTo>
                    <a:pt x="3050428" y="3418840"/>
                  </a:lnTo>
                  <a:lnTo>
                    <a:pt x="3022813" y="3415030"/>
                  </a:lnTo>
                  <a:lnTo>
                    <a:pt x="2996150" y="3411220"/>
                  </a:lnTo>
                  <a:lnTo>
                    <a:pt x="2970122" y="3406775"/>
                  </a:lnTo>
                  <a:lnTo>
                    <a:pt x="2944729" y="3402013"/>
                  </a:lnTo>
                  <a:lnTo>
                    <a:pt x="2919971" y="3396615"/>
                  </a:lnTo>
                  <a:lnTo>
                    <a:pt x="2895847" y="3390583"/>
                  </a:lnTo>
                  <a:lnTo>
                    <a:pt x="2872994" y="3384868"/>
                  </a:lnTo>
                  <a:lnTo>
                    <a:pt x="2850775" y="3378200"/>
                  </a:lnTo>
                  <a:lnTo>
                    <a:pt x="2829190" y="3370898"/>
                  </a:lnTo>
                  <a:lnTo>
                    <a:pt x="2808876" y="3363595"/>
                  </a:lnTo>
                  <a:lnTo>
                    <a:pt x="2789196" y="3355975"/>
                  </a:lnTo>
                  <a:lnTo>
                    <a:pt x="2770469" y="3347720"/>
                  </a:lnTo>
                  <a:lnTo>
                    <a:pt x="2753328" y="3339465"/>
                  </a:lnTo>
                  <a:lnTo>
                    <a:pt x="2736823" y="3330893"/>
                  </a:lnTo>
                  <a:lnTo>
                    <a:pt x="2721269" y="3321685"/>
                  </a:lnTo>
                  <a:lnTo>
                    <a:pt x="2706986" y="3312160"/>
                  </a:lnTo>
                  <a:lnTo>
                    <a:pt x="2693972" y="3302635"/>
                  </a:lnTo>
                  <a:lnTo>
                    <a:pt x="2688258" y="3297873"/>
                  </a:lnTo>
                  <a:lnTo>
                    <a:pt x="2682227" y="3292793"/>
                  </a:lnTo>
                  <a:lnTo>
                    <a:pt x="2676831" y="3287713"/>
                  </a:lnTo>
                  <a:lnTo>
                    <a:pt x="2671753" y="3282950"/>
                  </a:lnTo>
                  <a:lnTo>
                    <a:pt x="2666991" y="3277870"/>
                  </a:lnTo>
                  <a:lnTo>
                    <a:pt x="2662548" y="3272473"/>
                  </a:lnTo>
                  <a:lnTo>
                    <a:pt x="2658104" y="3267393"/>
                  </a:lnTo>
                  <a:lnTo>
                    <a:pt x="2654612" y="3261995"/>
                  </a:lnTo>
                  <a:lnTo>
                    <a:pt x="2651121" y="3256598"/>
                  </a:lnTo>
                  <a:lnTo>
                    <a:pt x="2647947" y="3251200"/>
                  </a:lnTo>
                  <a:lnTo>
                    <a:pt x="2645090" y="3245485"/>
                  </a:lnTo>
                  <a:lnTo>
                    <a:pt x="2642868" y="3240405"/>
                  </a:lnTo>
                  <a:lnTo>
                    <a:pt x="2640329" y="3234372"/>
                  </a:lnTo>
                  <a:lnTo>
                    <a:pt x="2638742" y="3228975"/>
                  </a:lnTo>
                  <a:lnTo>
                    <a:pt x="2637789" y="3223577"/>
                  </a:lnTo>
                  <a:lnTo>
                    <a:pt x="2636520" y="3217862"/>
                  </a:lnTo>
                  <a:lnTo>
                    <a:pt x="2636202" y="3212147"/>
                  </a:lnTo>
                  <a:lnTo>
                    <a:pt x="2635885" y="3206432"/>
                  </a:lnTo>
                  <a:lnTo>
                    <a:pt x="2635250" y="3206432"/>
                  </a:lnTo>
                  <a:lnTo>
                    <a:pt x="2635250" y="3097530"/>
                  </a:lnTo>
                  <a:lnTo>
                    <a:pt x="2646360" y="3105785"/>
                  </a:lnTo>
                  <a:lnTo>
                    <a:pt x="2657786" y="3114040"/>
                  </a:lnTo>
                  <a:lnTo>
                    <a:pt x="2670166" y="3121977"/>
                  </a:lnTo>
                  <a:lnTo>
                    <a:pt x="2683180" y="3129597"/>
                  </a:lnTo>
                  <a:lnTo>
                    <a:pt x="2696511" y="3136900"/>
                  </a:lnTo>
                  <a:lnTo>
                    <a:pt x="2710160" y="3144202"/>
                  </a:lnTo>
                  <a:lnTo>
                    <a:pt x="2724761" y="3151187"/>
                  </a:lnTo>
                  <a:lnTo>
                    <a:pt x="2740314" y="3157855"/>
                  </a:lnTo>
                  <a:lnTo>
                    <a:pt x="2755550" y="3164205"/>
                  </a:lnTo>
                  <a:lnTo>
                    <a:pt x="2771738" y="3170237"/>
                  </a:lnTo>
                  <a:lnTo>
                    <a:pt x="2788244" y="3176270"/>
                  </a:lnTo>
                  <a:lnTo>
                    <a:pt x="2805384" y="3181985"/>
                  </a:lnTo>
                  <a:lnTo>
                    <a:pt x="2822525" y="3187065"/>
                  </a:lnTo>
                  <a:lnTo>
                    <a:pt x="2840300" y="3192145"/>
                  </a:lnTo>
                  <a:lnTo>
                    <a:pt x="2858393" y="3196907"/>
                  </a:lnTo>
                  <a:lnTo>
                    <a:pt x="2877120" y="3201670"/>
                  </a:lnTo>
                  <a:lnTo>
                    <a:pt x="2895530" y="3205797"/>
                  </a:lnTo>
                  <a:lnTo>
                    <a:pt x="2914892" y="3209925"/>
                  </a:lnTo>
                  <a:lnTo>
                    <a:pt x="2934255" y="3213735"/>
                  </a:lnTo>
                  <a:lnTo>
                    <a:pt x="2953617" y="3217227"/>
                  </a:lnTo>
                  <a:lnTo>
                    <a:pt x="2973614" y="3220402"/>
                  </a:lnTo>
                  <a:lnTo>
                    <a:pt x="2993294" y="3222942"/>
                  </a:lnTo>
                  <a:lnTo>
                    <a:pt x="3013926" y="3225800"/>
                  </a:lnTo>
                  <a:lnTo>
                    <a:pt x="3033923" y="3228340"/>
                  </a:lnTo>
                  <a:lnTo>
                    <a:pt x="3054555" y="3230245"/>
                  </a:lnTo>
                  <a:lnTo>
                    <a:pt x="3074869" y="3232150"/>
                  </a:lnTo>
                  <a:lnTo>
                    <a:pt x="3095819" y="3233737"/>
                  </a:lnTo>
                  <a:lnTo>
                    <a:pt x="3116451" y="3235007"/>
                  </a:lnTo>
                  <a:lnTo>
                    <a:pt x="3137400" y="3235960"/>
                  </a:lnTo>
                  <a:lnTo>
                    <a:pt x="3158032" y="3236595"/>
                  </a:lnTo>
                  <a:lnTo>
                    <a:pt x="3178981" y="3237230"/>
                  </a:lnTo>
                  <a:lnTo>
                    <a:pt x="3199613" y="3237230"/>
                  </a:lnTo>
                  <a:lnTo>
                    <a:pt x="3224372" y="3236912"/>
                  </a:lnTo>
                  <a:lnTo>
                    <a:pt x="3249765" y="3236595"/>
                  </a:lnTo>
                  <a:lnTo>
                    <a:pt x="3274523" y="3235325"/>
                  </a:lnTo>
                  <a:lnTo>
                    <a:pt x="3299282" y="3234055"/>
                  </a:lnTo>
                  <a:lnTo>
                    <a:pt x="3324040" y="3232150"/>
                  </a:lnTo>
                  <a:lnTo>
                    <a:pt x="3348481" y="3230245"/>
                  </a:lnTo>
                  <a:lnTo>
                    <a:pt x="3372922" y="3227387"/>
                  </a:lnTo>
                  <a:lnTo>
                    <a:pt x="3397680" y="3224530"/>
                  </a:lnTo>
                  <a:lnTo>
                    <a:pt x="3421486" y="3221355"/>
                  </a:lnTo>
                  <a:lnTo>
                    <a:pt x="3445292" y="3217545"/>
                  </a:lnTo>
                  <a:lnTo>
                    <a:pt x="3468464" y="3213735"/>
                  </a:lnTo>
                  <a:lnTo>
                    <a:pt x="3491635" y="3208972"/>
                  </a:lnTo>
                  <a:lnTo>
                    <a:pt x="3514171" y="3204210"/>
                  </a:lnTo>
                  <a:lnTo>
                    <a:pt x="3536390" y="3199130"/>
                  </a:lnTo>
                  <a:lnTo>
                    <a:pt x="3557974" y="3193097"/>
                  </a:lnTo>
                  <a:lnTo>
                    <a:pt x="3579241" y="3187065"/>
                  </a:lnTo>
                  <a:lnTo>
                    <a:pt x="3599873" y="3180715"/>
                  </a:lnTo>
                  <a:lnTo>
                    <a:pt x="3619870" y="3174047"/>
                  </a:lnTo>
                  <a:lnTo>
                    <a:pt x="3639233" y="3167062"/>
                  </a:lnTo>
                  <a:lnTo>
                    <a:pt x="3657643" y="3159442"/>
                  </a:lnTo>
                  <a:lnTo>
                    <a:pt x="3676053" y="3151505"/>
                  </a:lnTo>
                  <a:lnTo>
                    <a:pt x="3692876" y="3143250"/>
                  </a:lnTo>
                  <a:lnTo>
                    <a:pt x="3709381" y="3134677"/>
                  </a:lnTo>
                  <a:lnTo>
                    <a:pt x="3724935" y="3125470"/>
                  </a:lnTo>
                  <a:lnTo>
                    <a:pt x="3739853" y="3116262"/>
                  </a:lnTo>
                  <a:lnTo>
                    <a:pt x="3753502" y="3106420"/>
                  </a:lnTo>
                  <a:lnTo>
                    <a:pt x="3766198" y="3096577"/>
                  </a:lnTo>
                  <a:lnTo>
                    <a:pt x="3772547" y="3090862"/>
                  </a:lnTo>
                  <a:lnTo>
                    <a:pt x="3777943" y="3085782"/>
                  </a:lnTo>
                  <a:lnTo>
                    <a:pt x="3783656" y="3080385"/>
                  </a:lnTo>
                  <a:lnTo>
                    <a:pt x="3789052" y="3074670"/>
                  </a:lnTo>
                  <a:lnTo>
                    <a:pt x="3793814" y="3069272"/>
                  </a:lnTo>
                  <a:lnTo>
                    <a:pt x="3798575" y="3063557"/>
                  </a:lnTo>
                  <a:lnTo>
                    <a:pt x="3803336" y="3057842"/>
                  </a:lnTo>
                  <a:lnTo>
                    <a:pt x="3807145" y="3051810"/>
                  </a:lnTo>
                  <a:lnTo>
                    <a:pt x="3811271" y="3045777"/>
                  </a:lnTo>
                  <a:lnTo>
                    <a:pt x="3815080" y="3040062"/>
                  </a:lnTo>
                  <a:close/>
                  <a:moveTo>
                    <a:pt x="2989478" y="3031808"/>
                  </a:moveTo>
                  <a:lnTo>
                    <a:pt x="2989478" y="3147378"/>
                  </a:lnTo>
                  <a:lnTo>
                    <a:pt x="3009158" y="3149918"/>
                  </a:lnTo>
                  <a:lnTo>
                    <a:pt x="3029472" y="3152140"/>
                  </a:lnTo>
                  <a:lnTo>
                    <a:pt x="3049469" y="3154363"/>
                  </a:lnTo>
                  <a:lnTo>
                    <a:pt x="3070419" y="3155950"/>
                  </a:lnTo>
                  <a:lnTo>
                    <a:pt x="3070419" y="3041333"/>
                  </a:lnTo>
                  <a:lnTo>
                    <a:pt x="3049469" y="3039428"/>
                  </a:lnTo>
                  <a:lnTo>
                    <a:pt x="3029472" y="3036888"/>
                  </a:lnTo>
                  <a:lnTo>
                    <a:pt x="3009158" y="3034665"/>
                  </a:lnTo>
                  <a:lnTo>
                    <a:pt x="2989478" y="3031808"/>
                  </a:lnTo>
                  <a:close/>
                  <a:moveTo>
                    <a:pt x="2402802" y="3022755"/>
                  </a:moveTo>
                  <a:lnTo>
                    <a:pt x="2397719" y="3026235"/>
                  </a:lnTo>
                  <a:lnTo>
                    <a:pt x="2391365" y="3029398"/>
                  </a:lnTo>
                  <a:lnTo>
                    <a:pt x="2383740" y="3032878"/>
                  </a:lnTo>
                  <a:lnTo>
                    <a:pt x="2376433" y="3036042"/>
                  </a:lnTo>
                  <a:lnTo>
                    <a:pt x="2360867" y="3042369"/>
                  </a:lnTo>
                  <a:lnTo>
                    <a:pt x="2347841" y="3047114"/>
                  </a:lnTo>
                  <a:lnTo>
                    <a:pt x="2347841" y="3137274"/>
                  </a:lnTo>
                  <a:lnTo>
                    <a:pt x="2355784" y="3133794"/>
                  </a:lnTo>
                  <a:lnTo>
                    <a:pt x="2363408" y="3129681"/>
                  </a:lnTo>
                  <a:lnTo>
                    <a:pt x="2371033" y="3125252"/>
                  </a:lnTo>
                  <a:lnTo>
                    <a:pt x="2378340" y="3120507"/>
                  </a:lnTo>
                  <a:lnTo>
                    <a:pt x="2385329" y="3115762"/>
                  </a:lnTo>
                  <a:lnTo>
                    <a:pt x="2391683" y="3111017"/>
                  </a:lnTo>
                  <a:lnTo>
                    <a:pt x="2397719" y="3106271"/>
                  </a:lnTo>
                  <a:lnTo>
                    <a:pt x="2402802" y="3101526"/>
                  </a:lnTo>
                  <a:lnTo>
                    <a:pt x="2402802" y="3022755"/>
                  </a:lnTo>
                  <a:close/>
                  <a:moveTo>
                    <a:pt x="698500" y="3017837"/>
                  </a:moveTo>
                  <a:lnTo>
                    <a:pt x="698500" y="3086100"/>
                  </a:lnTo>
                  <a:lnTo>
                    <a:pt x="684586" y="3083595"/>
                  </a:lnTo>
                  <a:lnTo>
                    <a:pt x="667825" y="3079838"/>
                  </a:lnTo>
                  <a:lnTo>
                    <a:pt x="659920" y="3077959"/>
                  </a:lnTo>
                  <a:lnTo>
                    <a:pt x="652962" y="3076393"/>
                  </a:lnTo>
                  <a:lnTo>
                    <a:pt x="646321" y="3074201"/>
                  </a:lnTo>
                  <a:lnTo>
                    <a:pt x="640313" y="3071696"/>
                  </a:lnTo>
                  <a:lnTo>
                    <a:pt x="634305" y="3069191"/>
                  </a:lnTo>
                  <a:lnTo>
                    <a:pt x="629245" y="3065433"/>
                  </a:lnTo>
                  <a:lnTo>
                    <a:pt x="626082" y="3063555"/>
                  </a:lnTo>
                  <a:lnTo>
                    <a:pt x="623869" y="3061363"/>
                  </a:lnTo>
                  <a:lnTo>
                    <a:pt x="622288" y="3058545"/>
                  </a:lnTo>
                  <a:lnTo>
                    <a:pt x="620706" y="3056353"/>
                  </a:lnTo>
                  <a:lnTo>
                    <a:pt x="619441" y="3053534"/>
                  </a:lnTo>
                  <a:lnTo>
                    <a:pt x="619125" y="3051029"/>
                  </a:lnTo>
                  <a:lnTo>
                    <a:pt x="619125" y="3048524"/>
                  </a:lnTo>
                  <a:lnTo>
                    <a:pt x="619441" y="3046019"/>
                  </a:lnTo>
                  <a:lnTo>
                    <a:pt x="620390" y="3043514"/>
                  </a:lnTo>
                  <a:lnTo>
                    <a:pt x="621971" y="3041009"/>
                  </a:lnTo>
                  <a:lnTo>
                    <a:pt x="623553" y="3038817"/>
                  </a:lnTo>
                  <a:lnTo>
                    <a:pt x="625766" y="3036312"/>
                  </a:lnTo>
                  <a:lnTo>
                    <a:pt x="628296" y="3034433"/>
                  </a:lnTo>
                  <a:lnTo>
                    <a:pt x="631142" y="3032555"/>
                  </a:lnTo>
                  <a:lnTo>
                    <a:pt x="634937" y="3030676"/>
                  </a:lnTo>
                  <a:lnTo>
                    <a:pt x="638732" y="3029110"/>
                  </a:lnTo>
                  <a:lnTo>
                    <a:pt x="645057" y="3026605"/>
                  </a:lnTo>
                  <a:lnTo>
                    <a:pt x="651697" y="3024726"/>
                  </a:lnTo>
                  <a:lnTo>
                    <a:pt x="658655" y="3023161"/>
                  </a:lnTo>
                  <a:lnTo>
                    <a:pt x="666244" y="3021595"/>
                  </a:lnTo>
                  <a:lnTo>
                    <a:pt x="674150" y="3020342"/>
                  </a:lnTo>
                  <a:lnTo>
                    <a:pt x="682056" y="3019403"/>
                  </a:lnTo>
                  <a:lnTo>
                    <a:pt x="698500" y="3017837"/>
                  </a:lnTo>
                  <a:close/>
                  <a:moveTo>
                    <a:pt x="2827597" y="2994977"/>
                  </a:moveTo>
                  <a:lnTo>
                    <a:pt x="2827597" y="3112135"/>
                  </a:lnTo>
                  <a:lnTo>
                    <a:pt x="2846959" y="3117850"/>
                  </a:lnTo>
                  <a:lnTo>
                    <a:pt x="2866956" y="3123248"/>
                  </a:lnTo>
                  <a:lnTo>
                    <a:pt x="2887588" y="3128010"/>
                  </a:lnTo>
                  <a:lnTo>
                    <a:pt x="2908220" y="3132773"/>
                  </a:lnTo>
                  <a:lnTo>
                    <a:pt x="2908220" y="3016885"/>
                  </a:lnTo>
                  <a:lnTo>
                    <a:pt x="2887588" y="3011805"/>
                  </a:lnTo>
                  <a:lnTo>
                    <a:pt x="2866956" y="3006725"/>
                  </a:lnTo>
                  <a:lnTo>
                    <a:pt x="2846959" y="3001010"/>
                  </a:lnTo>
                  <a:lnTo>
                    <a:pt x="2827597" y="2994977"/>
                  </a:lnTo>
                  <a:close/>
                  <a:moveTo>
                    <a:pt x="1455133" y="2986375"/>
                  </a:moveTo>
                  <a:lnTo>
                    <a:pt x="1455133" y="3092352"/>
                  </a:lnTo>
                  <a:lnTo>
                    <a:pt x="1457675" y="3094883"/>
                  </a:lnTo>
                  <a:lnTo>
                    <a:pt x="1460216" y="3097730"/>
                  </a:lnTo>
                  <a:lnTo>
                    <a:pt x="1466888" y="3103741"/>
                  </a:lnTo>
                  <a:lnTo>
                    <a:pt x="1475466" y="3110068"/>
                  </a:lnTo>
                  <a:lnTo>
                    <a:pt x="1484679" y="3116078"/>
                  </a:lnTo>
                  <a:lnTo>
                    <a:pt x="1495162" y="3122405"/>
                  </a:lnTo>
                  <a:lnTo>
                    <a:pt x="1505964" y="3128732"/>
                  </a:lnTo>
                  <a:lnTo>
                    <a:pt x="1517083" y="3134743"/>
                  </a:lnTo>
                  <a:lnTo>
                    <a:pt x="1528202" y="3139804"/>
                  </a:lnTo>
                  <a:lnTo>
                    <a:pt x="1528202" y="3033195"/>
                  </a:lnTo>
                  <a:lnTo>
                    <a:pt x="1517083" y="3027817"/>
                  </a:lnTo>
                  <a:lnTo>
                    <a:pt x="1506917" y="3022122"/>
                  </a:lnTo>
                  <a:lnTo>
                    <a:pt x="1497068" y="3016428"/>
                  </a:lnTo>
                  <a:lnTo>
                    <a:pt x="1487538" y="3010734"/>
                  </a:lnTo>
                  <a:lnTo>
                    <a:pt x="1478960" y="3005039"/>
                  </a:lnTo>
                  <a:lnTo>
                    <a:pt x="1470700" y="2998712"/>
                  </a:lnTo>
                  <a:lnTo>
                    <a:pt x="1462758" y="2992702"/>
                  </a:lnTo>
                  <a:lnTo>
                    <a:pt x="1455133" y="2986375"/>
                  </a:lnTo>
                  <a:close/>
                  <a:moveTo>
                    <a:pt x="711352" y="2965750"/>
                  </a:moveTo>
                  <a:lnTo>
                    <a:pt x="709129" y="2966067"/>
                  </a:lnTo>
                  <a:lnTo>
                    <a:pt x="706270" y="2966384"/>
                  </a:lnTo>
                  <a:lnTo>
                    <a:pt x="704047" y="2966702"/>
                  </a:lnTo>
                  <a:lnTo>
                    <a:pt x="701824" y="2967653"/>
                  </a:lnTo>
                  <a:lnTo>
                    <a:pt x="700236" y="2968288"/>
                  </a:lnTo>
                  <a:lnTo>
                    <a:pt x="699283" y="2969556"/>
                  </a:lnTo>
                  <a:lnTo>
                    <a:pt x="698330" y="2970191"/>
                  </a:lnTo>
                  <a:lnTo>
                    <a:pt x="698012" y="2971459"/>
                  </a:lnTo>
                  <a:lnTo>
                    <a:pt x="698012" y="2990491"/>
                  </a:lnTo>
                  <a:lnTo>
                    <a:pt x="683085" y="2991760"/>
                  </a:lnTo>
                  <a:lnTo>
                    <a:pt x="667839" y="2993346"/>
                  </a:lnTo>
                  <a:lnTo>
                    <a:pt x="653865" y="2995249"/>
                  </a:lnTo>
                  <a:lnTo>
                    <a:pt x="639890" y="2997786"/>
                  </a:lnTo>
                  <a:lnTo>
                    <a:pt x="626550" y="3000641"/>
                  </a:lnTo>
                  <a:lnTo>
                    <a:pt x="613846" y="3004130"/>
                  </a:lnTo>
                  <a:lnTo>
                    <a:pt x="602094" y="3007619"/>
                  </a:lnTo>
                  <a:lnTo>
                    <a:pt x="590978" y="3012060"/>
                  </a:lnTo>
                  <a:lnTo>
                    <a:pt x="583673" y="3015549"/>
                  </a:lnTo>
                  <a:lnTo>
                    <a:pt x="576368" y="3019355"/>
                  </a:lnTo>
                  <a:lnTo>
                    <a:pt x="570015" y="3023162"/>
                  </a:lnTo>
                  <a:lnTo>
                    <a:pt x="564616" y="3026968"/>
                  </a:lnTo>
                  <a:lnTo>
                    <a:pt x="559852" y="3031092"/>
                  </a:lnTo>
                  <a:lnTo>
                    <a:pt x="556041" y="3035215"/>
                  </a:lnTo>
                  <a:lnTo>
                    <a:pt x="552865" y="3039656"/>
                  </a:lnTo>
                  <a:lnTo>
                    <a:pt x="550324" y="3044096"/>
                  </a:lnTo>
                  <a:lnTo>
                    <a:pt x="548736" y="3048854"/>
                  </a:lnTo>
                  <a:lnTo>
                    <a:pt x="547783" y="3052978"/>
                  </a:lnTo>
                  <a:lnTo>
                    <a:pt x="547783" y="3057736"/>
                  </a:lnTo>
                  <a:lnTo>
                    <a:pt x="548736" y="3062176"/>
                  </a:lnTo>
                  <a:lnTo>
                    <a:pt x="550324" y="3066617"/>
                  </a:lnTo>
                  <a:lnTo>
                    <a:pt x="552865" y="3070741"/>
                  </a:lnTo>
                  <a:lnTo>
                    <a:pt x="556358" y="3075181"/>
                  </a:lnTo>
                  <a:lnTo>
                    <a:pt x="560805" y="3079622"/>
                  </a:lnTo>
                  <a:lnTo>
                    <a:pt x="564934" y="3083111"/>
                  </a:lnTo>
                  <a:lnTo>
                    <a:pt x="570015" y="3086917"/>
                  </a:lnTo>
                  <a:lnTo>
                    <a:pt x="576050" y="3090089"/>
                  </a:lnTo>
                  <a:lnTo>
                    <a:pt x="582720" y="3093578"/>
                  </a:lnTo>
                  <a:lnTo>
                    <a:pt x="589390" y="3096433"/>
                  </a:lnTo>
                  <a:lnTo>
                    <a:pt x="597012" y="3099288"/>
                  </a:lnTo>
                  <a:lnTo>
                    <a:pt x="605270" y="3101825"/>
                  </a:lnTo>
                  <a:lnTo>
                    <a:pt x="613528" y="3104046"/>
                  </a:lnTo>
                  <a:lnTo>
                    <a:pt x="645607" y="3110707"/>
                  </a:lnTo>
                  <a:lnTo>
                    <a:pt x="698012" y="3121808"/>
                  </a:lnTo>
                  <a:lnTo>
                    <a:pt x="698012" y="3203010"/>
                  </a:lnTo>
                  <a:lnTo>
                    <a:pt x="684673" y="3201424"/>
                  </a:lnTo>
                  <a:lnTo>
                    <a:pt x="672286" y="3199203"/>
                  </a:lnTo>
                  <a:lnTo>
                    <a:pt x="657993" y="3196983"/>
                  </a:lnTo>
                  <a:lnTo>
                    <a:pt x="643066" y="3193494"/>
                  </a:lnTo>
                  <a:lnTo>
                    <a:pt x="629409" y="3189370"/>
                  </a:lnTo>
                  <a:lnTo>
                    <a:pt x="617022" y="3185247"/>
                  </a:lnTo>
                  <a:lnTo>
                    <a:pt x="613846" y="3183978"/>
                  </a:lnTo>
                  <a:lnTo>
                    <a:pt x="610670" y="3182709"/>
                  </a:lnTo>
                  <a:lnTo>
                    <a:pt x="608129" y="3181441"/>
                  </a:lnTo>
                  <a:lnTo>
                    <a:pt x="608446" y="3181441"/>
                  </a:lnTo>
                  <a:lnTo>
                    <a:pt x="608129" y="3181123"/>
                  </a:lnTo>
                  <a:lnTo>
                    <a:pt x="604317" y="3179220"/>
                  </a:lnTo>
                  <a:lnTo>
                    <a:pt x="602412" y="3177951"/>
                  </a:lnTo>
                  <a:lnTo>
                    <a:pt x="600506" y="3177000"/>
                  </a:lnTo>
                  <a:lnTo>
                    <a:pt x="595424" y="3175731"/>
                  </a:lnTo>
                  <a:lnTo>
                    <a:pt x="590343" y="3174780"/>
                  </a:lnTo>
                  <a:lnTo>
                    <a:pt x="584308" y="3174780"/>
                  </a:lnTo>
                  <a:lnTo>
                    <a:pt x="578273" y="3175414"/>
                  </a:lnTo>
                  <a:lnTo>
                    <a:pt x="572556" y="3176048"/>
                  </a:lnTo>
                  <a:lnTo>
                    <a:pt x="566522" y="3177634"/>
                  </a:lnTo>
                  <a:lnTo>
                    <a:pt x="560805" y="3179220"/>
                  </a:lnTo>
                  <a:lnTo>
                    <a:pt x="555405" y="3181123"/>
                  </a:lnTo>
                  <a:lnTo>
                    <a:pt x="551277" y="3183661"/>
                  </a:lnTo>
                  <a:lnTo>
                    <a:pt x="547148" y="3185881"/>
                  </a:lnTo>
                  <a:lnTo>
                    <a:pt x="544607" y="3188736"/>
                  </a:lnTo>
                  <a:lnTo>
                    <a:pt x="543336" y="3190005"/>
                  </a:lnTo>
                  <a:lnTo>
                    <a:pt x="542383" y="3190956"/>
                  </a:lnTo>
                  <a:lnTo>
                    <a:pt x="542066" y="3192542"/>
                  </a:lnTo>
                  <a:lnTo>
                    <a:pt x="542066" y="3193811"/>
                  </a:lnTo>
                  <a:lnTo>
                    <a:pt x="542066" y="3195080"/>
                  </a:lnTo>
                  <a:lnTo>
                    <a:pt x="543019" y="3196031"/>
                  </a:lnTo>
                  <a:lnTo>
                    <a:pt x="543654" y="3197300"/>
                  </a:lnTo>
                  <a:lnTo>
                    <a:pt x="545242" y="3198569"/>
                  </a:lnTo>
                  <a:lnTo>
                    <a:pt x="550959" y="3202058"/>
                  </a:lnTo>
                  <a:lnTo>
                    <a:pt x="557629" y="3205547"/>
                  </a:lnTo>
                  <a:lnTo>
                    <a:pt x="564299" y="3208719"/>
                  </a:lnTo>
                  <a:lnTo>
                    <a:pt x="572239" y="3211891"/>
                  </a:lnTo>
                  <a:lnTo>
                    <a:pt x="580497" y="3214746"/>
                  </a:lnTo>
                  <a:lnTo>
                    <a:pt x="589072" y="3216966"/>
                  </a:lnTo>
                  <a:lnTo>
                    <a:pt x="598600" y="3219821"/>
                  </a:lnTo>
                  <a:lnTo>
                    <a:pt x="608446" y="3221724"/>
                  </a:lnTo>
                  <a:lnTo>
                    <a:pt x="618610" y="3223627"/>
                  </a:lnTo>
                  <a:lnTo>
                    <a:pt x="629409" y="3225847"/>
                  </a:lnTo>
                  <a:lnTo>
                    <a:pt x="651324" y="3229019"/>
                  </a:lnTo>
                  <a:lnTo>
                    <a:pt x="674192" y="3230923"/>
                  </a:lnTo>
                  <a:lnTo>
                    <a:pt x="698012" y="3232509"/>
                  </a:lnTo>
                  <a:lnTo>
                    <a:pt x="698012" y="3251223"/>
                  </a:lnTo>
                  <a:lnTo>
                    <a:pt x="698330" y="3252492"/>
                  </a:lnTo>
                  <a:lnTo>
                    <a:pt x="699283" y="3253443"/>
                  </a:lnTo>
                  <a:lnTo>
                    <a:pt x="700236" y="3254395"/>
                  </a:lnTo>
                  <a:lnTo>
                    <a:pt x="701824" y="3255346"/>
                  </a:lnTo>
                  <a:lnTo>
                    <a:pt x="704047" y="3255981"/>
                  </a:lnTo>
                  <a:lnTo>
                    <a:pt x="706270" y="3256298"/>
                  </a:lnTo>
                  <a:lnTo>
                    <a:pt x="709129" y="3256932"/>
                  </a:lnTo>
                  <a:lnTo>
                    <a:pt x="711352" y="3257249"/>
                  </a:lnTo>
                  <a:lnTo>
                    <a:pt x="758358" y="3257249"/>
                  </a:lnTo>
                  <a:lnTo>
                    <a:pt x="760581" y="3256932"/>
                  </a:lnTo>
                  <a:lnTo>
                    <a:pt x="763440" y="3256298"/>
                  </a:lnTo>
                  <a:lnTo>
                    <a:pt x="765345" y="3255981"/>
                  </a:lnTo>
                  <a:lnTo>
                    <a:pt x="767886" y="3255346"/>
                  </a:lnTo>
                  <a:lnTo>
                    <a:pt x="769474" y="3254395"/>
                  </a:lnTo>
                  <a:lnTo>
                    <a:pt x="770427" y="3253443"/>
                  </a:lnTo>
                  <a:lnTo>
                    <a:pt x="771380" y="3252492"/>
                  </a:lnTo>
                  <a:lnTo>
                    <a:pt x="771698" y="3251223"/>
                  </a:lnTo>
                  <a:lnTo>
                    <a:pt x="771698" y="3231874"/>
                  </a:lnTo>
                  <a:lnTo>
                    <a:pt x="786308" y="3230923"/>
                  </a:lnTo>
                  <a:lnTo>
                    <a:pt x="800600" y="3229654"/>
                  </a:lnTo>
                  <a:lnTo>
                    <a:pt x="814257" y="3228068"/>
                  </a:lnTo>
                  <a:lnTo>
                    <a:pt x="827279" y="3226165"/>
                  </a:lnTo>
                  <a:lnTo>
                    <a:pt x="839984" y="3223627"/>
                  </a:lnTo>
                  <a:lnTo>
                    <a:pt x="851418" y="3221090"/>
                  </a:lnTo>
                  <a:lnTo>
                    <a:pt x="862534" y="3217918"/>
                  </a:lnTo>
                  <a:lnTo>
                    <a:pt x="872062" y="3214746"/>
                  </a:lnTo>
                  <a:lnTo>
                    <a:pt x="880002" y="3211257"/>
                  </a:lnTo>
                  <a:lnTo>
                    <a:pt x="886990" y="3208085"/>
                  </a:lnTo>
                  <a:lnTo>
                    <a:pt x="893660" y="3204278"/>
                  </a:lnTo>
                  <a:lnTo>
                    <a:pt x="899694" y="3200472"/>
                  </a:lnTo>
                  <a:lnTo>
                    <a:pt x="904776" y="3196666"/>
                  </a:lnTo>
                  <a:lnTo>
                    <a:pt x="909540" y="3192542"/>
                  </a:lnTo>
                  <a:lnTo>
                    <a:pt x="913352" y="3188419"/>
                  </a:lnTo>
                  <a:lnTo>
                    <a:pt x="916528" y="3184295"/>
                  </a:lnTo>
                  <a:lnTo>
                    <a:pt x="919069" y="3179855"/>
                  </a:lnTo>
                  <a:lnTo>
                    <a:pt x="920657" y="3175414"/>
                  </a:lnTo>
                  <a:lnTo>
                    <a:pt x="921609" y="3170973"/>
                  </a:lnTo>
                  <a:lnTo>
                    <a:pt x="921927" y="3166533"/>
                  </a:lnTo>
                  <a:lnTo>
                    <a:pt x="921292" y="3161775"/>
                  </a:lnTo>
                  <a:lnTo>
                    <a:pt x="920021" y="3157651"/>
                  </a:lnTo>
                  <a:lnTo>
                    <a:pt x="917798" y="3153210"/>
                  </a:lnTo>
                  <a:lnTo>
                    <a:pt x="914622" y="3148453"/>
                  </a:lnTo>
                  <a:lnTo>
                    <a:pt x="912716" y="3146549"/>
                  </a:lnTo>
                  <a:lnTo>
                    <a:pt x="910493" y="3144012"/>
                  </a:lnTo>
                  <a:lnTo>
                    <a:pt x="905411" y="3139888"/>
                  </a:lnTo>
                  <a:lnTo>
                    <a:pt x="899059" y="3135765"/>
                  </a:lnTo>
                  <a:lnTo>
                    <a:pt x="892389" y="3132276"/>
                  </a:lnTo>
                  <a:lnTo>
                    <a:pt x="884449" y="3128787"/>
                  </a:lnTo>
                  <a:lnTo>
                    <a:pt x="876191" y="3125615"/>
                  </a:lnTo>
                  <a:lnTo>
                    <a:pt x="867298" y="3122443"/>
                  </a:lnTo>
                  <a:lnTo>
                    <a:pt x="857452" y="3119588"/>
                  </a:lnTo>
                  <a:lnTo>
                    <a:pt x="847606" y="3117051"/>
                  </a:lnTo>
                  <a:lnTo>
                    <a:pt x="836808" y="3114196"/>
                  </a:lnTo>
                  <a:lnTo>
                    <a:pt x="815528" y="3109438"/>
                  </a:lnTo>
                  <a:lnTo>
                    <a:pt x="793613" y="3104997"/>
                  </a:lnTo>
                  <a:lnTo>
                    <a:pt x="771698" y="3101191"/>
                  </a:lnTo>
                  <a:lnTo>
                    <a:pt x="771698" y="3019673"/>
                  </a:lnTo>
                  <a:lnTo>
                    <a:pt x="790754" y="3021893"/>
                  </a:lnTo>
                  <a:lnTo>
                    <a:pt x="797742" y="3023162"/>
                  </a:lnTo>
                  <a:lnTo>
                    <a:pt x="805047" y="3024748"/>
                  </a:lnTo>
                  <a:lnTo>
                    <a:pt x="819974" y="3028554"/>
                  </a:lnTo>
                  <a:lnTo>
                    <a:pt x="834584" y="3033312"/>
                  </a:lnTo>
                  <a:lnTo>
                    <a:pt x="846336" y="3037435"/>
                  </a:lnTo>
                  <a:lnTo>
                    <a:pt x="853006" y="3039973"/>
                  </a:lnTo>
                  <a:lnTo>
                    <a:pt x="855547" y="3041242"/>
                  </a:lnTo>
                  <a:lnTo>
                    <a:pt x="859358" y="3043779"/>
                  </a:lnTo>
                  <a:lnTo>
                    <a:pt x="861264" y="3044731"/>
                  </a:lnTo>
                  <a:lnTo>
                    <a:pt x="863169" y="3046000"/>
                  </a:lnTo>
                  <a:lnTo>
                    <a:pt x="867933" y="3047268"/>
                  </a:lnTo>
                  <a:lnTo>
                    <a:pt x="873650" y="3047903"/>
                  </a:lnTo>
                  <a:lnTo>
                    <a:pt x="879367" y="3048220"/>
                  </a:lnTo>
                  <a:lnTo>
                    <a:pt x="885402" y="3047586"/>
                  </a:lnTo>
                  <a:lnTo>
                    <a:pt x="891436" y="3046634"/>
                  </a:lnTo>
                  <a:lnTo>
                    <a:pt x="897153" y="3045682"/>
                  </a:lnTo>
                  <a:lnTo>
                    <a:pt x="902870" y="3043779"/>
                  </a:lnTo>
                  <a:lnTo>
                    <a:pt x="907952" y="3041559"/>
                  </a:lnTo>
                  <a:lnTo>
                    <a:pt x="912716" y="3039339"/>
                  </a:lnTo>
                  <a:lnTo>
                    <a:pt x="916528" y="3036801"/>
                  </a:lnTo>
                  <a:lnTo>
                    <a:pt x="919386" y="3034263"/>
                  </a:lnTo>
                  <a:lnTo>
                    <a:pt x="920657" y="3032995"/>
                  </a:lnTo>
                  <a:lnTo>
                    <a:pt x="921292" y="3031726"/>
                  </a:lnTo>
                  <a:lnTo>
                    <a:pt x="921609" y="3030140"/>
                  </a:lnTo>
                  <a:lnTo>
                    <a:pt x="921609" y="3029188"/>
                  </a:lnTo>
                  <a:lnTo>
                    <a:pt x="921292" y="3027920"/>
                  </a:lnTo>
                  <a:lnTo>
                    <a:pt x="920974" y="3026651"/>
                  </a:lnTo>
                  <a:lnTo>
                    <a:pt x="919704" y="3025382"/>
                  </a:lnTo>
                  <a:lnTo>
                    <a:pt x="918433" y="3024431"/>
                  </a:lnTo>
                  <a:lnTo>
                    <a:pt x="914304" y="3021576"/>
                  </a:lnTo>
                  <a:lnTo>
                    <a:pt x="909540" y="3018721"/>
                  </a:lnTo>
                  <a:lnTo>
                    <a:pt x="903823" y="3016501"/>
                  </a:lnTo>
                  <a:lnTo>
                    <a:pt x="898424" y="3013963"/>
                  </a:lnTo>
                  <a:lnTo>
                    <a:pt x="885402" y="3009205"/>
                  </a:lnTo>
                  <a:lnTo>
                    <a:pt x="871109" y="3005082"/>
                  </a:lnTo>
                  <a:lnTo>
                    <a:pt x="856182" y="3000958"/>
                  </a:lnTo>
                  <a:lnTo>
                    <a:pt x="840936" y="2997469"/>
                  </a:lnTo>
                  <a:lnTo>
                    <a:pt x="825374" y="2994614"/>
                  </a:lnTo>
                  <a:lnTo>
                    <a:pt x="810764" y="2992711"/>
                  </a:lnTo>
                  <a:lnTo>
                    <a:pt x="791389" y="2990808"/>
                  </a:lnTo>
                  <a:lnTo>
                    <a:pt x="771698" y="2989539"/>
                  </a:lnTo>
                  <a:lnTo>
                    <a:pt x="771698" y="2971459"/>
                  </a:lnTo>
                  <a:lnTo>
                    <a:pt x="771380" y="2970191"/>
                  </a:lnTo>
                  <a:lnTo>
                    <a:pt x="770427" y="2969556"/>
                  </a:lnTo>
                  <a:lnTo>
                    <a:pt x="769474" y="2968288"/>
                  </a:lnTo>
                  <a:lnTo>
                    <a:pt x="767886" y="2967653"/>
                  </a:lnTo>
                  <a:lnTo>
                    <a:pt x="765345" y="2966702"/>
                  </a:lnTo>
                  <a:lnTo>
                    <a:pt x="763440" y="2966384"/>
                  </a:lnTo>
                  <a:lnTo>
                    <a:pt x="760581" y="2966067"/>
                  </a:lnTo>
                  <a:lnTo>
                    <a:pt x="758358" y="2965750"/>
                  </a:lnTo>
                  <a:lnTo>
                    <a:pt x="711352" y="2965750"/>
                  </a:lnTo>
                  <a:close/>
                  <a:moveTo>
                    <a:pt x="3717945" y="2951797"/>
                  </a:moveTo>
                  <a:lnTo>
                    <a:pt x="3711914" y="2955607"/>
                  </a:lnTo>
                  <a:lnTo>
                    <a:pt x="3704931" y="2959100"/>
                  </a:lnTo>
                  <a:lnTo>
                    <a:pt x="3696678" y="2963227"/>
                  </a:lnTo>
                  <a:lnTo>
                    <a:pt x="3688425" y="2966720"/>
                  </a:lnTo>
                  <a:lnTo>
                    <a:pt x="3671285" y="2973387"/>
                  </a:lnTo>
                  <a:lnTo>
                    <a:pt x="3656684" y="2979102"/>
                  </a:lnTo>
                  <a:lnTo>
                    <a:pt x="3656684" y="3080068"/>
                  </a:lnTo>
                  <a:lnTo>
                    <a:pt x="3665254" y="3075623"/>
                  </a:lnTo>
                  <a:lnTo>
                    <a:pt x="3674142" y="3070860"/>
                  </a:lnTo>
                  <a:lnTo>
                    <a:pt x="3682394" y="3066098"/>
                  </a:lnTo>
                  <a:lnTo>
                    <a:pt x="3690647" y="3061018"/>
                  </a:lnTo>
                  <a:lnTo>
                    <a:pt x="3698582" y="3055620"/>
                  </a:lnTo>
                  <a:lnTo>
                    <a:pt x="3705566" y="3050223"/>
                  </a:lnTo>
                  <a:lnTo>
                    <a:pt x="3711914" y="3044825"/>
                  </a:lnTo>
                  <a:lnTo>
                    <a:pt x="3717945" y="3040063"/>
                  </a:lnTo>
                  <a:lnTo>
                    <a:pt x="3717945" y="2951797"/>
                  </a:lnTo>
                  <a:close/>
                  <a:moveTo>
                    <a:pt x="731996" y="2947987"/>
                  </a:moveTo>
                  <a:lnTo>
                    <a:pt x="755499" y="2948304"/>
                  </a:lnTo>
                  <a:lnTo>
                    <a:pt x="779003" y="2948939"/>
                  </a:lnTo>
                  <a:lnTo>
                    <a:pt x="801870" y="2949890"/>
                  </a:lnTo>
                  <a:lnTo>
                    <a:pt x="824103" y="2951476"/>
                  </a:lnTo>
                  <a:lnTo>
                    <a:pt x="846654" y="2953380"/>
                  </a:lnTo>
                  <a:lnTo>
                    <a:pt x="868569" y="2955283"/>
                  </a:lnTo>
                  <a:lnTo>
                    <a:pt x="889848" y="2958137"/>
                  </a:lnTo>
                  <a:lnTo>
                    <a:pt x="910493" y="2960992"/>
                  </a:lnTo>
                  <a:lnTo>
                    <a:pt x="930820" y="2964164"/>
                  </a:lnTo>
                  <a:lnTo>
                    <a:pt x="950512" y="2967970"/>
                  </a:lnTo>
                  <a:lnTo>
                    <a:pt x="969886" y="2971777"/>
                  </a:lnTo>
                  <a:lnTo>
                    <a:pt x="988308" y="2975900"/>
                  </a:lnTo>
                  <a:lnTo>
                    <a:pt x="1006411" y="2980658"/>
                  </a:lnTo>
                  <a:lnTo>
                    <a:pt x="1023880" y="2985416"/>
                  </a:lnTo>
                  <a:lnTo>
                    <a:pt x="1040396" y="2990491"/>
                  </a:lnTo>
                  <a:lnTo>
                    <a:pt x="1056594" y="2995883"/>
                  </a:lnTo>
                  <a:lnTo>
                    <a:pt x="1071521" y="3001593"/>
                  </a:lnTo>
                  <a:lnTo>
                    <a:pt x="1086131" y="3007302"/>
                  </a:lnTo>
                  <a:lnTo>
                    <a:pt x="1099471" y="3013646"/>
                  </a:lnTo>
                  <a:lnTo>
                    <a:pt x="1112493" y="3019990"/>
                  </a:lnTo>
                  <a:lnTo>
                    <a:pt x="1124562" y="3026651"/>
                  </a:lnTo>
                  <a:lnTo>
                    <a:pt x="1135678" y="3033629"/>
                  </a:lnTo>
                  <a:lnTo>
                    <a:pt x="1145842" y="3040925"/>
                  </a:lnTo>
                  <a:lnTo>
                    <a:pt x="1154735" y="3047903"/>
                  </a:lnTo>
                  <a:lnTo>
                    <a:pt x="1162993" y="3055515"/>
                  </a:lnTo>
                  <a:lnTo>
                    <a:pt x="1170298" y="3062811"/>
                  </a:lnTo>
                  <a:lnTo>
                    <a:pt x="1176650" y="3070741"/>
                  </a:lnTo>
                  <a:lnTo>
                    <a:pt x="1178873" y="3074864"/>
                  </a:lnTo>
                  <a:lnTo>
                    <a:pt x="1181732" y="3078670"/>
                  </a:lnTo>
                  <a:lnTo>
                    <a:pt x="1183638" y="3082794"/>
                  </a:lnTo>
                  <a:lnTo>
                    <a:pt x="1185543" y="3086600"/>
                  </a:lnTo>
                  <a:lnTo>
                    <a:pt x="1187131" y="3090406"/>
                  </a:lnTo>
                  <a:lnTo>
                    <a:pt x="1188402" y="3094847"/>
                  </a:lnTo>
                  <a:lnTo>
                    <a:pt x="1189672" y="3098653"/>
                  </a:lnTo>
                  <a:lnTo>
                    <a:pt x="1190307" y="3103094"/>
                  </a:lnTo>
                  <a:lnTo>
                    <a:pt x="1190625" y="3107535"/>
                  </a:lnTo>
                  <a:lnTo>
                    <a:pt x="1190625" y="3111341"/>
                  </a:lnTo>
                  <a:lnTo>
                    <a:pt x="1190625" y="3115782"/>
                  </a:lnTo>
                  <a:lnTo>
                    <a:pt x="1190307" y="3120223"/>
                  </a:lnTo>
                  <a:lnTo>
                    <a:pt x="1189672" y="3124029"/>
                  </a:lnTo>
                  <a:lnTo>
                    <a:pt x="1188402" y="3128470"/>
                  </a:lnTo>
                  <a:lnTo>
                    <a:pt x="1187131" y="3132276"/>
                  </a:lnTo>
                  <a:lnTo>
                    <a:pt x="1185543" y="3136399"/>
                  </a:lnTo>
                  <a:lnTo>
                    <a:pt x="1183638" y="3140523"/>
                  </a:lnTo>
                  <a:lnTo>
                    <a:pt x="1181732" y="3144646"/>
                  </a:lnTo>
                  <a:lnTo>
                    <a:pt x="1178873" y="3148453"/>
                  </a:lnTo>
                  <a:lnTo>
                    <a:pt x="1176650" y="3152259"/>
                  </a:lnTo>
                  <a:lnTo>
                    <a:pt x="1170298" y="3160189"/>
                  </a:lnTo>
                  <a:lnTo>
                    <a:pt x="1162993" y="3167801"/>
                  </a:lnTo>
                  <a:lnTo>
                    <a:pt x="1154735" y="3175414"/>
                  </a:lnTo>
                  <a:lnTo>
                    <a:pt x="1145842" y="3182392"/>
                  </a:lnTo>
                  <a:lnTo>
                    <a:pt x="1135678" y="3189370"/>
                  </a:lnTo>
                  <a:lnTo>
                    <a:pt x="1124562" y="3196031"/>
                  </a:lnTo>
                  <a:lnTo>
                    <a:pt x="1112493" y="3203010"/>
                  </a:lnTo>
                  <a:lnTo>
                    <a:pt x="1099471" y="3209671"/>
                  </a:lnTo>
                  <a:lnTo>
                    <a:pt x="1086131" y="3215380"/>
                  </a:lnTo>
                  <a:lnTo>
                    <a:pt x="1071521" y="3221407"/>
                  </a:lnTo>
                  <a:lnTo>
                    <a:pt x="1056594" y="3227433"/>
                  </a:lnTo>
                  <a:lnTo>
                    <a:pt x="1040396" y="3232509"/>
                  </a:lnTo>
                  <a:lnTo>
                    <a:pt x="1023880" y="3237584"/>
                  </a:lnTo>
                  <a:lnTo>
                    <a:pt x="1006411" y="3242659"/>
                  </a:lnTo>
                  <a:lnTo>
                    <a:pt x="988308" y="3247099"/>
                  </a:lnTo>
                  <a:lnTo>
                    <a:pt x="969886" y="3251223"/>
                  </a:lnTo>
                  <a:lnTo>
                    <a:pt x="950512" y="3255346"/>
                  </a:lnTo>
                  <a:lnTo>
                    <a:pt x="930820" y="3258835"/>
                  </a:lnTo>
                  <a:lnTo>
                    <a:pt x="910493" y="3262325"/>
                  </a:lnTo>
                  <a:lnTo>
                    <a:pt x="889848" y="3265179"/>
                  </a:lnTo>
                  <a:lnTo>
                    <a:pt x="868569" y="3268034"/>
                  </a:lnTo>
                  <a:lnTo>
                    <a:pt x="846654" y="3269937"/>
                  </a:lnTo>
                  <a:lnTo>
                    <a:pt x="824103" y="3271840"/>
                  </a:lnTo>
                  <a:lnTo>
                    <a:pt x="801870" y="3273426"/>
                  </a:lnTo>
                  <a:lnTo>
                    <a:pt x="779003" y="3274061"/>
                  </a:lnTo>
                  <a:lnTo>
                    <a:pt x="755499" y="3275012"/>
                  </a:lnTo>
                  <a:lnTo>
                    <a:pt x="731996" y="3275012"/>
                  </a:lnTo>
                  <a:lnTo>
                    <a:pt x="708176" y="3275012"/>
                  </a:lnTo>
                  <a:lnTo>
                    <a:pt x="684990" y="3274061"/>
                  </a:lnTo>
                  <a:lnTo>
                    <a:pt x="662122" y="3273426"/>
                  </a:lnTo>
                  <a:lnTo>
                    <a:pt x="639572" y="3271840"/>
                  </a:lnTo>
                  <a:lnTo>
                    <a:pt x="617022" y="3269937"/>
                  </a:lnTo>
                  <a:lnTo>
                    <a:pt x="595424" y="3268034"/>
                  </a:lnTo>
                  <a:lnTo>
                    <a:pt x="574144" y="3265179"/>
                  </a:lnTo>
                  <a:lnTo>
                    <a:pt x="553182" y="3262325"/>
                  </a:lnTo>
                  <a:lnTo>
                    <a:pt x="533173" y="3258835"/>
                  </a:lnTo>
                  <a:lnTo>
                    <a:pt x="513481" y="3255346"/>
                  </a:lnTo>
                  <a:lnTo>
                    <a:pt x="494107" y="3251223"/>
                  </a:lnTo>
                  <a:lnTo>
                    <a:pt x="475368" y="3247099"/>
                  </a:lnTo>
                  <a:lnTo>
                    <a:pt x="457264" y="3242659"/>
                  </a:lnTo>
                  <a:lnTo>
                    <a:pt x="439795" y="3237584"/>
                  </a:lnTo>
                  <a:lnTo>
                    <a:pt x="423280" y="3232509"/>
                  </a:lnTo>
                  <a:lnTo>
                    <a:pt x="407082" y="3227433"/>
                  </a:lnTo>
                  <a:lnTo>
                    <a:pt x="392154" y="3221407"/>
                  </a:lnTo>
                  <a:lnTo>
                    <a:pt x="377544" y="3215380"/>
                  </a:lnTo>
                  <a:lnTo>
                    <a:pt x="364204" y="3209671"/>
                  </a:lnTo>
                  <a:lnTo>
                    <a:pt x="351182" y="3203010"/>
                  </a:lnTo>
                  <a:lnTo>
                    <a:pt x="339431" y="3196031"/>
                  </a:lnTo>
                  <a:lnTo>
                    <a:pt x="328314" y="3189370"/>
                  </a:lnTo>
                  <a:lnTo>
                    <a:pt x="318151" y="3182392"/>
                  </a:lnTo>
                  <a:lnTo>
                    <a:pt x="308940" y="3175414"/>
                  </a:lnTo>
                  <a:lnTo>
                    <a:pt x="300682" y="3167801"/>
                  </a:lnTo>
                  <a:lnTo>
                    <a:pt x="293695" y="3160189"/>
                  </a:lnTo>
                  <a:lnTo>
                    <a:pt x="287343" y="3152259"/>
                  </a:lnTo>
                  <a:lnTo>
                    <a:pt x="284484" y="3148453"/>
                  </a:lnTo>
                  <a:lnTo>
                    <a:pt x="282261" y="3144646"/>
                  </a:lnTo>
                  <a:lnTo>
                    <a:pt x="280038" y="3140523"/>
                  </a:lnTo>
                  <a:lnTo>
                    <a:pt x="278132" y="3136399"/>
                  </a:lnTo>
                  <a:lnTo>
                    <a:pt x="276544" y="3132276"/>
                  </a:lnTo>
                  <a:lnTo>
                    <a:pt x="275274" y="3128470"/>
                  </a:lnTo>
                  <a:lnTo>
                    <a:pt x="274321" y="3124029"/>
                  </a:lnTo>
                  <a:lnTo>
                    <a:pt x="273368" y="3120223"/>
                  </a:lnTo>
                  <a:lnTo>
                    <a:pt x="273050" y="3115782"/>
                  </a:lnTo>
                  <a:lnTo>
                    <a:pt x="273050" y="3111341"/>
                  </a:lnTo>
                  <a:lnTo>
                    <a:pt x="273050" y="3107535"/>
                  </a:lnTo>
                  <a:lnTo>
                    <a:pt x="273368" y="3103094"/>
                  </a:lnTo>
                  <a:lnTo>
                    <a:pt x="274321" y="3098653"/>
                  </a:lnTo>
                  <a:lnTo>
                    <a:pt x="275274" y="3094847"/>
                  </a:lnTo>
                  <a:lnTo>
                    <a:pt x="276544" y="3090406"/>
                  </a:lnTo>
                  <a:lnTo>
                    <a:pt x="278132" y="3086600"/>
                  </a:lnTo>
                  <a:lnTo>
                    <a:pt x="280038" y="3082794"/>
                  </a:lnTo>
                  <a:lnTo>
                    <a:pt x="282261" y="3078670"/>
                  </a:lnTo>
                  <a:lnTo>
                    <a:pt x="284484" y="3074864"/>
                  </a:lnTo>
                  <a:lnTo>
                    <a:pt x="287343" y="3070741"/>
                  </a:lnTo>
                  <a:lnTo>
                    <a:pt x="293695" y="3062811"/>
                  </a:lnTo>
                  <a:lnTo>
                    <a:pt x="300682" y="3055515"/>
                  </a:lnTo>
                  <a:lnTo>
                    <a:pt x="308940" y="3047903"/>
                  </a:lnTo>
                  <a:lnTo>
                    <a:pt x="318151" y="3040925"/>
                  </a:lnTo>
                  <a:lnTo>
                    <a:pt x="328314" y="3033629"/>
                  </a:lnTo>
                  <a:lnTo>
                    <a:pt x="339431" y="3026651"/>
                  </a:lnTo>
                  <a:lnTo>
                    <a:pt x="351182" y="3019990"/>
                  </a:lnTo>
                  <a:lnTo>
                    <a:pt x="364204" y="3013646"/>
                  </a:lnTo>
                  <a:lnTo>
                    <a:pt x="377544" y="3007302"/>
                  </a:lnTo>
                  <a:lnTo>
                    <a:pt x="392154" y="3001593"/>
                  </a:lnTo>
                  <a:lnTo>
                    <a:pt x="407082" y="2995883"/>
                  </a:lnTo>
                  <a:lnTo>
                    <a:pt x="423280" y="2990491"/>
                  </a:lnTo>
                  <a:lnTo>
                    <a:pt x="439795" y="2985416"/>
                  </a:lnTo>
                  <a:lnTo>
                    <a:pt x="457264" y="2980658"/>
                  </a:lnTo>
                  <a:lnTo>
                    <a:pt x="475368" y="2975900"/>
                  </a:lnTo>
                  <a:lnTo>
                    <a:pt x="494107" y="2971777"/>
                  </a:lnTo>
                  <a:lnTo>
                    <a:pt x="513481" y="2967970"/>
                  </a:lnTo>
                  <a:lnTo>
                    <a:pt x="533173" y="2964164"/>
                  </a:lnTo>
                  <a:lnTo>
                    <a:pt x="553182" y="2960992"/>
                  </a:lnTo>
                  <a:lnTo>
                    <a:pt x="574144" y="2958137"/>
                  </a:lnTo>
                  <a:lnTo>
                    <a:pt x="595424" y="2955283"/>
                  </a:lnTo>
                  <a:lnTo>
                    <a:pt x="617022" y="2953380"/>
                  </a:lnTo>
                  <a:lnTo>
                    <a:pt x="639572" y="2951476"/>
                  </a:lnTo>
                  <a:lnTo>
                    <a:pt x="662122" y="2949890"/>
                  </a:lnTo>
                  <a:lnTo>
                    <a:pt x="684990" y="2948939"/>
                  </a:lnTo>
                  <a:lnTo>
                    <a:pt x="708176" y="2948304"/>
                  </a:lnTo>
                  <a:lnTo>
                    <a:pt x="731996" y="2947987"/>
                  </a:lnTo>
                  <a:close/>
                  <a:moveTo>
                    <a:pt x="2665715" y="2911157"/>
                  </a:moveTo>
                  <a:lnTo>
                    <a:pt x="2665715" y="3029585"/>
                  </a:lnTo>
                  <a:lnTo>
                    <a:pt x="2668254" y="3032125"/>
                  </a:lnTo>
                  <a:lnTo>
                    <a:pt x="2671429" y="3035300"/>
                  </a:lnTo>
                  <a:lnTo>
                    <a:pt x="2678729" y="3041650"/>
                  </a:lnTo>
                  <a:lnTo>
                    <a:pt x="2687934" y="3048635"/>
                  </a:lnTo>
                  <a:lnTo>
                    <a:pt x="2698726" y="3055938"/>
                  </a:lnTo>
                  <a:lnTo>
                    <a:pt x="2710153" y="3063240"/>
                  </a:lnTo>
                  <a:lnTo>
                    <a:pt x="2722215" y="3070225"/>
                  </a:lnTo>
                  <a:lnTo>
                    <a:pt x="2734594" y="3076258"/>
                  </a:lnTo>
                  <a:lnTo>
                    <a:pt x="2746656" y="3082290"/>
                  </a:lnTo>
                  <a:lnTo>
                    <a:pt x="2746656" y="2963227"/>
                  </a:lnTo>
                  <a:lnTo>
                    <a:pt x="2734594" y="2957195"/>
                  </a:lnTo>
                  <a:lnTo>
                    <a:pt x="2723167" y="2951480"/>
                  </a:lnTo>
                  <a:lnTo>
                    <a:pt x="2712058" y="2945130"/>
                  </a:lnTo>
                  <a:lnTo>
                    <a:pt x="2701583" y="2938462"/>
                  </a:lnTo>
                  <a:lnTo>
                    <a:pt x="2691743" y="2932112"/>
                  </a:lnTo>
                  <a:lnTo>
                    <a:pt x="2682538" y="2925445"/>
                  </a:lnTo>
                  <a:lnTo>
                    <a:pt x="2673650" y="2918142"/>
                  </a:lnTo>
                  <a:lnTo>
                    <a:pt x="2665715" y="2911157"/>
                  </a:lnTo>
                  <a:close/>
                  <a:moveTo>
                    <a:pt x="1404938" y="2890837"/>
                  </a:moveTo>
                  <a:lnTo>
                    <a:pt x="1408115" y="2896532"/>
                  </a:lnTo>
                  <a:lnTo>
                    <a:pt x="1411928" y="2901593"/>
                  </a:lnTo>
                  <a:lnTo>
                    <a:pt x="1415740" y="2906655"/>
                  </a:lnTo>
                  <a:lnTo>
                    <a:pt x="1419552" y="2911716"/>
                  </a:lnTo>
                  <a:lnTo>
                    <a:pt x="1424000" y="2916778"/>
                  </a:lnTo>
                  <a:lnTo>
                    <a:pt x="1428447" y="2922156"/>
                  </a:lnTo>
                  <a:lnTo>
                    <a:pt x="1438296" y="2931963"/>
                  </a:lnTo>
                  <a:lnTo>
                    <a:pt x="1448780" y="2941453"/>
                  </a:lnTo>
                  <a:lnTo>
                    <a:pt x="1460852" y="2950311"/>
                  </a:lnTo>
                  <a:lnTo>
                    <a:pt x="1472924" y="2958852"/>
                  </a:lnTo>
                  <a:lnTo>
                    <a:pt x="1486267" y="2967394"/>
                  </a:lnTo>
                  <a:lnTo>
                    <a:pt x="1500563" y="2975619"/>
                  </a:lnTo>
                  <a:lnTo>
                    <a:pt x="1515494" y="2983211"/>
                  </a:lnTo>
                  <a:lnTo>
                    <a:pt x="1531061" y="2990487"/>
                  </a:lnTo>
                  <a:lnTo>
                    <a:pt x="1547263" y="2997763"/>
                  </a:lnTo>
                  <a:lnTo>
                    <a:pt x="1564101" y="3004723"/>
                  </a:lnTo>
                  <a:lnTo>
                    <a:pt x="1581574" y="3010734"/>
                  </a:lnTo>
                  <a:lnTo>
                    <a:pt x="1599682" y="3017061"/>
                  </a:lnTo>
                  <a:lnTo>
                    <a:pt x="1618108" y="3022755"/>
                  </a:lnTo>
                  <a:lnTo>
                    <a:pt x="1637170" y="3028133"/>
                  </a:lnTo>
                  <a:lnTo>
                    <a:pt x="1656866" y="3033195"/>
                  </a:lnTo>
                  <a:lnTo>
                    <a:pt x="1676881" y="3037940"/>
                  </a:lnTo>
                  <a:lnTo>
                    <a:pt x="1697213" y="3042369"/>
                  </a:lnTo>
                  <a:lnTo>
                    <a:pt x="1718180" y="3046481"/>
                  </a:lnTo>
                  <a:lnTo>
                    <a:pt x="1738830" y="3050277"/>
                  </a:lnTo>
                  <a:lnTo>
                    <a:pt x="1760116" y="3053757"/>
                  </a:lnTo>
                  <a:lnTo>
                    <a:pt x="1782036" y="3056604"/>
                  </a:lnTo>
                  <a:lnTo>
                    <a:pt x="1803639" y="3059135"/>
                  </a:lnTo>
                  <a:lnTo>
                    <a:pt x="1825877" y="3061666"/>
                  </a:lnTo>
                  <a:lnTo>
                    <a:pt x="1847798" y="3063564"/>
                  </a:lnTo>
                  <a:lnTo>
                    <a:pt x="1870036" y="3065146"/>
                  </a:lnTo>
                  <a:lnTo>
                    <a:pt x="1891957" y="3066411"/>
                  </a:lnTo>
                  <a:lnTo>
                    <a:pt x="1914513" y="3067360"/>
                  </a:lnTo>
                  <a:lnTo>
                    <a:pt x="1936751" y="3067993"/>
                  </a:lnTo>
                  <a:lnTo>
                    <a:pt x="1959307" y="3067993"/>
                  </a:lnTo>
                  <a:lnTo>
                    <a:pt x="1978051" y="3067993"/>
                  </a:lnTo>
                  <a:lnTo>
                    <a:pt x="1996794" y="3067360"/>
                  </a:lnTo>
                  <a:lnTo>
                    <a:pt x="2015538" y="3067044"/>
                  </a:lnTo>
                  <a:lnTo>
                    <a:pt x="2034599" y="3065779"/>
                  </a:lnTo>
                  <a:lnTo>
                    <a:pt x="2053025" y="3064830"/>
                  </a:lnTo>
                  <a:lnTo>
                    <a:pt x="2071769" y="3063564"/>
                  </a:lnTo>
                  <a:lnTo>
                    <a:pt x="2090513" y="3061982"/>
                  </a:lnTo>
                  <a:lnTo>
                    <a:pt x="2108621" y="3060084"/>
                  </a:lnTo>
                  <a:lnTo>
                    <a:pt x="2127365" y="3058186"/>
                  </a:lnTo>
                  <a:lnTo>
                    <a:pt x="2145473" y="3055655"/>
                  </a:lnTo>
                  <a:lnTo>
                    <a:pt x="2163581" y="3052808"/>
                  </a:lnTo>
                  <a:lnTo>
                    <a:pt x="2181372" y="3050277"/>
                  </a:lnTo>
                  <a:lnTo>
                    <a:pt x="2199163" y="3047114"/>
                  </a:lnTo>
                  <a:lnTo>
                    <a:pt x="2216318" y="3043950"/>
                  </a:lnTo>
                  <a:lnTo>
                    <a:pt x="2233473" y="3040471"/>
                  </a:lnTo>
                  <a:lnTo>
                    <a:pt x="2250311" y="3036358"/>
                  </a:lnTo>
                  <a:lnTo>
                    <a:pt x="2266830" y="3032562"/>
                  </a:lnTo>
                  <a:lnTo>
                    <a:pt x="2283668" y="3028133"/>
                  </a:lnTo>
                  <a:lnTo>
                    <a:pt x="2299235" y="3023704"/>
                  </a:lnTo>
                  <a:lnTo>
                    <a:pt x="2315119" y="3018642"/>
                  </a:lnTo>
                  <a:lnTo>
                    <a:pt x="2330051" y="3013897"/>
                  </a:lnTo>
                  <a:lnTo>
                    <a:pt x="2344982" y="3008519"/>
                  </a:lnTo>
                  <a:lnTo>
                    <a:pt x="2359278" y="3003141"/>
                  </a:lnTo>
                  <a:lnTo>
                    <a:pt x="2373574" y="2997447"/>
                  </a:lnTo>
                  <a:lnTo>
                    <a:pt x="2386917" y="2991753"/>
                  </a:lnTo>
                  <a:lnTo>
                    <a:pt x="2399942" y="2985426"/>
                  </a:lnTo>
                  <a:lnTo>
                    <a:pt x="2412650" y="2979099"/>
                  </a:lnTo>
                  <a:lnTo>
                    <a:pt x="2424722" y="2972455"/>
                  </a:lnTo>
                  <a:lnTo>
                    <a:pt x="2436159" y="2965179"/>
                  </a:lnTo>
                  <a:lnTo>
                    <a:pt x="2446961" y="2958220"/>
                  </a:lnTo>
                  <a:lnTo>
                    <a:pt x="2457444" y="2950627"/>
                  </a:lnTo>
                  <a:lnTo>
                    <a:pt x="2466975" y="2943351"/>
                  </a:lnTo>
                  <a:lnTo>
                    <a:pt x="2466975" y="3039838"/>
                  </a:lnTo>
                  <a:lnTo>
                    <a:pt x="2466657" y="3040471"/>
                  </a:lnTo>
                  <a:lnTo>
                    <a:pt x="2466340" y="3048063"/>
                  </a:lnTo>
                  <a:lnTo>
                    <a:pt x="2466022" y="3052808"/>
                  </a:lnTo>
                  <a:lnTo>
                    <a:pt x="2464751" y="3058186"/>
                  </a:lnTo>
                  <a:lnTo>
                    <a:pt x="2463480" y="3062615"/>
                  </a:lnTo>
                  <a:lnTo>
                    <a:pt x="2461892" y="3067993"/>
                  </a:lnTo>
                  <a:lnTo>
                    <a:pt x="2459986" y="3072422"/>
                  </a:lnTo>
                  <a:lnTo>
                    <a:pt x="2457444" y="3077167"/>
                  </a:lnTo>
                  <a:lnTo>
                    <a:pt x="2455220" y="3081912"/>
                  </a:lnTo>
                  <a:lnTo>
                    <a:pt x="2452361" y="3086658"/>
                  </a:lnTo>
                  <a:lnTo>
                    <a:pt x="2449184" y="3091403"/>
                  </a:lnTo>
                  <a:lnTo>
                    <a:pt x="2445690" y="3096148"/>
                  </a:lnTo>
                  <a:lnTo>
                    <a:pt x="2441878" y="3100893"/>
                  </a:lnTo>
                  <a:lnTo>
                    <a:pt x="2437748" y="3105322"/>
                  </a:lnTo>
                  <a:lnTo>
                    <a:pt x="2429170" y="3114180"/>
                  </a:lnTo>
                  <a:lnTo>
                    <a:pt x="2419322" y="3123038"/>
                  </a:lnTo>
                  <a:lnTo>
                    <a:pt x="2408202" y="3131579"/>
                  </a:lnTo>
                  <a:lnTo>
                    <a:pt x="2396130" y="3139804"/>
                  </a:lnTo>
                  <a:lnTo>
                    <a:pt x="2383423" y="3147713"/>
                  </a:lnTo>
                  <a:lnTo>
                    <a:pt x="2369127" y="3155622"/>
                  </a:lnTo>
                  <a:lnTo>
                    <a:pt x="2354195" y="3162898"/>
                  </a:lnTo>
                  <a:lnTo>
                    <a:pt x="2338311" y="3170490"/>
                  </a:lnTo>
                  <a:lnTo>
                    <a:pt x="2321791" y="3177134"/>
                  </a:lnTo>
                  <a:lnTo>
                    <a:pt x="2304636" y="3183777"/>
                  </a:lnTo>
                  <a:lnTo>
                    <a:pt x="2285892" y="3190104"/>
                  </a:lnTo>
                  <a:lnTo>
                    <a:pt x="2266830" y="3196431"/>
                  </a:lnTo>
                  <a:lnTo>
                    <a:pt x="2247134" y="3201809"/>
                  </a:lnTo>
                  <a:lnTo>
                    <a:pt x="2226802" y="3207503"/>
                  </a:lnTo>
                  <a:lnTo>
                    <a:pt x="2205516" y="3212248"/>
                  </a:lnTo>
                  <a:lnTo>
                    <a:pt x="2183278" y="3216677"/>
                  </a:lnTo>
                  <a:lnTo>
                    <a:pt x="2160722" y="3221106"/>
                  </a:lnTo>
                  <a:lnTo>
                    <a:pt x="2137848" y="3224586"/>
                  </a:lnTo>
                  <a:lnTo>
                    <a:pt x="2114340" y="3228382"/>
                  </a:lnTo>
                  <a:lnTo>
                    <a:pt x="2089877" y="3231229"/>
                  </a:lnTo>
                  <a:lnTo>
                    <a:pt x="2065415" y="3233760"/>
                  </a:lnTo>
                  <a:lnTo>
                    <a:pt x="2040000" y="3235975"/>
                  </a:lnTo>
                  <a:lnTo>
                    <a:pt x="2014267" y="3237556"/>
                  </a:lnTo>
                  <a:lnTo>
                    <a:pt x="1988217" y="3238822"/>
                  </a:lnTo>
                  <a:lnTo>
                    <a:pt x="1962166" y="3239771"/>
                  </a:lnTo>
                  <a:lnTo>
                    <a:pt x="1935480" y="3240087"/>
                  </a:lnTo>
                  <a:lnTo>
                    <a:pt x="1908159" y="3239771"/>
                  </a:lnTo>
                  <a:lnTo>
                    <a:pt x="1881155" y="3238822"/>
                  </a:lnTo>
                  <a:lnTo>
                    <a:pt x="1854469" y="3237556"/>
                  </a:lnTo>
                  <a:lnTo>
                    <a:pt x="1828419" y="3235658"/>
                  </a:lnTo>
                  <a:lnTo>
                    <a:pt x="1803004" y="3233760"/>
                  </a:lnTo>
                  <a:lnTo>
                    <a:pt x="1777588" y="3230913"/>
                  </a:lnTo>
                  <a:lnTo>
                    <a:pt x="1752809" y="3227750"/>
                  </a:lnTo>
                  <a:lnTo>
                    <a:pt x="1728664" y="3224270"/>
                  </a:lnTo>
                  <a:lnTo>
                    <a:pt x="1705155" y="3220474"/>
                  </a:lnTo>
                  <a:lnTo>
                    <a:pt x="1682282" y="3215728"/>
                  </a:lnTo>
                  <a:lnTo>
                    <a:pt x="1660043" y="3210983"/>
                  </a:lnTo>
                  <a:lnTo>
                    <a:pt x="1638440" y="3205921"/>
                  </a:lnTo>
                  <a:lnTo>
                    <a:pt x="1617791" y="3200227"/>
                  </a:lnTo>
                  <a:lnTo>
                    <a:pt x="1597776" y="3194533"/>
                  </a:lnTo>
                  <a:lnTo>
                    <a:pt x="1578397" y="3188206"/>
                  </a:lnTo>
                  <a:lnTo>
                    <a:pt x="1559653" y="3181563"/>
                  </a:lnTo>
                  <a:lnTo>
                    <a:pt x="1542498" y="3174287"/>
                  </a:lnTo>
                  <a:lnTo>
                    <a:pt x="1525343" y="3167327"/>
                  </a:lnTo>
                  <a:lnTo>
                    <a:pt x="1509776" y="3159734"/>
                  </a:lnTo>
                  <a:lnTo>
                    <a:pt x="1495162" y="3151826"/>
                  </a:lnTo>
                  <a:lnTo>
                    <a:pt x="1481184" y="3143601"/>
                  </a:lnTo>
                  <a:lnTo>
                    <a:pt x="1468159" y="3135376"/>
                  </a:lnTo>
                  <a:lnTo>
                    <a:pt x="1456404" y="3126834"/>
                  </a:lnTo>
                  <a:lnTo>
                    <a:pt x="1445603" y="3117660"/>
                  </a:lnTo>
                  <a:lnTo>
                    <a:pt x="1440837" y="3113547"/>
                  </a:lnTo>
                  <a:lnTo>
                    <a:pt x="1436390" y="3108802"/>
                  </a:lnTo>
                  <a:lnTo>
                    <a:pt x="1431942" y="3104373"/>
                  </a:lnTo>
                  <a:lnTo>
                    <a:pt x="1428130" y="3099628"/>
                  </a:lnTo>
                  <a:lnTo>
                    <a:pt x="1424318" y="3094883"/>
                  </a:lnTo>
                  <a:lnTo>
                    <a:pt x="1420823" y="3090138"/>
                  </a:lnTo>
                  <a:lnTo>
                    <a:pt x="1417646" y="3085392"/>
                  </a:lnTo>
                  <a:lnTo>
                    <a:pt x="1415105" y="3080331"/>
                  </a:lnTo>
                  <a:lnTo>
                    <a:pt x="1412563" y="3075585"/>
                  </a:lnTo>
                  <a:lnTo>
                    <a:pt x="1410339" y="3070524"/>
                  </a:lnTo>
                  <a:lnTo>
                    <a:pt x="1408115" y="3065779"/>
                  </a:lnTo>
                  <a:lnTo>
                    <a:pt x="1407162" y="3060717"/>
                  </a:lnTo>
                  <a:lnTo>
                    <a:pt x="1405892" y="3055655"/>
                  </a:lnTo>
                  <a:lnTo>
                    <a:pt x="1404621" y="3050594"/>
                  </a:lnTo>
                  <a:lnTo>
                    <a:pt x="1404303" y="3045532"/>
                  </a:lnTo>
                  <a:lnTo>
                    <a:pt x="1404303" y="3040471"/>
                  </a:lnTo>
                  <a:lnTo>
                    <a:pt x="1403350" y="3040471"/>
                  </a:lnTo>
                  <a:lnTo>
                    <a:pt x="1403350" y="2909186"/>
                  </a:lnTo>
                  <a:lnTo>
                    <a:pt x="1403350" y="2905389"/>
                  </a:lnTo>
                  <a:lnTo>
                    <a:pt x="1403985" y="2898113"/>
                  </a:lnTo>
                  <a:lnTo>
                    <a:pt x="1404938" y="2890837"/>
                  </a:lnTo>
                  <a:close/>
                  <a:moveTo>
                    <a:pt x="2609850" y="2805112"/>
                  </a:moveTo>
                  <a:lnTo>
                    <a:pt x="2613342" y="2810827"/>
                  </a:lnTo>
                  <a:lnTo>
                    <a:pt x="2617468" y="2816860"/>
                  </a:lnTo>
                  <a:lnTo>
                    <a:pt x="2621594" y="2822257"/>
                  </a:lnTo>
                  <a:lnTo>
                    <a:pt x="2626038" y="2828290"/>
                  </a:lnTo>
                  <a:lnTo>
                    <a:pt x="2631117" y="2833687"/>
                  </a:lnTo>
                  <a:lnTo>
                    <a:pt x="2635878" y="2839402"/>
                  </a:lnTo>
                  <a:lnTo>
                    <a:pt x="2641274" y="2844800"/>
                  </a:lnTo>
                  <a:lnTo>
                    <a:pt x="2646988" y="2850515"/>
                  </a:lnTo>
                  <a:lnTo>
                    <a:pt x="2658732" y="2860675"/>
                  </a:lnTo>
                  <a:lnTo>
                    <a:pt x="2671746" y="2870835"/>
                  </a:lnTo>
                  <a:lnTo>
                    <a:pt x="2685712" y="2880677"/>
                  </a:lnTo>
                  <a:lnTo>
                    <a:pt x="2700631" y="2889885"/>
                  </a:lnTo>
                  <a:lnTo>
                    <a:pt x="2715867" y="2898775"/>
                  </a:lnTo>
                  <a:lnTo>
                    <a:pt x="2732372" y="2907665"/>
                  </a:lnTo>
                  <a:lnTo>
                    <a:pt x="2749830" y="2915920"/>
                  </a:lnTo>
                  <a:lnTo>
                    <a:pt x="2767923" y="2923857"/>
                  </a:lnTo>
                  <a:lnTo>
                    <a:pt x="2786650" y="2931160"/>
                  </a:lnTo>
                  <a:lnTo>
                    <a:pt x="2805695" y="2938780"/>
                  </a:lnTo>
                  <a:lnTo>
                    <a:pt x="2826009" y="2945447"/>
                  </a:lnTo>
                  <a:lnTo>
                    <a:pt x="2846959" y="2951797"/>
                  </a:lnTo>
                  <a:lnTo>
                    <a:pt x="2867591" y="2957512"/>
                  </a:lnTo>
                  <a:lnTo>
                    <a:pt x="2889492" y="2963545"/>
                  </a:lnTo>
                  <a:lnTo>
                    <a:pt x="2912029" y="2968625"/>
                  </a:lnTo>
                  <a:lnTo>
                    <a:pt x="2934248" y="2973705"/>
                  </a:lnTo>
                  <a:lnTo>
                    <a:pt x="2957102" y="2978150"/>
                  </a:lnTo>
                  <a:lnTo>
                    <a:pt x="2980908" y="2982595"/>
                  </a:lnTo>
                  <a:lnTo>
                    <a:pt x="3004396" y="2986087"/>
                  </a:lnTo>
                  <a:lnTo>
                    <a:pt x="3028203" y="2989580"/>
                  </a:lnTo>
                  <a:lnTo>
                    <a:pt x="3052644" y="2992437"/>
                  </a:lnTo>
                  <a:lnTo>
                    <a:pt x="3077084" y="2994977"/>
                  </a:lnTo>
                  <a:lnTo>
                    <a:pt x="3101525" y="2997200"/>
                  </a:lnTo>
                  <a:lnTo>
                    <a:pt x="3125966" y="2999105"/>
                  </a:lnTo>
                  <a:lnTo>
                    <a:pt x="3150725" y="3000375"/>
                  </a:lnTo>
                  <a:lnTo>
                    <a:pt x="3175800" y="3001327"/>
                  </a:lnTo>
                  <a:lnTo>
                    <a:pt x="3200559" y="3001962"/>
                  </a:lnTo>
                  <a:lnTo>
                    <a:pt x="3225317" y="3002280"/>
                  </a:lnTo>
                  <a:lnTo>
                    <a:pt x="3246266" y="3002280"/>
                  </a:lnTo>
                  <a:lnTo>
                    <a:pt x="3267216" y="3001962"/>
                  </a:lnTo>
                  <a:lnTo>
                    <a:pt x="3288165" y="3001010"/>
                  </a:lnTo>
                  <a:lnTo>
                    <a:pt x="3308797" y="2999740"/>
                  </a:lnTo>
                  <a:lnTo>
                    <a:pt x="3329429" y="2998787"/>
                  </a:lnTo>
                  <a:lnTo>
                    <a:pt x="3350378" y="2997200"/>
                  </a:lnTo>
                  <a:lnTo>
                    <a:pt x="3371010" y="2995612"/>
                  </a:lnTo>
                  <a:lnTo>
                    <a:pt x="3391325" y="2993707"/>
                  </a:lnTo>
                  <a:lnTo>
                    <a:pt x="3411957" y="2991167"/>
                  </a:lnTo>
                  <a:lnTo>
                    <a:pt x="3431954" y="2988310"/>
                  </a:lnTo>
                  <a:lnTo>
                    <a:pt x="3451951" y="2985770"/>
                  </a:lnTo>
                  <a:lnTo>
                    <a:pt x="3471948" y="2982595"/>
                  </a:lnTo>
                  <a:lnTo>
                    <a:pt x="3491628" y="2979102"/>
                  </a:lnTo>
                  <a:lnTo>
                    <a:pt x="3510990" y="2975292"/>
                  </a:lnTo>
                  <a:lnTo>
                    <a:pt x="3530035" y="2971482"/>
                  </a:lnTo>
                  <a:lnTo>
                    <a:pt x="3548763" y="2967037"/>
                  </a:lnTo>
                  <a:lnTo>
                    <a:pt x="3567173" y="2962275"/>
                  </a:lnTo>
                  <a:lnTo>
                    <a:pt x="3585265" y="2957512"/>
                  </a:lnTo>
                  <a:lnTo>
                    <a:pt x="3603041" y="2953067"/>
                  </a:lnTo>
                  <a:lnTo>
                    <a:pt x="3620498" y="2947352"/>
                  </a:lnTo>
                  <a:lnTo>
                    <a:pt x="3637004" y="2941955"/>
                  </a:lnTo>
                  <a:lnTo>
                    <a:pt x="3653510" y="2935922"/>
                  </a:lnTo>
                  <a:lnTo>
                    <a:pt x="3669698" y="2929890"/>
                  </a:lnTo>
                  <a:lnTo>
                    <a:pt x="3685251" y="2923857"/>
                  </a:lnTo>
                  <a:lnTo>
                    <a:pt x="3700170" y="2916872"/>
                  </a:lnTo>
                  <a:lnTo>
                    <a:pt x="3714770" y="2909887"/>
                  </a:lnTo>
                  <a:lnTo>
                    <a:pt x="3728419" y="2902902"/>
                  </a:lnTo>
                  <a:lnTo>
                    <a:pt x="3741751" y="2895282"/>
                  </a:lnTo>
                  <a:lnTo>
                    <a:pt x="3754765" y="2887980"/>
                  </a:lnTo>
                  <a:lnTo>
                    <a:pt x="3767144" y="2880042"/>
                  </a:lnTo>
                  <a:lnTo>
                    <a:pt x="3778571" y="2871787"/>
                  </a:lnTo>
                  <a:lnTo>
                    <a:pt x="3789363" y="2863532"/>
                  </a:lnTo>
                  <a:lnTo>
                    <a:pt x="3789363" y="2971165"/>
                  </a:lnTo>
                  <a:lnTo>
                    <a:pt x="3788728" y="2971482"/>
                  </a:lnTo>
                  <a:lnTo>
                    <a:pt x="3788728" y="2975927"/>
                  </a:lnTo>
                  <a:lnTo>
                    <a:pt x="3788411" y="2980055"/>
                  </a:lnTo>
                  <a:lnTo>
                    <a:pt x="3787776" y="2985770"/>
                  </a:lnTo>
                  <a:lnTo>
                    <a:pt x="3786506" y="2991167"/>
                  </a:lnTo>
                  <a:lnTo>
                    <a:pt x="3785237" y="2996247"/>
                  </a:lnTo>
                  <a:lnTo>
                    <a:pt x="3783332" y="3001962"/>
                  </a:lnTo>
                  <a:lnTo>
                    <a:pt x="3781428" y="3007360"/>
                  </a:lnTo>
                  <a:lnTo>
                    <a:pt x="3778571" y="3012758"/>
                  </a:lnTo>
                  <a:lnTo>
                    <a:pt x="3775714" y="3018155"/>
                  </a:lnTo>
                  <a:lnTo>
                    <a:pt x="3772540" y="3023235"/>
                  </a:lnTo>
                  <a:lnTo>
                    <a:pt x="3769048" y="3028633"/>
                  </a:lnTo>
                  <a:lnTo>
                    <a:pt x="3765557" y="3033713"/>
                  </a:lnTo>
                  <a:lnTo>
                    <a:pt x="3761113" y="3038793"/>
                  </a:lnTo>
                  <a:lnTo>
                    <a:pt x="3756987" y="3043555"/>
                  </a:lnTo>
                  <a:lnTo>
                    <a:pt x="3752226" y="3048635"/>
                  </a:lnTo>
                  <a:lnTo>
                    <a:pt x="3747147" y="3054033"/>
                  </a:lnTo>
                  <a:lnTo>
                    <a:pt x="3741433" y="3058795"/>
                  </a:lnTo>
                  <a:lnTo>
                    <a:pt x="3736037" y="3063240"/>
                  </a:lnTo>
                  <a:lnTo>
                    <a:pt x="3723658" y="3072765"/>
                  </a:lnTo>
                  <a:lnTo>
                    <a:pt x="3710327" y="3082290"/>
                  </a:lnTo>
                  <a:lnTo>
                    <a:pt x="3696043" y="3090863"/>
                  </a:lnTo>
                  <a:lnTo>
                    <a:pt x="3680490" y="3099753"/>
                  </a:lnTo>
                  <a:lnTo>
                    <a:pt x="3663667" y="3108325"/>
                  </a:lnTo>
                  <a:lnTo>
                    <a:pt x="3646526" y="3116263"/>
                  </a:lnTo>
                  <a:lnTo>
                    <a:pt x="3627799" y="3124200"/>
                  </a:lnTo>
                  <a:lnTo>
                    <a:pt x="3608754" y="3131503"/>
                  </a:lnTo>
                  <a:lnTo>
                    <a:pt x="3588122" y="3138170"/>
                  </a:lnTo>
                  <a:lnTo>
                    <a:pt x="3566855" y="3145155"/>
                  </a:lnTo>
                  <a:lnTo>
                    <a:pt x="3544636" y="3151188"/>
                  </a:lnTo>
                  <a:lnTo>
                    <a:pt x="3522417" y="3157538"/>
                  </a:lnTo>
                  <a:lnTo>
                    <a:pt x="3498611" y="3163253"/>
                  </a:lnTo>
                  <a:lnTo>
                    <a:pt x="3474170" y="3168333"/>
                  </a:lnTo>
                  <a:lnTo>
                    <a:pt x="3449412" y="3172778"/>
                  </a:lnTo>
                  <a:lnTo>
                    <a:pt x="3423701" y="3176905"/>
                  </a:lnTo>
                  <a:lnTo>
                    <a:pt x="3397356" y="3181033"/>
                  </a:lnTo>
                  <a:lnTo>
                    <a:pt x="3370376" y="3184208"/>
                  </a:lnTo>
                  <a:lnTo>
                    <a:pt x="3343395" y="3187383"/>
                  </a:lnTo>
                  <a:lnTo>
                    <a:pt x="3315146" y="3189605"/>
                  </a:lnTo>
                  <a:lnTo>
                    <a:pt x="3286896" y="3191193"/>
                  </a:lnTo>
                  <a:lnTo>
                    <a:pt x="3258011" y="3192780"/>
                  </a:lnTo>
                  <a:lnTo>
                    <a:pt x="3228491" y="3193415"/>
                  </a:lnTo>
                  <a:lnTo>
                    <a:pt x="3198972" y="3194050"/>
                  </a:lnTo>
                  <a:lnTo>
                    <a:pt x="3168500" y="3193415"/>
                  </a:lnTo>
                  <a:lnTo>
                    <a:pt x="3138663" y="3192780"/>
                  </a:lnTo>
                  <a:lnTo>
                    <a:pt x="3109143" y="3191193"/>
                  </a:lnTo>
                  <a:lnTo>
                    <a:pt x="3080259" y="3189288"/>
                  </a:lnTo>
                  <a:lnTo>
                    <a:pt x="3051374" y="3186748"/>
                  </a:lnTo>
                  <a:lnTo>
                    <a:pt x="3023441" y="3183573"/>
                  </a:lnTo>
                  <a:lnTo>
                    <a:pt x="2996144" y="3180080"/>
                  </a:lnTo>
                  <a:lnTo>
                    <a:pt x="2969481" y="3176270"/>
                  </a:lnTo>
                  <a:lnTo>
                    <a:pt x="2943453" y="3171825"/>
                  </a:lnTo>
                  <a:lnTo>
                    <a:pt x="2917742" y="3167063"/>
                  </a:lnTo>
                  <a:lnTo>
                    <a:pt x="2892984" y="3161665"/>
                  </a:lnTo>
                  <a:lnTo>
                    <a:pt x="2869178" y="3155633"/>
                  </a:lnTo>
                  <a:lnTo>
                    <a:pt x="2846007" y="3149918"/>
                  </a:lnTo>
                  <a:lnTo>
                    <a:pt x="2823470" y="3142933"/>
                  </a:lnTo>
                  <a:lnTo>
                    <a:pt x="2802203" y="3135948"/>
                  </a:lnTo>
                  <a:lnTo>
                    <a:pt x="2781889" y="3128328"/>
                  </a:lnTo>
                  <a:lnTo>
                    <a:pt x="2762527" y="3121025"/>
                  </a:lnTo>
                  <a:lnTo>
                    <a:pt x="2743799" y="3112770"/>
                  </a:lnTo>
                  <a:lnTo>
                    <a:pt x="2726024" y="3104515"/>
                  </a:lnTo>
                  <a:lnTo>
                    <a:pt x="2709518" y="3095625"/>
                  </a:lnTo>
                  <a:lnTo>
                    <a:pt x="2694600" y="3086735"/>
                  </a:lnTo>
                  <a:lnTo>
                    <a:pt x="2679999" y="3077210"/>
                  </a:lnTo>
                  <a:lnTo>
                    <a:pt x="2666985" y="3067685"/>
                  </a:lnTo>
                  <a:lnTo>
                    <a:pt x="2660954" y="3062923"/>
                  </a:lnTo>
                  <a:lnTo>
                    <a:pt x="2655240" y="3057843"/>
                  </a:lnTo>
                  <a:lnTo>
                    <a:pt x="2650162" y="3052763"/>
                  </a:lnTo>
                  <a:lnTo>
                    <a:pt x="2645083" y="3048000"/>
                  </a:lnTo>
                  <a:lnTo>
                    <a:pt x="2639687" y="3042603"/>
                  </a:lnTo>
                  <a:lnTo>
                    <a:pt x="2635561" y="3037205"/>
                  </a:lnTo>
                  <a:lnTo>
                    <a:pt x="2631434" y="3032125"/>
                  </a:lnTo>
                  <a:lnTo>
                    <a:pt x="2627625" y="3027045"/>
                  </a:lnTo>
                  <a:lnTo>
                    <a:pt x="2624134" y="3021648"/>
                  </a:lnTo>
                  <a:lnTo>
                    <a:pt x="2620960" y="3015933"/>
                  </a:lnTo>
                  <a:lnTo>
                    <a:pt x="2618103" y="3010535"/>
                  </a:lnTo>
                  <a:lnTo>
                    <a:pt x="2615881" y="3005137"/>
                  </a:lnTo>
                  <a:lnTo>
                    <a:pt x="2613659" y="2999422"/>
                  </a:lnTo>
                  <a:lnTo>
                    <a:pt x="2612072" y="2994025"/>
                  </a:lnTo>
                  <a:lnTo>
                    <a:pt x="2610485" y="2988310"/>
                  </a:lnTo>
                  <a:lnTo>
                    <a:pt x="2609850" y="2982912"/>
                  </a:lnTo>
                  <a:lnTo>
                    <a:pt x="2609215" y="2976880"/>
                  </a:lnTo>
                  <a:lnTo>
                    <a:pt x="2609215" y="2971482"/>
                  </a:lnTo>
                  <a:lnTo>
                    <a:pt x="2608580" y="2971482"/>
                  </a:lnTo>
                  <a:lnTo>
                    <a:pt x="2608580" y="2825115"/>
                  </a:lnTo>
                  <a:lnTo>
                    <a:pt x="2608263" y="2821305"/>
                  </a:lnTo>
                  <a:lnTo>
                    <a:pt x="2608580" y="2812732"/>
                  </a:lnTo>
                  <a:lnTo>
                    <a:pt x="2609850" y="2805112"/>
                  </a:lnTo>
                  <a:close/>
                  <a:moveTo>
                    <a:pt x="3151360" y="2793804"/>
                  </a:moveTo>
                  <a:lnTo>
                    <a:pt x="3151360" y="2908645"/>
                  </a:lnTo>
                  <a:lnTo>
                    <a:pt x="3174848" y="2908962"/>
                  </a:lnTo>
                  <a:lnTo>
                    <a:pt x="3198972" y="2909280"/>
                  </a:lnTo>
                  <a:lnTo>
                    <a:pt x="3231983" y="2908962"/>
                  </a:lnTo>
                  <a:lnTo>
                    <a:pt x="3231983" y="2794121"/>
                  </a:lnTo>
                  <a:lnTo>
                    <a:pt x="3198972" y="2794755"/>
                  </a:lnTo>
                  <a:lnTo>
                    <a:pt x="3174848" y="2794121"/>
                  </a:lnTo>
                  <a:lnTo>
                    <a:pt x="3151360" y="2793804"/>
                  </a:lnTo>
                  <a:close/>
                  <a:moveTo>
                    <a:pt x="2989478" y="2779528"/>
                  </a:moveTo>
                  <a:lnTo>
                    <a:pt x="2989478" y="2894687"/>
                  </a:lnTo>
                  <a:lnTo>
                    <a:pt x="3009158" y="2897542"/>
                  </a:lnTo>
                  <a:lnTo>
                    <a:pt x="3029472" y="2899762"/>
                  </a:lnTo>
                  <a:lnTo>
                    <a:pt x="3049469" y="2902300"/>
                  </a:lnTo>
                  <a:lnTo>
                    <a:pt x="3070419" y="2903887"/>
                  </a:lnTo>
                  <a:lnTo>
                    <a:pt x="3070419" y="2789045"/>
                  </a:lnTo>
                  <a:lnTo>
                    <a:pt x="3049469" y="2787142"/>
                  </a:lnTo>
                  <a:lnTo>
                    <a:pt x="3029472" y="2784921"/>
                  </a:lnTo>
                  <a:lnTo>
                    <a:pt x="3009158" y="2782383"/>
                  </a:lnTo>
                  <a:lnTo>
                    <a:pt x="2989478" y="2779528"/>
                  </a:lnTo>
                  <a:close/>
                  <a:moveTo>
                    <a:pt x="2827597" y="2743045"/>
                  </a:moveTo>
                  <a:lnTo>
                    <a:pt x="2827597" y="2859790"/>
                  </a:lnTo>
                  <a:lnTo>
                    <a:pt x="2846959" y="2865500"/>
                  </a:lnTo>
                  <a:lnTo>
                    <a:pt x="2866956" y="2870576"/>
                  </a:lnTo>
                  <a:lnTo>
                    <a:pt x="2887588" y="2875969"/>
                  </a:lnTo>
                  <a:lnTo>
                    <a:pt x="2908220" y="2880411"/>
                  </a:lnTo>
                  <a:lnTo>
                    <a:pt x="2908220" y="2764618"/>
                  </a:lnTo>
                  <a:lnTo>
                    <a:pt x="2887588" y="2759542"/>
                  </a:lnTo>
                  <a:lnTo>
                    <a:pt x="2866956" y="2754466"/>
                  </a:lnTo>
                  <a:lnTo>
                    <a:pt x="2846959" y="2748755"/>
                  </a:lnTo>
                  <a:lnTo>
                    <a:pt x="2827597" y="2743045"/>
                  </a:lnTo>
                  <a:close/>
                  <a:moveTo>
                    <a:pt x="1998663" y="2711450"/>
                  </a:moveTo>
                  <a:lnTo>
                    <a:pt x="2032589" y="2718179"/>
                  </a:lnTo>
                  <a:lnTo>
                    <a:pt x="2039311" y="2719781"/>
                  </a:lnTo>
                  <a:lnTo>
                    <a:pt x="2045072" y="2721383"/>
                  </a:lnTo>
                  <a:lnTo>
                    <a:pt x="2050513" y="2723306"/>
                  </a:lnTo>
                  <a:lnTo>
                    <a:pt x="2054674" y="2725228"/>
                  </a:lnTo>
                  <a:lnTo>
                    <a:pt x="2058834" y="2727791"/>
                  </a:lnTo>
                  <a:lnTo>
                    <a:pt x="2062675" y="2730034"/>
                  </a:lnTo>
                  <a:lnTo>
                    <a:pt x="2069716" y="2735161"/>
                  </a:lnTo>
                  <a:lnTo>
                    <a:pt x="2072597" y="2738045"/>
                  </a:lnTo>
                  <a:lnTo>
                    <a:pt x="2074517" y="2740287"/>
                  </a:lnTo>
                  <a:lnTo>
                    <a:pt x="2076118" y="2742851"/>
                  </a:lnTo>
                  <a:lnTo>
                    <a:pt x="2077398" y="2745734"/>
                  </a:lnTo>
                  <a:lnTo>
                    <a:pt x="2078038" y="2747977"/>
                  </a:lnTo>
                  <a:lnTo>
                    <a:pt x="2078038" y="2750861"/>
                  </a:lnTo>
                  <a:lnTo>
                    <a:pt x="2077718" y="2753104"/>
                  </a:lnTo>
                  <a:lnTo>
                    <a:pt x="2077078" y="2755988"/>
                  </a:lnTo>
                  <a:lnTo>
                    <a:pt x="2075478" y="2758231"/>
                  </a:lnTo>
                  <a:lnTo>
                    <a:pt x="2073877" y="2760794"/>
                  </a:lnTo>
                  <a:lnTo>
                    <a:pt x="2071317" y="2763037"/>
                  </a:lnTo>
                  <a:lnTo>
                    <a:pt x="2068756" y="2764959"/>
                  </a:lnTo>
                  <a:lnTo>
                    <a:pt x="2065876" y="2767522"/>
                  </a:lnTo>
                  <a:lnTo>
                    <a:pt x="2062355" y="2769445"/>
                  </a:lnTo>
                  <a:lnTo>
                    <a:pt x="2058194" y="2771047"/>
                  </a:lnTo>
                  <a:lnTo>
                    <a:pt x="2054354" y="2772649"/>
                  </a:lnTo>
                  <a:lnTo>
                    <a:pt x="2048272" y="2774572"/>
                  </a:lnTo>
                  <a:lnTo>
                    <a:pt x="2041871" y="2776174"/>
                  </a:lnTo>
                  <a:lnTo>
                    <a:pt x="2035790" y="2777776"/>
                  </a:lnTo>
                  <a:lnTo>
                    <a:pt x="2028429" y="2779057"/>
                  </a:lnTo>
                  <a:lnTo>
                    <a:pt x="2014026" y="2780659"/>
                  </a:lnTo>
                  <a:lnTo>
                    <a:pt x="1998663" y="2781300"/>
                  </a:lnTo>
                  <a:lnTo>
                    <a:pt x="1998663" y="2711450"/>
                  </a:lnTo>
                  <a:close/>
                  <a:moveTo>
                    <a:pt x="3717945" y="2699583"/>
                  </a:moveTo>
                  <a:lnTo>
                    <a:pt x="3711914" y="2703073"/>
                  </a:lnTo>
                  <a:lnTo>
                    <a:pt x="3704931" y="2707197"/>
                  </a:lnTo>
                  <a:lnTo>
                    <a:pt x="3696678" y="2710686"/>
                  </a:lnTo>
                  <a:lnTo>
                    <a:pt x="3688425" y="2714493"/>
                  </a:lnTo>
                  <a:lnTo>
                    <a:pt x="3671285" y="2721155"/>
                  </a:lnTo>
                  <a:lnTo>
                    <a:pt x="3656684" y="2726866"/>
                  </a:lnTo>
                  <a:lnTo>
                    <a:pt x="3656684" y="2827749"/>
                  </a:lnTo>
                  <a:lnTo>
                    <a:pt x="3665254" y="2823307"/>
                  </a:lnTo>
                  <a:lnTo>
                    <a:pt x="3674142" y="2818549"/>
                  </a:lnTo>
                  <a:lnTo>
                    <a:pt x="3682394" y="2813790"/>
                  </a:lnTo>
                  <a:lnTo>
                    <a:pt x="3690647" y="2808714"/>
                  </a:lnTo>
                  <a:lnTo>
                    <a:pt x="3698582" y="2803321"/>
                  </a:lnTo>
                  <a:lnTo>
                    <a:pt x="3705566" y="2798245"/>
                  </a:lnTo>
                  <a:lnTo>
                    <a:pt x="3711914" y="2792535"/>
                  </a:lnTo>
                  <a:lnTo>
                    <a:pt x="3717945" y="2787776"/>
                  </a:lnTo>
                  <a:lnTo>
                    <a:pt x="3717945" y="2699583"/>
                  </a:lnTo>
                  <a:close/>
                  <a:moveTo>
                    <a:pt x="2490788" y="2694304"/>
                  </a:moveTo>
                  <a:lnTo>
                    <a:pt x="2490788" y="2826893"/>
                  </a:lnTo>
                  <a:lnTo>
                    <a:pt x="2490471" y="2827210"/>
                  </a:lnTo>
                  <a:lnTo>
                    <a:pt x="2489836" y="2835140"/>
                  </a:lnTo>
                  <a:lnTo>
                    <a:pt x="2489519" y="2839898"/>
                  </a:lnTo>
                  <a:lnTo>
                    <a:pt x="2488250" y="2844973"/>
                  </a:lnTo>
                  <a:lnTo>
                    <a:pt x="2487298" y="2849731"/>
                  </a:lnTo>
                  <a:lnTo>
                    <a:pt x="2485711" y="2854807"/>
                  </a:lnTo>
                  <a:lnTo>
                    <a:pt x="2483490" y="2859565"/>
                  </a:lnTo>
                  <a:lnTo>
                    <a:pt x="2481269" y="2864323"/>
                  </a:lnTo>
                  <a:lnTo>
                    <a:pt x="2479048" y="2869080"/>
                  </a:lnTo>
                  <a:lnTo>
                    <a:pt x="2475874" y="2873838"/>
                  </a:lnTo>
                  <a:lnTo>
                    <a:pt x="2472701" y="2878279"/>
                  </a:lnTo>
                  <a:lnTo>
                    <a:pt x="2469528" y="2883037"/>
                  </a:lnTo>
                  <a:lnTo>
                    <a:pt x="2465403" y="2887795"/>
                  </a:lnTo>
                  <a:lnTo>
                    <a:pt x="2461595" y="2892236"/>
                  </a:lnTo>
                  <a:lnTo>
                    <a:pt x="2453028" y="2901435"/>
                  </a:lnTo>
                  <a:lnTo>
                    <a:pt x="2443191" y="2909999"/>
                  </a:lnTo>
                  <a:lnTo>
                    <a:pt x="2432086" y="2918563"/>
                  </a:lnTo>
                  <a:lnTo>
                    <a:pt x="2419710" y="2926811"/>
                  </a:lnTo>
                  <a:lnTo>
                    <a:pt x="2406701" y="2934740"/>
                  </a:lnTo>
                  <a:lnTo>
                    <a:pt x="2393056" y="2942670"/>
                  </a:lnTo>
                  <a:lnTo>
                    <a:pt x="2378143" y="2950283"/>
                  </a:lnTo>
                  <a:lnTo>
                    <a:pt x="2362277" y="2957579"/>
                  </a:lnTo>
                  <a:lnTo>
                    <a:pt x="2345777" y="2964240"/>
                  </a:lnTo>
                  <a:lnTo>
                    <a:pt x="2328325" y="2970901"/>
                  </a:lnTo>
                  <a:lnTo>
                    <a:pt x="2309921" y="2977245"/>
                  </a:lnTo>
                  <a:lnTo>
                    <a:pt x="2290882" y="2983589"/>
                  </a:lnTo>
                  <a:lnTo>
                    <a:pt x="2270892" y="2989298"/>
                  </a:lnTo>
                  <a:lnTo>
                    <a:pt x="2250267" y="2994691"/>
                  </a:lnTo>
                  <a:lnTo>
                    <a:pt x="2229324" y="2999449"/>
                  </a:lnTo>
                  <a:lnTo>
                    <a:pt x="2207430" y="3004207"/>
                  </a:lnTo>
                  <a:lnTo>
                    <a:pt x="2184901" y="3008330"/>
                  </a:lnTo>
                  <a:lnTo>
                    <a:pt x="2162054" y="3012137"/>
                  </a:lnTo>
                  <a:lnTo>
                    <a:pt x="2138256" y="3015626"/>
                  </a:lnTo>
                  <a:lnTo>
                    <a:pt x="2113823" y="3018798"/>
                  </a:lnTo>
                  <a:lnTo>
                    <a:pt x="2089390" y="3021018"/>
                  </a:lnTo>
                  <a:lnTo>
                    <a:pt x="2064323" y="3023556"/>
                  </a:lnTo>
                  <a:lnTo>
                    <a:pt x="2038621" y="3025142"/>
                  </a:lnTo>
                  <a:lnTo>
                    <a:pt x="2012601" y="3026093"/>
                  </a:lnTo>
                  <a:lnTo>
                    <a:pt x="1986582" y="3027045"/>
                  </a:lnTo>
                  <a:lnTo>
                    <a:pt x="1959928" y="3027362"/>
                  </a:lnTo>
                  <a:lnTo>
                    <a:pt x="1932639" y="3027045"/>
                  </a:lnTo>
                  <a:lnTo>
                    <a:pt x="1905350" y="3026093"/>
                  </a:lnTo>
                  <a:lnTo>
                    <a:pt x="1879014" y="3025142"/>
                  </a:lnTo>
                  <a:lnTo>
                    <a:pt x="1852994" y="3022921"/>
                  </a:lnTo>
                  <a:lnTo>
                    <a:pt x="1827292" y="3021018"/>
                  </a:lnTo>
                  <a:lnTo>
                    <a:pt x="1802224" y="3018481"/>
                  </a:lnTo>
                  <a:lnTo>
                    <a:pt x="1777157" y="3015309"/>
                  </a:lnTo>
                  <a:lnTo>
                    <a:pt x="1753359" y="3011502"/>
                  </a:lnTo>
                  <a:lnTo>
                    <a:pt x="1729560" y="3007379"/>
                  </a:lnTo>
                  <a:lnTo>
                    <a:pt x="1706714" y="3002938"/>
                  </a:lnTo>
                  <a:lnTo>
                    <a:pt x="1684502" y="2998180"/>
                  </a:lnTo>
                  <a:lnTo>
                    <a:pt x="1662925" y="2993105"/>
                  </a:lnTo>
                  <a:lnTo>
                    <a:pt x="1641983" y="2987712"/>
                  </a:lnTo>
                  <a:lnTo>
                    <a:pt x="1622309" y="2981686"/>
                  </a:lnTo>
                  <a:lnTo>
                    <a:pt x="1602953" y="2975342"/>
                  </a:lnTo>
                  <a:lnTo>
                    <a:pt x="1584549" y="2968681"/>
                  </a:lnTo>
                  <a:lnTo>
                    <a:pt x="1566780" y="2961702"/>
                  </a:lnTo>
                  <a:lnTo>
                    <a:pt x="1550280" y="2954407"/>
                  </a:lnTo>
                  <a:lnTo>
                    <a:pt x="1534414" y="2947111"/>
                  </a:lnTo>
                  <a:lnTo>
                    <a:pt x="1519501" y="2939181"/>
                  </a:lnTo>
                  <a:lnTo>
                    <a:pt x="1505539" y="2930934"/>
                  </a:lnTo>
                  <a:lnTo>
                    <a:pt x="1493164" y="2922687"/>
                  </a:lnTo>
                  <a:lnTo>
                    <a:pt x="1481106" y="2913805"/>
                  </a:lnTo>
                  <a:lnTo>
                    <a:pt x="1470635" y="2904924"/>
                  </a:lnTo>
                  <a:lnTo>
                    <a:pt x="1465875" y="2900483"/>
                  </a:lnTo>
                  <a:lnTo>
                    <a:pt x="1461116" y="2895725"/>
                  </a:lnTo>
                  <a:lnTo>
                    <a:pt x="1456673" y="2891284"/>
                  </a:lnTo>
                  <a:lnTo>
                    <a:pt x="1452866" y="2886844"/>
                  </a:lnTo>
                  <a:lnTo>
                    <a:pt x="1449375" y="2882086"/>
                  </a:lnTo>
                  <a:lnTo>
                    <a:pt x="1445885" y="2877328"/>
                  </a:lnTo>
                  <a:lnTo>
                    <a:pt x="1442712" y="2872252"/>
                  </a:lnTo>
                  <a:lnTo>
                    <a:pt x="1439856" y="2867494"/>
                  </a:lnTo>
                  <a:lnTo>
                    <a:pt x="1437000" y="2862737"/>
                  </a:lnTo>
                  <a:lnTo>
                    <a:pt x="1435096" y="2857661"/>
                  </a:lnTo>
                  <a:lnTo>
                    <a:pt x="1433192" y="2852269"/>
                  </a:lnTo>
                  <a:lnTo>
                    <a:pt x="1431606" y="2847828"/>
                  </a:lnTo>
                  <a:lnTo>
                    <a:pt x="1430337" y="2842436"/>
                  </a:lnTo>
                  <a:lnTo>
                    <a:pt x="1429702" y="2837361"/>
                  </a:lnTo>
                  <a:lnTo>
                    <a:pt x="1429385" y="2832286"/>
                  </a:lnTo>
                  <a:lnTo>
                    <a:pt x="1428750" y="2827210"/>
                  </a:lnTo>
                  <a:lnTo>
                    <a:pt x="1428750" y="2700014"/>
                  </a:lnTo>
                  <a:lnTo>
                    <a:pt x="1429702" y="2705406"/>
                  </a:lnTo>
                  <a:lnTo>
                    <a:pt x="1430654" y="2711433"/>
                  </a:lnTo>
                  <a:lnTo>
                    <a:pt x="1432240" y="2716825"/>
                  </a:lnTo>
                  <a:lnTo>
                    <a:pt x="1434462" y="2722218"/>
                  </a:lnTo>
                  <a:lnTo>
                    <a:pt x="1436683" y="2728245"/>
                  </a:lnTo>
                  <a:lnTo>
                    <a:pt x="1439539" y="2733320"/>
                  </a:lnTo>
                  <a:lnTo>
                    <a:pt x="1442712" y="2739029"/>
                  </a:lnTo>
                  <a:lnTo>
                    <a:pt x="1446202" y="2744422"/>
                  </a:lnTo>
                  <a:lnTo>
                    <a:pt x="1449692" y="2749497"/>
                  </a:lnTo>
                  <a:lnTo>
                    <a:pt x="1454135" y="2755206"/>
                  </a:lnTo>
                  <a:lnTo>
                    <a:pt x="1458894" y="2760282"/>
                  </a:lnTo>
                  <a:lnTo>
                    <a:pt x="1463654" y="2765357"/>
                  </a:lnTo>
                  <a:lnTo>
                    <a:pt x="1468731" y="2770432"/>
                  </a:lnTo>
                  <a:lnTo>
                    <a:pt x="1474125" y="2775507"/>
                  </a:lnTo>
                  <a:lnTo>
                    <a:pt x="1480154" y="2780265"/>
                  </a:lnTo>
                  <a:lnTo>
                    <a:pt x="1480154" y="2879231"/>
                  </a:lnTo>
                  <a:lnTo>
                    <a:pt x="1482375" y="2882086"/>
                  </a:lnTo>
                  <a:lnTo>
                    <a:pt x="1484914" y="2884623"/>
                  </a:lnTo>
                  <a:lnTo>
                    <a:pt x="1491895" y="2890650"/>
                  </a:lnTo>
                  <a:lnTo>
                    <a:pt x="1500145" y="2896994"/>
                  </a:lnTo>
                  <a:lnTo>
                    <a:pt x="1509664" y="2903338"/>
                  </a:lnTo>
                  <a:lnTo>
                    <a:pt x="1519818" y="2909682"/>
                  </a:lnTo>
                  <a:lnTo>
                    <a:pt x="1530924" y="2915709"/>
                  </a:lnTo>
                  <a:lnTo>
                    <a:pt x="1542030" y="2921735"/>
                  </a:lnTo>
                  <a:lnTo>
                    <a:pt x="1553136" y="2926811"/>
                  </a:lnTo>
                  <a:lnTo>
                    <a:pt x="1553136" y="2824673"/>
                  </a:lnTo>
                  <a:lnTo>
                    <a:pt x="1569953" y="2832286"/>
                  </a:lnTo>
                  <a:lnTo>
                    <a:pt x="1587723" y="2839264"/>
                  </a:lnTo>
                  <a:lnTo>
                    <a:pt x="1606127" y="2846242"/>
                  </a:lnTo>
                  <a:lnTo>
                    <a:pt x="1625482" y="2852269"/>
                  </a:lnTo>
                  <a:lnTo>
                    <a:pt x="1625482" y="2953772"/>
                  </a:lnTo>
                  <a:lnTo>
                    <a:pt x="1642935" y="2958847"/>
                  </a:lnTo>
                  <a:lnTo>
                    <a:pt x="1661021" y="2963605"/>
                  </a:lnTo>
                  <a:lnTo>
                    <a:pt x="1679425" y="2968363"/>
                  </a:lnTo>
                  <a:lnTo>
                    <a:pt x="1698464" y="2972487"/>
                  </a:lnTo>
                  <a:lnTo>
                    <a:pt x="1698464" y="2871618"/>
                  </a:lnTo>
                  <a:lnTo>
                    <a:pt x="1716233" y="2875424"/>
                  </a:lnTo>
                  <a:lnTo>
                    <a:pt x="1734320" y="2878914"/>
                  </a:lnTo>
                  <a:lnTo>
                    <a:pt x="1752407" y="2882086"/>
                  </a:lnTo>
                  <a:lnTo>
                    <a:pt x="1771445" y="2885258"/>
                  </a:lnTo>
                  <a:lnTo>
                    <a:pt x="1771445" y="2985175"/>
                  </a:lnTo>
                  <a:lnTo>
                    <a:pt x="1789215" y="2987712"/>
                  </a:lnTo>
                  <a:lnTo>
                    <a:pt x="1807301" y="2989933"/>
                  </a:lnTo>
                  <a:lnTo>
                    <a:pt x="1825388" y="2991836"/>
                  </a:lnTo>
                  <a:lnTo>
                    <a:pt x="1843792" y="2993422"/>
                  </a:lnTo>
                  <a:lnTo>
                    <a:pt x="1843792" y="2893505"/>
                  </a:lnTo>
                  <a:lnTo>
                    <a:pt x="1861879" y="2895091"/>
                  </a:lnTo>
                  <a:lnTo>
                    <a:pt x="1880283" y="2896042"/>
                  </a:lnTo>
                  <a:lnTo>
                    <a:pt x="1898369" y="2896994"/>
                  </a:lnTo>
                  <a:lnTo>
                    <a:pt x="1916773" y="2897628"/>
                  </a:lnTo>
                  <a:lnTo>
                    <a:pt x="1916773" y="2997546"/>
                  </a:lnTo>
                  <a:lnTo>
                    <a:pt x="1938033" y="2997863"/>
                  </a:lnTo>
                  <a:lnTo>
                    <a:pt x="1959928" y="2998180"/>
                  </a:lnTo>
                  <a:lnTo>
                    <a:pt x="1989755" y="2997863"/>
                  </a:lnTo>
                  <a:lnTo>
                    <a:pt x="1989755" y="2898263"/>
                  </a:lnTo>
                  <a:lnTo>
                    <a:pt x="2018630" y="2896994"/>
                  </a:lnTo>
                  <a:lnTo>
                    <a:pt x="2046553" y="2895408"/>
                  </a:lnTo>
                  <a:lnTo>
                    <a:pt x="2074159" y="2893505"/>
                  </a:lnTo>
                  <a:lnTo>
                    <a:pt x="2101448" y="2890967"/>
                  </a:lnTo>
                  <a:lnTo>
                    <a:pt x="2128102" y="2887795"/>
                  </a:lnTo>
                  <a:lnTo>
                    <a:pt x="2154122" y="2883989"/>
                  </a:lnTo>
                  <a:lnTo>
                    <a:pt x="2179189" y="2879865"/>
                  </a:lnTo>
                  <a:lnTo>
                    <a:pt x="2204257" y="2875424"/>
                  </a:lnTo>
                  <a:lnTo>
                    <a:pt x="2228372" y="2870032"/>
                  </a:lnTo>
                  <a:lnTo>
                    <a:pt x="2251219" y="2864640"/>
                  </a:lnTo>
                  <a:lnTo>
                    <a:pt x="2273430" y="2858613"/>
                  </a:lnTo>
                  <a:lnTo>
                    <a:pt x="2294690" y="2851952"/>
                  </a:lnTo>
                  <a:lnTo>
                    <a:pt x="2315633" y="2845291"/>
                  </a:lnTo>
                  <a:lnTo>
                    <a:pt x="2335306" y="2838312"/>
                  </a:lnTo>
                  <a:lnTo>
                    <a:pt x="2354027" y="2830382"/>
                  </a:lnTo>
                  <a:lnTo>
                    <a:pt x="2371797" y="2822452"/>
                  </a:lnTo>
                  <a:lnTo>
                    <a:pt x="2371797" y="2924590"/>
                  </a:lnTo>
                  <a:lnTo>
                    <a:pt x="2379729" y="2921101"/>
                  </a:lnTo>
                  <a:lnTo>
                    <a:pt x="2387028" y="2916660"/>
                  </a:lnTo>
                  <a:lnTo>
                    <a:pt x="2394643" y="2912219"/>
                  </a:lnTo>
                  <a:lnTo>
                    <a:pt x="2401941" y="2907461"/>
                  </a:lnTo>
                  <a:lnTo>
                    <a:pt x="2409239" y="2902703"/>
                  </a:lnTo>
                  <a:lnTo>
                    <a:pt x="2415585" y="2898263"/>
                  </a:lnTo>
                  <a:lnTo>
                    <a:pt x="2421297" y="2893505"/>
                  </a:lnTo>
                  <a:lnTo>
                    <a:pt x="2426374" y="2889064"/>
                  </a:lnTo>
                  <a:lnTo>
                    <a:pt x="2426374" y="2791050"/>
                  </a:lnTo>
                  <a:lnTo>
                    <a:pt x="2433989" y="2785340"/>
                  </a:lnTo>
                  <a:lnTo>
                    <a:pt x="2440653" y="2779948"/>
                  </a:lnTo>
                  <a:lnTo>
                    <a:pt x="2447316" y="2774238"/>
                  </a:lnTo>
                  <a:lnTo>
                    <a:pt x="2453345" y="2768529"/>
                  </a:lnTo>
                  <a:lnTo>
                    <a:pt x="2459057" y="2762819"/>
                  </a:lnTo>
                  <a:lnTo>
                    <a:pt x="2464451" y="2757110"/>
                  </a:lnTo>
                  <a:lnTo>
                    <a:pt x="2469211" y="2751083"/>
                  </a:lnTo>
                  <a:lnTo>
                    <a:pt x="2473336" y="2744739"/>
                  </a:lnTo>
                  <a:lnTo>
                    <a:pt x="2477461" y="2739029"/>
                  </a:lnTo>
                  <a:lnTo>
                    <a:pt x="2480634" y="2732685"/>
                  </a:lnTo>
                  <a:lnTo>
                    <a:pt x="2483490" y="2726341"/>
                  </a:lnTo>
                  <a:lnTo>
                    <a:pt x="2486028" y="2719997"/>
                  </a:lnTo>
                  <a:lnTo>
                    <a:pt x="2487932" y="2713654"/>
                  </a:lnTo>
                  <a:lnTo>
                    <a:pt x="2489519" y="2707310"/>
                  </a:lnTo>
                  <a:lnTo>
                    <a:pt x="2490471" y="2700966"/>
                  </a:lnTo>
                  <a:lnTo>
                    <a:pt x="2490788" y="2694304"/>
                  </a:lnTo>
                  <a:close/>
                  <a:moveTo>
                    <a:pt x="2490470" y="2686155"/>
                  </a:moveTo>
                  <a:lnTo>
                    <a:pt x="2490788" y="2691795"/>
                  </a:lnTo>
                  <a:lnTo>
                    <a:pt x="2490470" y="2693988"/>
                  </a:lnTo>
                  <a:lnTo>
                    <a:pt x="2490470" y="2690542"/>
                  </a:lnTo>
                  <a:lnTo>
                    <a:pt x="2490470" y="2686155"/>
                  </a:lnTo>
                  <a:close/>
                  <a:moveTo>
                    <a:pt x="2490416" y="2685242"/>
                  </a:moveTo>
                  <a:lnTo>
                    <a:pt x="2490470" y="2685528"/>
                  </a:lnTo>
                  <a:lnTo>
                    <a:pt x="2490470" y="2686155"/>
                  </a:lnTo>
                  <a:lnTo>
                    <a:pt x="2490416" y="2685242"/>
                  </a:lnTo>
                  <a:close/>
                  <a:moveTo>
                    <a:pt x="1427957" y="2683026"/>
                  </a:moveTo>
                  <a:lnTo>
                    <a:pt x="1427516" y="2686071"/>
                  </a:lnTo>
                  <a:lnTo>
                    <a:pt x="1427516" y="2690943"/>
                  </a:lnTo>
                  <a:lnTo>
                    <a:pt x="1427516" y="2693987"/>
                  </a:lnTo>
                  <a:lnTo>
                    <a:pt x="1427163" y="2692161"/>
                  </a:lnTo>
                  <a:lnTo>
                    <a:pt x="1427163" y="2686680"/>
                  </a:lnTo>
                  <a:lnTo>
                    <a:pt x="1427957" y="2683026"/>
                  </a:lnTo>
                  <a:close/>
                  <a:moveTo>
                    <a:pt x="1430338" y="2671762"/>
                  </a:moveTo>
                  <a:lnTo>
                    <a:pt x="1428927" y="2676633"/>
                  </a:lnTo>
                  <a:lnTo>
                    <a:pt x="1428221" y="2681809"/>
                  </a:lnTo>
                  <a:lnTo>
                    <a:pt x="1427957" y="2683026"/>
                  </a:lnTo>
                  <a:lnTo>
                    <a:pt x="1428221" y="2681200"/>
                  </a:lnTo>
                  <a:lnTo>
                    <a:pt x="1428927" y="2676329"/>
                  </a:lnTo>
                  <a:lnTo>
                    <a:pt x="1430338" y="2671762"/>
                  </a:lnTo>
                  <a:close/>
                  <a:moveTo>
                    <a:pt x="2487613" y="2670175"/>
                  </a:moveTo>
                  <a:lnTo>
                    <a:pt x="2489200" y="2675815"/>
                  </a:lnTo>
                  <a:lnTo>
                    <a:pt x="2490153" y="2680828"/>
                  </a:lnTo>
                  <a:lnTo>
                    <a:pt x="2490416" y="2685242"/>
                  </a:lnTo>
                  <a:lnTo>
                    <a:pt x="2489518" y="2680515"/>
                  </a:lnTo>
                  <a:lnTo>
                    <a:pt x="2488883" y="2675502"/>
                  </a:lnTo>
                  <a:lnTo>
                    <a:pt x="2487613" y="2670175"/>
                  </a:lnTo>
                  <a:close/>
                  <a:moveTo>
                    <a:pt x="2665715" y="2659293"/>
                  </a:moveTo>
                  <a:lnTo>
                    <a:pt x="2665715" y="2777307"/>
                  </a:lnTo>
                  <a:lnTo>
                    <a:pt x="2668254" y="2780162"/>
                  </a:lnTo>
                  <a:lnTo>
                    <a:pt x="2671429" y="2783335"/>
                  </a:lnTo>
                  <a:lnTo>
                    <a:pt x="2678729" y="2789362"/>
                  </a:lnTo>
                  <a:lnTo>
                    <a:pt x="2687934" y="2796659"/>
                  </a:lnTo>
                  <a:lnTo>
                    <a:pt x="2698726" y="2803638"/>
                  </a:lnTo>
                  <a:lnTo>
                    <a:pt x="2710153" y="2810935"/>
                  </a:lnTo>
                  <a:lnTo>
                    <a:pt x="2722215" y="2817914"/>
                  </a:lnTo>
                  <a:lnTo>
                    <a:pt x="2734594" y="2824259"/>
                  </a:lnTo>
                  <a:lnTo>
                    <a:pt x="2746656" y="2829969"/>
                  </a:lnTo>
                  <a:lnTo>
                    <a:pt x="2746656" y="2711004"/>
                  </a:lnTo>
                  <a:lnTo>
                    <a:pt x="2734594" y="2705293"/>
                  </a:lnTo>
                  <a:lnTo>
                    <a:pt x="2723167" y="2699266"/>
                  </a:lnTo>
                  <a:lnTo>
                    <a:pt x="2712058" y="2692921"/>
                  </a:lnTo>
                  <a:lnTo>
                    <a:pt x="2701583" y="2686259"/>
                  </a:lnTo>
                  <a:lnTo>
                    <a:pt x="2691743" y="2679914"/>
                  </a:lnTo>
                  <a:lnTo>
                    <a:pt x="2682538" y="2673252"/>
                  </a:lnTo>
                  <a:lnTo>
                    <a:pt x="2673650" y="2666273"/>
                  </a:lnTo>
                  <a:lnTo>
                    <a:pt x="2665715" y="2659293"/>
                  </a:lnTo>
                  <a:close/>
                  <a:moveTo>
                    <a:pt x="1925638" y="2592387"/>
                  </a:moveTo>
                  <a:lnTo>
                    <a:pt x="1925638" y="2662237"/>
                  </a:lnTo>
                  <a:lnTo>
                    <a:pt x="1911407" y="2659674"/>
                  </a:lnTo>
                  <a:lnTo>
                    <a:pt x="1894963" y="2655829"/>
                  </a:lnTo>
                  <a:lnTo>
                    <a:pt x="1887057" y="2653907"/>
                  </a:lnTo>
                  <a:lnTo>
                    <a:pt x="1880100" y="2652304"/>
                  </a:lnTo>
                  <a:lnTo>
                    <a:pt x="1873459" y="2650062"/>
                  </a:lnTo>
                  <a:lnTo>
                    <a:pt x="1867451" y="2647498"/>
                  </a:lnTo>
                  <a:lnTo>
                    <a:pt x="1861442" y="2644935"/>
                  </a:lnTo>
                  <a:lnTo>
                    <a:pt x="1856383" y="2641090"/>
                  </a:lnTo>
                  <a:lnTo>
                    <a:pt x="1853220" y="2639168"/>
                  </a:lnTo>
                  <a:lnTo>
                    <a:pt x="1851007" y="2636925"/>
                  </a:lnTo>
                  <a:lnTo>
                    <a:pt x="1848793" y="2634041"/>
                  </a:lnTo>
                  <a:lnTo>
                    <a:pt x="1847844" y="2631798"/>
                  </a:lnTo>
                  <a:lnTo>
                    <a:pt x="1846579" y="2628914"/>
                  </a:lnTo>
                  <a:lnTo>
                    <a:pt x="1846263" y="2626671"/>
                  </a:lnTo>
                  <a:lnTo>
                    <a:pt x="1846263" y="2623788"/>
                  </a:lnTo>
                  <a:lnTo>
                    <a:pt x="1846579" y="2621224"/>
                  </a:lnTo>
                  <a:lnTo>
                    <a:pt x="1847528" y="2618661"/>
                  </a:lnTo>
                  <a:lnTo>
                    <a:pt x="1848477" y="2616098"/>
                  </a:lnTo>
                  <a:lnTo>
                    <a:pt x="1850374" y="2613855"/>
                  </a:lnTo>
                  <a:lnTo>
                    <a:pt x="1852588" y="2611292"/>
                  </a:lnTo>
                  <a:lnTo>
                    <a:pt x="1855118" y="2609369"/>
                  </a:lnTo>
                  <a:lnTo>
                    <a:pt x="1858280" y="2607447"/>
                  </a:lnTo>
                  <a:lnTo>
                    <a:pt x="1861759" y="2605524"/>
                  </a:lnTo>
                  <a:lnTo>
                    <a:pt x="1865870" y="2603922"/>
                  </a:lnTo>
                  <a:lnTo>
                    <a:pt x="1872194" y="2601359"/>
                  </a:lnTo>
                  <a:lnTo>
                    <a:pt x="1878835" y="2599436"/>
                  </a:lnTo>
                  <a:lnTo>
                    <a:pt x="1885792" y="2597834"/>
                  </a:lnTo>
                  <a:lnTo>
                    <a:pt x="1893382" y="2596232"/>
                  </a:lnTo>
                  <a:lnTo>
                    <a:pt x="1901288" y="2594951"/>
                  </a:lnTo>
                  <a:lnTo>
                    <a:pt x="1909194" y="2593989"/>
                  </a:lnTo>
                  <a:lnTo>
                    <a:pt x="1925638" y="2592387"/>
                  </a:lnTo>
                  <a:close/>
                  <a:moveTo>
                    <a:pt x="3178346" y="2558733"/>
                  </a:moveTo>
                  <a:lnTo>
                    <a:pt x="3178346" y="2673668"/>
                  </a:lnTo>
                  <a:lnTo>
                    <a:pt x="3201835" y="2674303"/>
                  </a:lnTo>
                  <a:lnTo>
                    <a:pt x="3225959" y="2674303"/>
                  </a:lnTo>
                  <a:lnTo>
                    <a:pt x="3258970" y="2673986"/>
                  </a:lnTo>
                  <a:lnTo>
                    <a:pt x="3258970" y="2559368"/>
                  </a:lnTo>
                  <a:lnTo>
                    <a:pt x="3225641" y="2559686"/>
                  </a:lnTo>
                  <a:lnTo>
                    <a:pt x="3201835" y="2559368"/>
                  </a:lnTo>
                  <a:lnTo>
                    <a:pt x="3178346" y="2558733"/>
                  </a:lnTo>
                  <a:close/>
                  <a:moveTo>
                    <a:pt x="2609850" y="2552700"/>
                  </a:moveTo>
                  <a:lnTo>
                    <a:pt x="2613342" y="2559045"/>
                  </a:lnTo>
                  <a:lnTo>
                    <a:pt x="2617468" y="2564438"/>
                  </a:lnTo>
                  <a:lnTo>
                    <a:pt x="2621594" y="2570466"/>
                  </a:lnTo>
                  <a:lnTo>
                    <a:pt x="2626038" y="2576176"/>
                  </a:lnTo>
                  <a:lnTo>
                    <a:pt x="2631117" y="2581886"/>
                  </a:lnTo>
                  <a:lnTo>
                    <a:pt x="2635878" y="2587280"/>
                  </a:lnTo>
                  <a:lnTo>
                    <a:pt x="2641274" y="2592673"/>
                  </a:lnTo>
                  <a:lnTo>
                    <a:pt x="2646988" y="2598383"/>
                  </a:lnTo>
                  <a:lnTo>
                    <a:pt x="2658732" y="2608535"/>
                  </a:lnTo>
                  <a:lnTo>
                    <a:pt x="2671746" y="2618686"/>
                  </a:lnTo>
                  <a:lnTo>
                    <a:pt x="2685712" y="2628204"/>
                  </a:lnTo>
                  <a:lnTo>
                    <a:pt x="2700631" y="2637721"/>
                  </a:lnTo>
                  <a:lnTo>
                    <a:pt x="2715867" y="2646921"/>
                  </a:lnTo>
                  <a:lnTo>
                    <a:pt x="2732372" y="2655486"/>
                  </a:lnTo>
                  <a:lnTo>
                    <a:pt x="2749830" y="2663735"/>
                  </a:lnTo>
                  <a:lnTo>
                    <a:pt x="2767923" y="2671666"/>
                  </a:lnTo>
                  <a:lnTo>
                    <a:pt x="2786650" y="2679280"/>
                  </a:lnTo>
                  <a:lnTo>
                    <a:pt x="2805695" y="2686576"/>
                  </a:lnTo>
                  <a:lnTo>
                    <a:pt x="2826009" y="2693238"/>
                  </a:lnTo>
                  <a:lnTo>
                    <a:pt x="2846959" y="2699583"/>
                  </a:lnTo>
                  <a:lnTo>
                    <a:pt x="2867591" y="2705611"/>
                  </a:lnTo>
                  <a:lnTo>
                    <a:pt x="2889492" y="2711321"/>
                  </a:lnTo>
                  <a:lnTo>
                    <a:pt x="2912029" y="2716714"/>
                  </a:lnTo>
                  <a:lnTo>
                    <a:pt x="2934248" y="2721790"/>
                  </a:lnTo>
                  <a:lnTo>
                    <a:pt x="2957102" y="2725914"/>
                  </a:lnTo>
                  <a:lnTo>
                    <a:pt x="2980908" y="2730355"/>
                  </a:lnTo>
                  <a:lnTo>
                    <a:pt x="3004396" y="2733845"/>
                  </a:lnTo>
                  <a:lnTo>
                    <a:pt x="3028203" y="2737335"/>
                  </a:lnTo>
                  <a:lnTo>
                    <a:pt x="3052644" y="2740190"/>
                  </a:lnTo>
                  <a:lnTo>
                    <a:pt x="3077084" y="2743045"/>
                  </a:lnTo>
                  <a:lnTo>
                    <a:pt x="3101525" y="2744949"/>
                  </a:lnTo>
                  <a:lnTo>
                    <a:pt x="3125966" y="2746852"/>
                  </a:lnTo>
                  <a:lnTo>
                    <a:pt x="3150725" y="2748121"/>
                  </a:lnTo>
                  <a:lnTo>
                    <a:pt x="3175800" y="2749390"/>
                  </a:lnTo>
                  <a:lnTo>
                    <a:pt x="3200559" y="2750024"/>
                  </a:lnTo>
                  <a:lnTo>
                    <a:pt x="3225317" y="2750024"/>
                  </a:lnTo>
                  <a:lnTo>
                    <a:pt x="3246266" y="2750024"/>
                  </a:lnTo>
                  <a:lnTo>
                    <a:pt x="3267216" y="2749707"/>
                  </a:lnTo>
                  <a:lnTo>
                    <a:pt x="3288165" y="2748755"/>
                  </a:lnTo>
                  <a:lnTo>
                    <a:pt x="3308797" y="2747804"/>
                  </a:lnTo>
                  <a:lnTo>
                    <a:pt x="3329429" y="2746535"/>
                  </a:lnTo>
                  <a:lnTo>
                    <a:pt x="3350378" y="2744949"/>
                  </a:lnTo>
                  <a:lnTo>
                    <a:pt x="3371010" y="2743362"/>
                  </a:lnTo>
                  <a:lnTo>
                    <a:pt x="3391325" y="2741459"/>
                  </a:lnTo>
                  <a:lnTo>
                    <a:pt x="3411957" y="2738921"/>
                  </a:lnTo>
                  <a:lnTo>
                    <a:pt x="3431954" y="2736383"/>
                  </a:lnTo>
                  <a:lnTo>
                    <a:pt x="3451951" y="2733528"/>
                  </a:lnTo>
                  <a:lnTo>
                    <a:pt x="3471948" y="2730355"/>
                  </a:lnTo>
                  <a:lnTo>
                    <a:pt x="3491628" y="2726866"/>
                  </a:lnTo>
                  <a:lnTo>
                    <a:pt x="3510990" y="2723376"/>
                  </a:lnTo>
                  <a:lnTo>
                    <a:pt x="3530035" y="2719252"/>
                  </a:lnTo>
                  <a:lnTo>
                    <a:pt x="3548763" y="2715128"/>
                  </a:lnTo>
                  <a:lnTo>
                    <a:pt x="3567173" y="2710369"/>
                  </a:lnTo>
                  <a:lnTo>
                    <a:pt x="3585265" y="2705611"/>
                  </a:lnTo>
                  <a:lnTo>
                    <a:pt x="3603041" y="2700852"/>
                  </a:lnTo>
                  <a:lnTo>
                    <a:pt x="3620498" y="2695142"/>
                  </a:lnTo>
                  <a:lnTo>
                    <a:pt x="3637004" y="2689749"/>
                  </a:lnTo>
                  <a:lnTo>
                    <a:pt x="3653510" y="2683721"/>
                  </a:lnTo>
                  <a:lnTo>
                    <a:pt x="3669698" y="2678011"/>
                  </a:lnTo>
                  <a:lnTo>
                    <a:pt x="3685251" y="2671349"/>
                  </a:lnTo>
                  <a:lnTo>
                    <a:pt x="3700170" y="2665004"/>
                  </a:lnTo>
                  <a:lnTo>
                    <a:pt x="3714770" y="2657707"/>
                  </a:lnTo>
                  <a:lnTo>
                    <a:pt x="3728419" y="2650728"/>
                  </a:lnTo>
                  <a:lnTo>
                    <a:pt x="3741751" y="2643114"/>
                  </a:lnTo>
                  <a:lnTo>
                    <a:pt x="3754765" y="2635818"/>
                  </a:lnTo>
                  <a:lnTo>
                    <a:pt x="3767144" y="2627886"/>
                  </a:lnTo>
                  <a:lnTo>
                    <a:pt x="3778571" y="2619638"/>
                  </a:lnTo>
                  <a:lnTo>
                    <a:pt x="3789363" y="2611073"/>
                  </a:lnTo>
                  <a:lnTo>
                    <a:pt x="3789363" y="2718935"/>
                  </a:lnTo>
                  <a:lnTo>
                    <a:pt x="3788728" y="2718935"/>
                  </a:lnTo>
                  <a:lnTo>
                    <a:pt x="3788411" y="2728135"/>
                  </a:lnTo>
                  <a:lnTo>
                    <a:pt x="3787776" y="2733528"/>
                  </a:lnTo>
                  <a:lnTo>
                    <a:pt x="3786506" y="2738921"/>
                  </a:lnTo>
                  <a:lnTo>
                    <a:pt x="3785237" y="2744314"/>
                  </a:lnTo>
                  <a:lnTo>
                    <a:pt x="3783332" y="2749707"/>
                  </a:lnTo>
                  <a:lnTo>
                    <a:pt x="3781428" y="2755100"/>
                  </a:lnTo>
                  <a:lnTo>
                    <a:pt x="3778571" y="2760811"/>
                  </a:lnTo>
                  <a:lnTo>
                    <a:pt x="3775714" y="2765886"/>
                  </a:lnTo>
                  <a:lnTo>
                    <a:pt x="3772540" y="2770962"/>
                  </a:lnTo>
                  <a:lnTo>
                    <a:pt x="3769048" y="2776355"/>
                  </a:lnTo>
                  <a:lnTo>
                    <a:pt x="3765557" y="2781749"/>
                  </a:lnTo>
                  <a:lnTo>
                    <a:pt x="3761113" y="2786824"/>
                  </a:lnTo>
                  <a:lnTo>
                    <a:pt x="3756987" y="2791583"/>
                  </a:lnTo>
                  <a:lnTo>
                    <a:pt x="3752226" y="2796659"/>
                  </a:lnTo>
                  <a:lnTo>
                    <a:pt x="3747147" y="2801735"/>
                  </a:lnTo>
                  <a:lnTo>
                    <a:pt x="3741433" y="2806493"/>
                  </a:lnTo>
                  <a:lnTo>
                    <a:pt x="3736037" y="2811252"/>
                  </a:lnTo>
                  <a:lnTo>
                    <a:pt x="3723658" y="2820769"/>
                  </a:lnTo>
                  <a:lnTo>
                    <a:pt x="3710327" y="2829969"/>
                  </a:lnTo>
                  <a:lnTo>
                    <a:pt x="3696043" y="2838852"/>
                  </a:lnTo>
                  <a:lnTo>
                    <a:pt x="3680490" y="2847418"/>
                  </a:lnTo>
                  <a:lnTo>
                    <a:pt x="3663667" y="2855983"/>
                  </a:lnTo>
                  <a:lnTo>
                    <a:pt x="3646526" y="2863914"/>
                  </a:lnTo>
                  <a:lnTo>
                    <a:pt x="3627799" y="2871845"/>
                  </a:lnTo>
                  <a:lnTo>
                    <a:pt x="3608754" y="2879459"/>
                  </a:lnTo>
                  <a:lnTo>
                    <a:pt x="3588122" y="2886121"/>
                  </a:lnTo>
                  <a:lnTo>
                    <a:pt x="3566855" y="2892783"/>
                  </a:lnTo>
                  <a:lnTo>
                    <a:pt x="3544636" y="2899128"/>
                  </a:lnTo>
                  <a:lnTo>
                    <a:pt x="3522417" y="2905473"/>
                  </a:lnTo>
                  <a:lnTo>
                    <a:pt x="3498611" y="2910866"/>
                  </a:lnTo>
                  <a:lnTo>
                    <a:pt x="3474170" y="2915942"/>
                  </a:lnTo>
                  <a:lnTo>
                    <a:pt x="3449412" y="2920383"/>
                  </a:lnTo>
                  <a:lnTo>
                    <a:pt x="3423701" y="2924824"/>
                  </a:lnTo>
                  <a:lnTo>
                    <a:pt x="3397356" y="2928631"/>
                  </a:lnTo>
                  <a:lnTo>
                    <a:pt x="3370376" y="2931804"/>
                  </a:lnTo>
                  <a:lnTo>
                    <a:pt x="3343395" y="2934976"/>
                  </a:lnTo>
                  <a:lnTo>
                    <a:pt x="3315146" y="2937197"/>
                  </a:lnTo>
                  <a:lnTo>
                    <a:pt x="3286896" y="2938783"/>
                  </a:lnTo>
                  <a:lnTo>
                    <a:pt x="3258011" y="2940369"/>
                  </a:lnTo>
                  <a:lnTo>
                    <a:pt x="3228491" y="2941321"/>
                  </a:lnTo>
                  <a:lnTo>
                    <a:pt x="3198972" y="2941638"/>
                  </a:lnTo>
                  <a:lnTo>
                    <a:pt x="3168500" y="2941321"/>
                  </a:lnTo>
                  <a:lnTo>
                    <a:pt x="3138663" y="2940369"/>
                  </a:lnTo>
                  <a:lnTo>
                    <a:pt x="3109143" y="2938783"/>
                  </a:lnTo>
                  <a:lnTo>
                    <a:pt x="3080259" y="2936880"/>
                  </a:lnTo>
                  <a:lnTo>
                    <a:pt x="3051374" y="2934659"/>
                  </a:lnTo>
                  <a:lnTo>
                    <a:pt x="3023441" y="2931487"/>
                  </a:lnTo>
                  <a:lnTo>
                    <a:pt x="2996144" y="2927997"/>
                  </a:lnTo>
                  <a:lnTo>
                    <a:pt x="2969481" y="2923873"/>
                  </a:lnTo>
                  <a:lnTo>
                    <a:pt x="2943453" y="2919431"/>
                  </a:lnTo>
                  <a:lnTo>
                    <a:pt x="2917742" y="2914355"/>
                  </a:lnTo>
                  <a:lnTo>
                    <a:pt x="2892984" y="2909280"/>
                  </a:lnTo>
                  <a:lnTo>
                    <a:pt x="2869178" y="2903252"/>
                  </a:lnTo>
                  <a:lnTo>
                    <a:pt x="2846007" y="2897224"/>
                  </a:lnTo>
                  <a:lnTo>
                    <a:pt x="2823470" y="2890880"/>
                  </a:lnTo>
                  <a:lnTo>
                    <a:pt x="2802203" y="2883583"/>
                  </a:lnTo>
                  <a:lnTo>
                    <a:pt x="2781889" y="2876286"/>
                  </a:lnTo>
                  <a:lnTo>
                    <a:pt x="2762527" y="2868673"/>
                  </a:lnTo>
                  <a:lnTo>
                    <a:pt x="2743799" y="2860424"/>
                  </a:lnTo>
                  <a:lnTo>
                    <a:pt x="2726024" y="2852176"/>
                  </a:lnTo>
                  <a:lnTo>
                    <a:pt x="2709518" y="2843611"/>
                  </a:lnTo>
                  <a:lnTo>
                    <a:pt x="2694600" y="2834411"/>
                  </a:lnTo>
                  <a:lnTo>
                    <a:pt x="2679999" y="2824893"/>
                  </a:lnTo>
                  <a:lnTo>
                    <a:pt x="2666985" y="2815376"/>
                  </a:lnTo>
                  <a:lnTo>
                    <a:pt x="2660954" y="2810935"/>
                  </a:lnTo>
                  <a:lnTo>
                    <a:pt x="2655240" y="2805542"/>
                  </a:lnTo>
                  <a:lnTo>
                    <a:pt x="2650162" y="2800466"/>
                  </a:lnTo>
                  <a:lnTo>
                    <a:pt x="2645083" y="2795390"/>
                  </a:lnTo>
                  <a:lnTo>
                    <a:pt x="2639687" y="2790314"/>
                  </a:lnTo>
                  <a:lnTo>
                    <a:pt x="2635561" y="2785238"/>
                  </a:lnTo>
                  <a:lnTo>
                    <a:pt x="2631434" y="2780162"/>
                  </a:lnTo>
                  <a:lnTo>
                    <a:pt x="2627625" y="2774452"/>
                  </a:lnTo>
                  <a:lnTo>
                    <a:pt x="2624134" y="2769376"/>
                  </a:lnTo>
                  <a:lnTo>
                    <a:pt x="2620960" y="2763983"/>
                  </a:lnTo>
                  <a:lnTo>
                    <a:pt x="2618103" y="2758273"/>
                  </a:lnTo>
                  <a:lnTo>
                    <a:pt x="2615881" y="2752880"/>
                  </a:lnTo>
                  <a:lnTo>
                    <a:pt x="2613659" y="2747169"/>
                  </a:lnTo>
                  <a:lnTo>
                    <a:pt x="2612072" y="2741776"/>
                  </a:lnTo>
                  <a:lnTo>
                    <a:pt x="2610485" y="2736383"/>
                  </a:lnTo>
                  <a:lnTo>
                    <a:pt x="2609850" y="2730355"/>
                  </a:lnTo>
                  <a:lnTo>
                    <a:pt x="2609215" y="2724962"/>
                  </a:lnTo>
                  <a:lnTo>
                    <a:pt x="2609215" y="2718935"/>
                  </a:lnTo>
                  <a:lnTo>
                    <a:pt x="2608580" y="2719252"/>
                  </a:lnTo>
                  <a:lnTo>
                    <a:pt x="2608580" y="2573004"/>
                  </a:lnTo>
                  <a:lnTo>
                    <a:pt x="2608263" y="2569197"/>
                  </a:lnTo>
                  <a:lnTo>
                    <a:pt x="2608580" y="2560949"/>
                  </a:lnTo>
                  <a:lnTo>
                    <a:pt x="2609850" y="2552700"/>
                  </a:lnTo>
                  <a:close/>
                  <a:moveTo>
                    <a:pt x="3016148" y="2544763"/>
                  </a:moveTo>
                  <a:lnTo>
                    <a:pt x="3016148" y="2660333"/>
                  </a:lnTo>
                  <a:lnTo>
                    <a:pt x="3035827" y="2662556"/>
                  </a:lnTo>
                  <a:lnTo>
                    <a:pt x="3056142" y="2665096"/>
                  </a:lnTo>
                  <a:lnTo>
                    <a:pt x="3076456" y="2667318"/>
                  </a:lnTo>
                  <a:lnTo>
                    <a:pt x="3097406" y="2669223"/>
                  </a:lnTo>
                  <a:lnTo>
                    <a:pt x="3097406" y="2553971"/>
                  </a:lnTo>
                  <a:lnTo>
                    <a:pt x="3076456" y="2552066"/>
                  </a:lnTo>
                  <a:lnTo>
                    <a:pt x="3056142" y="2549843"/>
                  </a:lnTo>
                  <a:lnTo>
                    <a:pt x="3035827" y="2547303"/>
                  </a:lnTo>
                  <a:lnTo>
                    <a:pt x="3016148" y="2544763"/>
                  </a:lnTo>
                  <a:close/>
                  <a:moveTo>
                    <a:pt x="1938656" y="2540386"/>
                  </a:moveTo>
                  <a:lnTo>
                    <a:pt x="1936433" y="2540705"/>
                  </a:lnTo>
                  <a:lnTo>
                    <a:pt x="1933576" y="2540705"/>
                  </a:lnTo>
                  <a:lnTo>
                    <a:pt x="1931036" y="2541342"/>
                  </a:lnTo>
                  <a:lnTo>
                    <a:pt x="1929130" y="2542299"/>
                  </a:lnTo>
                  <a:lnTo>
                    <a:pt x="1927543" y="2542936"/>
                  </a:lnTo>
                  <a:lnTo>
                    <a:pt x="1926273" y="2543892"/>
                  </a:lnTo>
                  <a:lnTo>
                    <a:pt x="1925638" y="2545167"/>
                  </a:lnTo>
                  <a:lnTo>
                    <a:pt x="1925320" y="2546123"/>
                  </a:lnTo>
                  <a:lnTo>
                    <a:pt x="1925320" y="2565247"/>
                  </a:lnTo>
                  <a:lnTo>
                    <a:pt x="1910398" y="2566522"/>
                  </a:lnTo>
                  <a:lnTo>
                    <a:pt x="1895158" y="2568116"/>
                  </a:lnTo>
                  <a:lnTo>
                    <a:pt x="1881188" y="2570028"/>
                  </a:lnTo>
                  <a:lnTo>
                    <a:pt x="1867218" y="2572897"/>
                  </a:lnTo>
                  <a:lnTo>
                    <a:pt x="1853883" y="2575447"/>
                  </a:lnTo>
                  <a:lnTo>
                    <a:pt x="1841183" y="2578634"/>
                  </a:lnTo>
                  <a:lnTo>
                    <a:pt x="1829436" y="2582778"/>
                  </a:lnTo>
                  <a:lnTo>
                    <a:pt x="1818323" y="2586602"/>
                  </a:lnTo>
                  <a:lnTo>
                    <a:pt x="1810703" y="2590108"/>
                  </a:lnTo>
                  <a:lnTo>
                    <a:pt x="1803718" y="2594252"/>
                  </a:lnTo>
                  <a:lnTo>
                    <a:pt x="1797368" y="2598077"/>
                  </a:lnTo>
                  <a:lnTo>
                    <a:pt x="1791970" y="2601902"/>
                  </a:lnTo>
                  <a:lnTo>
                    <a:pt x="1787208" y="2606045"/>
                  </a:lnTo>
                  <a:lnTo>
                    <a:pt x="1783398" y="2610507"/>
                  </a:lnTo>
                  <a:lnTo>
                    <a:pt x="1780223" y="2614651"/>
                  </a:lnTo>
                  <a:lnTo>
                    <a:pt x="1777683" y="2619113"/>
                  </a:lnTo>
                  <a:lnTo>
                    <a:pt x="1776096" y="2623894"/>
                  </a:lnTo>
                  <a:lnTo>
                    <a:pt x="1775460" y="2628038"/>
                  </a:lnTo>
                  <a:lnTo>
                    <a:pt x="1775460" y="2632500"/>
                  </a:lnTo>
                  <a:lnTo>
                    <a:pt x="1776096" y="2637281"/>
                  </a:lnTo>
                  <a:lnTo>
                    <a:pt x="1777683" y="2641743"/>
                  </a:lnTo>
                  <a:lnTo>
                    <a:pt x="1780223" y="2645887"/>
                  </a:lnTo>
                  <a:lnTo>
                    <a:pt x="1783716" y="2650349"/>
                  </a:lnTo>
                  <a:lnTo>
                    <a:pt x="1787526" y="2654811"/>
                  </a:lnTo>
                  <a:lnTo>
                    <a:pt x="1792288" y="2658317"/>
                  </a:lnTo>
                  <a:lnTo>
                    <a:pt x="1797368" y="2661823"/>
                  </a:lnTo>
                  <a:lnTo>
                    <a:pt x="1803400" y="2665329"/>
                  </a:lnTo>
                  <a:lnTo>
                    <a:pt x="1809750" y="2668517"/>
                  </a:lnTo>
                  <a:lnTo>
                    <a:pt x="1816736" y="2671704"/>
                  </a:lnTo>
                  <a:lnTo>
                    <a:pt x="1824356" y="2674573"/>
                  </a:lnTo>
                  <a:lnTo>
                    <a:pt x="1832610" y="2677441"/>
                  </a:lnTo>
                  <a:lnTo>
                    <a:pt x="1840866" y="2679354"/>
                  </a:lnTo>
                  <a:lnTo>
                    <a:pt x="1872933" y="2686047"/>
                  </a:lnTo>
                  <a:lnTo>
                    <a:pt x="1925320" y="2696565"/>
                  </a:lnTo>
                  <a:lnTo>
                    <a:pt x="1925320" y="2778798"/>
                  </a:lnTo>
                  <a:lnTo>
                    <a:pt x="1911668" y="2777204"/>
                  </a:lnTo>
                  <a:lnTo>
                    <a:pt x="1899603" y="2774973"/>
                  </a:lnTo>
                  <a:lnTo>
                    <a:pt x="1885316" y="2772742"/>
                  </a:lnTo>
                  <a:lnTo>
                    <a:pt x="1870393" y="2769236"/>
                  </a:lnTo>
                  <a:lnTo>
                    <a:pt x="1856740" y="2765093"/>
                  </a:lnTo>
                  <a:lnTo>
                    <a:pt x="1844676" y="2760949"/>
                  </a:lnTo>
                  <a:lnTo>
                    <a:pt x="1841183" y="2759674"/>
                  </a:lnTo>
                  <a:lnTo>
                    <a:pt x="1838008" y="2758399"/>
                  </a:lnTo>
                  <a:lnTo>
                    <a:pt x="1835786" y="2757443"/>
                  </a:lnTo>
                  <a:lnTo>
                    <a:pt x="1835150" y="2756805"/>
                  </a:lnTo>
                  <a:lnTo>
                    <a:pt x="1831658" y="2754893"/>
                  </a:lnTo>
                  <a:lnTo>
                    <a:pt x="1829753" y="2753618"/>
                  </a:lnTo>
                  <a:lnTo>
                    <a:pt x="1827848" y="2752662"/>
                  </a:lnTo>
                  <a:lnTo>
                    <a:pt x="1822768" y="2751387"/>
                  </a:lnTo>
                  <a:lnTo>
                    <a:pt x="1817688" y="2750431"/>
                  </a:lnTo>
                  <a:lnTo>
                    <a:pt x="1811656" y="2750112"/>
                  </a:lnTo>
                  <a:lnTo>
                    <a:pt x="1805623" y="2751068"/>
                  </a:lnTo>
                  <a:lnTo>
                    <a:pt x="1799908" y="2751706"/>
                  </a:lnTo>
                  <a:lnTo>
                    <a:pt x="1793876" y="2752981"/>
                  </a:lnTo>
                  <a:lnTo>
                    <a:pt x="1787843" y="2754893"/>
                  </a:lnTo>
                  <a:lnTo>
                    <a:pt x="1782763" y="2756805"/>
                  </a:lnTo>
                  <a:lnTo>
                    <a:pt x="1778636" y="2759355"/>
                  </a:lnTo>
                  <a:lnTo>
                    <a:pt x="1774508" y="2761586"/>
                  </a:lnTo>
                  <a:lnTo>
                    <a:pt x="1771650" y="2764455"/>
                  </a:lnTo>
                  <a:lnTo>
                    <a:pt x="1770698" y="2765730"/>
                  </a:lnTo>
                  <a:lnTo>
                    <a:pt x="1769746" y="2766686"/>
                  </a:lnTo>
                  <a:lnTo>
                    <a:pt x="1769428" y="2767961"/>
                  </a:lnTo>
                  <a:lnTo>
                    <a:pt x="1769428" y="2769555"/>
                  </a:lnTo>
                  <a:lnTo>
                    <a:pt x="1769428" y="2770830"/>
                  </a:lnTo>
                  <a:lnTo>
                    <a:pt x="1770380" y="2772105"/>
                  </a:lnTo>
                  <a:lnTo>
                    <a:pt x="1771016" y="2773061"/>
                  </a:lnTo>
                  <a:lnTo>
                    <a:pt x="1772603" y="2774336"/>
                  </a:lnTo>
                  <a:lnTo>
                    <a:pt x="1778000" y="2777842"/>
                  </a:lnTo>
                  <a:lnTo>
                    <a:pt x="1784668" y="2781348"/>
                  </a:lnTo>
                  <a:lnTo>
                    <a:pt x="1791970" y="2784535"/>
                  </a:lnTo>
                  <a:lnTo>
                    <a:pt x="1799273" y="2787723"/>
                  </a:lnTo>
                  <a:lnTo>
                    <a:pt x="1807846" y="2790591"/>
                  </a:lnTo>
                  <a:lnTo>
                    <a:pt x="1816418" y="2792822"/>
                  </a:lnTo>
                  <a:lnTo>
                    <a:pt x="1825943" y="2795691"/>
                  </a:lnTo>
                  <a:lnTo>
                    <a:pt x="1835786" y="2797603"/>
                  </a:lnTo>
                  <a:lnTo>
                    <a:pt x="1845946" y="2799516"/>
                  </a:lnTo>
                  <a:lnTo>
                    <a:pt x="1856740" y="2801747"/>
                  </a:lnTo>
                  <a:lnTo>
                    <a:pt x="1878648" y="2804934"/>
                  </a:lnTo>
                  <a:lnTo>
                    <a:pt x="1901508" y="2806846"/>
                  </a:lnTo>
                  <a:lnTo>
                    <a:pt x="1925320" y="2808440"/>
                  </a:lnTo>
                  <a:lnTo>
                    <a:pt x="1925320" y="2827245"/>
                  </a:lnTo>
                  <a:lnTo>
                    <a:pt x="1925638" y="2828520"/>
                  </a:lnTo>
                  <a:lnTo>
                    <a:pt x="1926273" y="2829476"/>
                  </a:lnTo>
                  <a:lnTo>
                    <a:pt x="1927543" y="2830433"/>
                  </a:lnTo>
                  <a:lnTo>
                    <a:pt x="1929130" y="2831389"/>
                  </a:lnTo>
                  <a:lnTo>
                    <a:pt x="1931036" y="2832026"/>
                  </a:lnTo>
                  <a:lnTo>
                    <a:pt x="1933576" y="2832664"/>
                  </a:lnTo>
                  <a:lnTo>
                    <a:pt x="1938656" y="2832982"/>
                  </a:lnTo>
                  <a:lnTo>
                    <a:pt x="1985328" y="2832982"/>
                  </a:lnTo>
                  <a:lnTo>
                    <a:pt x="1990726" y="2832664"/>
                  </a:lnTo>
                  <a:lnTo>
                    <a:pt x="1992630" y="2832026"/>
                  </a:lnTo>
                  <a:lnTo>
                    <a:pt x="1995170" y="2831389"/>
                  </a:lnTo>
                  <a:lnTo>
                    <a:pt x="1996758" y="2830433"/>
                  </a:lnTo>
                  <a:lnTo>
                    <a:pt x="1997710" y="2829476"/>
                  </a:lnTo>
                  <a:lnTo>
                    <a:pt x="1998663" y="2828520"/>
                  </a:lnTo>
                  <a:lnTo>
                    <a:pt x="1998980" y="2827245"/>
                  </a:lnTo>
                  <a:lnTo>
                    <a:pt x="1998980" y="2808121"/>
                  </a:lnTo>
                  <a:lnTo>
                    <a:pt x="2013586" y="2806846"/>
                  </a:lnTo>
                  <a:lnTo>
                    <a:pt x="2027873" y="2805572"/>
                  </a:lnTo>
                  <a:lnTo>
                    <a:pt x="2041526" y="2803978"/>
                  </a:lnTo>
                  <a:lnTo>
                    <a:pt x="2054543" y="2801747"/>
                  </a:lnTo>
                  <a:lnTo>
                    <a:pt x="2067243" y="2799197"/>
                  </a:lnTo>
                  <a:lnTo>
                    <a:pt x="2078673" y="2796966"/>
                  </a:lnTo>
                  <a:lnTo>
                    <a:pt x="2089786" y="2793778"/>
                  </a:lnTo>
                  <a:lnTo>
                    <a:pt x="2099310" y="2790272"/>
                  </a:lnTo>
                  <a:lnTo>
                    <a:pt x="2106930" y="2787085"/>
                  </a:lnTo>
                  <a:lnTo>
                    <a:pt x="2114233" y="2783898"/>
                  </a:lnTo>
                  <a:lnTo>
                    <a:pt x="2120900" y="2779754"/>
                  </a:lnTo>
                  <a:lnTo>
                    <a:pt x="2126933" y="2776248"/>
                  </a:lnTo>
                  <a:lnTo>
                    <a:pt x="2132013" y="2772423"/>
                  </a:lnTo>
                  <a:lnTo>
                    <a:pt x="2136776" y="2768280"/>
                  </a:lnTo>
                  <a:lnTo>
                    <a:pt x="2140586" y="2764136"/>
                  </a:lnTo>
                  <a:lnTo>
                    <a:pt x="2143760" y="2759674"/>
                  </a:lnTo>
                  <a:lnTo>
                    <a:pt x="2145983" y="2755212"/>
                  </a:lnTo>
                  <a:lnTo>
                    <a:pt x="2147570" y="2751068"/>
                  </a:lnTo>
                  <a:lnTo>
                    <a:pt x="2148840" y="2746606"/>
                  </a:lnTo>
                  <a:lnTo>
                    <a:pt x="2149158" y="2742144"/>
                  </a:lnTo>
                  <a:lnTo>
                    <a:pt x="2148523" y="2737363"/>
                  </a:lnTo>
                  <a:lnTo>
                    <a:pt x="2147253" y="2733219"/>
                  </a:lnTo>
                  <a:lnTo>
                    <a:pt x="2145030" y="2728757"/>
                  </a:lnTo>
                  <a:lnTo>
                    <a:pt x="2141856" y="2723976"/>
                  </a:lnTo>
                  <a:lnTo>
                    <a:pt x="2140268" y="2721745"/>
                  </a:lnTo>
                  <a:lnTo>
                    <a:pt x="2137728" y="2719833"/>
                  </a:lnTo>
                  <a:lnTo>
                    <a:pt x="2132648" y="2715370"/>
                  </a:lnTo>
                  <a:lnTo>
                    <a:pt x="2126298" y="2711227"/>
                  </a:lnTo>
                  <a:lnTo>
                    <a:pt x="2119630" y="2707721"/>
                  </a:lnTo>
                  <a:lnTo>
                    <a:pt x="2111693" y="2704215"/>
                  </a:lnTo>
                  <a:lnTo>
                    <a:pt x="2103438" y="2701027"/>
                  </a:lnTo>
                  <a:lnTo>
                    <a:pt x="2094548" y="2697840"/>
                  </a:lnTo>
                  <a:lnTo>
                    <a:pt x="2084706" y="2694653"/>
                  </a:lnTo>
                  <a:lnTo>
                    <a:pt x="2074863" y="2692103"/>
                  </a:lnTo>
                  <a:lnTo>
                    <a:pt x="2064068" y="2689553"/>
                  </a:lnTo>
                  <a:lnTo>
                    <a:pt x="2042796" y="2684772"/>
                  </a:lnTo>
                  <a:lnTo>
                    <a:pt x="2020570" y="2680310"/>
                  </a:lnTo>
                  <a:lnTo>
                    <a:pt x="1998980" y="2676485"/>
                  </a:lnTo>
                  <a:lnTo>
                    <a:pt x="1998980" y="2594571"/>
                  </a:lnTo>
                  <a:lnTo>
                    <a:pt x="2018030" y="2596802"/>
                  </a:lnTo>
                  <a:lnTo>
                    <a:pt x="2025016" y="2598077"/>
                  </a:lnTo>
                  <a:lnTo>
                    <a:pt x="2032000" y="2599670"/>
                  </a:lnTo>
                  <a:lnTo>
                    <a:pt x="2047240" y="2603495"/>
                  </a:lnTo>
                  <a:lnTo>
                    <a:pt x="2061846" y="2607958"/>
                  </a:lnTo>
                  <a:lnTo>
                    <a:pt x="2073593" y="2612420"/>
                  </a:lnTo>
                  <a:lnTo>
                    <a:pt x="2080260" y="2614970"/>
                  </a:lnTo>
                  <a:lnTo>
                    <a:pt x="2082483" y="2616245"/>
                  </a:lnTo>
                  <a:lnTo>
                    <a:pt x="2083118" y="2616245"/>
                  </a:lnTo>
                  <a:lnTo>
                    <a:pt x="2086610" y="2618794"/>
                  </a:lnTo>
                  <a:lnTo>
                    <a:pt x="2088516" y="2619751"/>
                  </a:lnTo>
                  <a:lnTo>
                    <a:pt x="2090420" y="2621026"/>
                  </a:lnTo>
                  <a:lnTo>
                    <a:pt x="2095183" y="2622300"/>
                  </a:lnTo>
                  <a:lnTo>
                    <a:pt x="2100898" y="2622938"/>
                  </a:lnTo>
                  <a:lnTo>
                    <a:pt x="2106613" y="2622938"/>
                  </a:lnTo>
                  <a:lnTo>
                    <a:pt x="2112646" y="2622619"/>
                  </a:lnTo>
                  <a:lnTo>
                    <a:pt x="2118360" y="2621982"/>
                  </a:lnTo>
                  <a:lnTo>
                    <a:pt x="2124393" y="2620388"/>
                  </a:lnTo>
                  <a:lnTo>
                    <a:pt x="2129790" y="2618794"/>
                  </a:lnTo>
                  <a:lnTo>
                    <a:pt x="2135188" y="2616563"/>
                  </a:lnTo>
                  <a:lnTo>
                    <a:pt x="2139633" y="2614332"/>
                  </a:lnTo>
                  <a:lnTo>
                    <a:pt x="2143760" y="2612101"/>
                  </a:lnTo>
                  <a:lnTo>
                    <a:pt x="2146618" y="2609232"/>
                  </a:lnTo>
                  <a:lnTo>
                    <a:pt x="2147570" y="2607958"/>
                  </a:lnTo>
                  <a:lnTo>
                    <a:pt x="2148523" y="2606683"/>
                  </a:lnTo>
                  <a:lnTo>
                    <a:pt x="2148840" y="2605089"/>
                  </a:lnTo>
                  <a:lnTo>
                    <a:pt x="2148840" y="2604133"/>
                  </a:lnTo>
                  <a:lnTo>
                    <a:pt x="2148523" y="2602858"/>
                  </a:lnTo>
                  <a:lnTo>
                    <a:pt x="2148206" y="2601583"/>
                  </a:lnTo>
                  <a:lnTo>
                    <a:pt x="2146936" y="2600627"/>
                  </a:lnTo>
                  <a:lnTo>
                    <a:pt x="2145666" y="2599352"/>
                  </a:lnTo>
                  <a:lnTo>
                    <a:pt x="2141220" y="2596483"/>
                  </a:lnTo>
                  <a:lnTo>
                    <a:pt x="2136776" y="2593615"/>
                  </a:lnTo>
                  <a:lnTo>
                    <a:pt x="2131060" y="2591383"/>
                  </a:lnTo>
                  <a:lnTo>
                    <a:pt x="2125663" y="2588515"/>
                  </a:lnTo>
                  <a:lnTo>
                    <a:pt x="2112646" y="2583734"/>
                  </a:lnTo>
                  <a:lnTo>
                    <a:pt x="2098358" y="2579590"/>
                  </a:lnTo>
                  <a:lnTo>
                    <a:pt x="2083436" y="2575766"/>
                  </a:lnTo>
                  <a:lnTo>
                    <a:pt x="2067878" y="2572259"/>
                  </a:lnTo>
                  <a:lnTo>
                    <a:pt x="2052638" y="2569710"/>
                  </a:lnTo>
                  <a:lnTo>
                    <a:pt x="2038033" y="2567479"/>
                  </a:lnTo>
                  <a:lnTo>
                    <a:pt x="2018666" y="2565566"/>
                  </a:lnTo>
                  <a:lnTo>
                    <a:pt x="1998980" y="2564291"/>
                  </a:lnTo>
                  <a:lnTo>
                    <a:pt x="1998980" y="2546123"/>
                  </a:lnTo>
                  <a:lnTo>
                    <a:pt x="1998663" y="2545167"/>
                  </a:lnTo>
                  <a:lnTo>
                    <a:pt x="1997710" y="2543892"/>
                  </a:lnTo>
                  <a:lnTo>
                    <a:pt x="1996758" y="2542936"/>
                  </a:lnTo>
                  <a:lnTo>
                    <a:pt x="1995170" y="2542299"/>
                  </a:lnTo>
                  <a:lnTo>
                    <a:pt x="1992630" y="2541342"/>
                  </a:lnTo>
                  <a:lnTo>
                    <a:pt x="1990726" y="2540705"/>
                  </a:lnTo>
                  <a:lnTo>
                    <a:pt x="1987868" y="2540705"/>
                  </a:lnTo>
                  <a:lnTo>
                    <a:pt x="1985328" y="2540386"/>
                  </a:lnTo>
                  <a:lnTo>
                    <a:pt x="1938656" y="2540386"/>
                  </a:lnTo>
                  <a:close/>
                  <a:moveTo>
                    <a:pt x="1959293" y="2522537"/>
                  </a:moveTo>
                  <a:lnTo>
                    <a:pt x="1982788" y="2522856"/>
                  </a:lnTo>
                  <a:lnTo>
                    <a:pt x="2005966" y="2523493"/>
                  </a:lnTo>
                  <a:lnTo>
                    <a:pt x="2028826" y="2524450"/>
                  </a:lnTo>
                  <a:lnTo>
                    <a:pt x="2051368" y="2526043"/>
                  </a:lnTo>
                  <a:lnTo>
                    <a:pt x="2073910" y="2527637"/>
                  </a:lnTo>
                  <a:lnTo>
                    <a:pt x="2095500" y="2529868"/>
                  </a:lnTo>
                  <a:lnTo>
                    <a:pt x="2116773" y="2532737"/>
                  </a:lnTo>
                  <a:lnTo>
                    <a:pt x="2137728" y="2535605"/>
                  </a:lnTo>
                  <a:lnTo>
                    <a:pt x="2158048" y="2538793"/>
                  </a:lnTo>
                  <a:lnTo>
                    <a:pt x="2177733" y="2542299"/>
                  </a:lnTo>
                  <a:lnTo>
                    <a:pt x="2197100" y="2546123"/>
                  </a:lnTo>
                  <a:lnTo>
                    <a:pt x="2215516" y="2550586"/>
                  </a:lnTo>
                  <a:lnTo>
                    <a:pt x="2233613" y="2555367"/>
                  </a:lnTo>
                  <a:lnTo>
                    <a:pt x="2251076" y="2560148"/>
                  </a:lnTo>
                  <a:lnTo>
                    <a:pt x="2267586" y="2565247"/>
                  </a:lnTo>
                  <a:lnTo>
                    <a:pt x="2283778" y="2570666"/>
                  </a:lnTo>
                  <a:lnTo>
                    <a:pt x="2298700" y="2576403"/>
                  </a:lnTo>
                  <a:lnTo>
                    <a:pt x="2313306" y="2582140"/>
                  </a:lnTo>
                  <a:lnTo>
                    <a:pt x="2326640" y="2588515"/>
                  </a:lnTo>
                  <a:lnTo>
                    <a:pt x="2339658" y="2594889"/>
                  </a:lnTo>
                  <a:lnTo>
                    <a:pt x="2351723" y="2601583"/>
                  </a:lnTo>
                  <a:lnTo>
                    <a:pt x="2362518" y="2608914"/>
                  </a:lnTo>
                  <a:lnTo>
                    <a:pt x="2372996" y="2615607"/>
                  </a:lnTo>
                  <a:lnTo>
                    <a:pt x="2381886" y="2622938"/>
                  </a:lnTo>
                  <a:lnTo>
                    <a:pt x="2390140" y="2630587"/>
                  </a:lnTo>
                  <a:lnTo>
                    <a:pt x="2397443" y="2638237"/>
                  </a:lnTo>
                  <a:lnTo>
                    <a:pt x="2403793" y="2645568"/>
                  </a:lnTo>
                  <a:lnTo>
                    <a:pt x="2406016" y="2649711"/>
                  </a:lnTo>
                  <a:lnTo>
                    <a:pt x="2408873" y="2653855"/>
                  </a:lnTo>
                  <a:lnTo>
                    <a:pt x="2410778" y="2657998"/>
                  </a:lnTo>
                  <a:lnTo>
                    <a:pt x="2412683" y="2661823"/>
                  </a:lnTo>
                  <a:lnTo>
                    <a:pt x="2414270" y="2665967"/>
                  </a:lnTo>
                  <a:lnTo>
                    <a:pt x="2415540" y="2670110"/>
                  </a:lnTo>
                  <a:lnTo>
                    <a:pt x="2416810" y="2674254"/>
                  </a:lnTo>
                  <a:lnTo>
                    <a:pt x="2417446" y="2678397"/>
                  </a:lnTo>
                  <a:lnTo>
                    <a:pt x="2417763" y="2682541"/>
                  </a:lnTo>
                  <a:lnTo>
                    <a:pt x="2417763" y="2686684"/>
                  </a:lnTo>
                  <a:lnTo>
                    <a:pt x="2417763" y="2691147"/>
                  </a:lnTo>
                  <a:lnTo>
                    <a:pt x="2417446" y="2694971"/>
                  </a:lnTo>
                  <a:lnTo>
                    <a:pt x="2416810" y="2699434"/>
                  </a:lnTo>
                  <a:lnTo>
                    <a:pt x="2415540" y="2703896"/>
                  </a:lnTo>
                  <a:lnTo>
                    <a:pt x="2414270" y="2707721"/>
                  </a:lnTo>
                  <a:lnTo>
                    <a:pt x="2412683" y="2711864"/>
                  </a:lnTo>
                  <a:lnTo>
                    <a:pt x="2410778" y="2716008"/>
                  </a:lnTo>
                  <a:lnTo>
                    <a:pt x="2408873" y="2720151"/>
                  </a:lnTo>
                  <a:lnTo>
                    <a:pt x="2406016" y="2723976"/>
                  </a:lnTo>
                  <a:lnTo>
                    <a:pt x="2403793" y="2728120"/>
                  </a:lnTo>
                  <a:lnTo>
                    <a:pt x="2397443" y="2735769"/>
                  </a:lnTo>
                  <a:lnTo>
                    <a:pt x="2390140" y="2743419"/>
                  </a:lnTo>
                  <a:lnTo>
                    <a:pt x="2381886" y="2751068"/>
                  </a:lnTo>
                  <a:lnTo>
                    <a:pt x="2372996" y="2758080"/>
                  </a:lnTo>
                  <a:lnTo>
                    <a:pt x="2362518" y="2765093"/>
                  </a:lnTo>
                  <a:lnTo>
                    <a:pt x="2351723" y="2772105"/>
                  </a:lnTo>
                  <a:lnTo>
                    <a:pt x="2339658" y="2778798"/>
                  </a:lnTo>
                  <a:lnTo>
                    <a:pt x="2326640" y="2785173"/>
                  </a:lnTo>
                  <a:lnTo>
                    <a:pt x="2313306" y="2791229"/>
                  </a:lnTo>
                  <a:lnTo>
                    <a:pt x="2298700" y="2797284"/>
                  </a:lnTo>
                  <a:lnTo>
                    <a:pt x="2283778" y="2803340"/>
                  </a:lnTo>
                  <a:lnTo>
                    <a:pt x="2267586" y="2808440"/>
                  </a:lnTo>
                  <a:lnTo>
                    <a:pt x="2251076" y="2813540"/>
                  </a:lnTo>
                  <a:lnTo>
                    <a:pt x="2233613" y="2818640"/>
                  </a:lnTo>
                  <a:lnTo>
                    <a:pt x="2215516" y="2823102"/>
                  </a:lnTo>
                  <a:lnTo>
                    <a:pt x="2197100" y="2827245"/>
                  </a:lnTo>
                  <a:lnTo>
                    <a:pt x="2177733" y="2831389"/>
                  </a:lnTo>
                  <a:lnTo>
                    <a:pt x="2158048" y="2834895"/>
                  </a:lnTo>
                  <a:lnTo>
                    <a:pt x="2137728" y="2838401"/>
                  </a:lnTo>
                  <a:lnTo>
                    <a:pt x="2116773" y="2841270"/>
                  </a:lnTo>
                  <a:lnTo>
                    <a:pt x="2095500" y="2844138"/>
                  </a:lnTo>
                  <a:lnTo>
                    <a:pt x="2073910" y="2846051"/>
                  </a:lnTo>
                  <a:lnTo>
                    <a:pt x="2051368" y="2847963"/>
                  </a:lnTo>
                  <a:lnTo>
                    <a:pt x="2028826" y="2849238"/>
                  </a:lnTo>
                  <a:lnTo>
                    <a:pt x="2005966" y="2850513"/>
                  </a:lnTo>
                  <a:lnTo>
                    <a:pt x="1982788" y="2851150"/>
                  </a:lnTo>
                  <a:lnTo>
                    <a:pt x="1959293" y="2851150"/>
                  </a:lnTo>
                  <a:lnTo>
                    <a:pt x="1935480" y="2851150"/>
                  </a:lnTo>
                  <a:lnTo>
                    <a:pt x="1912303" y="2850513"/>
                  </a:lnTo>
                  <a:lnTo>
                    <a:pt x="1889443" y="2849238"/>
                  </a:lnTo>
                  <a:lnTo>
                    <a:pt x="1866900" y="2847963"/>
                  </a:lnTo>
                  <a:lnTo>
                    <a:pt x="1844358" y="2846051"/>
                  </a:lnTo>
                  <a:lnTo>
                    <a:pt x="1822768" y="2844138"/>
                  </a:lnTo>
                  <a:lnTo>
                    <a:pt x="1801496" y="2841270"/>
                  </a:lnTo>
                  <a:lnTo>
                    <a:pt x="1780540" y="2838401"/>
                  </a:lnTo>
                  <a:lnTo>
                    <a:pt x="1760220" y="2834895"/>
                  </a:lnTo>
                  <a:lnTo>
                    <a:pt x="1740536" y="2831389"/>
                  </a:lnTo>
                  <a:lnTo>
                    <a:pt x="1721168" y="2827245"/>
                  </a:lnTo>
                  <a:lnTo>
                    <a:pt x="1702753" y="2823102"/>
                  </a:lnTo>
                  <a:lnTo>
                    <a:pt x="1684656" y="2818640"/>
                  </a:lnTo>
                  <a:lnTo>
                    <a:pt x="1667193" y="2813540"/>
                  </a:lnTo>
                  <a:lnTo>
                    <a:pt x="1650683" y="2808440"/>
                  </a:lnTo>
                  <a:lnTo>
                    <a:pt x="1634490" y="2803340"/>
                  </a:lnTo>
                  <a:lnTo>
                    <a:pt x="1619568" y="2797284"/>
                  </a:lnTo>
                  <a:lnTo>
                    <a:pt x="1604963" y="2791229"/>
                  </a:lnTo>
                  <a:lnTo>
                    <a:pt x="1591628" y="2785173"/>
                  </a:lnTo>
                  <a:lnTo>
                    <a:pt x="1578610" y="2778798"/>
                  </a:lnTo>
                  <a:lnTo>
                    <a:pt x="1566863" y="2772105"/>
                  </a:lnTo>
                  <a:lnTo>
                    <a:pt x="1555750" y="2765093"/>
                  </a:lnTo>
                  <a:lnTo>
                    <a:pt x="1545273" y="2758080"/>
                  </a:lnTo>
                  <a:lnTo>
                    <a:pt x="1536383" y="2751068"/>
                  </a:lnTo>
                  <a:lnTo>
                    <a:pt x="1528128" y="2743419"/>
                  </a:lnTo>
                  <a:lnTo>
                    <a:pt x="1520826" y="2735769"/>
                  </a:lnTo>
                  <a:lnTo>
                    <a:pt x="1514793" y="2728120"/>
                  </a:lnTo>
                  <a:lnTo>
                    <a:pt x="1511936" y="2723976"/>
                  </a:lnTo>
                  <a:lnTo>
                    <a:pt x="1509396" y="2720151"/>
                  </a:lnTo>
                  <a:lnTo>
                    <a:pt x="1507490" y="2716008"/>
                  </a:lnTo>
                  <a:lnTo>
                    <a:pt x="1505586" y="2711864"/>
                  </a:lnTo>
                  <a:lnTo>
                    <a:pt x="1503998" y="2707721"/>
                  </a:lnTo>
                  <a:lnTo>
                    <a:pt x="1502410" y="2703896"/>
                  </a:lnTo>
                  <a:lnTo>
                    <a:pt x="1501776" y="2699434"/>
                  </a:lnTo>
                  <a:lnTo>
                    <a:pt x="1500823" y="2694971"/>
                  </a:lnTo>
                  <a:lnTo>
                    <a:pt x="1500506" y="2691147"/>
                  </a:lnTo>
                  <a:lnTo>
                    <a:pt x="1500188" y="2686684"/>
                  </a:lnTo>
                  <a:lnTo>
                    <a:pt x="1500506" y="2682541"/>
                  </a:lnTo>
                  <a:lnTo>
                    <a:pt x="1500823" y="2678397"/>
                  </a:lnTo>
                  <a:lnTo>
                    <a:pt x="1501776" y="2674254"/>
                  </a:lnTo>
                  <a:lnTo>
                    <a:pt x="1502410" y="2670110"/>
                  </a:lnTo>
                  <a:lnTo>
                    <a:pt x="1503998" y="2665967"/>
                  </a:lnTo>
                  <a:lnTo>
                    <a:pt x="1505586" y="2661823"/>
                  </a:lnTo>
                  <a:lnTo>
                    <a:pt x="1507490" y="2657998"/>
                  </a:lnTo>
                  <a:lnTo>
                    <a:pt x="1509396" y="2653855"/>
                  </a:lnTo>
                  <a:lnTo>
                    <a:pt x="1511936" y="2649711"/>
                  </a:lnTo>
                  <a:lnTo>
                    <a:pt x="1514793" y="2645568"/>
                  </a:lnTo>
                  <a:lnTo>
                    <a:pt x="1520826" y="2638237"/>
                  </a:lnTo>
                  <a:lnTo>
                    <a:pt x="1528128" y="2630587"/>
                  </a:lnTo>
                  <a:lnTo>
                    <a:pt x="1536383" y="2622938"/>
                  </a:lnTo>
                  <a:lnTo>
                    <a:pt x="1545273" y="2615607"/>
                  </a:lnTo>
                  <a:lnTo>
                    <a:pt x="1555750" y="2608914"/>
                  </a:lnTo>
                  <a:lnTo>
                    <a:pt x="1566863" y="2601583"/>
                  </a:lnTo>
                  <a:lnTo>
                    <a:pt x="1578610" y="2594889"/>
                  </a:lnTo>
                  <a:lnTo>
                    <a:pt x="1591628" y="2588515"/>
                  </a:lnTo>
                  <a:lnTo>
                    <a:pt x="1604963" y="2582140"/>
                  </a:lnTo>
                  <a:lnTo>
                    <a:pt x="1619568" y="2576403"/>
                  </a:lnTo>
                  <a:lnTo>
                    <a:pt x="1634490" y="2570666"/>
                  </a:lnTo>
                  <a:lnTo>
                    <a:pt x="1650683" y="2565247"/>
                  </a:lnTo>
                  <a:lnTo>
                    <a:pt x="1667193" y="2560148"/>
                  </a:lnTo>
                  <a:lnTo>
                    <a:pt x="1684656" y="2555367"/>
                  </a:lnTo>
                  <a:lnTo>
                    <a:pt x="1702753" y="2550586"/>
                  </a:lnTo>
                  <a:lnTo>
                    <a:pt x="1721168" y="2546123"/>
                  </a:lnTo>
                  <a:lnTo>
                    <a:pt x="1740536" y="2542299"/>
                  </a:lnTo>
                  <a:lnTo>
                    <a:pt x="1760220" y="2538793"/>
                  </a:lnTo>
                  <a:lnTo>
                    <a:pt x="1780540" y="2535605"/>
                  </a:lnTo>
                  <a:lnTo>
                    <a:pt x="1801496" y="2532737"/>
                  </a:lnTo>
                  <a:lnTo>
                    <a:pt x="1822768" y="2529868"/>
                  </a:lnTo>
                  <a:lnTo>
                    <a:pt x="1844358" y="2527637"/>
                  </a:lnTo>
                  <a:lnTo>
                    <a:pt x="1866900" y="2526043"/>
                  </a:lnTo>
                  <a:lnTo>
                    <a:pt x="1889443" y="2524450"/>
                  </a:lnTo>
                  <a:lnTo>
                    <a:pt x="1912303" y="2523493"/>
                  </a:lnTo>
                  <a:lnTo>
                    <a:pt x="1935480" y="2522856"/>
                  </a:lnTo>
                  <a:lnTo>
                    <a:pt x="1959293" y="2522537"/>
                  </a:lnTo>
                  <a:close/>
                  <a:moveTo>
                    <a:pt x="2854584" y="2507933"/>
                  </a:moveTo>
                  <a:lnTo>
                    <a:pt x="2854584" y="2625091"/>
                  </a:lnTo>
                  <a:lnTo>
                    <a:pt x="2873946" y="2630488"/>
                  </a:lnTo>
                  <a:lnTo>
                    <a:pt x="2893626" y="2636203"/>
                  </a:lnTo>
                  <a:lnTo>
                    <a:pt x="2914258" y="2640966"/>
                  </a:lnTo>
                  <a:lnTo>
                    <a:pt x="2935524" y="2645728"/>
                  </a:lnTo>
                  <a:lnTo>
                    <a:pt x="2935524" y="2529523"/>
                  </a:lnTo>
                  <a:lnTo>
                    <a:pt x="2914258" y="2524761"/>
                  </a:lnTo>
                  <a:lnTo>
                    <a:pt x="2893626" y="2519363"/>
                  </a:lnTo>
                  <a:lnTo>
                    <a:pt x="2873946" y="2513965"/>
                  </a:lnTo>
                  <a:lnTo>
                    <a:pt x="2854584" y="2507933"/>
                  </a:lnTo>
                  <a:close/>
                  <a:moveTo>
                    <a:pt x="2692385" y="2444750"/>
                  </a:moveTo>
                  <a:lnTo>
                    <a:pt x="2692385" y="2542223"/>
                  </a:lnTo>
                  <a:lnTo>
                    <a:pt x="2695241" y="2545081"/>
                  </a:lnTo>
                  <a:lnTo>
                    <a:pt x="2698098" y="2548256"/>
                  </a:lnTo>
                  <a:lnTo>
                    <a:pt x="2705399" y="2554923"/>
                  </a:lnTo>
                  <a:lnTo>
                    <a:pt x="2714921" y="2561591"/>
                  </a:lnTo>
                  <a:lnTo>
                    <a:pt x="2725078" y="2568576"/>
                  </a:lnTo>
                  <a:lnTo>
                    <a:pt x="2737140" y="2576196"/>
                  </a:lnTo>
                  <a:lnTo>
                    <a:pt x="2748884" y="2582863"/>
                  </a:lnTo>
                  <a:lnTo>
                    <a:pt x="2761581" y="2589213"/>
                  </a:lnTo>
                  <a:lnTo>
                    <a:pt x="2773325" y="2595246"/>
                  </a:lnTo>
                  <a:lnTo>
                    <a:pt x="2773325" y="2486343"/>
                  </a:lnTo>
                  <a:lnTo>
                    <a:pt x="2758407" y="2480628"/>
                  </a:lnTo>
                  <a:lnTo>
                    <a:pt x="2744441" y="2475230"/>
                  </a:lnTo>
                  <a:lnTo>
                    <a:pt x="2732379" y="2469198"/>
                  </a:lnTo>
                  <a:lnTo>
                    <a:pt x="2721269" y="2464118"/>
                  </a:lnTo>
                  <a:lnTo>
                    <a:pt x="2712064" y="2458720"/>
                  </a:lnTo>
                  <a:lnTo>
                    <a:pt x="2704446" y="2453958"/>
                  </a:lnTo>
                  <a:lnTo>
                    <a:pt x="2697781" y="2449195"/>
                  </a:lnTo>
                  <a:lnTo>
                    <a:pt x="2692385" y="2444750"/>
                  </a:lnTo>
                  <a:close/>
                  <a:moveTo>
                    <a:pt x="3744614" y="2439353"/>
                  </a:moveTo>
                  <a:lnTo>
                    <a:pt x="3737949" y="2444433"/>
                  </a:lnTo>
                  <a:lnTo>
                    <a:pt x="3730648" y="2449195"/>
                  </a:lnTo>
                  <a:lnTo>
                    <a:pt x="3722713" y="2454275"/>
                  </a:lnTo>
                  <a:lnTo>
                    <a:pt x="3715095" y="2459038"/>
                  </a:lnTo>
                  <a:lnTo>
                    <a:pt x="3706524" y="2462848"/>
                  </a:lnTo>
                  <a:lnTo>
                    <a:pt x="3698907" y="2466975"/>
                  </a:lnTo>
                  <a:lnTo>
                    <a:pt x="3691289" y="2470468"/>
                  </a:lnTo>
                  <a:lnTo>
                    <a:pt x="3683671" y="2473325"/>
                  </a:lnTo>
                  <a:lnTo>
                    <a:pt x="3683671" y="2592706"/>
                  </a:lnTo>
                  <a:lnTo>
                    <a:pt x="3692558" y="2588578"/>
                  </a:lnTo>
                  <a:lnTo>
                    <a:pt x="3701128" y="2583816"/>
                  </a:lnTo>
                  <a:lnTo>
                    <a:pt x="3709381" y="2579053"/>
                  </a:lnTo>
                  <a:lnTo>
                    <a:pt x="3717634" y="2573973"/>
                  </a:lnTo>
                  <a:lnTo>
                    <a:pt x="3725252" y="2568258"/>
                  </a:lnTo>
                  <a:lnTo>
                    <a:pt x="3732235" y="2563178"/>
                  </a:lnTo>
                  <a:lnTo>
                    <a:pt x="3738901" y="2557781"/>
                  </a:lnTo>
                  <a:lnTo>
                    <a:pt x="3744614" y="2553018"/>
                  </a:lnTo>
                  <a:lnTo>
                    <a:pt x="3744614" y="2439353"/>
                  </a:lnTo>
                  <a:close/>
                  <a:moveTo>
                    <a:pt x="3151360" y="2322195"/>
                  </a:moveTo>
                  <a:lnTo>
                    <a:pt x="3151360" y="2437130"/>
                  </a:lnTo>
                  <a:lnTo>
                    <a:pt x="3174848" y="2437765"/>
                  </a:lnTo>
                  <a:lnTo>
                    <a:pt x="3198972" y="2437765"/>
                  </a:lnTo>
                  <a:lnTo>
                    <a:pt x="3215477" y="2437765"/>
                  </a:lnTo>
                  <a:lnTo>
                    <a:pt x="3231983" y="2437448"/>
                  </a:lnTo>
                  <a:lnTo>
                    <a:pt x="3231983" y="2322512"/>
                  </a:lnTo>
                  <a:lnTo>
                    <a:pt x="3198972" y="2323147"/>
                  </a:lnTo>
                  <a:lnTo>
                    <a:pt x="3174848" y="2323147"/>
                  </a:lnTo>
                  <a:lnTo>
                    <a:pt x="3151360" y="2322195"/>
                  </a:lnTo>
                  <a:close/>
                  <a:moveTo>
                    <a:pt x="3815080" y="2317750"/>
                  </a:moveTo>
                  <a:lnTo>
                    <a:pt x="3816033" y="2325370"/>
                  </a:lnTo>
                  <a:lnTo>
                    <a:pt x="3816350" y="2332673"/>
                  </a:lnTo>
                  <a:lnTo>
                    <a:pt x="3816350" y="2483803"/>
                  </a:lnTo>
                  <a:lnTo>
                    <a:pt x="3816033" y="2484438"/>
                  </a:lnTo>
                  <a:lnTo>
                    <a:pt x="3815398" y="2493010"/>
                  </a:lnTo>
                  <a:lnTo>
                    <a:pt x="3814763" y="2498408"/>
                  </a:lnTo>
                  <a:lnTo>
                    <a:pt x="3813493" y="2504123"/>
                  </a:lnTo>
                  <a:lnTo>
                    <a:pt x="3811906" y="2509520"/>
                  </a:lnTo>
                  <a:lnTo>
                    <a:pt x="3810319" y="2514600"/>
                  </a:lnTo>
                  <a:lnTo>
                    <a:pt x="3808097" y="2520316"/>
                  </a:lnTo>
                  <a:lnTo>
                    <a:pt x="3805558" y="2525713"/>
                  </a:lnTo>
                  <a:lnTo>
                    <a:pt x="3803019" y="2530793"/>
                  </a:lnTo>
                  <a:lnTo>
                    <a:pt x="3799844" y="2536508"/>
                  </a:lnTo>
                  <a:lnTo>
                    <a:pt x="3796036" y="2541588"/>
                  </a:lnTo>
                  <a:lnTo>
                    <a:pt x="3792226" y="2546668"/>
                  </a:lnTo>
                  <a:lnTo>
                    <a:pt x="3788418" y="2551748"/>
                  </a:lnTo>
                  <a:lnTo>
                    <a:pt x="3783974" y="2556828"/>
                  </a:lnTo>
                  <a:lnTo>
                    <a:pt x="3779212" y="2561591"/>
                  </a:lnTo>
                  <a:lnTo>
                    <a:pt x="3774134" y="2566671"/>
                  </a:lnTo>
                  <a:lnTo>
                    <a:pt x="3768420" y="2571433"/>
                  </a:lnTo>
                  <a:lnTo>
                    <a:pt x="3763024" y="2576513"/>
                  </a:lnTo>
                  <a:lnTo>
                    <a:pt x="3750963" y="2586038"/>
                  </a:lnTo>
                  <a:lnTo>
                    <a:pt x="3737314" y="2595246"/>
                  </a:lnTo>
                  <a:lnTo>
                    <a:pt x="3722713" y="2604136"/>
                  </a:lnTo>
                  <a:lnTo>
                    <a:pt x="3707477" y="2613026"/>
                  </a:lnTo>
                  <a:lnTo>
                    <a:pt x="3690971" y="2621281"/>
                  </a:lnTo>
                  <a:lnTo>
                    <a:pt x="3673513" y="2628901"/>
                  </a:lnTo>
                  <a:lnTo>
                    <a:pt x="3655103" y="2636838"/>
                  </a:lnTo>
                  <a:lnTo>
                    <a:pt x="3635424" y="2644458"/>
                  </a:lnTo>
                  <a:lnTo>
                    <a:pt x="3615109" y="2651443"/>
                  </a:lnTo>
                  <a:lnTo>
                    <a:pt x="3593842" y="2658111"/>
                  </a:lnTo>
                  <a:lnTo>
                    <a:pt x="3571941" y="2664461"/>
                  </a:lnTo>
                  <a:lnTo>
                    <a:pt x="3549087" y="2670493"/>
                  </a:lnTo>
                  <a:lnTo>
                    <a:pt x="3525281" y="2675891"/>
                  </a:lnTo>
                  <a:lnTo>
                    <a:pt x="3501157" y="2680971"/>
                  </a:lnTo>
                  <a:lnTo>
                    <a:pt x="3476082" y="2685733"/>
                  </a:lnTo>
                  <a:lnTo>
                    <a:pt x="3450371" y="2689861"/>
                  </a:lnTo>
                  <a:lnTo>
                    <a:pt x="3424343" y="2693671"/>
                  </a:lnTo>
                  <a:lnTo>
                    <a:pt x="3397680" y="2697163"/>
                  </a:lnTo>
                  <a:lnTo>
                    <a:pt x="3370065" y="2700021"/>
                  </a:lnTo>
                  <a:lnTo>
                    <a:pt x="3341815" y="2702561"/>
                  </a:lnTo>
                  <a:lnTo>
                    <a:pt x="3313565" y="2704466"/>
                  </a:lnTo>
                  <a:lnTo>
                    <a:pt x="3284680" y="2705736"/>
                  </a:lnTo>
                  <a:lnTo>
                    <a:pt x="3255478" y="2706371"/>
                  </a:lnTo>
                  <a:lnTo>
                    <a:pt x="3225959" y="2706688"/>
                  </a:lnTo>
                  <a:lnTo>
                    <a:pt x="3195487" y="2706371"/>
                  </a:lnTo>
                  <a:lnTo>
                    <a:pt x="3165650" y="2705736"/>
                  </a:lnTo>
                  <a:lnTo>
                    <a:pt x="3136130" y="2704148"/>
                  </a:lnTo>
                  <a:lnTo>
                    <a:pt x="3106928" y="2701926"/>
                  </a:lnTo>
                  <a:lnTo>
                    <a:pt x="3078678" y="2699703"/>
                  </a:lnTo>
                  <a:lnTo>
                    <a:pt x="3050428" y="2696528"/>
                  </a:lnTo>
                  <a:lnTo>
                    <a:pt x="3022813" y="2693353"/>
                  </a:lnTo>
                  <a:lnTo>
                    <a:pt x="2996150" y="2688908"/>
                  </a:lnTo>
                  <a:lnTo>
                    <a:pt x="2970122" y="2684781"/>
                  </a:lnTo>
                  <a:lnTo>
                    <a:pt x="2944729" y="2680018"/>
                  </a:lnTo>
                  <a:lnTo>
                    <a:pt x="2919971" y="2674303"/>
                  </a:lnTo>
                  <a:lnTo>
                    <a:pt x="2895847" y="2668588"/>
                  </a:lnTo>
                  <a:lnTo>
                    <a:pt x="2872994" y="2662556"/>
                  </a:lnTo>
                  <a:lnTo>
                    <a:pt x="2850775" y="2655888"/>
                  </a:lnTo>
                  <a:lnTo>
                    <a:pt x="2829190" y="2648903"/>
                  </a:lnTo>
                  <a:lnTo>
                    <a:pt x="2808876" y="2641601"/>
                  </a:lnTo>
                  <a:lnTo>
                    <a:pt x="2789196" y="2633663"/>
                  </a:lnTo>
                  <a:lnTo>
                    <a:pt x="2770469" y="2625408"/>
                  </a:lnTo>
                  <a:lnTo>
                    <a:pt x="2753328" y="2617153"/>
                  </a:lnTo>
                  <a:lnTo>
                    <a:pt x="2736823" y="2608581"/>
                  </a:lnTo>
                  <a:lnTo>
                    <a:pt x="2721269" y="2599373"/>
                  </a:lnTo>
                  <a:lnTo>
                    <a:pt x="2706986" y="2590483"/>
                  </a:lnTo>
                  <a:lnTo>
                    <a:pt x="2693972" y="2580641"/>
                  </a:lnTo>
                  <a:lnTo>
                    <a:pt x="2688258" y="2575878"/>
                  </a:lnTo>
                  <a:lnTo>
                    <a:pt x="2682227" y="2570798"/>
                  </a:lnTo>
                  <a:lnTo>
                    <a:pt x="2676831" y="2566036"/>
                  </a:lnTo>
                  <a:lnTo>
                    <a:pt x="2671753" y="2560956"/>
                  </a:lnTo>
                  <a:lnTo>
                    <a:pt x="2666991" y="2555558"/>
                  </a:lnTo>
                  <a:lnTo>
                    <a:pt x="2662548" y="2550161"/>
                  </a:lnTo>
                  <a:lnTo>
                    <a:pt x="2658104" y="2545081"/>
                  </a:lnTo>
                  <a:lnTo>
                    <a:pt x="2654612" y="2540001"/>
                  </a:lnTo>
                  <a:lnTo>
                    <a:pt x="2651121" y="2534286"/>
                  </a:lnTo>
                  <a:lnTo>
                    <a:pt x="2647947" y="2528888"/>
                  </a:lnTo>
                  <a:lnTo>
                    <a:pt x="2645090" y="2523808"/>
                  </a:lnTo>
                  <a:lnTo>
                    <a:pt x="2642868" y="2518093"/>
                  </a:lnTo>
                  <a:lnTo>
                    <a:pt x="2640329" y="2512695"/>
                  </a:lnTo>
                  <a:lnTo>
                    <a:pt x="2638742" y="2506663"/>
                  </a:lnTo>
                  <a:lnTo>
                    <a:pt x="2637789" y="2501265"/>
                  </a:lnTo>
                  <a:lnTo>
                    <a:pt x="2636520" y="2495868"/>
                  </a:lnTo>
                  <a:lnTo>
                    <a:pt x="2636202" y="2489835"/>
                  </a:lnTo>
                  <a:lnTo>
                    <a:pt x="2635885" y="2484438"/>
                  </a:lnTo>
                  <a:lnTo>
                    <a:pt x="2635250" y="2484438"/>
                  </a:lnTo>
                  <a:lnTo>
                    <a:pt x="2635250" y="2375535"/>
                  </a:lnTo>
                  <a:lnTo>
                    <a:pt x="2646360" y="2383790"/>
                  </a:lnTo>
                  <a:lnTo>
                    <a:pt x="2657786" y="2392045"/>
                  </a:lnTo>
                  <a:lnTo>
                    <a:pt x="2670166" y="2399983"/>
                  </a:lnTo>
                  <a:lnTo>
                    <a:pt x="2683180" y="2407285"/>
                  </a:lnTo>
                  <a:lnTo>
                    <a:pt x="2696511" y="2414905"/>
                  </a:lnTo>
                  <a:lnTo>
                    <a:pt x="2710160" y="2421890"/>
                  </a:lnTo>
                  <a:lnTo>
                    <a:pt x="2724761" y="2429193"/>
                  </a:lnTo>
                  <a:lnTo>
                    <a:pt x="2740314" y="2435860"/>
                  </a:lnTo>
                  <a:lnTo>
                    <a:pt x="2755550" y="2442210"/>
                  </a:lnTo>
                  <a:lnTo>
                    <a:pt x="2771738" y="2448243"/>
                  </a:lnTo>
                  <a:lnTo>
                    <a:pt x="2788244" y="2453958"/>
                  </a:lnTo>
                  <a:lnTo>
                    <a:pt x="2805384" y="2459673"/>
                  </a:lnTo>
                  <a:lnTo>
                    <a:pt x="2822525" y="2465070"/>
                  </a:lnTo>
                  <a:lnTo>
                    <a:pt x="2840300" y="2470150"/>
                  </a:lnTo>
                  <a:lnTo>
                    <a:pt x="2858393" y="2474913"/>
                  </a:lnTo>
                  <a:lnTo>
                    <a:pt x="2877120" y="2479675"/>
                  </a:lnTo>
                  <a:lnTo>
                    <a:pt x="2895530" y="2483803"/>
                  </a:lnTo>
                  <a:lnTo>
                    <a:pt x="2914892" y="2487930"/>
                  </a:lnTo>
                  <a:lnTo>
                    <a:pt x="2934255" y="2491423"/>
                  </a:lnTo>
                  <a:lnTo>
                    <a:pt x="2953617" y="2494915"/>
                  </a:lnTo>
                  <a:lnTo>
                    <a:pt x="2973614" y="2498090"/>
                  </a:lnTo>
                  <a:lnTo>
                    <a:pt x="2993294" y="2501265"/>
                  </a:lnTo>
                  <a:lnTo>
                    <a:pt x="3013926" y="2503488"/>
                  </a:lnTo>
                  <a:lnTo>
                    <a:pt x="3033923" y="2506028"/>
                  </a:lnTo>
                  <a:lnTo>
                    <a:pt x="3054555" y="2508250"/>
                  </a:lnTo>
                  <a:lnTo>
                    <a:pt x="3074869" y="2509838"/>
                  </a:lnTo>
                  <a:lnTo>
                    <a:pt x="3095819" y="2511425"/>
                  </a:lnTo>
                  <a:lnTo>
                    <a:pt x="3116451" y="2512695"/>
                  </a:lnTo>
                  <a:lnTo>
                    <a:pt x="3137400" y="2513965"/>
                  </a:lnTo>
                  <a:lnTo>
                    <a:pt x="3158032" y="2514600"/>
                  </a:lnTo>
                  <a:lnTo>
                    <a:pt x="3178981" y="2514918"/>
                  </a:lnTo>
                  <a:lnTo>
                    <a:pt x="3199613" y="2514918"/>
                  </a:lnTo>
                  <a:lnTo>
                    <a:pt x="3224372" y="2514918"/>
                  </a:lnTo>
                  <a:lnTo>
                    <a:pt x="3249765" y="2514283"/>
                  </a:lnTo>
                  <a:lnTo>
                    <a:pt x="3274523" y="2513330"/>
                  </a:lnTo>
                  <a:lnTo>
                    <a:pt x="3299282" y="2511743"/>
                  </a:lnTo>
                  <a:lnTo>
                    <a:pt x="3324040" y="2510473"/>
                  </a:lnTo>
                  <a:lnTo>
                    <a:pt x="3348481" y="2507933"/>
                  </a:lnTo>
                  <a:lnTo>
                    <a:pt x="3372922" y="2505710"/>
                  </a:lnTo>
                  <a:lnTo>
                    <a:pt x="3397680" y="2502535"/>
                  </a:lnTo>
                  <a:lnTo>
                    <a:pt x="3421486" y="2499360"/>
                  </a:lnTo>
                  <a:lnTo>
                    <a:pt x="3445292" y="2495233"/>
                  </a:lnTo>
                  <a:lnTo>
                    <a:pt x="3468464" y="2491423"/>
                  </a:lnTo>
                  <a:lnTo>
                    <a:pt x="3491635" y="2486978"/>
                  </a:lnTo>
                  <a:lnTo>
                    <a:pt x="3514171" y="2481898"/>
                  </a:lnTo>
                  <a:lnTo>
                    <a:pt x="3536390" y="2476818"/>
                  </a:lnTo>
                  <a:lnTo>
                    <a:pt x="3557974" y="2471420"/>
                  </a:lnTo>
                  <a:lnTo>
                    <a:pt x="3579241" y="2465070"/>
                  </a:lnTo>
                  <a:lnTo>
                    <a:pt x="3599873" y="2458720"/>
                  </a:lnTo>
                  <a:lnTo>
                    <a:pt x="3619870" y="2452053"/>
                  </a:lnTo>
                  <a:lnTo>
                    <a:pt x="3639233" y="2444750"/>
                  </a:lnTo>
                  <a:lnTo>
                    <a:pt x="3657643" y="2437448"/>
                  </a:lnTo>
                  <a:lnTo>
                    <a:pt x="3676053" y="2429510"/>
                  </a:lnTo>
                  <a:lnTo>
                    <a:pt x="3692876" y="2421255"/>
                  </a:lnTo>
                  <a:lnTo>
                    <a:pt x="3709381" y="2412365"/>
                  </a:lnTo>
                  <a:lnTo>
                    <a:pt x="3724935" y="2403475"/>
                  </a:lnTo>
                  <a:lnTo>
                    <a:pt x="3739853" y="2393950"/>
                  </a:lnTo>
                  <a:lnTo>
                    <a:pt x="3753502" y="2384108"/>
                  </a:lnTo>
                  <a:lnTo>
                    <a:pt x="3766198" y="2374265"/>
                  </a:lnTo>
                  <a:lnTo>
                    <a:pt x="3772547" y="2368550"/>
                  </a:lnTo>
                  <a:lnTo>
                    <a:pt x="3777943" y="2363470"/>
                  </a:lnTo>
                  <a:lnTo>
                    <a:pt x="3783656" y="2358073"/>
                  </a:lnTo>
                  <a:lnTo>
                    <a:pt x="3789052" y="2352675"/>
                  </a:lnTo>
                  <a:lnTo>
                    <a:pt x="3793814" y="2346960"/>
                  </a:lnTo>
                  <a:lnTo>
                    <a:pt x="3798575" y="2341563"/>
                  </a:lnTo>
                  <a:lnTo>
                    <a:pt x="3803336" y="2335530"/>
                  </a:lnTo>
                  <a:lnTo>
                    <a:pt x="3807145" y="2329498"/>
                  </a:lnTo>
                  <a:lnTo>
                    <a:pt x="3811271" y="2323783"/>
                  </a:lnTo>
                  <a:lnTo>
                    <a:pt x="3815080" y="2317750"/>
                  </a:lnTo>
                  <a:close/>
                  <a:moveTo>
                    <a:pt x="2989478" y="2307907"/>
                  </a:moveTo>
                  <a:lnTo>
                    <a:pt x="2989478" y="2423478"/>
                  </a:lnTo>
                  <a:lnTo>
                    <a:pt x="3009158" y="2426018"/>
                  </a:lnTo>
                  <a:lnTo>
                    <a:pt x="3029472" y="2428240"/>
                  </a:lnTo>
                  <a:lnTo>
                    <a:pt x="3049469" y="2430780"/>
                  </a:lnTo>
                  <a:lnTo>
                    <a:pt x="3070419" y="2432685"/>
                  </a:lnTo>
                  <a:lnTo>
                    <a:pt x="3070419" y="2317432"/>
                  </a:lnTo>
                  <a:lnTo>
                    <a:pt x="3049469" y="2315527"/>
                  </a:lnTo>
                  <a:lnTo>
                    <a:pt x="3029472" y="2313305"/>
                  </a:lnTo>
                  <a:lnTo>
                    <a:pt x="3009158" y="2310765"/>
                  </a:lnTo>
                  <a:lnTo>
                    <a:pt x="2989478" y="2307907"/>
                  </a:lnTo>
                  <a:close/>
                  <a:moveTo>
                    <a:pt x="2827597" y="2271395"/>
                  </a:moveTo>
                  <a:lnTo>
                    <a:pt x="2827597" y="2388553"/>
                  </a:lnTo>
                  <a:lnTo>
                    <a:pt x="2846959" y="2393950"/>
                  </a:lnTo>
                  <a:lnTo>
                    <a:pt x="2866956" y="2399665"/>
                  </a:lnTo>
                  <a:lnTo>
                    <a:pt x="2887588" y="2404428"/>
                  </a:lnTo>
                  <a:lnTo>
                    <a:pt x="2908220" y="2408873"/>
                  </a:lnTo>
                  <a:lnTo>
                    <a:pt x="2908220" y="2292985"/>
                  </a:lnTo>
                  <a:lnTo>
                    <a:pt x="2887588" y="2288222"/>
                  </a:lnTo>
                  <a:lnTo>
                    <a:pt x="2866956" y="2282825"/>
                  </a:lnTo>
                  <a:lnTo>
                    <a:pt x="2846959" y="2277110"/>
                  </a:lnTo>
                  <a:lnTo>
                    <a:pt x="2827597" y="2271395"/>
                  </a:lnTo>
                  <a:close/>
                  <a:moveTo>
                    <a:pt x="3717945" y="2227897"/>
                  </a:moveTo>
                  <a:lnTo>
                    <a:pt x="3711914" y="2232025"/>
                  </a:lnTo>
                  <a:lnTo>
                    <a:pt x="3704931" y="2235517"/>
                  </a:lnTo>
                  <a:lnTo>
                    <a:pt x="3696678" y="2239327"/>
                  </a:lnTo>
                  <a:lnTo>
                    <a:pt x="3688425" y="2242820"/>
                  </a:lnTo>
                  <a:lnTo>
                    <a:pt x="3671285" y="2249487"/>
                  </a:lnTo>
                  <a:lnTo>
                    <a:pt x="3656684" y="2255202"/>
                  </a:lnTo>
                  <a:lnTo>
                    <a:pt x="3656684" y="2356167"/>
                  </a:lnTo>
                  <a:lnTo>
                    <a:pt x="3665254" y="2351722"/>
                  </a:lnTo>
                  <a:lnTo>
                    <a:pt x="3674142" y="2347595"/>
                  </a:lnTo>
                  <a:lnTo>
                    <a:pt x="3682394" y="2342197"/>
                  </a:lnTo>
                  <a:lnTo>
                    <a:pt x="3690647" y="2337117"/>
                  </a:lnTo>
                  <a:lnTo>
                    <a:pt x="3698582" y="2331720"/>
                  </a:lnTo>
                  <a:lnTo>
                    <a:pt x="3705566" y="2326640"/>
                  </a:lnTo>
                  <a:lnTo>
                    <a:pt x="3711914" y="2321560"/>
                  </a:lnTo>
                  <a:lnTo>
                    <a:pt x="3717945" y="2316162"/>
                  </a:lnTo>
                  <a:lnTo>
                    <a:pt x="3717945" y="2227897"/>
                  </a:lnTo>
                  <a:close/>
                  <a:moveTo>
                    <a:pt x="2665715" y="2187575"/>
                  </a:moveTo>
                  <a:lnTo>
                    <a:pt x="2665715" y="2305685"/>
                  </a:lnTo>
                  <a:lnTo>
                    <a:pt x="2668254" y="2308542"/>
                  </a:lnTo>
                  <a:lnTo>
                    <a:pt x="2671429" y="2311717"/>
                  </a:lnTo>
                  <a:lnTo>
                    <a:pt x="2678729" y="2318385"/>
                  </a:lnTo>
                  <a:lnTo>
                    <a:pt x="2687934" y="2325052"/>
                  </a:lnTo>
                  <a:lnTo>
                    <a:pt x="2698726" y="2332037"/>
                  </a:lnTo>
                  <a:lnTo>
                    <a:pt x="2710153" y="2339657"/>
                  </a:lnTo>
                  <a:lnTo>
                    <a:pt x="2722215" y="2346325"/>
                  </a:lnTo>
                  <a:lnTo>
                    <a:pt x="2734594" y="2352675"/>
                  </a:lnTo>
                  <a:lnTo>
                    <a:pt x="2746656" y="2358390"/>
                  </a:lnTo>
                  <a:lnTo>
                    <a:pt x="2746656" y="2239327"/>
                  </a:lnTo>
                  <a:lnTo>
                    <a:pt x="2734594" y="2233612"/>
                  </a:lnTo>
                  <a:lnTo>
                    <a:pt x="2723167" y="2227580"/>
                  </a:lnTo>
                  <a:lnTo>
                    <a:pt x="2712058" y="2221230"/>
                  </a:lnTo>
                  <a:lnTo>
                    <a:pt x="2701583" y="2214562"/>
                  </a:lnTo>
                  <a:lnTo>
                    <a:pt x="2691743" y="2208212"/>
                  </a:lnTo>
                  <a:lnTo>
                    <a:pt x="2682538" y="2201545"/>
                  </a:lnTo>
                  <a:lnTo>
                    <a:pt x="2673650" y="2194560"/>
                  </a:lnTo>
                  <a:lnTo>
                    <a:pt x="2665715" y="2187575"/>
                  </a:lnTo>
                  <a:close/>
                  <a:moveTo>
                    <a:pt x="2609850" y="2081212"/>
                  </a:moveTo>
                  <a:lnTo>
                    <a:pt x="2613342" y="2087245"/>
                  </a:lnTo>
                  <a:lnTo>
                    <a:pt x="2617468" y="2092960"/>
                  </a:lnTo>
                  <a:lnTo>
                    <a:pt x="2621594" y="2098675"/>
                  </a:lnTo>
                  <a:lnTo>
                    <a:pt x="2626038" y="2104390"/>
                  </a:lnTo>
                  <a:lnTo>
                    <a:pt x="2631117" y="2110105"/>
                  </a:lnTo>
                  <a:lnTo>
                    <a:pt x="2635878" y="2115502"/>
                  </a:lnTo>
                  <a:lnTo>
                    <a:pt x="2641274" y="2120900"/>
                  </a:lnTo>
                  <a:lnTo>
                    <a:pt x="2646988" y="2126615"/>
                  </a:lnTo>
                  <a:lnTo>
                    <a:pt x="2658732" y="2136775"/>
                  </a:lnTo>
                  <a:lnTo>
                    <a:pt x="2671746" y="2146935"/>
                  </a:lnTo>
                  <a:lnTo>
                    <a:pt x="2685712" y="2157095"/>
                  </a:lnTo>
                  <a:lnTo>
                    <a:pt x="2700631" y="2165985"/>
                  </a:lnTo>
                  <a:lnTo>
                    <a:pt x="2715867" y="2175192"/>
                  </a:lnTo>
                  <a:lnTo>
                    <a:pt x="2732372" y="2183765"/>
                  </a:lnTo>
                  <a:lnTo>
                    <a:pt x="2749830" y="2192020"/>
                  </a:lnTo>
                  <a:lnTo>
                    <a:pt x="2767923" y="2199957"/>
                  </a:lnTo>
                  <a:lnTo>
                    <a:pt x="2786650" y="2207895"/>
                  </a:lnTo>
                  <a:lnTo>
                    <a:pt x="2805695" y="2214880"/>
                  </a:lnTo>
                  <a:lnTo>
                    <a:pt x="2826009" y="2221547"/>
                  </a:lnTo>
                  <a:lnTo>
                    <a:pt x="2846959" y="2227897"/>
                  </a:lnTo>
                  <a:lnTo>
                    <a:pt x="2867591" y="2234247"/>
                  </a:lnTo>
                  <a:lnTo>
                    <a:pt x="2889492" y="2239645"/>
                  </a:lnTo>
                  <a:lnTo>
                    <a:pt x="2912029" y="2245042"/>
                  </a:lnTo>
                  <a:lnTo>
                    <a:pt x="2934248" y="2250122"/>
                  </a:lnTo>
                  <a:lnTo>
                    <a:pt x="2957102" y="2254250"/>
                  </a:lnTo>
                  <a:lnTo>
                    <a:pt x="2980908" y="2258695"/>
                  </a:lnTo>
                  <a:lnTo>
                    <a:pt x="3004396" y="2262187"/>
                  </a:lnTo>
                  <a:lnTo>
                    <a:pt x="3028203" y="2265680"/>
                  </a:lnTo>
                  <a:lnTo>
                    <a:pt x="3052644" y="2268537"/>
                  </a:lnTo>
                  <a:lnTo>
                    <a:pt x="3077084" y="2271395"/>
                  </a:lnTo>
                  <a:lnTo>
                    <a:pt x="3101525" y="2273300"/>
                  </a:lnTo>
                  <a:lnTo>
                    <a:pt x="3125966" y="2275205"/>
                  </a:lnTo>
                  <a:lnTo>
                    <a:pt x="3150725" y="2276792"/>
                  </a:lnTo>
                  <a:lnTo>
                    <a:pt x="3175800" y="2277745"/>
                  </a:lnTo>
                  <a:lnTo>
                    <a:pt x="3200559" y="2278380"/>
                  </a:lnTo>
                  <a:lnTo>
                    <a:pt x="3225317" y="2278380"/>
                  </a:lnTo>
                  <a:lnTo>
                    <a:pt x="3246266" y="2278380"/>
                  </a:lnTo>
                  <a:lnTo>
                    <a:pt x="3267216" y="2278062"/>
                  </a:lnTo>
                  <a:lnTo>
                    <a:pt x="3288165" y="2277110"/>
                  </a:lnTo>
                  <a:lnTo>
                    <a:pt x="3308797" y="2276157"/>
                  </a:lnTo>
                  <a:lnTo>
                    <a:pt x="3329429" y="2274887"/>
                  </a:lnTo>
                  <a:lnTo>
                    <a:pt x="3350378" y="2273300"/>
                  </a:lnTo>
                  <a:lnTo>
                    <a:pt x="3371010" y="2271712"/>
                  </a:lnTo>
                  <a:lnTo>
                    <a:pt x="3391325" y="2269807"/>
                  </a:lnTo>
                  <a:lnTo>
                    <a:pt x="3411957" y="2267267"/>
                  </a:lnTo>
                  <a:lnTo>
                    <a:pt x="3431954" y="2264727"/>
                  </a:lnTo>
                  <a:lnTo>
                    <a:pt x="3451951" y="2261870"/>
                  </a:lnTo>
                  <a:lnTo>
                    <a:pt x="3471948" y="2258695"/>
                  </a:lnTo>
                  <a:lnTo>
                    <a:pt x="3491628" y="2255202"/>
                  </a:lnTo>
                  <a:lnTo>
                    <a:pt x="3510990" y="2251710"/>
                  </a:lnTo>
                  <a:lnTo>
                    <a:pt x="3530035" y="2247582"/>
                  </a:lnTo>
                  <a:lnTo>
                    <a:pt x="3548763" y="2243455"/>
                  </a:lnTo>
                  <a:lnTo>
                    <a:pt x="3567173" y="2239010"/>
                  </a:lnTo>
                  <a:lnTo>
                    <a:pt x="3585265" y="2233930"/>
                  </a:lnTo>
                  <a:lnTo>
                    <a:pt x="3603041" y="2229167"/>
                  </a:lnTo>
                  <a:lnTo>
                    <a:pt x="3620498" y="2223452"/>
                  </a:lnTo>
                  <a:lnTo>
                    <a:pt x="3637004" y="2218055"/>
                  </a:lnTo>
                  <a:lnTo>
                    <a:pt x="3653510" y="2212022"/>
                  </a:lnTo>
                  <a:lnTo>
                    <a:pt x="3669698" y="2206307"/>
                  </a:lnTo>
                  <a:lnTo>
                    <a:pt x="3685251" y="2199957"/>
                  </a:lnTo>
                  <a:lnTo>
                    <a:pt x="3700170" y="2193290"/>
                  </a:lnTo>
                  <a:lnTo>
                    <a:pt x="3714770" y="2185987"/>
                  </a:lnTo>
                  <a:lnTo>
                    <a:pt x="3728419" y="2179002"/>
                  </a:lnTo>
                  <a:lnTo>
                    <a:pt x="3741751" y="2171382"/>
                  </a:lnTo>
                  <a:lnTo>
                    <a:pt x="3754765" y="2164080"/>
                  </a:lnTo>
                  <a:lnTo>
                    <a:pt x="3767144" y="2156142"/>
                  </a:lnTo>
                  <a:lnTo>
                    <a:pt x="3778571" y="2147887"/>
                  </a:lnTo>
                  <a:lnTo>
                    <a:pt x="3789363" y="2139632"/>
                  </a:lnTo>
                  <a:lnTo>
                    <a:pt x="3789363" y="2247265"/>
                  </a:lnTo>
                  <a:lnTo>
                    <a:pt x="3788728" y="2247582"/>
                  </a:lnTo>
                  <a:lnTo>
                    <a:pt x="3788728" y="2252027"/>
                  </a:lnTo>
                  <a:lnTo>
                    <a:pt x="3788411" y="2256472"/>
                  </a:lnTo>
                  <a:lnTo>
                    <a:pt x="3787776" y="2261870"/>
                  </a:lnTo>
                  <a:lnTo>
                    <a:pt x="3786506" y="2267267"/>
                  </a:lnTo>
                  <a:lnTo>
                    <a:pt x="3785237" y="2272982"/>
                  </a:lnTo>
                  <a:lnTo>
                    <a:pt x="3783332" y="2278062"/>
                  </a:lnTo>
                  <a:lnTo>
                    <a:pt x="3781428" y="2283460"/>
                  </a:lnTo>
                  <a:lnTo>
                    <a:pt x="3778571" y="2289175"/>
                  </a:lnTo>
                  <a:lnTo>
                    <a:pt x="3775714" y="2294255"/>
                  </a:lnTo>
                  <a:lnTo>
                    <a:pt x="3772540" y="2299335"/>
                  </a:lnTo>
                  <a:lnTo>
                    <a:pt x="3769048" y="2304732"/>
                  </a:lnTo>
                  <a:lnTo>
                    <a:pt x="3765557" y="2310130"/>
                  </a:lnTo>
                  <a:lnTo>
                    <a:pt x="3761113" y="2315210"/>
                  </a:lnTo>
                  <a:lnTo>
                    <a:pt x="3756987" y="2320290"/>
                  </a:lnTo>
                  <a:lnTo>
                    <a:pt x="3752226" y="2325052"/>
                  </a:lnTo>
                  <a:lnTo>
                    <a:pt x="3747147" y="2330132"/>
                  </a:lnTo>
                  <a:lnTo>
                    <a:pt x="3741433" y="2334895"/>
                  </a:lnTo>
                  <a:lnTo>
                    <a:pt x="3736037" y="2339975"/>
                  </a:lnTo>
                  <a:lnTo>
                    <a:pt x="3723658" y="2349500"/>
                  </a:lnTo>
                  <a:lnTo>
                    <a:pt x="3710327" y="2358390"/>
                  </a:lnTo>
                  <a:lnTo>
                    <a:pt x="3696043" y="2367598"/>
                  </a:lnTo>
                  <a:lnTo>
                    <a:pt x="3680490" y="2376170"/>
                  </a:lnTo>
                  <a:lnTo>
                    <a:pt x="3663667" y="2384425"/>
                  </a:lnTo>
                  <a:lnTo>
                    <a:pt x="3646526" y="2392363"/>
                  </a:lnTo>
                  <a:lnTo>
                    <a:pt x="3627799" y="2400300"/>
                  </a:lnTo>
                  <a:lnTo>
                    <a:pt x="3608754" y="2407920"/>
                  </a:lnTo>
                  <a:lnTo>
                    <a:pt x="3588122" y="2414905"/>
                  </a:lnTo>
                  <a:lnTo>
                    <a:pt x="3566855" y="2421573"/>
                  </a:lnTo>
                  <a:lnTo>
                    <a:pt x="3544636" y="2427923"/>
                  </a:lnTo>
                  <a:lnTo>
                    <a:pt x="3522417" y="2433955"/>
                  </a:lnTo>
                  <a:lnTo>
                    <a:pt x="3498611" y="2439353"/>
                  </a:lnTo>
                  <a:lnTo>
                    <a:pt x="3474170" y="2444433"/>
                  </a:lnTo>
                  <a:lnTo>
                    <a:pt x="3449412" y="2449195"/>
                  </a:lnTo>
                  <a:lnTo>
                    <a:pt x="3423701" y="2453323"/>
                  </a:lnTo>
                  <a:lnTo>
                    <a:pt x="3397356" y="2457133"/>
                  </a:lnTo>
                  <a:lnTo>
                    <a:pt x="3370376" y="2460625"/>
                  </a:lnTo>
                  <a:lnTo>
                    <a:pt x="3343395" y="2463483"/>
                  </a:lnTo>
                  <a:lnTo>
                    <a:pt x="3315146" y="2465705"/>
                  </a:lnTo>
                  <a:lnTo>
                    <a:pt x="3286896" y="2467928"/>
                  </a:lnTo>
                  <a:lnTo>
                    <a:pt x="3258011" y="2468880"/>
                  </a:lnTo>
                  <a:lnTo>
                    <a:pt x="3228491" y="2469833"/>
                  </a:lnTo>
                  <a:lnTo>
                    <a:pt x="3198972" y="2470150"/>
                  </a:lnTo>
                  <a:lnTo>
                    <a:pt x="3168500" y="2469833"/>
                  </a:lnTo>
                  <a:lnTo>
                    <a:pt x="3138663" y="2468880"/>
                  </a:lnTo>
                  <a:lnTo>
                    <a:pt x="3109143" y="2467293"/>
                  </a:lnTo>
                  <a:lnTo>
                    <a:pt x="3080259" y="2465388"/>
                  </a:lnTo>
                  <a:lnTo>
                    <a:pt x="3051374" y="2463165"/>
                  </a:lnTo>
                  <a:lnTo>
                    <a:pt x="3023441" y="2459990"/>
                  </a:lnTo>
                  <a:lnTo>
                    <a:pt x="2996144" y="2456815"/>
                  </a:lnTo>
                  <a:lnTo>
                    <a:pt x="2969481" y="2452370"/>
                  </a:lnTo>
                  <a:lnTo>
                    <a:pt x="2943453" y="2447925"/>
                  </a:lnTo>
                  <a:lnTo>
                    <a:pt x="2917742" y="2443480"/>
                  </a:lnTo>
                  <a:lnTo>
                    <a:pt x="2892984" y="2437765"/>
                  </a:lnTo>
                  <a:lnTo>
                    <a:pt x="2869178" y="2432050"/>
                  </a:lnTo>
                  <a:lnTo>
                    <a:pt x="2846007" y="2426018"/>
                  </a:lnTo>
                  <a:lnTo>
                    <a:pt x="2823470" y="2419350"/>
                  </a:lnTo>
                  <a:lnTo>
                    <a:pt x="2802203" y="2412048"/>
                  </a:lnTo>
                  <a:lnTo>
                    <a:pt x="2781889" y="2405063"/>
                  </a:lnTo>
                  <a:lnTo>
                    <a:pt x="2762527" y="2397125"/>
                  </a:lnTo>
                  <a:lnTo>
                    <a:pt x="2743799" y="2389188"/>
                  </a:lnTo>
                  <a:lnTo>
                    <a:pt x="2726024" y="2380615"/>
                  </a:lnTo>
                  <a:lnTo>
                    <a:pt x="2709518" y="2372043"/>
                  </a:lnTo>
                  <a:lnTo>
                    <a:pt x="2694600" y="2362835"/>
                  </a:lnTo>
                  <a:lnTo>
                    <a:pt x="2679999" y="2353945"/>
                  </a:lnTo>
                  <a:lnTo>
                    <a:pt x="2666985" y="2343785"/>
                  </a:lnTo>
                  <a:lnTo>
                    <a:pt x="2660954" y="2339340"/>
                  </a:lnTo>
                  <a:lnTo>
                    <a:pt x="2655240" y="2333942"/>
                  </a:lnTo>
                  <a:lnTo>
                    <a:pt x="2650162" y="2328862"/>
                  </a:lnTo>
                  <a:lnTo>
                    <a:pt x="2645083" y="2324100"/>
                  </a:lnTo>
                  <a:lnTo>
                    <a:pt x="2639687" y="2319020"/>
                  </a:lnTo>
                  <a:lnTo>
                    <a:pt x="2635561" y="2313622"/>
                  </a:lnTo>
                  <a:lnTo>
                    <a:pt x="2631434" y="2308542"/>
                  </a:lnTo>
                  <a:lnTo>
                    <a:pt x="2627625" y="2303145"/>
                  </a:lnTo>
                  <a:lnTo>
                    <a:pt x="2624134" y="2297747"/>
                  </a:lnTo>
                  <a:lnTo>
                    <a:pt x="2620960" y="2292350"/>
                  </a:lnTo>
                  <a:lnTo>
                    <a:pt x="2618103" y="2286635"/>
                  </a:lnTo>
                  <a:lnTo>
                    <a:pt x="2615881" y="2281555"/>
                  </a:lnTo>
                  <a:lnTo>
                    <a:pt x="2613659" y="2275840"/>
                  </a:lnTo>
                  <a:lnTo>
                    <a:pt x="2612072" y="2270125"/>
                  </a:lnTo>
                  <a:lnTo>
                    <a:pt x="2610485" y="2264727"/>
                  </a:lnTo>
                  <a:lnTo>
                    <a:pt x="2609850" y="2259012"/>
                  </a:lnTo>
                  <a:lnTo>
                    <a:pt x="2609215" y="2253297"/>
                  </a:lnTo>
                  <a:lnTo>
                    <a:pt x="2609215" y="2247582"/>
                  </a:lnTo>
                  <a:lnTo>
                    <a:pt x="2608580" y="2247582"/>
                  </a:lnTo>
                  <a:lnTo>
                    <a:pt x="2608580" y="2101215"/>
                  </a:lnTo>
                  <a:lnTo>
                    <a:pt x="2608263" y="2097405"/>
                  </a:lnTo>
                  <a:lnTo>
                    <a:pt x="2608580" y="2089150"/>
                  </a:lnTo>
                  <a:lnTo>
                    <a:pt x="2609850" y="2081212"/>
                  </a:lnTo>
                  <a:close/>
                  <a:moveTo>
                    <a:pt x="3270250" y="1882775"/>
                  </a:moveTo>
                  <a:lnTo>
                    <a:pt x="3307579" y="1890615"/>
                  </a:lnTo>
                  <a:lnTo>
                    <a:pt x="3314856" y="1892183"/>
                  </a:lnTo>
                  <a:lnTo>
                    <a:pt x="3321499" y="1894064"/>
                  </a:lnTo>
                  <a:lnTo>
                    <a:pt x="3326877" y="1895945"/>
                  </a:lnTo>
                  <a:lnTo>
                    <a:pt x="3331622" y="1898141"/>
                  </a:lnTo>
                  <a:lnTo>
                    <a:pt x="3336367" y="1900649"/>
                  </a:lnTo>
                  <a:lnTo>
                    <a:pt x="3340164" y="1902844"/>
                  </a:lnTo>
                  <a:lnTo>
                    <a:pt x="3348389" y="1908802"/>
                  </a:lnTo>
                  <a:lnTo>
                    <a:pt x="3351236" y="1911625"/>
                  </a:lnTo>
                  <a:lnTo>
                    <a:pt x="3353767" y="1914133"/>
                  </a:lnTo>
                  <a:lnTo>
                    <a:pt x="3355665" y="1916955"/>
                  </a:lnTo>
                  <a:lnTo>
                    <a:pt x="3356930" y="1919778"/>
                  </a:lnTo>
                  <a:lnTo>
                    <a:pt x="3357563" y="1922913"/>
                  </a:lnTo>
                  <a:lnTo>
                    <a:pt x="3357563" y="1925422"/>
                  </a:lnTo>
                  <a:lnTo>
                    <a:pt x="3357247" y="1928244"/>
                  </a:lnTo>
                  <a:lnTo>
                    <a:pt x="3355981" y="1931066"/>
                  </a:lnTo>
                  <a:lnTo>
                    <a:pt x="3354716" y="1933889"/>
                  </a:lnTo>
                  <a:lnTo>
                    <a:pt x="3352818" y="1936397"/>
                  </a:lnTo>
                  <a:lnTo>
                    <a:pt x="3350603" y="1939220"/>
                  </a:lnTo>
                  <a:lnTo>
                    <a:pt x="3347440" y="1941415"/>
                  </a:lnTo>
                  <a:lnTo>
                    <a:pt x="3344276" y="1943923"/>
                  </a:lnTo>
                  <a:lnTo>
                    <a:pt x="3340164" y="1945805"/>
                  </a:lnTo>
                  <a:lnTo>
                    <a:pt x="3336051" y="1947686"/>
                  </a:lnTo>
                  <a:lnTo>
                    <a:pt x="3331306" y="1949568"/>
                  </a:lnTo>
                  <a:lnTo>
                    <a:pt x="3324979" y="1951763"/>
                  </a:lnTo>
                  <a:lnTo>
                    <a:pt x="3318335" y="1953644"/>
                  </a:lnTo>
                  <a:lnTo>
                    <a:pt x="3310743" y="1955212"/>
                  </a:lnTo>
                  <a:lnTo>
                    <a:pt x="3303467" y="1956466"/>
                  </a:lnTo>
                  <a:lnTo>
                    <a:pt x="3295558" y="1957094"/>
                  </a:lnTo>
                  <a:lnTo>
                    <a:pt x="3287333" y="1958034"/>
                  </a:lnTo>
                  <a:lnTo>
                    <a:pt x="3270250" y="1958975"/>
                  </a:lnTo>
                  <a:lnTo>
                    <a:pt x="3270250" y="1882775"/>
                  </a:lnTo>
                  <a:close/>
                  <a:moveTo>
                    <a:pt x="2635250" y="1862137"/>
                  </a:moveTo>
                  <a:lnTo>
                    <a:pt x="2635885" y="1868810"/>
                  </a:lnTo>
                  <a:lnTo>
                    <a:pt x="2636520" y="1875166"/>
                  </a:lnTo>
                  <a:lnTo>
                    <a:pt x="2637789" y="1881521"/>
                  </a:lnTo>
                  <a:lnTo>
                    <a:pt x="2639694" y="1887559"/>
                  </a:lnTo>
                  <a:lnTo>
                    <a:pt x="2641598" y="1893914"/>
                  </a:lnTo>
                  <a:lnTo>
                    <a:pt x="2644455" y="1900270"/>
                  </a:lnTo>
                  <a:lnTo>
                    <a:pt x="2647629" y="1906307"/>
                  </a:lnTo>
                  <a:lnTo>
                    <a:pt x="2650803" y="1912663"/>
                  </a:lnTo>
                  <a:lnTo>
                    <a:pt x="2654612" y="1918383"/>
                  </a:lnTo>
                  <a:lnTo>
                    <a:pt x="2659056" y="1924420"/>
                  </a:lnTo>
                  <a:lnTo>
                    <a:pt x="2663817" y="1930458"/>
                  </a:lnTo>
                  <a:lnTo>
                    <a:pt x="2668896" y="1936178"/>
                  </a:lnTo>
                  <a:lnTo>
                    <a:pt x="2673975" y="1941898"/>
                  </a:lnTo>
                  <a:lnTo>
                    <a:pt x="2680005" y="1947618"/>
                  </a:lnTo>
                  <a:lnTo>
                    <a:pt x="2686354" y="1953338"/>
                  </a:lnTo>
                  <a:lnTo>
                    <a:pt x="2692385" y="1958740"/>
                  </a:lnTo>
                  <a:lnTo>
                    <a:pt x="2692385" y="2069006"/>
                  </a:lnTo>
                  <a:lnTo>
                    <a:pt x="2695241" y="2071549"/>
                  </a:lnTo>
                  <a:lnTo>
                    <a:pt x="2698098" y="2074726"/>
                  </a:lnTo>
                  <a:lnTo>
                    <a:pt x="2705399" y="2081400"/>
                  </a:lnTo>
                  <a:lnTo>
                    <a:pt x="2714921" y="2088391"/>
                  </a:lnTo>
                  <a:lnTo>
                    <a:pt x="2725078" y="2095699"/>
                  </a:lnTo>
                  <a:lnTo>
                    <a:pt x="2737140" y="2103008"/>
                  </a:lnTo>
                  <a:lnTo>
                    <a:pt x="2748884" y="2109681"/>
                  </a:lnTo>
                  <a:lnTo>
                    <a:pt x="2761581" y="2116354"/>
                  </a:lnTo>
                  <a:lnTo>
                    <a:pt x="2773325" y="2121757"/>
                  </a:lnTo>
                  <a:lnTo>
                    <a:pt x="2773325" y="2007994"/>
                  </a:lnTo>
                  <a:lnTo>
                    <a:pt x="2792370" y="2016256"/>
                  </a:lnTo>
                  <a:lnTo>
                    <a:pt x="2812050" y="2024201"/>
                  </a:lnTo>
                  <a:lnTo>
                    <a:pt x="2832999" y="2031827"/>
                  </a:lnTo>
                  <a:lnTo>
                    <a:pt x="2854584" y="2038818"/>
                  </a:lnTo>
                  <a:lnTo>
                    <a:pt x="2854584" y="2151945"/>
                  </a:lnTo>
                  <a:lnTo>
                    <a:pt x="2873946" y="2157347"/>
                  </a:lnTo>
                  <a:lnTo>
                    <a:pt x="2893626" y="2162749"/>
                  </a:lnTo>
                  <a:lnTo>
                    <a:pt x="2914258" y="2167516"/>
                  </a:lnTo>
                  <a:lnTo>
                    <a:pt x="2935524" y="2172282"/>
                  </a:lnTo>
                  <a:lnTo>
                    <a:pt x="2935524" y="2060744"/>
                  </a:lnTo>
                  <a:lnTo>
                    <a:pt x="2955204" y="2064558"/>
                  </a:lnTo>
                  <a:lnTo>
                    <a:pt x="2974884" y="2068371"/>
                  </a:lnTo>
                  <a:lnTo>
                    <a:pt x="2995198" y="2071549"/>
                  </a:lnTo>
                  <a:lnTo>
                    <a:pt x="3016148" y="2075362"/>
                  </a:lnTo>
                  <a:lnTo>
                    <a:pt x="3016148" y="2186900"/>
                  </a:lnTo>
                  <a:lnTo>
                    <a:pt x="3035827" y="2189442"/>
                  </a:lnTo>
                  <a:lnTo>
                    <a:pt x="3056142" y="2191666"/>
                  </a:lnTo>
                  <a:lnTo>
                    <a:pt x="3076456" y="2194208"/>
                  </a:lnTo>
                  <a:lnTo>
                    <a:pt x="3097406" y="2196115"/>
                  </a:lnTo>
                  <a:lnTo>
                    <a:pt x="3097406" y="2084577"/>
                  </a:lnTo>
                  <a:lnTo>
                    <a:pt x="3117085" y="2086166"/>
                  </a:lnTo>
                  <a:lnTo>
                    <a:pt x="3137400" y="2087437"/>
                  </a:lnTo>
                  <a:lnTo>
                    <a:pt x="3157715" y="2088708"/>
                  </a:lnTo>
                  <a:lnTo>
                    <a:pt x="3178346" y="2089344"/>
                  </a:lnTo>
                  <a:lnTo>
                    <a:pt x="3178346" y="2200246"/>
                  </a:lnTo>
                  <a:lnTo>
                    <a:pt x="3201835" y="2201199"/>
                  </a:lnTo>
                  <a:lnTo>
                    <a:pt x="3225959" y="2201199"/>
                  </a:lnTo>
                  <a:lnTo>
                    <a:pt x="3258970" y="2200882"/>
                  </a:lnTo>
                  <a:lnTo>
                    <a:pt x="3258970" y="2089344"/>
                  </a:lnTo>
                  <a:lnTo>
                    <a:pt x="3291029" y="2088708"/>
                  </a:lnTo>
                  <a:lnTo>
                    <a:pt x="3322135" y="2087119"/>
                  </a:lnTo>
                  <a:lnTo>
                    <a:pt x="3352925" y="2084577"/>
                  </a:lnTo>
                  <a:lnTo>
                    <a:pt x="3383396" y="2082035"/>
                  </a:lnTo>
                  <a:lnTo>
                    <a:pt x="3412916" y="2078540"/>
                  </a:lnTo>
                  <a:lnTo>
                    <a:pt x="3441801" y="2074091"/>
                  </a:lnTo>
                  <a:lnTo>
                    <a:pt x="3470051" y="2069642"/>
                  </a:lnTo>
                  <a:lnTo>
                    <a:pt x="3497348" y="2064558"/>
                  </a:lnTo>
                  <a:lnTo>
                    <a:pt x="3524011" y="2058520"/>
                  </a:lnTo>
                  <a:lnTo>
                    <a:pt x="3549722" y="2052482"/>
                  </a:lnTo>
                  <a:lnTo>
                    <a:pt x="3574480" y="2046127"/>
                  </a:lnTo>
                  <a:lnTo>
                    <a:pt x="3598604" y="2038500"/>
                  </a:lnTo>
                  <a:lnTo>
                    <a:pt x="3621457" y="2030874"/>
                  </a:lnTo>
                  <a:lnTo>
                    <a:pt x="3643042" y="2023247"/>
                  </a:lnTo>
                  <a:lnTo>
                    <a:pt x="3663991" y="2014350"/>
                  </a:lnTo>
                  <a:lnTo>
                    <a:pt x="3683671" y="2005770"/>
                  </a:lnTo>
                  <a:lnTo>
                    <a:pt x="3683671" y="2119532"/>
                  </a:lnTo>
                  <a:lnTo>
                    <a:pt x="3692558" y="2115083"/>
                  </a:lnTo>
                  <a:lnTo>
                    <a:pt x="3701128" y="2110635"/>
                  </a:lnTo>
                  <a:lnTo>
                    <a:pt x="3709381" y="2105550"/>
                  </a:lnTo>
                  <a:lnTo>
                    <a:pt x="3717634" y="2100466"/>
                  </a:lnTo>
                  <a:lnTo>
                    <a:pt x="3725252" y="2095064"/>
                  </a:lnTo>
                  <a:lnTo>
                    <a:pt x="3732235" y="2089979"/>
                  </a:lnTo>
                  <a:lnTo>
                    <a:pt x="3738901" y="2084577"/>
                  </a:lnTo>
                  <a:lnTo>
                    <a:pt x="3744614" y="2079493"/>
                  </a:lnTo>
                  <a:lnTo>
                    <a:pt x="3744614" y="1970179"/>
                  </a:lnTo>
                  <a:lnTo>
                    <a:pt x="3752867" y="1964142"/>
                  </a:lnTo>
                  <a:lnTo>
                    <a:pt x="3760802" y="1958104"/>
                  </a:lnTo>
                  <a:lnTo>
                    <a:pt x="3767786" y="1951749"/>
                  </a:lnTo>
                  <a:lnTo>
                    <a:pt x="3774769" y="1945393"/>
                  </a:lnTo>
                  <a:lnTo>
                    <a:pt x="3781117" y="1939038"/>
                  </a:lnTo>
                  <a:lnTo>
                    <a:pt x="3786830" y="1932365"/>
                  </a:lnTo>
                  <a:lnTo>
                    <a:pt x="3792226" y="1925691"/>
                  </a:lnTo>
                  <a:lnTo>
                    <a:pt x="3796988" y="1919018"/>
                  </a:lnTo>
                  <a:lnTo>
                    <a:pt x="3801432" y="1912027"/>
                  </a:lnTo>
                  <a:lnTo>
                    <a:pt x="3805240" y="1905354"/>
                  </a:lnTo>
                  <a:lnTo>
                    <a:pt x="3808415" y="1898363"/>
                  </a:lnTo>
                  <a:lnTo>
                    <a:pt x="3811271" y="1891372"/>
                  </a:lnTo>
                  <a:lnTo>
                    <a:pt x="3813176" y="1884063"/>
                  </a:lnTo>
                  <a:lnTo>
                    <a:pt x="3814763" y="1877072"/>
                  </a:lnTo>
                  <a:lnTo>
                    <a:pt x="3816033" y="1869446"/>
                  </a:lnTo>
                  <a:lnTo>
                    <a:pt x="3816350" y="1862455"/>
                  </a:lnTo>
                  <a:lnTo>
                    <a:pt x="3816350" y="2010536"/>
                  </a:lnTo>
                  <a:lnTo>
                    <a:pt x="3816033" y="2010854"/>
                  </a:lnTo>
                  <a:lnTo>
                    <a:pt x="3815398" y="2019434"/>
                  </a:lnTo>
                  <a:lnTo>
                    <a:pt x="3814763" y="2025154"/>
                  </a:lnTo>
                  <a:lnTo>
                    <a:pt x="3813493" y="2030556"/>
                  </a:lnTo>
                  <a:lnTo>
                    <a:pt x="3811906" y="2036276"/>
                  </a:lnTo>
                  <a:lnTo>
                    <a:pt x="3810319" y="2041678"/>
                  </a:lnTo>
                  <a:lnTo>
                    <a:pt x="3808097" y="2046762"/>
                  </a:lnTo>
                  <a:lnTo>
                    <a:pt x="3805558" y="2052482"/>
                  </a:lnTo>
                  <a:lnTo>
                    <a:pt x="3803019" y="2057567"/>
                  </a:lnTo>
                  <a:lnTo>
                    <a:pt x="3799844" y="2062969"/>
                  </a:lnTo>
                  <a:lnTo>
                    <a:pt x="3796036" y="2068053"/>
                  </a:lnTo>
                  <a:lnTo>
                    <a:pt x="3792226" y="2073137"/>
                  </a:lnTo>
                  <a:lnTo>
                    <a:pt x="3788418" y="2078540"/>
                  </a:lnTo>
                  <a:lnTo>
                    <a:pt x="3783974" y="2083624"/>
                  </a:lnTo>
                  <a:lnTo>
                    <a:pt x="3779212" y="2088391"/>
                  </a:lnTo>
                  <a:lnTo>
                    <a:pt x="3774134" y="2093475"/>
                  </a:lnTo>
                  <a:lnTo>
                    <a:pt x="3768420" y="2098241"/>
                  </a:lnTo>
                  <a:lnTo>
                    <a:pt x="3763024" y="2103326"/>
                  </a:lnTo>
                  <a:lnTo>
                    <a:pt x="3750963" y="2112859"/>
                  </a:lnTo>
                  <a:lnTo>
                    <a:pt x="3737314" y="2121757"/>
                  </a:lnTo>
                  <a:lnTo>
                    <a:pt x="3722713" y="2130972"/>
                  </a:lnTo>
                  <a:lnTo>
                    <a:pt x="3707477" y="2139552"/>
                  </a:lnTo>
                  <a:lnTo>
                    <a:pt x="3690971" y="2147814"/>
                  </a:lnTo>
                  <a:lnTo>
                    <a:pt x="3673513" y="2156076"/>
                  </a:lnTo>
                  <a:lnTo>
                    <a:pt x="3655103" y="2163702"/>
                  </a:lnTo>
                  <a:lnTo>
                    <a:pt x="3635424" y="2171011"/>
                  </a:lnTo>
                  <a:lnTo>
                    <a:pt x="3615109" y="2178320"/>
                  </a:lnTo>
                  <a:lnTo>
                    <a:pt x="3593842" y="2184993"/>
                  </a:lnTo>
                  <a:lnTo>
                    <a:pt x="3571941" y="2191349"/>
                  </a:lnTo>
                  <a:lnTo>
                    <a:pt x="3549087" y="2197068"/>
                  </a:lnTo>
                  <a:lnTo>
                    <a:pt x="3525281" y="2202788"/>
                  </a:lnTo>
                  <a:lnTo>
                    <a:pt x="3501157" y="2207873"/>
                  </a:lnTo>
                  <a:lnTo>
                    <a:pt x="3476082" y="2212639"/>
                  </a:lnTo>
                  <a:lnTo>
                    <a:pt x="3450371" y="2217088"/>
                  </a:lnTo>
                  <a:lnTo>
                    <a:pt x="3424343" y="2220584"/>
                  </a:lnTo>
                  <a:lnTo>
                    <a:pt x="3397680" y="2224079"/>
                  </a:lnTo>
                  <a:lnTo>
                    <a:pt x="3370065" y="2226939"/>
                  </a:lnTo>
                  <a:lnTo>
                    <a:pt x="3341815" y="2229163"/>
                  </a:lnTo>
                  <a:lnTo>
                    <a:pt x="3313565" y="2231070"/>
                  </a:lnTo>
                  <a:lnTo>
                    <a:pt x="3284680" y="2232341"/>
                  </a:lnTo>
                  <a:lnTo>
                    <a:pt x="3255478" y="2233294"/>
                  </a:lnTo>
                  <a:lnTo>
                    <a:pt x="3225959" y="2233612"/>
                  </a:lnTo>
                  <a:lnTo>
                    <a:pt x="3195487" y="2233294"/>
                  </a:lnTo>
                  <a:lnTo>
                    <a:pt x="3165650" y="2232341"/>
                  </a:lnTo>
                  <a:lnTo>
                    <a:pt x="3136130" y="2231070"/>
                  </a:lnTo>
                  <a:lnTo>
                    <a:pt x="3106928" y="2229163"/>
                  </a:lnTo>
                  <a:lnTo>
                    <a:pt x="3078678" y="2226303"/>
                  </a:lnTo>
                  <a:lnTo>
                    <a:pt x="3050428" y="2223761"/>
                  </a:lnTo>
                  <a:lnTo>
                    <a:pt x="3022813" y="2220266"/>
                  </a:lnTo>
                  <a:lnTo>
                    <a:pt x="2996150" y="2216135"/>
                  </a:lnTo>
                  <a:lnTo>
                    <a:pt x="2970122" y="2211368"/>
                  </a:lnTo>
                  <a:lnTo>
                    <a:pt x="2944729" y="2206602"/>
                  </a:lnTo>
                  <a:lnTo>
                    <a:pt x="2919971" y="2201199"/>
                  </a:lnTo>
                  <a:lnTo>
                    <a:pt x="2895847" y="2195797"/>
                  </a:lnTo>
                  <a:lnTo>
                    <a:pt x="2872994" y="2189442"/>
                  </a:lnTo>
                  <a:lnTo>
                    <a:pt x="2850775" y="2182769"/>
                  </a:lnTo>
                  <a:lnTo>
                    <a:pt x="2829190" y="2175460"/>
                  </a:lnTo>
                  <a:lnTo>
                    <a:pt x="2808876" y="2168469"/>
                  </a:lnTo>
                  <a:lnTo>
                    <a:pt x="2789196" y="2160525"/>
                  </a:lnTo>
                  <a:lnTo>
                    <a:pt x="2770469" y="2152580"/>
                  </a:lnTo>
                  <a:lnTo>
                    <a:pt x="2753328" y="2144001"/>
                  </a:lnTo>
                  <a:lnTo>
                    <a:pt x="2736823" y="2135103"/>
                  </a:lnTo>
                  <a:lnTo>
                    <a:pt x="2721269" y="2126205"/>
                  </a:lnTo>
                  <a:lnTo>
                    <a:pt x="2706986" y="2116990"/>
                  </a:lnTo>
                  <a:lnTo>
                    <a:pt x="2693972" y="2107139"/>
                  </a:lnTo>
                  <a:lnTo>
                    <a:pt x="2688258" y="2102372"/>
                  </a:lnTo>
                  <a:lnTo>
                    <a:pt x="2682227" y="2097288"/>
                  </a:lnTo>
                  <a:lnTo>
                    <a:pt x="2676831" y="2092522"/>
                  </a:lnTo>
                  <a:lnTo>
                    <a:pt x="2671753" y="2087437"/>
                  </a:lnTo>
                  <a:lnTo>
                    <a:pt x="2666991" y="2082353"/>
                  </a:lnTo>
                  <a:lnTo>
                    <a:pt x="2662548" y="2076951"/>
                  </a:lnTo>
                  <a:lnTo>
                    <a:pt x="2658104" y="2071549"/>
                  </a:lnTo>
                  <a:lnTo>
                    <a:pt x="2654612" y="2066464"/>
                  </a:lnTo>
                  <a:lnTo>
                    <a:pt x="2651121" y="2061062"/>
                  </a:lnTo>
                  <a:lnTo>
                    <a:pt x="2647947" y="2055342"/>
                  </a:lnTo>
                  <a:lnTo>
                    <a:pt x="2645090" y="2050258"/>
                  </a:lnTo>
                  <a:lnTo>
                    <a:pt x="2642868" y="2044856"/>
                  </a:lnTo>
                  <a:lnTo>
                    <a:pt x="2640329" y="2039454"/>
                  </a:lnTo>
                  <a:lnTo>
                    <a:pt x="2638742" y="2033416"/>
                  </a:lnTo>
                  <a:lnTo>
                    <a:pt x="2637789" y="2027696"/>
                  </a:lnTo>
                  <a:lnTo>
                    <a:pt x="2636520" y="2022294"/>
                  </a:lnTo>
                  <a:lnTo>
                    <a:pt x="2636202" y="2016256"/>
                  </a:lnTo>
                  <a:lnTo>
                    <a:pt x="2635885" y="2010854"/>
                  </a:lnTo>
                  <a:lnTo>
                    <a:pt x="2635250" y="2010854"/>
                  </a:lnTo>
                  <a:lnTo>
                    <a:pt x="2635250" y="1862137"/>
                  </a:lnTo>
                  <a:close/>
                  <a:moveTo>
                    <a:pt x="3815353" y="1849331"/>
                  </a:moveTo>
                  <a:lnTo>
                    <a:pt x="3816061" y="1854393"/>
                  </a:lnTo>
                  <a:lnTo>
                    <a:pt x="3816350" y="1860279"/>
                  </a:lnTo>
                  <a:lnTo>
                    <a:pt x="3816061" y="1862137"/>
                  </a:lnTo>
                  <a:lnTo>
                    <a:pt x="3816061" y="1859040"/>
                  </a:lnTo>
                  <a:lnTo>
                    <a:pt x="3815773" y="1853154"/>
                  </a:lnTo>
                  <a:lnTo>
                    <a:pt x="3815353" y="1849331"/>
                  </a:lnTo>
                  <a:close/>
                  <a:moveTo>
                    <a:pt x="2636143" y="1848861"/>
                  </a:moveTo>
                  <a:lnTo>
                    <a:pt x="2635885" y="1853247"/>
                  </a:lnTo>
                  <a:lnTo>
                    <a:pt x="2635250" y="1859280"/>
                  </a:lnTo>
                  <a:lnTo>
                    <a:pt x="2635250" y="1854517"/>
                  </a:lnTo>
                  <a:lnTo>
                    <a:pt x="2636143" y="1848861"/>
                  </a:lnTo>
                  <a:close/>
                  <a:moveTo>
                    <a:pt x="3814618" y="1842622"/>
                  </a:moveTo>
                  <a:lnTo>
                    <a:pt x="3815195" y="1847888"/>
                  </a:lnTo>
                  <a:lnTo>
                    <a:pt x="3815353" y="1849331"/>
                  </a:lnTo>
                  <a:lnTo>
                    <a:pt x="3815195" y="1848198"/>
                  </a:lnTo>
                  <a:lnTo>
                    <a:pt x="3814618" y="1842622"/>
                  </a:lnTo>
                  <a:close/>
                  <a:moveTo>
                    <a:pt x="2638425" y="1836737"/>
                  </a:moveTo>
                  <a:lnTo>
                    <a:pt x="2636838" y="1842770"/>
                  </a:lnTo>
                  <a:lnTo>
                    <a:pt x="2636202" y="1848485"/>
                  </a:lnTo>
                  <a:lnTo>
                    <a:pt x="2636143" y="1848861"/>
                  </a:lnTo>
                  <a:lnTo>
                    <a:pt x="2636202" y="1847850"/>
                  </a:lnTo>
                  <a:lnTo>
                    <a:pt x="2636838" y="1842452"/>
                  </a:lnTo>
                  <a:lnTo>
                    <a:pt x="2638425" y="1836737"/>
                  </a:lnTo>
                  <a:close/>
                  <a:moveTo>
                    <a:pt x="3187700" y="1751012"/>
                  </a:moveTo>
                  <a:lnTo>
                    <a:pt x="3187700" y="1827212"/>
                  </a:lnTo>
                  <a:lnTo>
                    <a:pt x="3172031" y="1824063"/>
                  </a:lnTo>
                  <a:lnTo>
                    <a:pt x="3153163" y="1820285"/>
                  </a:lnTo>
                  <a:lnTo>
                    <a:pt x="3144209" y="1818396"/>
                  </a:lnTo>
                  <a:lnTo>
                    <a:pt x="3136535" y="1816191"/>
                  </a:lnTo>
                  <a:lnTo>
                    <a:pt x="3129179" y="1813987"/>
                  </a:lnTo>
                  <a:lnTo>
                    <a:pt x="3122144" y="1811153"/>
                  </a:lnTo>
                  <a:lnTo>
                    <a:pt x="3115749" y="1808005"/>
                  </a:lnTo>
                  <a:lnTo>
                    <a:pt x="3109673" y="1804541"/>
                  </a:lnTo>
                  <a:lnTo>
                    <a:pt x="3106475" y="1801707"/>
                  </a:lnTo>
                  <a:lnTo>
                    <a:pt x="3103917" y="1799503"/>
                  </a:lnTo>
                  <a:lnTo>
                    <a:pt x="3101998" y="1796669"/>
                  </a:lnTo>
                  <a:lnTo>
                    <a:pt x="3100399" y="1793835"/>
                  </a:lnTo>
                  <a:lnTo>
                    <a:pt x="3099120" y="1791001"/>
                  </a:lnTo>
                  <a:lnTo>
                    <a:pt x="3098800" y="1788167"/>
                  </a:lnTo>
                  <a:lnTo>
                    <a:pt x="3098800" y="1785334"/>
                  </a:lnTo>
                  <a:lnTo>
                    <a:pt x="3099120" y="1782500"/>
                  </a:lnTo>
                  <a:lnTo>
                    <a:pt x="3099759" y="1779351"/>
                  </a:lnTo>
                  <a:lnTo>
                    <a:pt x="3101358" y="1777147"/>
                  </a:lnTo>
                  <a:lnTo>
                    <a:pt x="3103597" y="1774313"/>
                  </a:lnTo>
                  <a:lnTo>
                    <a:pt x="3105835" y="1771794"/>
                  </a:lnTo>
                  <a:lnTo>
                    <a:pt x="3108713" y="1769275"/>
                  </a:lnTo>
                  <a:lnTo>
                    <a:pt x="3112231" y="1767386"/>
                  </a:lnTo>
                  <a:lnTo>
                    <a:pt x="3116068" y="1765182"/>
                  </a:lnTo>
                  <a:lnTo>
                    <a:pt x="3120545" y="1763607"/>
                  </a:lnTo>
                  <a:lnTo>
                    <a:pt x="3127581" y="1760773"/>
                  </a:lnTo>
                  <a:lnTo>
                    <a:pt x="3135255" y="1758884"/>
                  </a:lnTo>
                  <a:lnTo>
                    <a:pt x="3143250" y="1756680"/>
                  </a:lnTo>
                  <a:lnTo>
                    <a:pt x="3151564" y="1755106"/>
                  </a:lnTo>
                  <a:lnTo>
                    <a:pt x="3160199" y="1753531"/>
                  </a:lnTo>
                  <a:lnTo>
                    <a:pt x="3169472" y="1752587"/>
                  </a:lnTo>
                  <a:lnTo>
                    <a:pt x="3178426" y="1751642"/>
                  </a:lnTo>
                  <a:lnTo>
                    <a:pt x="3187700" y="1751012"/>
                  </a:lnTo>
                  <a:close/>
                  <a:moveTo>
                    <a:pt x="3203106" y="1692876"/>
                  </a:moveTo>
                  <a:lnTo>
                    <a:pt x="3200250" y="1693193"/>
                  </a:lnTo>
                  <a:lnTo>
                    <a:pt x="3197710" y="1693827"/>
                  </a:lnTo>
                  <a:lnTo>
                    <a:pt x="3194854" y="1694144"/>
                  </a:lnTo>
                  <a:lnTo>
                    <a:pt x="3192949" y="1694778"/>
                  </a:lnTo>
                  <a:lnTo>
                    <a:pt x="3191045" y="1696045"/>
                  </a:lnTo>
                  <a:lnTo>
                    <a:pt x="3189458" y="1697313"/>
                  </a:lnTo>
                  <a:lnTo>
                    <a:pt x="3188506" y="1698581"/>
                  </a:lnTo>
                  <a:lnTo>
                    <a:pt x="3188188" y="1699532"/>
                  </a:lnTo>
                  <a:lnTo>
                    <a:pt x="3188188" y="1720450"/>
                  </a:lnTo>
                  <a:lnTo>
                    <a:pt x="3171684" y="1721718"/>
                  </a:lnTo>
                  <a:lnTo>
                    <a:pt x="3155179" y="1723620"/>
                  </a:lnTo>
                  <a:lnTo>
                    <a:pt x="3139309" y="1726155"/>
                  </a:lnTo>
                  <a:lnTo>
                    <a:pt x="3123756" y="1728691"/>
                  </a:lnTo>
                  <a:lnTo>
                    <a:pt x="3108838" y="1731860"/>
                  </a:lnTo>
                  <a:lnTo>
                    <a:pt x="3095190" y="1735347"/>
                  </a:lnTo>
                  <a:lnTo>
                    <a:pt x="3081542" y="1739784"/>
                  </a:lnTo>
                  <a:lnTo>
                    <a:pt x="3069480" y="1744538"/>
                  </a:lnTo>
                  <a:lnTo>
                    <a:pt x="3061228" y="1748342"/>
                  </a:lnTo>
                  <a:lnTo>
                    <a:pt x="3053293" y="1752462"/>
                  </a:lnTo>
                  <a:lnTo>
                    <a:pt x="3046310" y="1756582"/>
                  </a:lnTo>
                  <a:lnTo>
                    <a:pt x="3040280" y="1761019"/>
                  </a:lnTo>
                  <a:lnTo>
                    <a:pt x="3034884" y="1765774"/>
                  </a:lnTo>
                  <a:lnTo>
                    <a:pt x="3030440" y="1770528"/>
                  </a:lnTo>
                  <a:lnTo>
                    <a:pt x="3026949" y="1775282"/>
                  </a:lnTo>
                  <a:lnTo>
                    <a:pt x="3024092" y="1780353"/>
                  </a:lnTo>
                  <a:lnTo>
                    <a:pt x="3022505" y="1785107"/>
                  </a:lnTo>
                  <a:lnTo>
                    <a:pt x="3021235" y="1790179"/>
                  </a:lnTo>
                  <a:lnTo>
                    <a:pt x="3021235" y="1794933"/>
                  </a:lnTo>
                  <a:lnTo>
                    <a:pt x="3022505" y="1800004"/>
                  </a:lnTo>
                  <a:lnTo>
                    <a:pt x="3024092" y="1805075"/>
                  </a:lnTo>
                  <a:lnTo>
                    <a:pt x="3026949" y="1809829"/>
                  </a:lnTo>
                  <a:lnTo>
                    <a:pt x="3030758" y="1814583"/>
                  </a:lnTo>
                  <a:lnTo>
                    <a:pt x="3035519" y="1819338"/>
                  </a:lnTo>
                  <a:lnTo>
                    <a:pt x="3040597" y="1823775"/>
                  </a:lnTo>
                  <a:lnTo>
                    <a:pt x="3046310" y="1827578"/>
                  </a:lnTo>
                  <a:lnTo>
                    <a:pt x="3052976" y="1831065"/>
                  </a:lnTo>
                  <a:lnTo>
                    <a:pt x="3059958" y="1835185"/>
                  </a:lnTo>
                  <a:lnTo>
                    <a:pt x="3067893" y="1838354"/>
                  </a:lnTo>
                  <a:lnTo>
                    <a:pt x="3076146" y="1841524"/>
                  </a:lnTo>
                  <a:lnTo>
                    <a:pt x="3084716" y="1844059"/>
                  </a:lnTo>
                  <a:lnTo>
                    <a:pt x="3094555" y="1846595"/>
                  </a:lnTo>
                  <a:lnTo>
                    <a:pt x="3130104" y="1853885"/>
                  </a:lnTo>
                  <a:lnTo>
                    <a:pt x="3188188" y="1865929"/>
                  </a:lnTo>
                  <a:lnTo>
                    <a:pt x="3188188" y="1956259"/>
                  </a:lnTo>
                  <a:lnTo>
                    <a:pt x="3173588" y="1954357"/>
                  </a:lnTo>
                  <a:lnTo>
                    <a:pt x="3159305" y="1952455"/>
                  </a:lnTo>
                  <a:lnTo>
                    <a:pt x="3152005" y="1951187"/>
                  </a:lnTo>
                  <a:lnTo>
                    <a:pt x="3144070" y="1949603"/>
                  </a:lnTo>
                  <a:lnTo>
                    <a:pt x="3127565" y="1945799"/>
                  </a:lnTo>
                  <a:lnTo>
                    <a:pt x="3111695" y="1941362"/>
                  </a:lnTo>
                  <a:lnTo>
                    <a:pt x="3098681" y="1936608"/>
                  </a:lnTo>
                  <a:lnTo>
                    <a:pt x="3095190" y="1935657"/>
                  </a:lnTo>
                  <a:lnTo>
                    <a:pt x="3091699" y="1934072"/>
                  </a:lnTo>
                  <a:lnTo>
                    <a:pt x="3088842" y="1932805"/>
                  </a:lnTo>
                  <a:lnTo>
                    <a:pt x="3088524" y="1932488"/>
                  </a:lnTo>
                  <a:lnTo>
                    <a:pt x="3084398" y="1929952"/>
                  </a:lnTo>
                  <a:lnTo>
                    <a:pt x="3082176" y="1928684"/>
                  </a:lnTo>
                  <a:lnTo>
                    <a:pt x="3079637" y="1927733"/>
                  </a:lnTo>
                  <a:lnTo>
                    <a:pt x="3077415" y="1926783"/>
                  </a:lnTo>
                  <a:lnTo>
                    <a:pt x="3074559" y="1926149"/>
                  </a:lnTo>
                  <a:lnTo>
                    <a:pt x="3068211" y="1925198"/>
                  </a:lnTo>
                  <a:lnTo>
                    <a:pt x="3061863" y="1924881"/>
                  </a:lnTo>
                  <a:lnTo>
                    <a:pt x="3055197" y="1925515"/>
                  </a:lnTo>
                  <a:lnTo>
                    <a:pt x="3048532" y="1926466"/>
                  </a:lnTo>
                  <a:lnTo>
                    <a:pt x="3042184" y="1928050"/>
                  </a:lnTo>
                  <a:lnTo>
                    <a:pt x="3035836" y="1929952"/>
                  </a:lnTo>
                  <a:lnTo>
                    <a:pt x="3030123" y="1932488"/>
                  </a:lnTo>
                  <a:lnTo>
                    <a:pt x="3025044" y="1934706"/>
                  </a:lnTo>
                  <a:lnTo>
                    <a:pt x="3020918" y="1937559"/>
                  </a:lnTo>
                  <a:lnTo>
                    <a:pt x="3017427" y="1940728"/>
                  </a:lnTo>
                  <a:lnTo>
                    <a:pt x="3016157" y="1941679"/>
                  </a:lnTo>
                  <a:lnTo>
                    <a:pt x="3015522" y="1943264"/>
                  </a:lnTo>
                  <a:lnTo>
                    <a:pt x="3015205" y="1944849"/>
                  </a:lnTo>
                  <a:lnTo>
                    <a:pt x="3015205" y="1946116"/>
                  </a:lnTo>
                  <a:lnTo>
                    <a:pt x="3015205" y="1947701"/>
                  </a:lnTo>
                  <a:lnTo>
                    <a:pt x="3015840" y="1948969"/>
                  </a:lnTo>
                  <a:lnTo>
                    <a:pt x="3017109" y="1950554"/>
                  </a:lnTo>
                  <a:lnTo>
                    <a:pt x="3018696" y="1951504"/>
                  </a:lnTo>
                  <a:lnTo>
                    <a:pt x="3025044" y="1955625"/>
                  </a:lnTo>
                  <a:lnTo>
                    <a:pt x="3032027" y="1959428"/>
                  </a:lnTo>
                  <a:lnTo>
                    <a:pt x="3039962" y="1962915"/>
                  </a:lnTo>
                  <a:lnTo>
                    <a:pt x="3048532" y="1966084"/>
                  </a:lnTo>
                  <a:lnTo>
                    <a:pt x="3057737" y="1969253"/>
                  </a:lnTo>
                  <a:lnTo>
                    <a:pt x="3067576" y="1972106"/>
                  </a:lnTo>
                  <a:lnTo>
                    <a:pt x="3077733" y="1974959"/>
                  </a:lnTo>
                  <a:lnTo>
                    <a:pt x="3088842" y="1977177"/>
                  </a:lnTo>
                  <a:lnTo>
                    <a:pt x="3100268" y="1979713"/>
                  </a:lnTo>
                  <a:lnTo>
                    <a:pt x="3111695" y="1981614"/>
                  </a:lnTo>
                  <a:lnTo>
                    <a:pt x="3123756" y="1983516"/>
                  </a:lnTo>
                  <a:lnTo>
                    <a:pt x="3136452" y="1985101"/>
                  </a:lnTo>
                  <a:lnTo>
                    <a:pt x="3149148" y="1986369"/>
                  </a:lnTo>
                  <a:lnTo>
                    <a:pt x="3162162" y="1987636"/>
                  </a:lnTo>
                  <a:lnTo>
                    <a:pt x="3188188" y="1989538"/>
                  </a:lnTo>
                  <a:lnTo>
                    <a:pt x="3188188" y="2009823"/>
                  </a:lnTo>
                  <a:lnTo>
                    <a:pt x="3188506" y="2011407"/>
                  </a:lnTo>
                  <a:lnTo>
                    <a:pt x="3189458" y="2012675"/>
                  </a:lnTo>
                  <a:lnTo>
                    <a:pt x="3191045" y="2013626"/>
                  </a:lnTo>
                  <a:lnTo>
                    <a:pt x="3192949" y="2014577"/>
                  </a:lnTo>
                  <a:lnTo>
                    <a:pt x="3194854" y="2015528"/>
                  </a:lnTo>
                  <a:lnTo>
                    <a:pt x="3197710" y="2015845"/>
                  </a:lnTo>
                  <a:lnTo>
                    <a:pt x="3200250" y="2016162"/>
                  </a:lnTo>
                  <a:lnTo>
                    <a:pt x="3203106" y="2016479"/>
                  </a:lnTo>
                  <a:lnTo>
                    <a:pt x="3254843" y="2016479"/>
                  </a:lnTo>
                  <a:lnTo>
                    <a:pt x="3258017" y="2016162"/>
                  </a:lnTo>
                  <a:lnTo>
                    <a:pt x="3260556" y="2015845"/>
                  </a:lnTo>
                  <a:lnTo>
                    <a:pt x="3263413" y="2015528"/>
                  </a:lnTo>
                  <a:lnTo>
                    <a:pt x="3265317" y="2014577"/>
                  </a:lnTo>
                  <a:lnTo>
                    <a:pt x="3267539" y="2013626"/>
                  </a:lnTo>
                  <a:lnTo>
                    <a:pt x="3269126" y="2012675"/>
                  </a:lnTo>
                  <a:lnTo>
                    <a:pt x="3269761" y="2011407"/>
                  </a:lnTo>
                  <a:lnTo>
                    <a:pt x="3270078" y="2009823"/>
                  </a:lnTo>
                  <a:lnTo>
                    <a:pt x="3270078" y="1988587"/>
                  </a:lnTo>
                  <a:lnTo>
                    <a:pt x="3286265" y="1987636"/>
                  </a:lnTo>
                  <a:lnTo>
                    <a:pt x="3302136" y="1986369"/>
                  </a:lnTo>
                  <a:lnTo>
                    <a:pt x="3317371" y="1984467"/>
                  </a:lnTo>
                  <a:lnTo>
                    <a:pt x="3331971" y="1981931"/>
                  </a:lnTo>
                  <a:lnTo>
                    <a:pt x="3345937" y="1979079"/>
                  </a:lnTo>
                  <a:lnTo>
                    <a:pt x="3358950" y="1976543"/>
                  </a:lnTo>
                  <a:lnTo>
                    <a:pt x="3370694" y="1973057"/>
                  </a:lnTo>
                  <a:lnTo>
                    <a:pt x="3381486" y="1968937"/>
                  </a:lnTo>
                  <a:lnTo>
                    <a:pt x="3390056" y="1965450"/>
                  </a:lnTo>
                  <a:lnTo>
                    <a:pt x="3398308" y="1961964"/>
                  </a:lnTo>
                  <a:lnTo>
                    <a:pt x="3405291" y="1957843"/>
                  </a:lnTo>
                  <a:lnTo>
                    <a:pt x="3411956" y="1953723"/>
                  </a:lnTo>
                  <a:lnTo>
                    <a:pt x="3417670" y="1949286"/>
                  </a:lnTo>
                  <a:lnTo>
                    <a:pt x="3422748" y="1944849"/>
                  </a:lnTo>
                  <a:lnTo>
                    <a:pt x="3427192" y="1940094"/>
                  </a:lnTo>
                  <a:lnTo>
                    <a:pt x="3430683" y="1935657"/>
                  </a:lnTo>
                  <a:lnTo>
                    <a:pt x="3433540" y="1930903"/>
                  </a:lnTo>
                  <a:lnTo>
                    <a:pt x="3435444" y="1926149"/>
                  </a:lnTo>
                  <a:lnTo>
                    <a:pt x="3436396" y="1921078"/>
                  </a:lnTo>
                  <a:lnTo>
                    <a:pt x="3437031" y="1916323"/>
                  </a:lnTo>
                  <a:lnTo>
                    <a:pt x="3436079" y="1910935"/>
                  </a:lnTo>
                  <a:lnTo>
                    <a:pt x="3434492" y="1905864"/>
                  </a:lnTo>
                  <a:lnTo>
                    <a:pt x="3432270" y="1901110"/>
                  </a:lnTo>
                  <a:lnTo>
                    <a:pt x="3429096" y="1896039"/>
                  </a:lnTo>
                  <a:lnTo>
                    <a:pt x="3426557" y="1893820"/>
                  </a:lnTo>
                  <a:lnTo>
                    <a:pt x="3424335" y="1890968"/>
                  </a:lnTo>
                  <a:lnTo>
                    <a:pt x="3418304" y="1886530"/>
                  </a:lnTo>
                  <a:lnTo>
                    <a:pt x="3411639" y="1882093"/>
                  </a:lnTo>
                  <a:lnTo>
                    <a:pt x="3404339" y="1877973"/>
                  </a:lnTo>
                  <a:lnTo>
                    <a:pt x="3395451" y="1874169"/>
                  </a:lnTo>
                  <a:lnTo>
                    <a:pt x="3385929" y="1870683"/>
                  </a:lnTo>
                  <a:lnTo>
                    <a:pt x="3375772" y="1866880"/>
                  </a:lnTo>
                  <a:lnTo>
                    <a:pt x="3365298" y="1863710"/>
                  </a:lnTo>
                  <a:lnTo>
                    <a:pt x="3354189" y="1860541"/>
                  </a:lnTo>
                  <a:lnTo>
                    <a:pt x="3342763" y="1858005"/>
                  </a:lnTo>
                  <a:lnTo>
                    <a:pt x="3318640" y="1852300"/>
                  </a:lnTo>
                  <a:lnTo>
                    <a:pt x="3294200" y="1847546"/>
                  </a:lnTo>
                  <a:lnTo>
                    <a:pt x="3270078" y="1843426"/>
                  </a:lnTo>
                  <a:lnTo>
                    <a:pt x="3270078" y="1752779"/>
                  </a:lnTo>
                  <a:lnTo>
                    <a:pt x="3291026" y="1755631"/>
                  </a:lnTo>
                  <a:lnTo>
                    <a:pt x="3298961" y="1756582"/>
                  </a:lnTo>
                  <a:lnTo>
                    <a:pt x="3306896" y="1758801"/>
                  </a:lnTo>
                  <a:lnTo>
                    <a:pt x="3323719" y="1762921"/>
                  </a:lnTo>
                  <a:lnTo>
                    <a:pt x="3339589" y="1767992"/>
                  </a:lnTo>
                  <a:lnTo>
                    <a:pt x="3352920" y="1772746"/>
                  </a:lnTo>
                  <a:lnTo>
                    <a:pt x="3360537" y="1775599"/>
                  </a:lnTo>
                  <a:lnTo>
                    <a:pt x="3363076" y="1777184"/>
                  </a:lnTo>
                  <a:lnTo>
                    <a:pt x="3367203" y="1779402"/>
                  </a:lnTo>
                  <a:lnTo>
                    <a:pt x="3369424" y="1780670"/>
                  </a:lnTo>
                  <a:lnTo>
                    <a:pt x="3371964" y="1781938"/>
                  </a:lnTo>
                  <a:lnTo>
                    <a:pt x="3374186" y="1783206"/>
                  </a:lnTo>
                  <a:lnTo>
                    <a:pt x="3377042" y="1783523"/>
                  </a:lnTo>
                  <a:lnTo>
                    <a:pt x="3383390" y="1784157"/>
                  </a:lnTo>
                  <a:lnTo>
                    <a:pt x="3389738" y="1784790"/>
                  </a:lnTo>
                  <a:lnTo>
                    <a:pt x="3396404" y="1784157"/>
                  </a:lnTo>
                  <a:lnTo>
                    <a:pt x="3403069" y="1783206"/>
                  </a:lnTo>
                  <a:lnTo>
                    <a:pt x="3409417" y="1781621"/>
                  </a:lnTo>
                  <a:lnTo>
                    <a:pt x="3415765" y="1779402"/>
                  </a:lnTo>
                  <a:lnTo>
                    <a:pt x="3421478" y="1777184"/>
                  </a:lnTo>
                  <a:lnTo>
                    <a:pt x="3426557" y="1774965"/>
                  </a:lnTo>
                  <a:lnTo>
                    <a:pt x="3430683" y="1772113"/>
                  </a:lnTo>
                  <a:lnTo>
                    <a:pt x="3434174" y="1769260"/>
                  </a:lnTo>
                  <a:lnTo>
                    <a:pt x="3435127" y="1767675"/>
                  </a:lnTo>
                  <a:lnTo>
                    <a:pt x="3436079" y="1766091"/>
                  </a:lnTo>
                  <a:lnTo>
                    <a:pt x="3436396" y="1765140"/>
                  </a:lnTo>
                  <a:lnTo>
                    <a:pt x="3436396" y="1763555"/>
                  </a:lnTo>
                  <a:lnTo>
                    <a:pt x="3436079" y="1761970"/>
                  </a:lnTo>
                  <a:lnTo>
                    <a:pt x="3435761" y="1760702"/>
                  </a:lnTo>
                  <a:lnTo>
                    <a:pt x="3434492" y="1759118"/>
                  </a:lnTo>
                  <a:lnTo>
                    <a:pt x="3432905" y="1757850"/>
                  </a:lnTo>
                  <a:lnTo>
                    <a:pt x="3428144" y="1754997"/>
                  </a:lnTo>
                  <a:lnTo>
                    <a:pt x="3423065" y="1752145"/>
                  </a:lnTo>
                  <a:lnTo>
                    <a:pt x="3417352" y="1749292"/>
                  </a:lnTo>
                  <a:lnTo>
                    <a:pt x="3410369" y="1746440"/>
                  </a:lnTo>
                  <a:lnTo>
                    <a:pt x="3403386" y="1743587"/>
                  </a:lnTo>
                  <a:lnTo>
                    <a:pt x="3396404" y="1741369"/>
                  </a:lnTo>
                  <a:lnTo>
                    <a:pt x="3380534" y="1736614"/>
                  </a:lnTo>
                  <a:lnTo>
                    <a:pt x="3363711" y="1732177"/>
                  </a:lnTo>
                  <a:lnTo>
                    <a:pt x="3346572" y="1728374"/>
                  </a:lnTo>
                  <a:lnTo>
                    <a:pt x="3329749" y="1725204"/>
                  </a:lnTo>
                  <a:lnTo>
                    <a:pt x="3313562" y="1723303"/>
                  </a:lnTo>
                  <a:lnTo>
                    <a:pt x="3292296" y="1720767"/>
                  </a:lnTo>
                  <a:lnTo>
                    <a:pt x="3270078" y="1719182"/>
                  </a:lnTo>
                  <a:lnTo>
                    <a:pt x="3270078" y="1699532"/>
                  </a:lnTo>
                  <a:lnTo>
                    <a:pt x="3269761" y="1698581"/>
                  </a:lnTo>
                  <a:lnTo>
                    <a:pt x="3269126" y="1697313"/>
                  </a:lnTo>
                  <a:lnTo>
                    <a:pt x="3267539" y="1696045"/>
                  </a:lnTo>
                  <a:lnTo>
                    <a:pt x="3265317" y="1694778"/>
                  </a:lnTo>
                  <a:lnTo>
                    <a:pt x="3263413" y="1694144"/>
                  </a:lnTo>
                  <a:lnTo>
                    <a:pt x="3260556" y="1693827"/>
                  </a:lnTo>
                  <a:lnTo>
                    <a:pt x="3258017" y="1693193"/>
                  </a:lnTo>
                  <a:lnTo>
                    <a:pt x="3254843" y="1692876"/>
                  </a:lnTo>
                  <a:lnTo>
                    <a:pt x="3203106" y="1692876"/>
                  </a:lnTo>
                  <a:close/>
                  <a:moveTo>
                    <a:pt x="3225959" y="1673225"/>
                  </a:moveTo>
                  <a:lnTo>
                    <a:pt x="3251986" y="1673542"/>
                  </a:lnTo>
                  <a:lnTo>
                    <a:pt x="3278013" y="1674493"/>
                  </a:lnTo>
                  <a:lnTo>
                    <a:pt x="3303722" y="1675444"/>
                  </a:lnTo>
                  <a:lnTo>
                    <a:pt x="3328480" y="1677028"/>
                  </a:lnTo>
                  <a:lnTo>
                    <a:pt x="3353237" y="1679247"/>
                  </a:lnTo>
                  <a:lnTo>
                    <a:pt x="3377360" y="1681466"/>
                  </a:lnTo>
                  <a:lnTo>
                    <a:pt x="3401165" y="1684318"/>
                  </a:lnTo>
                  <a:lnTo>
                    <a:pt x="3424335" y="1687805"/>
                  </a:lnTo>
                  <a:lnTo>
                    <a:pt x="3446870" y="1691291"/>
                  </a:lnTo>
                  <a:lnTo>
                    <a:pt x="3468771" y="1695411"/>
                  </a:lnTo>
                  <a:lnTo>
                    <a:pt x="3490037" y="1699532"/>
                  </a:lnTo>
                  <a:lnTo>
                    <a:pt x="3510668" y="1704286"/>
                  </a:lnTo>
                  <a:lnTo>
                    <a:pt x="3530664" y="1709357"/>
                  </a:lnTo>
                  <a:lnTo>
                    <a:pt x="3550026" y="1715062"/>
                  </a:lnTo>
                  <a:lnTo>
                    <a:pt x="3568752" y="1720450"/>
                  </a:lnTo>
                  <a:lnTo>
                    <a:pt x="3586527" y="1726789"/>
                  </a:lnTo>
                  <a:lnTo>
                    <a:pt x="3603349" y="1733128"/>
                  </a:lnTo>
                  <a:lnTo>
                    <a:pt x="3619219" y="1739467"/>
                  </a:lnTo>
                  <a:lnTo>
                    <a:pt x="3634454" y="1746440"/>
                  </a:lnTo>
                  <a:lnTo>
                    <a:pt x="3648738" y="1753413"/>
                  </a:lnTo>
                  <a:lnTo>
                    <a:pt x="3661751" y="1760702"/>
                  </a:lnTo>
                  <a:lnTo>
                    <a:pt x="3673812" y="1768626"/>
                  </a:lnTo>
                  <a:lnTo>
                    <a:pt x="3685239" y="1776550"/>
                  </a:lnTo>
                  <a:lnTo>
                    <a:pt x="3695713" y="1784157"/>
                  </a:lnTo>
                  <a:lnTo>
                    <a:pt x="3704600" y="1792397"/>
                  </a:lnTo>
                  <a:lnTo>
                    <a:pt x="3708726" y="1796834"/>
                  </a:lnTo>
                  <a:lnTo>
                    <a:pt x="3712535" y="1800955"/>
                  </a:lnTo>
                  <a:lnTo>
                    <a:pt x="3716027" y="1805075"/>
                  </a:lnTo>
                  <a:lnTo>
                    <a:pt x="3719518" y="1809512"/>
                  </a:lnTo>
                  <a:lnTo>
                    <a:pt x="3722375" y="1813950"/>
                  </a:lnTo>
                  <a:lnTo>
                    <a:pt x="3725231" y="1818704"/>
                  </a:lnTo>
                  <a:lnTo>
                    <a:pt x="3727453" y="1822824"/>
                  </a:lnTo>
                  <a:lnTo>
                    <a:pt x="3729357" y="1827261"/>
                  </a:lnTo>
                  <a:lnTo>
                    <a:pt x="3731579" y="1832015"/>
                  </a:lnTo>
                  <a:lnTo>
                    <a:pt x="3733166" y="1836136"/>
                  </a:lnTo>
                  <a:lnTo>
                    <a:pt x="3733801" y="1840890"/>
                  </a:lnTo>
                  <a:lnTo>
                    <a:pt x="3735071" y="1845644"/>
                  </a:lnTo>
                  <a:lnTo>
                    <a:pt x="3735388" y="1850081"/>
                  </a:lnTo>
                  <a:lnTo>
                    <a:pt x="3735388" y="1854836"/>
                  </a:lnTo>
                  <a:lnTo>
                    <a:pt x="3735388" y="1859590"/>
                  </a:lnTo>
                  <a:lnTo>
                    <a:pt x="3735071" y="1864344"/>
                  </a:lnTo>
                  <a:lnTo>
                    <a:pt x="3733801" y="1869098"/>
                  </a:lnTo>
                  <a:lnTo>
                    <a:pt x="3733166" y="1873219"/>
                  </a:lnTo>
                  <a:lnTo>
                    <a:pt x="3731579" y="1877973"/>
                  </a:lnTo>
                  <a:lnTo>
                    <a:pt x="3729357" y="1882727"/>
                  </a:lnTo>
                  <a:lnTo>
                    <a:pt x="3727453" y="1887164"/>
                  </a:lnTo>
                  <a:lnTo>
                    <a:pt x="3725231" y="1891285"/>
                  </a:lnTo>
                  <a:lnTo>
                    <a:pt x="3722375" y="1895722"/>
                  </a:lnTo>
                  <a:lnTo>
                    <a:pt x="3719518" y="1900476"/>
                  </a:lnTo>
                  <a:lnTo>
                    <a:pt x="3716027" y="1904913"/>
                  </a:lnTo>
                  <a:lnTo>
                    <a:pt x="3712535" y="1908717"/>
                  </a:lnTo>
                  <a:lnTo>
                    <a:pt x="3708726" y="1913154"/>
                  </a:lnTo>
                  <a:lnTo>
                    <a:pt x="3704600" y="1917274"/>
                  </a:lnTo>
                  <a:lnTo>
                    <a:pt x="3695713" y="1925515"/>
                  </a:lnTo>
                  <a:lnTo>
                    <a:pt x="3685239" y="1933438"/>
                  </a:lnTo>
                  <a:lnTo>
                    <a:pt x="3673812" y="1941362"/>
                  </a:lnTo>
                  <a:lnTo>
                    <a:pt x="3661751" y="1948969"/>
                  </a:lnTo>
                  <a:lnTo>
                    <a:pt x="3648738" y="1956259"/>
                  </a:lnTo>
                  <a:lnTo>
                    <a:pt x="3634454" y="1963548"/>
                  </a:lnTo>
                  <a:lnTo>
                    <a:pt x="3619219" y="1970521"/>
                  </a:lnTo>
                  <a:lnTo>
                    <a:pt x="3603349" y="1976860"/>
                  </a:lnTo>
                  <a:lnTo>
                    <a:pt x="3586527" y="1983199"/>
                  </a:lnTo>
                  <a:lnTo>
                    <a:pt x="3568752" y="1989538"/>
                  </a:lnTo>
                  <a:lnTo>
                    <a:pt x="3550026" y="1994926"/>
                  </a:lnTo>
                  <a:lnTo>
                    <a:pt x="3530664" y="2000631"/>
                  </a:lnTo>
                  <a:lnTo>
                    <a:pt x="3510668" y="2005702"/>
                  </a:lnTo>
                  <a:lnTo>
                    <a:pt x="3490037" y="2010457"/>
                  </a:lnTo>
                  <a:lnTo>
                    <a:pt x="3468771" y="2014577"/>
                  </a:lnTo>
                  <a:lnTo>
                    <a:pt x="3446870" y="2018697"/>
                  </a:lnTo>
                  <a:lnTo>
                    <a:pt x="3424335" y="2022184"/>
                  </a:lnTo>
                  <a:lnTo>
                    <a:pt x="3401165" y="2025670"/>
                  </a:lnTo>
                  <a:lnTo>
                    <a:pt x="3377360" y="2028523"/>
                  </a:lnTo>
                  <a:lnTo>
                    <a:pt x="3353237" y="2030741"/>
                  </a:lnTo>
                  <a:lnTo>
                    <a:pt x="3328480" y="2032643"/>
                  </a:lnTo>
                  <a:lnTo>
                    <a:pt x="3303722" y="2034228"/>
                  </a:lnTo>
                  <a:lnTo>
                    <a:pt x="3278013" y="2035495"/>
                  </a:lnTo>
                  <a:lnTo>
                    <a:pt x="3251986" y="2036446"/>
                  </a:lnTo>
                  <a:lnTo>
                    <a:pt x="3225959" y="2036763"/>
                  </a:lnTo>
                  <a:lnTo>
                    <a:pt x="3199615" y="2036446"/>
                  </a:lnTo>
                  <a:lnTo>
                    <a:pt x="3173905" y="2035495"/>
                  </a:lnTo>
                  <a:lnTo>
                    <a:pt x="3148196" y="2034228"/>
                  </a:lnTo>
                  <a:lnTo>
                    <a:pt x="3123121" y="2032643"/>
                  </a:lnTo>
                  <a:lnTo>
                    <a:pt x="3098681" y="2030741"/>
                  </a:lnTo>
                  <a:lnTo>
                    <a:pt x="3074241" y="2028523"/>
                  </a:lnTo>
                  <a:lnTo>
                    <a:pt x="3050436" y="2025670"/>
                  </a:lnTo>
                  <a:lnTo>
                    <a:pt x="3027584" y="2022184"/>
                  </a:lnTo>
                  <a:lnTo>
                    <a:pt x="3004731" y="2018697"/>
                  </a:lnTo>
                  <a:lnTo>
                    <a:pt x="2983147" y="2014577"/>
                  </a:lnTo>
                  <a:lnTo>
                    <a:pt x="2961564" y="2010457"/>
                  </a:lnTo>
                  <a:lnTo>
                    <a:pt x="2940933" y="2005702"/>
                  </a:lnTo>
                  <a:lnTo>
                    <a:pt x="2920937" y="2000631"/>
                  </a:lnTo>
                  <a:lnTo>
                    <a:pt x="2901575" y="1994926"/>
                  </a:lnTo>
                  <a:lnTo>
                    <a:pt x="2883483" y="1989538"/>
                  </a:lnTo>
                  <a:lnTo>
                    <a:pt x="2865709" y="1983199"/>
                  </a:lnTo>
                  <a:lnTo>
                    <a:pt x="2848569" y="1976860"/>
                  </a:lnTo>
                  <a:lnTo>
                    <a:pt x="2832382" y="1970521"/>
                  </a:lnTo>
                  <a:lnTo>
                    <a:pt x="2817464" y="1963548"/>
                  </a:lnTo>
                  <a:lnTo>
                    <a:pt x="2803181" y="1956259"/>
                  </a:lnTo>
                  <a:lnTo>
                    <a:pt x="2789850" y="1948969"/>
                  </a:lnTo>
                  <a:lnTo>
                    <a:pt x="2777789" y="1941362"/>
                  </a:lnTo>
                  <a:lnTo>
                    <a:pt x="2766362" y="1933438"/>
                  </a:lnTo>
                  <a:lnTo>
                    <a:pt x="2755888" y="1925515"/>
                  </a:lnTo>
                  <a:lnTo>
                    <a:pt x="2747001" y="1917274"/>
                  </a:lnTo>
                  <a:lnTo>
                    <a:pt x="2742875" y="1913154"/>
                  </a:lnTo>
                  <a:lnTo>
                    <a:pt x="2739066" y="1908717"/>
                  </a:lnTo>
                  <a:lnTo>
                    <a:pt x="2735574" y="1904913"/>
                  </a:lnTo>
                  <a:lnTo>
                    <a:pt x="2732400" y="1900476"/>
                  </a:lnTo>
                  <a:lnTo>
                    <a:pt x="2729226" y="1895722"/>
                  </a:lnTo>
                  <a:lnTo>
                    <a:pt x="2726370" y="1891285"/>
                  </a:lnTo>
                  <a:lnTo>
                    <a:pt x="2724148" y="1887164"/>
                  </a:lnTo>
                  <a:lnTo>
                    <a:pt x="2722244" y="1882727"/>
                  </a:lnTo>
                  <a:lnTo>
                    <a:pt x="2720022" y="1877973"/>
                  </a:lnTo>
                  <a:lnTo>
                    <a:pt x="2718435" y="1873219"/>
                  </a:lnTo>
                  <a:lnTo>
                    <a:pt x="2717800" y="1869098"/>
                  </a:lnTo>
                  <a:lnTo>
                    <a:pt x="2716530" y="1864344"/>
                  </a:lnTo>
                  <a:lnTo>
                    <a:pt x="2716213" y="1859590"/>
                  </a:lnTo>
                  <a:lnTo>
                    <a:pt x="2716213" y="1854836"/>
                  </a:lnTo>
                  <a:lnTo>
                    <a:pt x="2716213" y="1850081"/>
                  </a:lnTo>
                  <a:lnTo>
                    <a:pt x="2716530" y="1845644"/>
                  </a:lnTo>
                  <a:lnTo>
                    <a:pt x="2717800" y="1840890"/>
                  </a:lnTo>
                  <a:lnTo>
                    <a:pt x="2718435" y="1836136"/>
                  </a:lnTo>
                  <a:lnTo>
                    <a:pt x="2720022" y="1832015"/>
                  </a:lnTo>
                  <a:lnTo>
                    <a:pt x="2722244" y="1827261"/>
                  </a:lnTo>
                  <a:lnTo>
                    <a:pt x="2724148" y="1822824"/>
                  </a:lnTo>
                  <a:lnTo>
                    <a:pt x="2726370" y="1818704"/>
                  </a:lnTo>
                  <a:lnTo>
                    <a:pt x="2729226" y="1813950"/>
                  </a:lnTo>
                  <a:lnTo>
                    <a:pt x="2732400" y="1809512"/>
                  </a:lnTo>
                  <a:lnTo>
                    <a:pt x="2735574" y="1805075"/>
                  </a:lnTo>
                  <a:lnTo>
                    <a:pt x="2739066" y="1800955"/>
                  </a:lnTo>
                  <a:lnTo>
                    <a:pt x="2742875" y="1796834"/>
                  </a:lnTo>
                  <a:lnTo>
                    <a:pt x="2747001" y="1792397"/>
                  </a:lnTo>
                  <a:lnTo>
                    <a:pt x="2755888" y="1784157"/>
                  </a:lnTo>
                  <a:lnTo>
                    <a:pt x="2766362" y="1776550"/>
                  </a:lnTo>
                  <a:lnTo>
                    <a:pt x="2777789" y="1768626"/>
                  </a:lnTo>
                  <a:lnTo>
                    <a:pt x="2789850" y="1760702"/>
                  </a:lnTo>
                  <a:lnTo>
                    <a:pt x="2803181" y="1753413"/>
                  </a:lnTo>
                  <a:lnTo>
                    <a:pt x="2817464" y="1746440"/>
                  </a:lnTo>
                  <a:lnTo>
                    <a:pt x="2832382" y="1739467"/>
                  </a:lnTo>
                  <a:lnTo>
                    <a:pt x="2848569" y="1733128"/>
                  </a:lnTo>
                  <a:lnTo>
                    <a:pt x="2865709" y="1726789"/>
                  </a:lnTo>
                  <a:lnTo>
                    <a:pt x="2883483" y="1720450"/>
                  </a:lnTo>
                  <a:lnTo>
                    <a:pt x="2901575" y="1715062"/>
                  </a:lnTo>
                  <a:lnTo>
                    <a:pt x="2920937" y="1709357"/>
                  </a:lnTo>
                  <a:lnTo>
                    <a:pt x="2940933" y="1704286"/>
                  </a:lnTo>
                  <a:lnTo>
                    <a:pt x="2961564" y="1699532"/>
                  </a:lnTo>
                  <a:lnTo>
                    <a:pt x="2983147" y="1695411"/>
                  </a:lnTo>
                  <a:lnTo>
                    <a:pt x="3004731" y="1691291"/>
                  </a:lnTo>
                  <a:lnTo>
                    <a:pt x="3027584" y="1687805"/>
                  </a:lnTo>
                  <a:lnTo>
                    <a:pt x="3050436" y="1684318"/>
                  </a:lnTo>
                  <a:lnTo>
                    <a:pt x="3074241" y="1681466"/>
                  </a:lnTo>
                  <a:lnTo>
                    <a:pt x="3098681" y="1679247"/>
                  </a:lnTo>
                  <a:lnTo>
                    <a:pt x="3123121" y="1677028"/>
                  </a:lnTo>
                  <a:lnTo>
                    <a:pt x="3148196" y="1675444"/>
                  </a:lnTo>
                  <a:lnTo>
                    <a:pt x="3173905" y="1674493"/>
                  </a:lnTo>
                  <a:lnTo>
                    <a:pt x="3199615" y="1673542"/>
                  </a:lnTo>
                  <a:lnTo>
                    <a:pt x="3225959" y="1673225"/>
                  </a:lnTo>
                  <a:close/>
                  <a:moveTo>
                    <a:pt x="3454389" y="0"/>
                  </a:moveTo>
                  <a:lnTo>
                    <a:pt x="3461374" y="0"/>
                  </a:lnTo>
                  <a:lnTo>
                    <a:pt x="3468995" y="635"/>
                  </a:lnTo>
                  <a:lnTo>
                    <a:pt x="3475981" y="1587"/>
                  </a:lnTo>
                  <a:lnTo>
                    <a:pt x="3482966" y="3174"/>
                  </a:lnTo>
                  <a:lnTo>
                    <a:pt x="3490270" y="5079"/>
                  </a:lnTo>
                  <a:lnTo>
                    <a:pt x="3497255" y="7300"/>
                  </a:lnTo>
                  <a:lnTo>
                    <a:pt x="3503923" y="9839"/>
                  </a:lnTo>
                  <a:lnTo>
                    <a:pt x="3510591" y="13013"/>
                  </a:lnTo>
                  <a:lnTo>
                    <a:pt x="3517259" y="16505"/>
                  </a:lnTo>
                  <a:lnTo>
                    <a:pt x="3523610" y="20314"/>
                  </a:lnTo>
                  <a:lnTo>
                    <a:pt x="3529643" y="24757"/>
                  </a:lnTo>
                  <a:lnTo>
                    <a:pt x="3535676" y="29518"/>
                  </a:lnTo>
                  <a:lnTo>
                    <a:pt x="3541074" y="34596"/>
                  </a:lnTo>
                  <a:lnTo>
                    <a:pt x="3546472" y="39992"/>
                  </a:lnTo>
                  <a:lnTo>
                    <a:pt x="3551235" y="45705"/>
                  </a:lnTo>
                  <a:lnTo>
                    <a:pt x="3555998" y="51418"/>
                  </a:lnTo>
                  <a:lnTo>
                    <a:pt x="3560443" y="57766"/>
                  </a:lnTo>
                  <a:lnTo>
                    <a:pt x="3564254" y="64113"/>
                  </a:lnTo>
                  <a:lnTo>
                    <a:pt x="3567746" y="70779"/>
                  </a:lnTo>
                  <a:lnTo>
                    <a:pt x="3570922" y="77444"/>
                  </a:lnTo>
                  <a:lnTo>
                    <a:pt x="3573462" y="84109"/>
                  </a:lnTo>
                  <a:lnTo>
                    <a:pt x="3575684" y="91410"/>
                  </a:lnTo>
                  <a:lnTo>
                    <a:pt x="3577590" y="98709"/>
                  </a:lnTo>
                  <a:lnTo>
                    <a:pt x="3579177" y="106009"/>
                  </a:lnTo>
                  <a:lnTo>
                    <a:pt x="3580448" y="113309"/>
                  </a:lnTo>
                  <a:lnTo>
                    <a:pt x="3580765" y="120927"/>
                  </a:lnTo>
                  <a:lnTo>
                    <a:pt x="3581400" y="128544"/>
                  </a:lnTo>
                  <a:lnTo>
                    <a:pt x="3580765" y="136162"/>
                  </a:lnTo>
                  <a:lnTo>
                    <a:pt x="3530913" y="1012801"/>
                  </a:lnTo>
                  <a:lnTo>
                    <a:pt x="3529960" y="1019149"/>
                  </a:lnTo>
                  <a:lnTo>
                    <a:pt x="3529326" y="1025814"/>
                  </a:lnTo>
                  <a:lnTo>
                    <a:pt x="3528055" y="1032162"/>
                  </a:lnTo>
                  <a:lnTo>
                    <a:pt x="3526785" y="1038510"/>
                  </a:lnTo>
                  <a:lnTo>
                    <a:pt x="3524880" y="1044541"/>
                  </a:lnTo>
                  <a:lnTo>
                    <a:pt x="3522975" y="1050254"/>
                  </a:lnTo>
                  <a:lnTo>
                    <a:pt x="3520434" y="1056284"/>
                  </a:lnTo>
                  <a:lnTo>
                    <a:pt x="3518212" y="1062315"/>
                  </a:lnTo>
                  <a:lnTo>
                    <a:pt x="3515354" y="1067710"/>
                  </a:lnTo>
                  <a:lnTo>
                    <a:pt x="3512179" y="1072789"/>
                  </a:lnTo>
                  <a:lnTo>
                    <a:pt x="3508686" y="1077867"/>
                  </a:lnTo>
                  <a:lnTo>
                    <a:pt x="3505193" y="1083263"/>
                  </a:lnTo>
                  <a:lnTo>
                    <a:pt x="3501700" y="1087706"/>
                  </a:lnTo>
                  <a:lnTo>
                    <a:pt x="3497572" y="1092467"/>
                  </a:lnTo>
                  <a:lnTo>
                    <a:pt x="3493445" y="1096910"/>
                  </a:lnTo>
                  <a:lnTo>
                    <a:pt x="3488999" y="1101354"/>
                  </a:lnTo>
                  <a:lnTo>
                    <a:pt x="3484554" y="1105163"/>
                  </a:lnTo>
                  <a:lnTo>
                    <a:pt x="3479791" y="1108654"/>
                  </a:lnTo>
                  <a:lnTo>
                    <a:pt x="3474710" y="1112463"/>
                  </a:lnTo>
                  <a:lnTo>
                    <a:pt x="3469630" y="1115319"/>
                  </a:lnTo>
                  <a:lnTo>
                    <a:pt x="3464550" y="1118493"/>
                  </a:lnTo>
                  <a:lnTo>
                    <a:pt x="3459152" y="1121350"/>
                  </a:lnTo>
                  <a:lnTo>
                    <a:pt x="3453436" y="1123889"/>
                  </a:lnTo>
                  <a:lnTo>
                    <a:pt x="3448038" y="1126111"/>
                  </a:lnTo>
                  <a:lnTo>
                    <a:pt x="3442005" y="1128015"/>
                  </a:lnTo>
                  <a:lnTo>
                    <a:pt x="3435972" y="1129602"/>
                  </a:lnTo>
                  <a:lnTo>
                    <a:pt x="3430256" y="1130871"/>
                  </a:lnTo>
                  <a:lnTo>
                    <a:pt x="3423906" y="1132141"/>
                  </a:lnTo>
                  <a:lnTo>
                    <a:pt x="3417873" y="1132776"/>
                  </a:lnTo>
                  <a:lnTo>
                    <a:pt x="3411522" y="1133093"/>
                  </a:lnTo>
                  <a:lnTo>
                    <a:pt x="3405490" y="1133093"/>
                  </a:lnTo>
                  <a:lnTo>
                    <a:pt x="3398504" y="1132776"/>
                  </a:lnTo>
                  <a:lnTo>
                    <a:pt x="3392471" y="1132458"/>
                  </a:lnTo>
                  <a:lnTo>
                    <a:pt x="3386120" y="1131189"/>
                  </a:lnTo>
                  <a:lnTo>
                    <a:pt x="3379770" y="1129919"/>
                  </a:lnTo>
                  <a:lnTo>
                    <a:pt x="3373736" y="1128332"/>
                  </a:lnTo>
                  <a:lnTo>
                    <a:pt x="3368021" y="1126745"/>
                  </a:lnTo>
                  <a:lnTo>
                    <a:pt x="3361988" y="1124524"/>
                  </a:lnTo>
                  <a:lnTo>
                    <a:pt x="3356590" y="1122302"/>
                  </a:lnTo>
                  <a:lnTo>
                    <a:pt x="3350874" y="1119763"/>
                  </a:lnTo>
                  <a:lnTo>
                    <a:pt x="3345476" y="1116589"/>
                  </a:lnTo>
                  <a:lnTo>
                    <a:pt x="3340396" y="1113415"/>
                  </a:lnTo>
                  <a:lnTo>
                    <a:pt x="3334998" y="1109924"/>
                  </a:lnTo>
                  <a:lnTo>
                    <a:pt x="3330553" y="1106432"/>
                  </a:lnTo>
                  <a:lnTo>
                    <a:pt x="3325790" y="1102306"/>
                  </a:lnTo>
                  <a:lnTo>
                    <a:pt x="3321344" y="1098497"/>
                  </a:lnTo>
                  <a:lnTo>
                    <a:pt x="3316899" y="1094054"/>
                  </a:lnTo>
                  <a:lnTo>
                    <a:pt x="3312771" y="1089293"/>
                  </a:lnTo>
                  <a:lnTo>
                    <a:pt x="3308961" y="1084849"/>
                  </a:lnTo>
                  <a:lnTo>
                    <a:pt x="3305150" y="1080089"/>
                  </a:lnTo>
                  <a:lnTo>
                    <a:pt x="3301975" y="1074693"/>
                  </a:lnTo>
                  <a:lnTo>
                    <a:pt x="3298482" y="1069615"/>
                  </a:lnTo>
                  <a:lnTo>
                    <a:pt x="3295625" y="1064219"/>
                  </a:lnTo>
                  <a:lnTo>
                    <a:pt x="3293084" y="1058823"/>
                  </a:lnTo>
                  <a:lnTo>
                    <a:pt x="3290544" y="1053110"/>
                  </a:lnTo>
                  <a:lnTo>
                    <a:pt x="3288639" y="1047397"/>
                  </a:lnTo>
                  <a:lnTo>
                    <a:pt x="3286734" y="1041367"/>
                  </a:lnTo>
                  <a:lnTo>
                    <a:pt x="3285146" y="1035019"/>
                  </a:lnTo>
                  <a:lnTo>
                    <a:pt x="3283558" y="1028988"/>
                  </a:lnTo>
                  <a:lnTo>
                    <a:pt x="3282606" y="1022640"/>
                  </a:lnTo>
                  <a:lnTo>
                    <a:pt x="3281971" y="1015975"/>
                  </a:lnTo>
                  <a:lnTo>
                    <a:pt x="3281654" y="1009627"/>
                  </a:lnTo>
                  <a:lnTo>
                    <a:pt x="3281018" y="1003597"/>
                  </a:lnTo>
                  <a:lnTo>
                    <a:pt x="3281654" y="996614"/>
                  </a:lnTo>
                  <a:lnTo>
                    <a:pt x="3306103" y="573529"/>
                  </a:lnTo>
                  <a:lnTo>
                    <a:pt x="3299118" y="568768"/>
                  </a:lnTo>
                  <a:lnTo>
                    <a:pt x="2057582" y="2162081"/>
                  </a:lnTo>
                  <a:lnTo>
                    <a:pt x="2052502" y="2168112"/>
                  </a:lnTo>
                  <a:lnTo>
                    <a:pt x="2047422" y="2173825"/>
                  </a:lnTo>
                  <a:lnTo>
                    <a:pt x="2042024" y="2178903"/>
                  </a:lnTo>
                  <a:lnTo>
                    <a:pt x="2036626" y="2183981"/>
                  </a:lnTo>
                  <a:lnTo>
                    <a:pt x="2030592" y="2188742"/>
                  </a:lnTo>
                  <a:lnTo>
                    <a:pt x="2024877" y="2193186"/>
                  </a:lnTo>
                  <a:lnTo>
                    <a:pt x="2018844" y="2197629"/>
                  </a:lnTo>
                  <a:lnTo>
                    <a:pt x="2012493" y="2201121"/>
                  </a:lnTo>
                  <a:lnTo>
                    <a:pt x="2006143" y="2204612"/>
                  </a:lnTo>
                  <a:lnTo>
                    <a:pt x="1999475" y="2207786"/>
                  </a:lnTo>
                  <a:lnTo>
                    <a:pt x="1992807" y="2210642"/>
                  </a:lnTo>
                  <a:lnTo>
                    <a:pt x="1986139" y="2213182"/>
                  </a:lnTo>
                  <a:lnTo>
                    <a:pt x="1979470" y="2215403"/>
                  </a:lnTo>
                  <a:lnTo>
                    <a:pt x="1972485" y="2217308"/>
                  </a:lnTo>
                  <a:lnTo>
                    <a:pt x="1965499" y="2218577"/>
                  </a:lnTo>
                  <a:lnTo>
                    <a:pt x="1958514" y="2219529"/>
                  </a:lnTo>
                  <a:lnTo>
                    <a:pt x="1951528" y="2220482"/>
                  </a:lnTo>
                  <a:lnTo>
                    <a:pt x="1944225" y="2221116"/>
                  </a:lnTo>
                  <a:lnTo>
                    <a:pt x="1937239" y="2221116"/>
                  </a:lnTo>
                  <a:lnTo>
                    <a:pt x="1929619" y="2221116"/>
                  </a:lnTo>
                  <a:lnTo>
                    <a:pt x="1922633" y="2220482"/>
                  </a:lnTo>
                  <a:lnTo>
                    <a:pt x="1915647" y="2219529"/>
                  </a:lnTo>
                  <a:lnTo>
                    <a:pt x="1908344" y="2218577"/>
                  </a:lnTo>
                  <a:lnTo>
                    <a:pt x="1901358" y="2216990"/>
                  </a:lnTo>
                  <a:lnTo>
                    <a:pt x="1894690" y="2214769"/>
                  </a:lnTo>
                  <a:lnTo>
                    <a:pt x="1887387" y="2212547"/>
                  </a:lnTo>
                  <a:lnTo>
                    <a:pt x="1880402" y="2210008"/>
                  </a:lnTo>
                  <a:lnTo>
                    <a:pt x="1873734" y="2207151"/>
                  </a:lnTo>
                  <a:lnTo>
                    <a:pt x="1867066" y="2203977"/>
                  </a:lnTo>
                  <a:lnTo>
                    <a:pt x="1860715" y="2199851"/>
                  </a:lnTo>
                  <a:lnTo>
                    <a:pt x="1854047" y="2196042"/>
                  </a:lnTo>
                  <a:lnTo>
                    <a:pt x="1847696" y="2191599"/>
                  </a:lnTo>
                  <a:lnTo>
                    <a:pt x="1229469" y="1731062"/>
                  </a:lnTo>
                  <a:lnTo>
                    <a:pt x="271487" y="2768937"/>
                  </a:lnTo>
                  <a:lnTo>
                    <a:pt x="266406" y="2774967"/>
                  </a:lnTo>
                  <a:lnTo>
                    <a:pt x="260691" y="2780680"/>
                  </a:lnTo>
                  <a:lnTo>
                    <a:pt x="254975" y="2785759"/>
                  </a:lnTo>
                  <a:lnTo>
                    <a:pt x="248942" y="2791154"/>
                  </a:lnTo>
                  <a:lnTo>
                    <a:pt x="242592" y="2795915"/>
                  </a:lnTo>
                  <a:lnTo>
                    <a:pt x="236241" y="2800041"/>
                  </a:lnTo>
                  <a:lnTo>
                    <a:pt x="230208" y="2804167"/>
                  </a:lnTo>
                  <a:lnTo>
                    <a:pt x="223223" y="2807659"/>
                  </a:lnTo>
                  <a:lnTo>
                    <a:pt x="216554" y="2810833"/>
                  </a:lnTo>
                  <a:lnTo>
                    <a:pt x="209886" y="2814007"/>
                  </a:lnTo>
                  <a:lnTo>
                    <a:pt x="202901" y="2816228"/>
                  </a:lnTo>
                  <a:lnTo>
                    <a:pt x="195915" y="2818767"/>
                  </a:lnTo>
                  <a:lnTo>
                    <a:pt x="188612" y="2820354"/>
                  </a:lnTo>
                  <a:lnTo>
                    <a:pt x="181309" y="2821941"/>
                  </a:lnTo>
                  <a:lnTo>
                    <a:pt x="174006" y="2822894"/>
                  </a:lnTo>
                  <a:lnTo>
                    <a:pt x="166703" y="2823846"/>
                  </a:lnTo>
                  <a:lnTo>
                    <a:pt x="159082" y="2824163"/>
                  </a:lnTo>
                  <a:lnTo>
                    <a:pt x="152096" y="2824163"/>
                  </a:lnTo>
                  <a:lnTo>
                    <a:pt x="144476" y="2823846"/>
                  </a:lnTo>
                  <a:lnTo>
                    <a:pt x="136855" y="2823528"/>
                  </a:lnTo>
                  <a:lnTo>
                    <a:pt x="129552" y="2822259"/>
                  </a:lnTo>
                  <a:lnTo>
                    <a:pt x="122249" y="2820672"/>
                  </a:lnTo>
                  <a:lnTo>
                    <a:pt x="114945" y="2819085"/>
                  </a:lnTo>
                  <a:lnTo>
                    <a:pt x="107642" y="2816546"/>
                  </a:lnTo>
                  <a:lnTo>
                    <a:pt x="100657" y="2814324"/>
                  </a:lnTo>
                  <a:lnTo>
                    <a:pt x="93671" y="2811467"/>
                  </a:lnTo>
                  <a:lnTo>
                    <a:pt x="87003" y="2807976"/>
                  </a:lnTo>
                  <a:lnTo>
                    <a:pt x="80335" y="2804485"/>
                  </a:lnTo>
                  <a:lnTo>
                    <a:pt x="73349" y="2800359"/>
                  </a:lnTo>
                  <a:lnTo>
                    <a:pt x="66681" y="2796233"/>
                  </a:lnTo>
                  <a:lnTo>
                    <a:pt x="60331" y="2791472"/>
                  </a:lnTo>
                  <a:lnTo>
                    <a:pt x="54298" y="2785759"/>
                  </a:lnTo>
                  <a:lnTo>
                    <a:pt x="48265" y="2780680"/>
                  </a:lnTo>
                  <a:lnTo>
                    <a:pt x="42867" y="2774967"/>
                  </a:lnTo>
                  <a:lnTo>
                    <a:pt x="37469" y="2768937"/>
                  </a:lnTo>
                  <a:lnTo>
                    <a:pt x="32388" y="2762906"/>
                  </a:lnTo>
                  <a:lnTo>
                    <a:pt x="28260" y="2756876"/>
                  </a:lnTo>
                  <a:lnTo>
                    <a:pt x="23815" y="2749893"/>
                  </a:lnTo>
                  <a:lnTo>
                    <a:pt x="19687" y="2743228"/>
                  </a:lnTo>
                  <a:lnTo>
                    <a:pt x="16194" y="2736563"/>
                  </a:lnTo>
                  <a:lnTo>
                    <a:pt x="13019" y="2729580"/>
                  </a:lnTo>
                  <a:lnTo>
                    <a:pt x="10479" y="2722280"/>
                  </a:lnTo>
                  <a:lnTo>
                    <a:pt x="7938" y="2715297"/>
                  </a:lnTo>
                  <a:lnTo>
                    <a:pt x="5716" y="2708315"/>
                  </a:lnTo>
                  <a:lnTo>
                    <a:pt x="3811" y="2700697"/>
                  </a:lnTo>
                  <a:lnTo>
                    <a:pt x="2540" y="2693080"/>
                  </a:lnTo>
                  <a:lnTo>
                    <a:pt x="1270" y="2685780"/>
                  </a:lnTo>
                  <a:lnTo>
                    <a:pt x="635" y="2678162"/>
                  </a:lnTo>
                  <a:lnTo>
                    <a:pt x="0" y="2670228"/>
                  </a:lnTo>
                  <a:lnTo>
                    <a:pt x="0" y="2662927"/>
                  </a:lnTo>
                  <a:lnTo>
                    <a:pt x="0" y="2655310"/>
                  </a:lnTo>
                  <a:lnTo>
                    <a:pt x="953" y="2648010"/>
                  </a:lnTo>
                  <a:lnTo>
                    <a:pt x="1588" y="2640075"/>
                  </a:lnTo>
                  <a:lnTo>
                    <a:pt x="3176" y="2632458"/>
                  </a:lnTo>
                  <a:lnTo>
                    <a:pt x="4763" y="2625158"/>
                  </a:lnTo>
                  <a:lnTo>
                    <a:pt x="6668" y="2617858"/>
                  </a:lnTo>
                  <a:lnTo>
                    <a:pt x="9526" y="2610558"/>
                  </a:lnTo>
                  <a:lnTo>
                    <a:pt x="12384" y="2603258"/>
                  </a:lnTo>
                  <a:lnTo>
                    <a:pt x="15559" y="2596275"/>
                  </a:lnTo>
                  <a:lnTo>
                    <a:pt x="19052" y="2588975"/>
                  </a:lnTo>
                  <a:lnTo>
                    <a:pt x="22545" y="2582310"/>
                  </a:lnTo>
                  <a:lnTo>
                    <a:pt x="26990" y="2575644"/>
                  </a:lnTo>
                  <a:lnTo>
                    <a:pt x="31753" y="2569297"/>
                  </a:lnTo>
                  <a:lnTo>
                    <a:pt x="36516" y="2562631"/>
                  </a:lnTo>
                  <a:lnTo>
                    <a:pt x="1086264" y="1414621"/>
                  </a:lnTo>
                  <a:lnTo>
                    <a:pt x="1091027" y="1408908"/>
                  </a:lnTo>
                  <a:lnTo>
                    <a:pt x="1096742" y="1403829"/>
                  </a:lnTo>
                  <a:lnTo>
                    <a:pt x="1101823" y="1398751"/>
                  </a:lnTo>
                  <a:lnTo>
                    <a:pt x="1107221" y="1393990"/>
                  </a:lnTo>
                  <a:lnTo>
                    <a:pt x="1113254" y="1389229"/>
                  </a:lnTo>
                  <a:lnTo>
                    <a:pt x="1119287" y="1385103"/>
                  </a:lnTo>
                  <a:lnTo>
                    <a:pt x="1125002" y="1381295"/>
                  </a:lnTo>
                  <a:lnTo>
                    <a:pt x="1131353" y="1377803"/>
                  </a:lnTo>
                  <a:lnTo>
                    <a:pt x="1137703" y="1374629"/>
                  </a:lnTo>
                  <a:lnTo>
                    <a:pt x="1144054" y="1371455"/>
                  </a:lnTo>
                  <a:lnTo>
                    <a:pt x="1150722" y="1368599"/>
                  </a:lnTo>
                  <a:lnTo>
                    <a:pt x="1157390" y="1366694"/>
                  </a:lnTo>
                  <a:lnTo>
                    <a:pt x="1164058" y="1364790"/>
                  </a:lnTo>
                  <a:lnTo>
                    <a:pt x="1170726" y="1362568"/>
                  </a:lnTo>
                  <a:lnTo>
                    <a:pt x="1177394" y="1361616"/>
                  </a:lnTo>
                  <a:lnTo>
                    <a:pt x="1184698" y="1360347"/>
                  </a:lnTo>
                  <a:lnTo>
                    <a:pt x="1191683" y="1360029"/>
                  </a:lnTo>
                  <a:lnTo>
                    <a:pt x="1198351" y="1359712"/>
                  </a:lnTo>
                  <a:lnTo>
                    <a:pt x="1205654" y="1359077"/>
                  </a:lnTo>
                  <a:lnTo>
                    <a:pt x="1212640" y="1359712"/>
                  </a:lnTo>
                  <a:lnTo>
                    <a:pt x="1219626" y="1360347"/>
                  </a:lnTo>
                  <a:lnTo>
                    <a:pt x="1226294" y="1361299"/>
                  </a:lnTo>
                  <a:lnTo>
                    <a:pt x="1233597" y="1362251"/>
                  </a:lnTo>
                  <a:lnTo>
                    <a:pt x="1240582" y="1363838"/>
                  </a:lnTo>
                  <a:lnTo>
                    <a:pt x="1247251" y="1365742"/>
                  </a:lnTo>
                  <a:lnTo>
                    <a:pt x="1253919" y="1368281"/>
                  </a:lnTo>
                  <a:lnTo>
                    <a:pt x="1260904" y="1371138"/>
                  </a:lnTo>
                  <a:lnTo>
                    <a:pt x="1267572" y="1373677"/>
                  </a:lnTo>
                  <a:lnTo>
                    <a:pt x="1274240" y="1376851"/>
                  </a:lnTo>
                  <a:lnTo>
                    <a:pt x="1280591" y="1380977"/>
                  </a:lnTo>
                  <a:lnTo>
                    <a:pt x="1286942" y="1384786"/>
                  </a:lnTo>
                  <a:lnTo>
                    <a:pt x="1292975" y="1389229"/>
                  </a:lnTo>
                  <a:lnTo>
                    <a:pt x="1907709" y="1846910"/>
                  </a:lnTo>
                  <a:lnTo>
                    <a:pt x="3043507" y="389124"/>
                  </a:lnTo>
                  <a:lnTo>
                    <a:pt x="3023186" y="374841"/>
                  </a:lnTo>
                  <a:lnTo>
                    <a:pt x="2660568" y="470377"/>
                  </a:lnTo>
                  <a:lnTo>
                    <a:pt x="2654853" y="471646"/>
                  </a:lnTo>
                  <a:lnTo>
                    <a:pt x="2648502" y="472598"/>
                  </a:lnTo>
                  <a:lnTo>
                    <a:pt x="2642152" y="473551"/>
                  </a:lnTo>
                  <a:lnTo>
                    <a:pt x="2635801" y="473868"/>
                  </a:lnTo>
                  <a:lnTo>
                    <a:pt x="2629450" y="474185"/>
                  </a:lnTo>
                  <a:lnTo>
                    <a:pt x="2623418" y="473868"/>
                  </a:lnTo>
                  <a:lnTo>
                    <a:pt x="2617384" y="473551"/>
                  </a:lnTo>
                  <a:lnTo>
                    <a:pt x="2611352" y="472598"/>
                  </a:lnTo>
                  <a:lnTo>
                    <a:pt x="2605318" y="471964"/>
                  </a:lnTo>
                  <a:lnTo>
                    <a:pt x="2599603" y="470377"/>
                  </a:lnTo>
                  <a:lnTo>
                    <a:pt x="2593570" y="468790"/>
                  </a:lnTo>
                  <a:lnTo>
                    <a:pt x="2587537" y="466885"/>
                  </a:lnTo>
                  <a:lnTo>
                    <a:pt x="2582139" y="464346"/>
                  </a:lnTo>
                  <a:lnTo>
                    <a:pt x="2576741" y="462124"/>
                  </a:lnTo>
                  <a:lnTo>
                    <a:pt x="2571660" y="459268"/>
                  </a:lnTo>
                  <a:lnTo>
                    <a:pt x="2565945" y="456094"/>
                  </a:lnTo>
                  <a:lnTo>
                    <a:pt x="2560864" y="452920"/>
                  </a:lnTo>
                  <a:lnTo>
                    <a:pt x="2556102" y="449429"/>
                  </a:lnTo>
                  <a:lnTo>
                    <a:pt x="2551339" y="445937"/>
                  </a:lnTo>
                  <a:lnTo>
                    <a:pt x="2546576" y="441811"/>
                  </a:lnTo>
                  <a:lnTo>
                    <a:pt x="2542448" y="437685"/>
                  </a:lnTo>
                  <a:lnTo>
                    <a:pt x="2538002" y="433242"/>
                  </a:lnTo>
                  <a:lnTo>
                    <a:pt x="2533875" y="428481"/>
                  </a:lnTo>
                  <a:lnTo>
                    <a:pt x="2530064" y="423402"/>
                  </a:lnTo>
                  <a:lnTo>
                    <a:pt x="2526572" y="418324"/>
                  </a:lnTo>
                  <a:lnTo>
                    <a:pt x="2523396" y="413246"/>
                  </a:lnTo>
                  <a:lnTo>
                    <a:pt x="2520221" y="407533"/>
                  </a:lnTo>
                  <a:lnTo>
                    <a:pt x="2517363" y="402137"/>
                  </a:lnTo>
                  <a:lnTo>
                    <a:pt x="2514823" y="396107"/>
                  </a:lnTo>
                  <a:lnTo>
                    <a:pt x="2512283" y="390394"/>
                  </a:lnTo>
                  <a:lnTo>
                    <a:pt x="2510378" y="384046"/>
                  </a:lnTo>
                  <a:lnTo>
                    <a:pt x="2508472" y="377698"/>
                  </a:lnTo>
                  <a:lnTo>
                    <a:pt x="2507202" y="371350"/>
                  </a:lnTo>
                  <a:lnTo>
                    <a:pt x="2505932" y="364685"/>
                  </a:lnTo>
                  <a:lnTo>
                    <a:pt x="2505297" y="358337"/>
                  </a:lnTo>
                  <a:lnTo>
                    <a:pt x="2504980" y="351989"/>
                  </a:lnTo>
                  <a:lnTo>
                    <a:pt x="2504344" y="345641"/>
                  </a:lnTo>
                  <a:lnTo>
                    <a:pt x="2504344" y="339293"/>
                  </a:lnTo>
                  <a:lnTo>
                    <a:pt x="2505297" y="332946"/>
                  </a:lnTo>
                  <a:lnTo>
                    <a:pt x="2505615" y="326915"/>
                  </a:lnTo>
                  <a:lnTo>
                    <a:pt x="2506885" y="320567"/>
                  </a:lnTo>
                  <a:lnTo>
                    <a:pt x="2508155" y="314537"/>
                  </a:lnTo>
                  <a:lnTo>
                    <a:pt x="2509425" y="308506"/>
                  </a:lnTo>
                  <a:lnTo>
                    <a:pt x="2511648" y="302793"/>
                  </a:lnTo>
                  <a:lnTo>
                    <a:pt x="2513870" y="296763"/>
                  </a:lnTo>
                  <a:lnTo>
                    <a:pt x="2516410" y="291367"/>
                  </a:lnTo>
                  <a:lnTo>
                    <a:pt x="2518633" y="285654"/>
                  </a:lnTo>
                  <a:lnTo>
                    <a:pt x="2521808" y="280576"/>
                  </a:lnTo>
                  <a:lnTo>
                    <a:pt x="2524984" y="275180"/>
                  </a:lnTo>
                  <a:lnTo>
                    <a:pt x="2528159" y="270102"/>
                  </a:lnTo>
                  <a:lnTo>
                    <a:pt x="2531970" y="265341"/>
                  </a:lnTo>
                  <a:lnTo>
                    <a:pt x="2535462" y="260580"/>
                  </a:lnTo>
                  <a:lnTo>
                    <a:pt x="2539908" y="256136"/>
                  </a:lnTo>
                  <a:lnTo>
                    <a:pt x="2544353" y="251693"/>
                  </a:lnTo>
                  <a:lnTo>
                    <a:pt x="2548481" y="247567"/>
                  </a:lnTo>
                  <a:lnTo>
                    <a:pt x="2553244" y="243441"/>
                  </a:lnTo>
                  <a:lnTo>
                    <a:pt x="2558642" y="239949"/>
                  </a:lnTo>
                  <a:lnTo>
                    <a:pt x="2563722" y="236458"/>
                  </a:lnTo>
                  <a:lnTo>
                    <a:pt x="2568803" y="233284"/>
                  </a:lnTo>
                  <a:lnTo>
                    <a:pt x="2574201" y="230428"/>
                  </a:lnTo>
                  <a:lnTo>
                    <a:pt x="2579916" y="227889"/>
                  </a:lnTo>
                  <a:lnTo>
                    <a:pt x="2585632" y="225349"/>
                  </a:lnTo>
                  <a:lnTo>
                    <a:pt x="2591982" y="223445"/>
                  </a:lnTo>
                  <a:lnTo>
                    <a:pt x="2598015" y="221541"/>
                  </a:lnTo>
                  <a:lnTo>
                    <a:pt x="3425176" y="4126"/>
                  </a:lnTo>
                  <a:lnTo>
                    <a:pt x="3432162" y="2222"/>
                  </a:lnTo>
                  <a:lnTo>
                    <a:pt x="3439782" y="952"/>
                  </a:lnTo>
                  <a:lnTo>
                    <a:pt x="3446768" y="318"/>
                  </a:lnTo>
                  <a:lnTo>
                    <a:pt x="345438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  <a:ea typeface="微软雅黑" panose="020B050302020402020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0" y="3124747"/>
            <a:ext cx="65507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GIÁO 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VIÊN:KHÚC THỊ THU THẢO</a:t>
            </a:r>
            <a:endParaRPr lang="zh-CN" altLang="en-US" sz="28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Click="0">
        <p15:prstTrans prst="origami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200"/>
                            </p:stCondLst>
                            <p:childTnLst>
                              <p:par>
                                <p:cTn id="1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5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dabcd06a6544a19734e2cd66cdc765b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87410" y="2971800"/>
            <a:ext cx="3167380" cy="3745230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694F8983-1E28-4865-9F59-4AB63347EEE3}"/>
              </a:ext>
            </a:extLst>
          </p:cNvPr>
          <p:cNvSpPr txBox="1"/>
          <p:nvPr/>
        </p:nvSpPr>
        <p:spPr>
          <a:xfrm>
            <a:off x="256586" y="70448"/>
            <a:ext cx="1084956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800"/>
              </a:spcAft>
            </a:pPr>
            <a:r>
              <a:rPr lang="en-US" sz="4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</a:t>
            </a:r>
            <a:r>
              <a:rPr lang="en-US" sz="4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Truyền</a:t>
            </a:r>
            <a:r>
              <a:rPr lang="en-US" sz="4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thống</a:t>
            </a:r>
            <a:r>
              <a:rPr lang="en-US" sz="4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gia</a:t>
            </a:r>
            <a:r>
              <a:rPr lang="en-US" sz="4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đình</a:t>
            </a:r>
            <a:r>
              <a:rPr lang="en-US" sz="4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4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dòng</a:t>
            </a:r>
            <a:r>
              <a:rPr lang="en-US" sz="4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họ</a:t>
            </a:r>
            <a:r>
              <a:rPr lang="en-US" sz="48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en-US" sz="48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8C98FE-9C3E-A045-6E6E-7E66CB7662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185" y="981075"/>
            <a:ext cx="11668689" cy="55911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ripple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flipH="1">
            <a:off x="10887409" y="-252288"/>
            <a:ext cx="1335046" cy="2243775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 l="7089" b="38686"/>
          <a:stretch>
            <a:fillRect/>
          </a:stretch>
        </p:blipFill>
        <p:spPr>
          <a:xfrm>
            <a:off x="794" y="4983932"/>
            <a:ext cx="3163404" cy="1873623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 b="9867"/>
          <a:stretch>
            <a:fillRect/>
          </a:stretch>
        </p:blipFill>
        <p:spPr>
          <a:xfrm rot="-10109067">
            <a:off x="10211146" y="-115526"/>
            <a:ext cx="1193425" cy="1626708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4752819" y="6212440"/>
            <a:ext cx="1989740" cy="457640"/>
          </a:xfrm>
          <a:prstGeom prst="rect">
            <a:avLst/>
          </a:prstGeom>
        </p:spPr>
      </p:pic>
      <p:sp>
        <p:nvSpPr>
          <p:cNvPr id="24" name="WordArt 9"/>
          <p:cNvSpPr>
            <a:spLocks noChangeArrowheads="1" noChangeShapeType="1" noTextEdit="1"/>
          </p:cNvSpPr>
          <p:nvPr/>
        </p:nvSpPr>
        <p:spPr bwMode="auto">
          <a:xfrm>
            <a:off x="7842800" y="5704351"/>
            <a:ext cx="93740" cy="81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defTabSz="457154"/>
            <a:endParaRPr lang="en-US" sz="2400" kern="1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11" name="Cloud Callout 10">
            <a:extLst>
              <a:ext uri="{FF2B5EF4-FFF2-40B4-BE49-F238E27FC236}">
                <a16:creationId xmlns:a16="http://schemas.microsoft.com/office/drawing/2014/main" id="{432AC0F4-2B69-A646-885A-F2CE4DA294D4}"/>
              </a:ext>
            </a:extLst>
          </p:cNvPr>
          <p:cNvSpPr/>
          <p:nvPr/>
        </p:nvSpPr>
        <p:spPr>
          <a:xfrm rot="21343768" flipH="1">
            <a:off x="1075781" y="2234334"/>
            <a:ext cx="6588147" cy="1763852"/>
          </a:xfrm>
          <a:prstGeom prst="cloudCallout">
            <a:avLst>
              <a:gd name="adj1" fmla="val -69973"/>
              <a:gd name="adj2" fmla="val 38960"/>
            </a:avLst>
          </a:prstGeom>
          <a:ln>
            <a:solidFill>
              <a:srgbClr val="00B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1213478">
              <a:lnSpc>
                <a:spcPct val="150000"/>
              </a:lnSpc>
              <a:defRPr/>
            </a:pPr>
            <a:r>
              <a:rPr lang="en-US" altLang="zh-CN" sz="3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Truyền</a:t>
            </a:r>
            <a:r>
              <a:rPr lang="en-US" altLang="zh-CN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thống</a:t>
            </a:r>
            <a:r>
              <a:rPr lang="en-US" altLang="zh-CN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hiếu</a:t>
            </a:r>
            <a:r>
              <a:rPr lang="en-US" altLang="zh-CN" sz="3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endParaRPr lang="en-US" altLang="zh-CN" sz="3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Picture 11" descr="22858PICdbgea5Gz679dY_PIC2018.png">
            <a:extLst>
              <a:ext uri="{FF2B5EF4-FFF2-40B4-BE49-F238E27FC236}">
                <a16:creationId xmlns:a16="http://schemas.microsoft.com/office/drawing/2014/main" id="{6181586B-B5D2-1045-B610-7F00461F1C6D}"/>
              </a:ext>
            </a:extLst>
          </p:cNvPr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7177464" y="2512548"/>
            <a:ext cx="4252938" cy="4252938"/>
          </a:xfrm>
          <a:prstGeom prst="rect">
            <a:avLst/>
          </a:prstGeom>
        </p:spPr>
      </p:pic>
      <p:sp>
        <p:nvSpPr>
          <p:cNvPr id="9" name="圆角矩形 5">
            <a:extLst>
              <a:ext uri="{FF2B5EF4-FFF2-40B4-BE49-F238E27FC236}">
                <a16:creationId xmlns:a16="http://schemas.microsoft.com/office/drawing/2014/main" id="{D64B593A-026C-3665-70FD-A41FD15B584D}"/>
              </a:ext>
            </a:extLst>
          </p:cNvPr>
          <p:cNvSpPr/>
          <p:nvPr/>
        </p:nvSpPr>
        <p:spPr bwMode="auto">
          <a:xfrm>
            <a:off x="5538845" y="185759"/>
            <a:ext cx="4607912" cy="1771979"/>
          </a:xfrm>
          <a:custGeom>
            <a:avLst/>
            <a:gdLst>
              <a:gd name="T0" fmla="*/ 0 w 3265930"/>
              <a:gd name="T1" fmla="*/ 0 h 569236"/>
              <a:gd name="T2" fmla="*/ 2981312 w 3265930"/>
              <a:gd name="T3" fmla="*/ 0 h 569236"/>
              <a:gd name="T4" fmla="*/ 3265930 w 3265930"/>
              <a:gd name="T5" fmla="*/ 284618 h 569236"/>
              <a:gd name="T6" fmla="*/ 2981312 w 3265930"/>
              <a:gd name="T7" fmla="*/ 569236 h 569236"/>
              <a:gd name="T8" fmla="*/ 0 w 3265930"/>
              <a:gd name="T9" fmla="*/ 569236 h 569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65930" h="569236">
                <a:moveTo>
                  <a:pt x="0" y="0"/>
                </a:moveTo>
                <a:lnTo>
                  <a:pt x="2981312" y="0"/>
                </a:lnTo>
                <a:cubicBezTo>
                  <a:pt x="3138502" y="0"/>
                  <a:pt x="3265930" y="127428"/>
                  <a:pt x="3265930" y="284618"/>
                </a:cubicBezTo>
                <a:cubicBezTo>
                  <a:pt x="3265930" y="441808"/>
                  <a:pt x="3138502" y="569236"/>
                  <a:pt x="2981312" y="569236"/>
                </a:cubicBezTo>
                <a:lnTo>
                  <a:pt x="0" y="569236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</p:spPr>
        <p:txBody>
          <a:bodyPr/>
          <a:lstStyle/>
          <a:p>
            <a:pPr defTabSz="457154"/>
            <a:endParaRPr lang="zh-CN" altLang="en-US" sz="2382">
              <a:solidFill>
                <a:prstClr val="black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D740238-F5BD-5171-5AD5-276F3B04B685}"/>
              </a:ext>
            </a:extLst>
          </p:cNvPr>
          <p:cNvSpPr txBox="1"/>
          <p:nvPr/>
        </p:nvSpPr>
        <p:spPr>
          <a:xfrm>
            <a:off x="5707779" y="284599"/>
            <a:ext cx="4353005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213478">
              <a:defRPr/>
            </a:pPr>
            <a:r>
              <a:rPr lang="en-US" altLang="zh-CN" sz="3200" dirty="0">
                <a:solidFill>
                  <a:prstClr val="black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Con </a:t>
            </a:r>
            <a:r>
              <a:rPr lang="en-US" altLang="zh-CN" sz="3200" dirty="0" err="1">
                <a:solidFill>
                  <a:prstClr val="black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thấy</a:t>
            </a:r>
            <a:r>
              <a:rPr lang="en-US" altLang="zh-CN" sz="3200" dirty="0">
                <a:solidFill>
                  <a:prstClr val="black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err="1">
                <a:solidFill>
                  <a:prstClr val="black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dòng</a:t>
            </a:r>
            <a:r>
              <a:rPr lang="en-US" altLang="zh-CN" sz="3200" dirty="0">
                <a:solidFill>
                  <a:prstClr val="black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err="1">
                <a:solidFill>
                  <a:prstClr val="black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họ</a:t>
            </a:r>
            <a:r>
              <a:rPr lang="en-US" altLang="zh-CN" sz="3200" dirty="0">
                <a:solidFill>
                  <a:prstClr val="black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err="1">
                <a:solidFill>
                  <a:prstClr val="black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Đặng</a:t>
            </a:r>
            <a:r>
              <a:rPr lang="en-US" altLang="zh-CN" sz="3200" dirty="0">
                <a:solidFill>
                  <a:prstClr val="black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ở </a:t>
            </a:r>
            <a:r>
              <a:rPr lang="en-US" altLang="zh-CN" sz="3200" dirty="0" err="1">
                <a:solidFill>
                  <a:prstClr val="black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Sơn</a:t>
            </a:r>
            <a:r>
              <a:rPr lang="en-US" altLang="zh-CN" sz="3200" dirty="0">
                <a:solidFill>
                  <a:prstClr val="black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La </a:t>
            </a:r>
            <a:r>
              <a:rPr lang="en-US" altLang="zh-CN" sz="3200" dirty="0" err="1">
                <a:solidFill>
                  <a:prstClr val="black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có</a:t>
            </a:r>
            <a:r>
              <a:rPr lang="en-US" altLang="zh-CN" sz="3200" dirty="0">
                <a:solidFill>
                  <a:prstClr val="black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err="1">
                <a:solidFill>
                  <a:prstClr val="black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truyền</a:t>
            </a:r>
            <a:r>
              <a:rPr lang="en-US" altLang="zh-CN" sz="3200" dirty="0">
                <a:solidFill>
                  <a:prstClr val="black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err="1">
                <a:solidFill>
                  <a:prstClr val="black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thống</a:t>
            </a:r>
            <a:r>
              <a:rPr lang="en-US" altLang="zh-CN" sz="3200" dirty="0">
                <a:solidFill>
                  <a:prstClr val="black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err="1">
                <a:solidFill>
                  <a:prstClr val="black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tốt</a:t>
            </a:r>
            <a:r>
              <a:rPr lang="en-US" altLang="zh-CN" sz="3200" dirty="0">
                <a:solidFill>
                  <a:prstClr val="black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err="1">
                <a:solidFill>
                  <a:prstClr val="black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đẹp</a:t>
            </a:r>
            <a:r>
              <a:rPr lang="en-US" altLang="zh-CN" sz="3200" dirty="0">
                <a:solidFill>
                  <a:prstClr val="black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err="1">
                <a:solidFill>
                  <a:prstClr val="black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nào</a:t>
            </a:r>
            <a:r>
              <a:rPr lang="vi-VN" altLang="zh-CN" sz="3200" dirty="0">
                <a:solidFill>
                  <a:prstClr val="black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Calibri Light" panose="020F0302020204030204" pitchFamily="34" charset="0"/>
              </a:rPr>
              <a:t>?</a:t>
            </a:r>
            <a:endParaRPr lang="zh-CN" altLang="en-US" sz="3200" dirty="0">
              <a:solidFill>
                <a:prstClr val="black"/>
              </a:solidFill>
              <a:latin typeface="Calibri Light" panose="020F0302020204030204"/>
              <a:ea typeface="等线" panose="02010600030101010101" pitchFamily="2" charset="-122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6668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>
        <p:pull/>
      </p:transition>
    </mc:Choice>
    <mc:Fallback xmlns="">
      <p:transition advClick="0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" grpId="0" animBg="1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2458878-A3FF-4F29-9661-B4D0597741D1}"/>
              </a:ext>
            </a:extLst>
          </p:cNvPr>
          <p:cNvGrpSpPr/>
          <p:nvPr/>
        </p:nvGrpSpPr>
        <p:grpSpPr>
          <a:xfrm>
            <a:off x="661843" y="722098"/>
            <a:ext cx="10815781" cy="45719"/>
            <a:chOff x="-2735642" y="939542"/>
            <a:chExt cx="11085257" cy="45719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5466910D-14AF-4F37-926B-D9C1155F56D0}"/>
                </a:ext>
              </a:extLst>
            </p:cNvPr>
            <p:cNvSpPr/>
            <p:nvPr/>
          </p:nvSpPr>
          <p:spPr>
            <a:xfrm>
              <a:off x="7105345" y="939542"/>
              <a:ext cx="1244270" cy="45719"/>
            </a:xfrm>
            <a:prstGeom prst="rect">
              <a:avLst/>
            </a:prstGeom>
            <a:solidFill>
              <a:srgbClr val="2B80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7ABF7302-DF3E-4D8B-BD18-02193B1F7608}"/>
                </a:ext>
              </a:extLst>
            </p:cNvPr>
            <p:cNvSpPr/>
            <p:nvPr/>
          </p:nvSpPr>
          <p:spPr>
            <a:xfrm>
              <a:off x="-2735642" y="939542"/>
              <a:ext cx="1051961" cy="45719"/>
            </a:xfrm>
            <a:prstGeom prst="rect">
              <a:avLst/>
            </a:prstGeom>
            <a:solidFill>
              <a:srgbClr val="2B80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4BB127BA-86DC-2F4B-9D62-95AFA15D193F}"/>
              </a:ext>
            </a:extLst>
          </p:cNvPr>
          <p:cNvSpPr/>
          <p:nvPr/>
        </p:nvSpPr>
        <p:spPr>
          <a:xfrm>
            <a:off x="6743699" y="1478775"/>
            <a:ext cx="5174623" cy="3655200"/>
          </a:xfrm>
          <a:prstGeom prst="roundRect">
            <a:avLst/>
          </a:prstGeom>
          <a:solidFill>
            <a:schemeClr val="accent4"/>
          </a:solidFill>
          <a:ln>
            <a:solidFill>
              <a:srgbClr val="5DA2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3200" dirty="0"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     </a:t>
            </a:r>
            <a:r>
              <a:rPr lang="en-VN" sz="3200" dirty="0"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Truyền thống gia đình, dòng họ là </a:t>
            </a:r>
            <a:r>
              <a:rPr lang="en-VN" sz="3200" dirty="0">
                <a:solidFill>
                  <a:srgbClr val="FF0000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những giá trị tốt đẹp</a:t>
            </a:r>
            <a:r>
              <a:rPr lang="en-VN" sz="3200" dirty="0"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 của gia đình, dòng họ </a:t>
            </a:r>
            <a:r>
              <a:rPr lang="en-VN" sz="3200" dirty="0">
                <a:solidFill>
                  <a:srgbClr val="FF0000"/>
                </a:solidFill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được lưu truyền từ đời này sang đời khác</a:t>
            </a:r>
            <a:r>
              <a:rPr lang="en-VN" sz="3200" dirty="0">
                <a:latin typeface="Times New Roman" panose="02020603050405020304" pitchFamily="18" charset="0"/>
                <a:ea typeface="Open Sans" panose="020B0606030504020204" pitchFamily="34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10" name="Picture 9" descr="A group of people sitting around a table&#10;&#10;Description automatically generated with medium confidence">
            <a:extLst>
              <a:ext uri="{FF2B5EF4-FFF2-40B4-BE49-F238E27FC236}">
                <a16:creationId xmlns:a16="http://schemas.microsoft.com/office/drawing/2014/main" id="{FAFB2E29-7CBF-0B44-A485-016202B6AA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677" y="1337651"/>
            <a:ext cx="6098548" cy="3931657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80F4BA1-22F6-FD40-93AD-5632DB6F574E}"/>
              </a:ext>
            </a:extLst>
          </p:cNvPr>
          <p:cNvSpPr/>
          <p:nvPr/>
        </p:nvSpPr>
        <p:spPr>
          <a:xfrm>
            <a:off x="6838951" y="1826515"/>
            <a:ext cx="59055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800" b="1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</a:t>
            </a:r>
            <a:endParaRPr 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64231EC-B318-401D-919A-EDA5E33B4E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44605" y="261879"/>
            <a:ext cx="8960922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 eaLnBrk="1" hangingPunct="1"/>
            <a:r>
              <a:rPr lang="vi-VN" altLang="zh-CN" sz="4000" b="1" spc="300" dirty="0">
                <a:solidFill>
                  <a:srgbClr val="2B80A5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1. </a:t>
            </a:r>
            <a:r>
              <a:rPr lang="en-US" altLang="zh-CN" sz="4000" b="1" spc="300" dirty="0" err="1">
                <a:solidFill>
                  <a:srgbClr val="2B80A5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Truyền</a:t>
            </a:r>
            <a:r>
              <a:rPr lang="en-US" altLang="zh-CN" sz="4000" b="1" spc="300" dirty="0">
                <a:solidFill>
                  <a:srgbClr val="2B80A5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 </a:t>
            </a:r>
            <a:r>
              <a:rPr lang="en-US" altLang="zh-CN" sz="4000" b="1" spc="300" dirty="0" err="1">
                <a:solidFill>
                  <a:srgbClr val="2B80A5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thống</a:t>
            </a:r>
            <a:r>
              <a:rPr lang="en-US" altLang="zh-CN" sz="4000" b="1" spc="300" dirty="0">
                <a:solidFill>
                  <a:srgbClr val="2B80A5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 </a:t>
            </a:r>
            <a:r>
              <a:rPr lang="en-US" altLang="zh-CN" sz="4000" b="1" spc="300" dirty="0" err="1">
                <a:solidFill>
                  <a:srgbClr val="2B80A5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gia</a:t>
            </a:r>
            <a:r>
              <a:rPr lang="en-US" altLang="zh-CN" sz="4000" b="1" spc="300" dirty="0">
                <a:solidFill>
                  <a:srgbClr val="2B80A5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 </a:t>
            </a:r>
            <a:r>
              <a:rPr lang="en-US" altLang="zh-CN" sz="4000" b="1" spc="300" dirty="0" err="1">
                <a:solidFill>
                  <a:srgbClr val="2B80A5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đình</a:t>
            </a:r>
            <a:r>
              <a:rPr lang="en-US" altLang="zh-CN" sz="4000" b="1" spc="300" dirty="0">
                <a:solidFill>
                  <a:srgbClr val="2B80A5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, </a:t>
            </a:r>
            <a:r>
              <a:rPr lang="en-US" altLang="zh-CN" sz="4000" b="1" spc="300" dirty="0" err="1">
                <a:solidFill>
                  <a:srgbClr val="2B80A5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dòng</a:t>
            </a:r>
            <a:r>
              <a:rPr lang="en-US" altLang="zh-CN" sz="4000" b="1" spc="300" dirty="0">
                <a:solidFill>
                  <a:srgbClr val="2B80A5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 </a:t>
            </a:r>
            <a:r>
              <a:rPr lang="en-US" altLang="zh-CN" sz="4000" b="1" spc="300" dirty="0" err="1">
                <a:solidFill>
                  <a:srgbClr val="2B80A5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họ</a:t>
            </a:r>
            <a:endParaRPr lang="zh-CN" altLang="en-US" sz="4000" b="1" spc="300" dirty="0">
              <a:solidFill>
                <a:srgbClr val="2B80A5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6458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>
        <p14:switch dir="r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>
            <a:extLst>
              <a:ext uri="{FF2B5EF4-FFF2-40B4-BE49-F238E27FC236}">
                <a16:creationId xmlns:a16="http://schemas.microsoft.com/office/drawing/2014/main" id="{B9640273-47D7-449F-528D-FCCE0CE6678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23" y="447"/>
            <a:ext cx="12177155" cy="6857107"/>
          </a:xfrm>
          <a:prstGeom prst="rect">
            <a:avLst/>
          </a:prstGeom>
        </p:spPr>
      </p:pic>
      <p:pic>
        <p:nvPicPr>
          <p:cNvPr id="21" name="图片 11">
            <a:extLst>
              <a:ext uri="{FF2B5EF4-FFF2-40B4-BE49-F238E27FC236}">
                <a16:creationId xmlns:a16="http://schemas.microsoft.com/office/drawing/2014/main" id="{84DF56E5-65FF-23F2-C945-193D2B5CDEF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37" t="18209" r="20312" b="14167"/>
          <a:stretch/>
        </p:blipFill>
        <p:spPr>
          <a:xfrm rot="444080">
            <a:off x="29547" y="306490"/>
            <a:ext cx="5266671" cy="145962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8F4581F1-3296-DB6D-F35F-16942245747B}"/>
              </a:ext>
            </a:extLst>
          </p:cNvPr>
          <p:cNvSpPr txBox="1"/>
          <p:nvPr/>
        </p:nvSpPr>
        <p:spPr>
          <a:xfrm>
            <a:off x="191442" y="555613"/>
            <a:ext cx="4201770" cy="861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09"/>
            <a:r>
              <a:rPr lang="en-US" sz="5000" b="1" dirty="0">
                <a:solidFill>
                  <a:srgbClr val="ED7D31">
                    <a:lumMod val="75000"/>
                  </a:srgbClr>
                </a:solidFill>
                <a:latin typeface="Times New Roman (Headings)"/>
              </a:rPr>
              <a:t>NHIỆM VỤ</a:t>
            </a:r>
            <a:endParaRPr lang="en-US" sz="5000" b="1" dirty="0">
              <a:solidFill>
                <a:srgbClr val="ED7D31">
                  <a:lumMod val="75000"/>
                </a:srgbClr>
              </a:solidFill>
              <a:latin typeface="SVN-Hole Hearted" panose="020B0A06020104020203" pitchFamily="34" charset="0"/>
            </a:endParaRPr>
          </a:p>
        </p:txBody>
      </p:sp>
      <p:sp>
        <p:nvSpPr>
          <p:cNvPr id="15" name="11 Rectángulo">
            <a:extLst>
              <a:ext uri="{FF2B5EF4-FFF2-40B4-BE49-F238E27FC236}">
                <a16:creationId xmlns:a16="http://schemas.microsoft.com/office/drawing/2014/main" id="{DB4B051F-8947-D5E5-D74E-0DA22EBAD0CC}"/>
              </a:ext>
            </a:extLst>
          </p:cNvPr>
          <p:cNvSpPr/>
          <p:nvPr/>
        </p:nvSpPr>
        <p:spPr>
          <a:xfrm>
            <a:off x="8251902" y="2340491"/>
            <a:ext cx="3627236" cy="904212"/>
          </a:xfrm>
          <a:prstGeom prst="rect">
            <a:avLst/>
          </a:prstGeom>
          <a:solidFill>
            <a:srgbClr val="71BDCD"/>
          </a:solidFill>
          <a:ln w="63500">
            <a:solidFill>
              <a:schemeClr val="bg1"/>
            </a:solidFill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lIns="51409" tIns="25705" rIns="51409" bIns="25705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defTabSz="68554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vi-VN" altLang="zh-CN" sz="3200" b="1" ker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HÌNH THỨC</a:t>
            </a:r>
            <a:endParaRPr lang="en-US" altLang="zh-CN" sz="3200" b="1" kern="0" dirty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6" name="42 Rectángulo">
            <a:extLst>
              <a:ext uri="{FF2B5EF4-FFF2-40B4-BE49-F238E27FC236}">
                <a16:creationId xmlns:a16="http://schemas.microsoft.com/office/drawing/2014/main" id="{1F4F2313-A159-985B-680A-84ADD180933F}"/>
              </a:ext>
            </a:extLst>
          </p:cNvPr>
          <p:cNvSpPr/>
          <p:nvPr/>
        </p:nvSpPr>
        <p:spPr>
          <a:xfrm>
            <a:off x="713783" y="2304142"/>
            <a:ext cx="3356199" cy="90421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63500">
            <a:solidFill>
              <a:schemeClr val="bg1"/>
            </a:solidFill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lIns="51409" tIns="25705" rIns="51409" bIns="25705" anchor="ctr"/>
          <a:lstStyle/>
          <a:p>
            <a:pPr algn="ctr" defTabSz="685548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vi-VN" altLang="zh-CN" sz="3200" b="1" kern="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YÊU CẦU</a:t>
            </a:r>
            <a:endParaRPr lang="en-US" altLang="zh-CN" sz="3200" kern="0" dirty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7" name="51 Rectángulo">
            <a:extLst>
              <a:ext uri="{FF2B5EF4-FFF2-40B4-BE49-F238E27FC236}">
                <a16:creationId xmlns:a16="http://schemas.microsoft.com/office/drawing/2014/main" id="{B01B544B-3BD0-0C76-9EE5-F9311F4A198E}"/>
              </a:ext>
            </a:extLst>
          </p:cNvPr>
          <p:cNvSpPr/>
          <p:nvPr/>
        </p:nvSpPr>
        <p:spPr>
          <a:xfrm>
            <a:off x="4555213" y="2336348"/>
            <a:ext cx="3358444" cy="90421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63500">
            <a:solidFill>
              <a:schemeClr val="bg1"/>
            </a:solidFill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lIns="51409" tIns="25705" rIns="51409" bIns="25705" anchor="ctr"/>
          <a:lstStyle/>
          <a:p>
            <a:pPr algn="ctr" defTabSz="685548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vi-VN" altLang="zh-CN" sz="3200" b="1" ker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THỜI GIAN</a:t>
            </a:r>
            <a:endParaRPr lang="en-US" altLang="zh-CN" sz="3200" kern="0" dirty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DF3754D-D791-743F-96D7-EDA8EA6D782D}"/>
              </a:ext>
            </a:extLst>
          </p:cNvPr>
          <p:cNvSpPr txBox="1"/>
          <p:nvPr/>
        </p:nvSpPr>
        <p:spPr>
          <a:xfrm>
            <a:off x="713783" y="3635629"/>
            <a:ext cx="3308791" cy="1200173"/>
          </a:xfrm>
          <a:prstGeom prst="rect">
            <a:avLst/>
          </a:prstGeom>
          <a:solidFill>
            <a:schemeClr val="bg1"/>
          </a:solidFill>
          <a:ln w="76200">
            <a:solidFill>
              <a:schemeClr val="accent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 defTabSz="914309"/>
            <a:r>
              <a:rPr lang="en-US" sz="3600" b="1" dirty="0" err="1">
                <a:solidFill>
                  <a:srgbClr val="ED7D31">
                    <a:lumMod val="75000"/>
                  </a:srgbClr>
                </a:solidFill>
                <a:latin typeface="Times New Roman" panose="02020603050405020304" pitchFamily="18" charset="0"/>
              </a:rPr>
              <a:t>Thảo</a:t>
            </a:r>
            <a:r>
              <a:rPr lang="en-US" sz="3600" b="1" dirty="0">
                <a:solidFill>
                  <a:srgbClr val="ED7D31">
                    <a:lumMod val="75000"/>
                  </a:srgbClr>
                </a:solidFill>
                <a:latin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ED7D31">
                    <a:lumMod val="75000"/>
                  </a:srgbClr>
                </a:solidFill>
                <a:latin typeface="Times New Roman" panose="02020603050405020304" pitchFamily="18" charset="0"/>
              </a:rPr>
              <a:t>luận</a:t>
            </a:r>
            <a:r>
              <a:rPr lang="en-US" sz="3600" b="1" dirty="0">
                <a:solidFill>
                  <a:srgbClr val="ED7D31">
                    <a:lumMod val="75000"/>
                  </a:srgbClr>
                </a:solidFill>
                <a:latin typeface="Times New Roman" panose="02020603050405020304" pitchFamily="18" charset="0"/>
              </a:rPr>
              <a:t> </a:t>
            </a:r>
          </a:p>
          <a:p>
            <a:pPr algn="ctr" defTabSz="914309"/>
            <a:r>
              <a:rPr lang="en-US" sz="3600" b="1" dirty="0" err="1">
                <a:solidFill>
                  <a:srgbClr val="ED7D31">
                    <a:lumMod val="75000"/>
                  </a:srgbClr>
                </a:solidFill>
                <a:latin typeface="Times New Roman" panose="02020603050405020304" pitchFamily="18" charset="0"/>
              </a:rPr>
              <a:t>nhóm</a:t>
            </a:r>
            <a:r>
              <a:rPr lang="en-US" sz="3600" b="1" dirty="0">
                <a:solidFill>
                  <a:srgbClr val="ED7D31">
                    <a:lumMod val="75000"/>
                  </a:srgbClr>
                </a:solidFill>
                <a:latin typeface="Times New Roman" panose="02020603050405020304" pitchFamily="18" charset="0"/>
              </a:rPr>
              <a:t> 4</a:t>
            </a:r>
            <a:endParaRPr lang="en-US" sz="3600" b="1" dirty="0">
              <a:solidFill>
                <a:srgbClr val="ED7D31">
                  <a:lumMod val="75000"/>
                </a:srgbClr>
              </a:solidFill>
              <a:latin typeface="Calibri Light" panose="020F0302020204030204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4E9EF57-594A-B587-FEB8-98719A1518A8}"/>
              </a:ext>
            </a:extLst>
          </p:cNvPr>
          <p:cNvSpPr txBox="1"/>
          <p:nvPr/>
        </p:nvSpPr>
        <p:spPr>
          <a:xfrm>
            <a:off x="4555213" y="3650868"/>
            <a:ext cx="3367969" cy="646247"/>
          </a:xfrm>
          <a:prstGeom prst="rect">
            <a:avLst/>
          </a:prstGeom>
          <a:noFill/>
          <a:ln w="762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 defTabSz="914309"/>
            <a:r>
              <a:rPr lang="en-US" sz="3600" b="1" dirty="0">
                <a:solidFill>
                  <a:srgbClr val="7030A0"/>
                </a:solidFill>
                <a:latin typeface="Times New Roman (Headings)"/>
              </a:rPr>
              <a:t>2</a:t>
            </a:r>
            <a:r>
              <a:rPr lang="vi-VN" sz="3600" b="1" dirty="0">
                <a:solidFill>
                  <a:srgbClr val="7030A0"/>
                </a:solidFill>
                <a:latin typeface="Times New Roman (Headings)"/>
              </a:rPr>
              <a:t> </a:t>
            </a:r>
            <a:r>
              <a:rPr lang="vi-VN" sz="3600" b="1" dirty="0">
                <a:solidFill>
                  <a:srgbClr val="7030A0"/>
                </a:solidFill>
                <a:latin typeface="Times New Roman" panose="02020603050405020304" pitchFamily="18" charset="0"/>
              </a:rPr>
              <a:t>phút</a:t>
            </a:r>
            <a:endParaRPr lang="en-US" sz="3600" b="1" dirty="0">
              <a:solidFill>
                <a:srgbClr val="7030A0"/>
              </a:solidFill>
              <a:latin typeface="Calibri Light" panose="020F0302020204030204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170A194-B931-23A4-E24C-BA0DDDB3EFFD}"/>
              </a:ext>
            </a:extLst>
          </p:cNvPr>
          <p:cNvSpPr txBox="1"/>
          <p:nvPr/>
        </p:nvSpPr>
        <p:spPr>
          <a:xfrm>
            <a:off x="8290477" y="3650867"/>
            <a:ext cx="3718076" cy="646331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 defTabSz="914309"/>
            <a:r>
              <a:rPr lang="en-US" sz="3600" b="1" dirty="0" smtClean="0">
                <a:solidFill>
                  <a:srgbClr val="70AD47">
                    <a:lumMod val="75000"/>
                  </a:srgbClr>
                </a:solidFill>
                <a:latin typeface="Times New Roman" panose="02020603050405020304" pitchFamily="18" charset="0"/>
              </a:rPr>
              <a:t>Làm ra giấy nháp</a:t>
            </a:r>
            <a:endParaRPr lang="vi-VN" sz="3600" b="1" dirty="0">
              <a:solidFill>
                <a:srgbClr val="70AD47">
                  <a:lumMod val="75000"/>
                </a:srgbClr>
              </a:solidFill>
              <a:latin typeface="Times New Roman (Headings)"/>
            </a:endParaRPr>
          </a:p>
        </p:txBody>
      </p:sp>
      <p:pic>
        <p:nvPicPr>
          <p:cNvPr id="2" name="Hình ảnh 3">
            <a:extLst>
              <a:ext uri="{FF2B5EF4-FFF2-40B4-BE49-F238E27FC236}">
                <a16:creationId xmlns:a16="http://schemas.microsoft.com/office/drawing/2014/main" id="{7113A96C-E91C-5508-39EC-2859FCEBEBF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442" y="5003490"/>
            <a:ext cx="1771657" cy="2058953"/>
          </a:xfrm>
          <a:prstGeom prst="rect">
            <a:avLst/>
          </a:prstGeom>
        </p:spPr>
      </p:pic>
      <p:pic>
        <p:nvPicPr>
          <p:cNvPr id="5" name="2 phút đếm ngược nhạc sôi động  two minutes countdown with music">
            <a:hlinkClick r:id="" action="ppaction://media"/>
            <a:extLst>
              <a:ext uri="{FF2B5EF4-FFF2-40B4-BE49-F238E27FC236}">
                <a16:creationId xmlns:a16="http://schemas.microsoft.com/office/drawing/2014/main" id="{E28F019A-B867-37EE-D434-6814AB8AEE0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0425292" y="5660958"/>
            <a:ext cx="1550455" cy="872131"/>
          </a:xfrm>
          <a:prstGeom prst="rect">
            <a:avLst/>
          </a:prstGeom>
        </p:spPr>
      </p:pic>
      <p:sp>
        <p:nvSpPr>
          <p:cNvPr id="3" name="圆角矩形 5">
            <a:extLst>
              <a:ext uri="{FF2B5EF4-FFF2-40B4-BE49-F238E27FC236}">
                <a16:creationId xmlns:a16="http://schemas.microsoft.com/office/drawing/2014/main" id="{FC20E98C-6B81-E92B-7FEC-B3C4598EA579}"/>
              </a:ext>
            </a:extLst>
          </p:cNvPr>
          <p:cNvSpPr/>
          <p:nvPr/>
        </p:nvSpPr>
        <p:spPr bwMode="auto">
          <a:xfrm>
            <a:off x="5672962" y="401879"/>
            <a:ext cx="6294876" cy="1694622"/>
          </a:xfrm>
          <a:custGeom>
            <a:avLst/>
            <a:gdLst>
              <a:gd name="T0" fmla="*/ 0 w 3265930"/>
              <a:gd name="T1" fmla="*/ 0 h 569236"/>
              <a:gd name="T2" fmla="*/ 2981312 w 3265930"/>
              <a:gd name="T3" fmla="*/ 0 h 569236"/>
              <a:gd name="T4" fmla="*/ 3265930 w 3265930"/>
              <a:gd name="T5" fmla="*/ 284618 h 569236"/>
              <a:gd name="T6" fmla="*/ 2981312 w 3265930"/>
              <a:gd name="T7" fmla="*/ 569236 h 569236"/>
              <a:gd name="T8" fmla="*/ 0 w 3265930"/>
              <a:gd name="T9" fmla="*/ 569236 h 569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65930" h="569236">
                <a:moveTo>
                  <a:pt x="0" y="0"/>
                </a:moveTo>
                <a:lnTo>
                  <a:pt x="2981312" y="0"/>
                </a:lnTo>
                <a:cubicBezTo>
                  <a:pt x="3138502" y="0"/>
                  <a:pt x="3265930" y="127428"/>
                  <a:pt x="3265930" y="284618"/>
                </a:cubicBezTo>
                <a:cubicBezTo>
                  <a:pt x="3265930" y="441808"/>
                  <a:pt x="3138502" y="569236"/>
                  <a:pt x="2981312" y="569236"/>
                </a:cubicBezTo>
                <a:lnTo>
                  <a:pt x="0" y="569236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</p:spPr>
        <p:txBody>
          <a:bodyPr/>
          <a:lstStyle/>
          <a:p>
            <a:pPr defTabSz="457154"/>
            <a:endParaRPr lang="zh-CN" altLang="en-US" sz="2382" dirty="0">
              <a:solidFill>
                <a:prstClr val="black"/>
              </a:solidFill>
              <a:latin typeface="Calibri" panose="020F0502020204030204"/>
              <a:ea typeface="等线" panose="02010600030101010101" pitchFamily="2" charset="-122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DA27C86-F74E-5913-56B3-AC4CF32FD653}"/>
              </a:ext>
            </a:extLst>
          </p:cNvPr>
          <p:cNvSpPr txBox="1"/>
          <p:nvPr/>
        </p:nvSpPr>
        <p:spPr>
          <a:xfrm>
            <a:off x="5751840" y="683756"/>
            <a:ext cx="6049189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213478">
              <a:defRPr/>
            </a:pPr>
            <a:r>
              <a:rPr lang="en-US" altLang="zh-CN" sz="3200" dirty="0" err="1">
                <a:solidFill>
                  <a:prstClr val="black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Kể</a:t>
            </a:r>
            <a:r>
              <a:rPr lang="en-US" altLang="zh-CN" sz="3200" dirty="0">
                <a:solidFill>
                  <a:prstClr val="black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err="1">
                <a:solidFill>
                  <a:prstClr val="black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tên</a:t>
            </a:r>
            <a:r>
              <a:rPr lang="en-US" altLang="zh-CN" sz="3200" dirty="0">
                <a:solidFill>
                  <a:prstClr val="black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err="1">
                <a:solidFill>
                  <a:prstClr val="black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những</a:t>
            </a:r>
            <a:r>
              <a:rPr lang="en-US" altLang="zh-CN" sz="3200" dirty="0">
                <a:solidFill>
                  <a:prstClr val="black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err="1">
                <a:solidFill>
                  <a:prstClr val="black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truyền</a:t>
            </a:r>
            <a:r>
              <a:rPr lang="en-US" altLang="zh-CN" sz="3200" dirty="0">
                <a:solidFill>
                  <a:prstClr val="black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err="1">
                <a:solidFill>
                  <a:prstClr val="black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thống</a:t>
            </a:r>
            <a:r>
              <a:rPr lang="en-US" altLang="zh-CN" sz="3200" dirty="0">
                <a:solidFill>
                  <a:prstClr val="black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err="1">
                <a:solidFill>
                  <a:prstClr val="black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gia</a:t>
            </a:r>
            <a:r>
              <a:rPr lang="en-US" altLang="zh-CN" sz="3200" dirty="0">
                <a:solidFill>
                  <a:prstClr val="black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err="1">
                <a:solidFill>
                  <a:prstClr val="black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đình</a:t>
            </a:r>
            <a:r>
              <a:rPr lang="en-US" altLang="zh-CN" sz="3200" dirty="0">
                <a:solidFill>
                  <a:prstClr val="black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, </a:t>
            </a:r>
            <a:r>
              <a:rPr lang="en-US" altLang="zh-CN" sz="3200" dirty="0" err="1">
                <a:solidFill>
                  <a:prstClr val="black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dòng</a:t>
            </a:r>
            <a:r>
              <a:rPr lang="en-US" altLang="zh-CN" sz="3200" dirty="0">
                <a:solidFill>
                  <a:prstClr val="black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err="1">
                <a:solidFill>
                  <a:prstClr val="black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họ</a:t>
            </a:r>
            <a:r>
              <a:rPr lang="en-US" altLang="zh-CN" sz="3200" dirty="0">
                <a:solidFill>
                  <a:prstClr val="black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err="1">
                <a:solidFill>
                  <a:prstClr val="black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mà</a:t>
            </a:r>
            <a:r>
              <a:rPr lang="en-US" altLang="zh-CN" sz="3200" dirty="0">
                <a:solidFill>
                  <a:prstClr val="black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err="1">
                <a:solidFill>
                  <a:prstClr val="black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em</a:t>
            </a:r>
            <a:r>
              <a:rPr lang="en-US" altLang="zh-CN" sz="3200" dirty="0">
                <a:solidFill>
                  <a:prstClr val="black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err="1">
                <a:solidFill>
                  <a:prstClr val="black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biết</a:t>
            </a:r>
            <a:r>
              <a:rPr lang="vi-VN" altLang="zh-CN" sz="3200" dirty="0">
                <a:solidFill>
                  <a:prstClr val="black"/>
                </a:solidFill>
                <a:latin typeface="Times New Roman" panose="02020603050405020304" pitchFamily="18" charset="0"/>
                <a:ea typeface="等线" panose="02010600030101010101" pitchFamily="2" charset="-122"/>
                <a:cs typeface="Calibri Light" panose="020F0302020204030204" pitchFamily="34" charset="0"/>
              </a:rPr>
              <a:t>?</a:t>
            </a:r>
            <a:endParaRPr lang="zh-CN" altLang="en-US" sz="3200" dirty="0">
              <a:solidFill>
                <a:prstClr val="black"/>
              </a:solidFill>
              <a:latin typeface="Calibri Light" panose="020F0302020204030204"/>
              <a:ea typeface="等线" panose="02010600030101010101" pitchFamily="2" charset="-122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422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12803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45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50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3" grpId="0" animBg="1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794" y="-220587"/>
            <a:ext cx="12893414" cy="7945809"/>
            <a:chOff x="0" y="-221063"/>
            <a:chExt cx="12895093" cy="7946844"/>
          </a:xfrm>
        </p:grpSpPr>
        <p:sp>
          <p:nvSpPr>
            <p:cNvPr id="17" name="矩形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9AD6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54"/>
              <a:endParaRPr lang="zh-CN" altLang="en-US" sz="1400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144150" y="-221063"/>
              <a:ext cx="12750943" cy="7946844"/>
              <a:chOff x="2627224" y="-795141"/>
              <a:chExt cx="10013806" cy="7040780"/>
            </a:xfrm>
          </p:grpSpPr>
          <p:sp>
            <p:nvSpPr>
              <p:cNvPr id="19" name="矩形 18"/>
              <p:cNvSpPr/>
              <p:nvPr/>
            </p:nvSpPr>
            <p:spPr>
              <a:xfrm>
                <a:off x="2627224" y="-599283"/>
                <a:ext cx="5758249" cy="5957676"/>
              </a:xfrm>
              <a:prstGeom prst="rect">
                <a:avLst/>
              </a:prstGeom>
              <a:blipFill dpi="0" rotWithShape="1">
                <a:blip r:embed="rId3">
                  <a:alphaModFix amt="17000"/>
                  <a:lum bright="70000" contrast="-70000"/>
                  <a:extLst>
                    <a:ext uri="{BEBA8EAE-BF5A-486C-A8C5-ECC9F3942E4B}">
                      <a14:imgProps xmlns:a14="http://schemas.microsoft.com/office/drawing/2010/main">
                        <a14:imgLayer>
                          <a14:imgEffect>
                            <a14:colorTemperature colorTemp="11200"/>
                          </a14:imgEffect>
                          <a14:imgEffect>
                            <a14:saturation sat="400000"/>
                          </a14:imgEffect>
                        </a14:imgLayer>
                      </a14:imgProps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154"/>
                <a:endParaRPr lang="zh-CN" altLang="en-US" sz="1400">
                  <a:solidFill>
                    <a:prstClr val="white"/>
                  </a:solidFill>
                  <a:latin typeface="Calibri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 rot="10601959">
                <a:off x="6872592" y="-795141"/>
                <a:ext cx="5768438" cy="7040780"/>
              </a:xfrm>
              <a:prstGeom prst="rect">
                <a:avLst/>
              </a:prstGeom>
              <a:blipFill dpi="0" rotWithShape="1">
                <a:blip r:embed="rId4">
                  <a:alphaModFix amt="17000"/>
                  <a:lum bright="70000" contrast="-70000"/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457154"/>
                <a:endParaRPr lang="zh-CN" altLang="en-US" sz="1400">
                  <a:solidFill>
                    <a:prstClr val="white"/>
                  </a:solidFill>
                  <a:latin typeface="Calibri" panose="020F0502020204030204"/>
                  <a:ea typeface="等线" panose="02010600030101010101" pitchFamily="2" charset="-122"/>
                </a:endParaRPr>
              </a:p>
            </p:txBody>
          </p:sp>
        </p:grpSp>
      </p:grpSp>
      <p:grpSp>
        <p:nvGrpSpPr>
          <p:cNvPr id="82" name="组合 81"/>
          <p:cNvGrpSpPr/>
          <p:nvPr/>
        </p:nvGrpSpPr>
        <p:grpSpPr>
          <a:xfrm>
            <a:off x="794" y="5206981"/>
            <a:ext cx="12522215" cy="1647157"/>
            <a:chOff x="0" y="5207212"/>
            <a:chExt cx="12523845" cy="1647370"/>
          </a:xfrm>
        </p:grpSpPr>
        <p:pic>
          <p:nvPicPr>
            <p:cNvPr id="83" name="图片 8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5207212"/>
              <a:ext cx="6427845" cy="1647370"/>
            </a:xfrm>
            <a:prstGeom prst="rect">
              <a:avLst/>
            </a:prstGeom>
          </p:spPr>
        </p:pic>
        <p:pic>
          <p:nvPicPr>
            <p:cNvPr id="84" name="图片 8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96000" y="5207212"/>
              <a:ext cx="6427845" cy="1647370"/>
            </a:xfrm>
            <a:prstGeom prst="rect">
              <a:avLst/>
            </a:prstGeom>
          </p:spPr>
        </p:pic>
      </p:grpSp>
      <p:grpSp>
        <p:nvGrpSpPr>
          <p:cNvPr id="87" name="组合 86"/>
          <p:cNvGrpSpPr/>
          <p:nvPr/>
        </p:nvGrpSpPr>
        <p:grpSpPr>
          <a:xfrm>
            <a:off x="2516938" y="548514"/>
            <a:ext cx="7442352" cy="4759308"/>
            <a:chOff x="2516470" y="548138"/>
            <a:chExt cx="7443321" cy="4759928"/>
          </a:xfrm>
          <a:solidFill>
            <a:schemeClr val="bg1"/>
          </a:solidFill>
        </p:grpSpPr>
        <p:sp>
          <p:nvSpPr>
            <p:cNvPr id="21" name="云形 20"/>
            <p:cNvSpPr/>
            <p:nvPr/>
          </p:nvSpPr>
          <p:spPr>
            <a:xfrm>
              <a:off x="2516470" y="548138"/>
              <a:ext cx="7443321" cy="4759928"/>
            </a:xfrm>
            <a:prstGeom prst="cloud">
              <a:avLst/>
            </a:prstGeom>
            <a:grpFill/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54"/>
              <a:endParaRPr lang="zh-CN" altLang="en-US" sz="1400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86" name="云形 85"/>
            <p:cNvSpPr/>
            <p:nvPr/>
          </p:nvSpPr>
          <p:spPr>
            <a:xfrm>
              <a:off x="2922743" y="818421"/>
              <a:ext cx="6658840" cy="4258256"/>
            </a:xfrm>
            <a:prstGeom prst="cloud">
              <a:avLst/>
            </a:prstGeom>
            <a:grpFill/>
            <a:ln>
              <a:solidFill>
                <a:srgbClr val="8ACFEA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54"/>
              <a:endParaRPr lang="zh-CN" altLang="en-US" sz="1400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0923" y="3769609"/>
            <a:ext cx="1343280" cy="134328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4990" y="545096"/>
            <a:ext cx="1112522" cy="1112522"/>
          </a:xfrm>
          <a:prstGeom prst="rect">
            <a:avLst/>
          </a:prstGeom>
        </p:spPr>
      </p:pic>
      <p:pic>
        <p:nvPicPr>
          <p:cNvPr id="89" name="图片 8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112" y="159722"/>
            <a:ext cx="2981315" cy="4019634"/>
          </a:xfrm>
          <a:prstGeom prst="rect">
            <a:avLst/>
          </a:prstGeom>
        </p:spPr>
      </p:pic>
      <p:sp>
        <p:nvSpPr>
          <p:cNvPr id="39" name="文本框 38"/>
          <p:cNvSpPr txBox="1"/>
          <p:nvPr/>
        </p:nvSpPr>
        <p:spPr>
          <a:xfrm>
            <a:off x="2801038" y="2228828"/>
            <a:ext cx="6643496" cy="12001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154"/>
            <a:r>
              <a:rPr lang="en-US" altLang="zh-CN" sz="7199" b="1" dirty="0">
                <a:solidFill>
                  <a:srgbClr val="FF0000"/>
                </a:solidFill>
                <a:latin typeface="Times New Roman (Headings)"/>
                <a:ea typeface="方正汉真广标简体" panose="02000000000000000000" pitchFamily="2" charset="-122"/>
              </a:rPr>
              <a:t>LUYỆN TẬP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9912933" y="619179"/>
            <a:ext cx="1633282" cy="1044467"/>
            <a:chOff x="8985779" y="3960837"/>
            <a:chExt cx="2199915" cy="1406823"/>
          </a:xfrm>
        </p:grpSpPr>
        <p:sp>
          <p:nvSpPr>
            <p:cNvPr id="40" name="云形 39"/>
            <p:cNvSpPr/>
            <p:nvPr/>
          </p:nvSpPr>
          <p:spPr>
            <a:xfrm>
              <a:off x="8985779" y="3960837"/>
              <a:ext cx="2199915" cy="1406823"/>
            </a:xfrm>
            <a:prstGeom prst="cloud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54"/>
              <a:endParaRPr lang="zh-CN" altLang="en-US" sz="1400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44" name="云形 43"/>
            <p:cNvSpPr/>
            <p:nvPr/>
          </p:nvSpPr>
          <p:spPr>
            <a:xfrm>
              <a:off x="9217452" y="4084959"/>
              <a:ext cx="1756042" cy="1122971"/>
            </a:xfrm>
            <a:prstGeom prst="cloud">
              <a:avLst/>
            </a:prstGeom>
            <a:noFill/>
            <a:ln>
              <a:solidFill>
                <a:srgbClr val="8ACFEA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154"/>
              <a:endParaRPr lang="zh-CN" altLang="en-US" sz="1400">
                <a:solidFill>
                  <a:prstClr val="white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00954">
            <a:off x="10506633" y="920488"/>
            <a:ext cx="481968" cy="444975"/>
          </a:xfrm>
          <a:prstGeom prst="rect">
            <a:avLst/>
          </a:prstGeom>
        </p:spPr>
      </p:pic>
      <p:grpSp>
        <p:nvGrpSpPr>
          <p:cNvPr id="66" name="组合 65"/>
          <p:cNvGrpSpPr/>
          <p:nvPr/>
        </p:nvGrpSpPr>
        <p:grpSpPr>
          <a:xfrm>
            <a:off x="599358" y="3543041"/>
            <a:ext cx="1890779" cy="1209134"/>
            <a:chOff x="392658" y="3679279"/>
            <a:chExt cx="1466266" cy="937662"/>
          </a:xfrm>
        </p:grpSpPr>
        <p:grpSp>
          <p:nvGrpSpPr>
            <p:cNvPr id="23" name="组合 22"/>
            <p:cNvGrpSpPr/>
            <p:nvPr/>
          </p:nvGrpSpPr>
          <p:grpSpPr>
            <a:xfrm>
              <a:off x="392658" y="3679279"/>
              <a:ext cx="1466266" cy="937662"/>
              <a:chOff x="1281153" y="5632171"/>
              <a:chExt cx="1466266" cy="937662"/>
            </a:xfrm>
          </p:grpSpPr>
          <p:sp>
            <p:nvSpPr>
              <p:cNvPr id="42" name="云形 41"/>
              <p:cNvSpPr/>
              <p:nvPr/>
            </p:nvSpPr>
            <p:spPr>
              <a:xfrm>
                <a:off x="1281153" y="5632171"/>
                <a:ext cx="1466266" cy="937662"/>
              </a:xfrm>
              <a:prstGeom prst="cloud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154"/>
                <a:endParaRPr lang="zh-CN" altLang="en-US" sz="1400">
                  <a:solidFill>
                    <a:prstClr val="white"/>
                  </a:solidFill>
                  <a:latin typeface="Calibri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43" name="云形 42"/>
              <p:cNvSpPr/>
              <p:nvPr/>
            </p:nvSpPr>
            <p:spPr>
              <a:xfrm>
                <a:off x="1414367" y="5706781"/>
                <a:ext cx="1199837" cy="767283"/>
              </a:xfrm>
              <a:prstGeom prst="cloud">
                <a:avLst/>
              </a:prstGeom>
              <a:noFill/>
              <a:ln>
                <a:solidFill>
                  <a:srgbClr val="8ACFEA"/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457154"/>
                <a:endParaRPr lang="zh-CN" altLang="en-US" sz="1400">
                  <a:solidFill>
                    <a:prstClr val="white"/>
                  </a:solidFill>
                  <a:latin typeface="Calibri" panose="020F0502020204030204"/>
                  <a:ea typeface="等线" panose="02010600030101010101" pitchFamily="2" charset="-122"/>
                </a:endParaRPr>
              </a:p>
            </p:txBody>
          </p: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180129">
              <a:off x="717070" y="4035686"/>
              <a:ext cx="810723" cy="274088"/>
            </a:xfrm>
            <a:prstGeom prst="rect">
              <a:avLst/>
            </a:prstGeom>
          </p:spPr>
        </p:pic>
      </p:grpSp>
      <p:pic>
        <p:nvPicPr>
          <p:cNvPr id="80" name="图片 7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2152" y="2282380"/>
            <a:ext cx="2550929" cy="5581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55145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p14:dur="10" advClick="0">
        <p15:prstTrans prst="drape"/>
      </p:transition>
    </mc:Choice>
    <mc:Fallback xmlns="">
      <p:transition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千图网拥有20W+精美PPT模板 更多PPT模板下载至：www.58pic.com/office/ppt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1872</TotalTime>
  <Words>231</Words>
  <Application>Microsoft Office PowerPoint</Application>
  <PresentationFormat>Widescreen</PresentationFormat>
  <Paragraphs>42</Paragraphs>
  <Slides>13</Slides>
  <Notes>5</Notes>
  <HiddenSlides>0</HiddenSlides>
  <MMClips>3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13</vt:i4>
      </vt:variant>
    </vt:vector>
  </HeadingPairs>
  <TitlesOfParts>
    <vt:vector size="30" baseType="lpstr">
      <vt:lpstr>微软雅黑</vt:lpstr>
      <vt:lpstr>宋体</vt:lpstr>
      <vt:lpstr>Arial</vt:lpstr>
      <vt:lpstr>Calibri</vt:lpstr>
      <vt:lpstr>Calibri Light</vt:lpstr>
      <vt:lpstr>等线</vt:lpstr>
      <vt:lpstr>等线 Light</vt:lpstr>
      <vt:lpstr>Impact</vt:lpstr>
      <vt:lpstr>Open Sans</vt:lpstr>
      <vt:lpstr>SVN-Hole Hearted</vt:lpstr>
      <vt:lpstr>Times New Roman</vt:lpstr>
      <vt:lpstr>Times New Roman (Headings)</vt:lpstr>
      <vt:lpstr>Wingdings</vt:lpstr>
      <vt:lpstr>方正汉真广标简体</vt:lpstr>
      <vt:lpstr>千图网拥有20W+精美PPT模板 更多PPT模板下载至：www.58pic.com/office/ppt​​</vt:lpstr>
      <vt:lpstr>Office Theme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PC</cp:lastModifiedBy>
  <cp:revision>267</cp:revision>
  <dcterms:created xsi:type="dcterms:W3CDTF">2018-02-23T07:21:57Z</dcterms:created>
  <dcterms:modified xsi:type="dcterms:W3CDTF">2023-09-06T10:18:18Z</dcterms:modified>
</cp:coreProperties>
</file>