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6" r:id="rId2"/>
  </p:sldMasterIdLst>
  <p:notesMasterIdLst>
    <p:notesMasterId r:id="rId38"/>
  </p:notesMasterIdLst>
  <p:sldIdLst>
    <p:sldId id="436" r:id="rId3"/>
    <p:sldId id="256" r:id="rId4"/>
    <p:sldId id="1289" r:id="rId5"/>
    <p:sldId id="259" r:id="rId6"/>
    <p:sldId id="258" r:id="rId7"/>
    <p:sldId id="260" r:id="rId8"/>
    <p:sldId id="257" r:id="rId9"/>
    <p:sldId id="1290" r:id="rId10"/>
    <p:sldId id="1291" r:id="rId11"/>
    <p:sldId id="1292" r:id="rId12"/>
    <p:sldId id="1297" r:id="rId13"/>
    <p:sldId id="1293" r:id="rId14"/>
    <p:sldId id="1294" r:id="rId15"/>
    <p:sldId id="1298" r:id="rId16"/>
    <p:sldId id="267" r:id="rId17"/>
    <p:sldId id="1299" r:id="rId18"/>
    <p:sldId id="1302" r:id="rId19"/>
    <p:sldId id="1320" r:id="rId20"/>
    <p:sldId id="1324" r:id="rId21"/>
    <p:sldId id="1326" r:id="rId22"/>
    <p:sldId id="1300" r:id="rId23"/>
    <p:sldId id="1332" r:id="rId24"/>
    <p:sldId id="1330" r:id="rId25"/>
    <p:sldId id="1306" r:id="rId26"/>
    <p:sldId id="1308" r:id="rId27"/>
    <p:sldId id="1309" r:id="rId28"/>
    <p:sldId id="1310" r:id="rId29"/>
    <p:sldId id="1311" r:id="rId30"/>
    <p:sldId id="1313" r:id="rId31"/>
    <p:sldId id="1314" r:id="rId32"/>
    <p:sldId id="273" r:id="rId33"/>
    <p:sldId id="1303" r:id="rId34"/>
    <p:sldId id="1334" r:id="rId35"/>
    <p:sldId id="1328" r:id="rId36"/>
    <p:sldId id="290" r:id="rId37"/>
  </p:sldIdLst>
  <p:sldSz cx="9144000" cy="5143500" type="screen16x9"/>
  <p:notesSz cx="6858000" cy="9144000"/>
  <p:embeddedFontLst>
    <p:embeddedFont>
      <p:font typeface="Roboto Condensed Light" panose="020B0604020202020204" charset="0"/>
      <p:regular r:id="rId39"/>
      <p:italic r:id="rId40"/>
    </p:embeddedFont>
    <p:embeddedFont>
      <p:font typeface="Patrick Hand" panose="020B0604020202020204" charset="0"/>
      <p:regular r:id="rId41"/>
    </p:embeddedFont>
    <p:embeddedFont>
      <p:font typeface="Rubik" panose="020B0604020202020204" charset="-79"/>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DED889-E402-4230-96AE-CD48F8B4F4F7}">
  <a:tblStyle styleId="{FEDED889-E402-4230-96AE-CD48F8B4F4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p:restoredTop sz="94646"/>
  </p:normalViewPr>
  <p:slideViewPr>
    <p:cSldViewPr snapToGrid="0">
      <p:cViewPr varScale="1">
        <p:scale>
          <a:sx n="92" d="100"/>
          <a:sy n="92" d="100"/>
        </p:scale>
        <p:origin x="39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2121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172452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9" name="Google Shape;3239;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09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25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89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37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11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45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8623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023ba130b9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023ba130b9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6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67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93"/>
        <p:cNvGrpSpPr/>
        <p:nvPr/>
      </p:nvGrpSpPr>
      <p:grpSpPr>
        <a:xfrm>
          <a:off x="0" y="0"/>
          <a:ext cx="0" cy="0"/>
          <a:chOff x="0" y="0"/>
          <a:chExt cx="0" cy="0"/>
        </a:xfrm>
      </p:grpSpPr>
      <p:sp>
        <p:nvSpPr>
          <p:cNvPr id="394" name="Google Shape;394;p17"/>
          <p:cNvSpPr txBox="1">
            <a:spLocks noGrp="1"/>
          </p:cNvSpPr>
          <p:nvPr>
            <p:ph type="title"/>
          </p:nvPr>
        </p:nvSpPr>
        <p:spPr>
          <a:xfrm>
            <a:off x="928800" y="2139696"/>
            <a:ext cx="3827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5" name="Google Shape;395;p17"/>
          <p:cNvSpPr txBox="1">
            <a:spLocks noGrp="1"/>
          </p:cNvSpPr>
          <p:nvPr>
            <p:ph type="title" idx="2" hasCustomPrompt="1"/>
          </p:nvPr>
        </p:nvSpPr>
        <p:spPr>
          <a:xfrm>
            <a:off x="928800" y="1133856"/>
            <a:ext cx="1404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96" name="Google Shape;396;p17"/>
          <p:cNvSpPr txBox="1">
            <a:spLocks noGrp="1"/>
          </p:cNvSpPr>
          <p:nvPr>
            <p:ph type="subTitle" idx="1"/>
          </p:nvPr>
        </p:nvSpPr>
        <p:spPr>
          <a:xfrm>
            <a:off x="928800" y="2971800"/>
            <a:ext cx="39834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397" name="Google Shape;397;p17"/>
          <p:cNvGrpSpPr/>
          <p:nvPr/>
        </p:nvGrpSpPr>
        <p:grpSpPr>
          <a:xfrm>
            <a:off x="8478775" y="2765150"/>
            <a:ext cx="571900" cy="1588000"/>
            <a:chOff x="5250225" y="2349700"/>
            <a:chExt cx="571900" cy="1588000"/>
          </a:xfrm>
        </p:grpSpPr>
        <p:sp>
          <p:nvSpPr>
            <p:cNvPr id="398" name="Google Shape;398;p17"/>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355689" y="-261291"/>
            <a:ext cx="1525357" cy="1364379"/>
            <a:chOff x="4355689" y="-261291"/>
            <a:chExt cx="1525357" cy="1364379"/>
          </a:xfrm>
        </p:grpSpPr>
        <p:sp>
          <p:nvSpPr>
            <p:cNvPr id="405" name="Google Shape;405;p17"/>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17"/>
          <p:cNvSpPr/>
          <p:nvPr/>
        </p:nvSpPr>
        <p:spPr>
          <a:xfrm>
            <a:off x="7953254" y="81765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4" y="4089075"/>
            <a:ext cx="9144068" cy="1054412"/>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flipH="1">
            <a:off x="11"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7"/>
          <p:cNvGrpSpPr/>
          <p:nvPr/>
        </p:nvGrpSpPr>
        <p:grpSpPr>
          <a:xfrm>
            <a:off x="2813822" y="4542892"/>
            <a:ext cx="2156564" cy="841813"/>
            <a:chOff x="-76300" y="4828453"/>
            <a:chExt cx="1400275" cy="546596"/>
          </a:xfrm>
        </p:grpSpPr>
        <p:sp>
          <p:nvSpPr>
            <p:cNvPr id="436" name="Google Shape;436;p17"/>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7"/>
            <p:cNvGrpSpPr/>
            <p:nvPr/>
          </p:nvGrpSpPr>
          <p:grpSpPr>
            <a:xfrm rot="10800000">
              <a:off x="37954" y="4901398"/>
              <a:ext cx="1012503" cy="364619"/>
              <a:chOff x="5155250" y="3647725"/>
              <a:chExt cx="2120425" cy="763600"/>
            </a:xfrm>
          </p:grpSpPr>
          <p:sp>
            <p:nvSpPr>
              <p:cNvPr id="438" name="Google Shape;438;p17"/>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3" name="Google Shape;453;p17"/>
          <p:cNvSpPr/>
          <p:nvPr/>
        </p:nvSpPr>
        <p:spPr>
          <a:xfrm rot="826046">
            <a:off x="5161135"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rot="826044">
            <a:off x="5730229"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14204" y="661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a:off x="6822264" y="4419603"/>
            <a:ext cx="774351" cy="542896"/>
            <a:chOff x="7021978" y="4200554"/>
            <a:chExt cx="571899" cy="787604"/>
          </a:xfrm>
        </p:grpSpPr>
        <p:sp>
          <p:nvSpPr>
            <p:cNvPr id="457" name="Google Shape;457;p17"/>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44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494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3E57BA-FDA4-42AB-B629-01EE72CA50FC}" type="slidenum">
              <a:rPr lang="en-US" altLang="en-US"/>
              <a:pPr>
                <a:defRPr/>
              </a:pPr>
              <a:t>‹#›</a:t>
            </a:fld>
            <a:endParaRPr lang="en-US" altLang="en-US"/>
          </a:p>
        </p:txBody>
      </p:sp>
    </p:spTree>
    <p:extLst>
      <p:ext uri="{BB962C8B-B14F-4D97-AF65-F5344CB8AC3E}">
        <p14:creationId xmlns:p14="http://schemas.microsoft.com/office/powerpoint/2010/main" val="3011662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EAB9-14FD-43FD-9D43-0D8C77B32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63611F-7598-423F-A276-4C7A2E3989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AFB98-0C08-4140-BDF3-6800FB8D347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673A8C4-ED65-4A5F-86F0-E0EA19D13AE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F7DFEE6-A437-4031-AE7E-F9F1CDD0EA69}"/>
              </a:ext>
            </a:extLst>
          </p:cNvPr>
          <p:cNvSpPr>
            <a:spLocks noGrp="1"/>
          </p:cNvSpPr>
          <p:nvPr>
            <p:ph type="sldNum" sz="quarter" idx="12"/>
          </p:nvPr>
        </p:nvSpPr>
        <p:spPr/>
        <p:txBody>
          <a:bodyPr/>
          <a:lstStyle/>
          <a:p>
            <a:pPr>
              <a:defRPr/>
            </a:pPr>
            <a:fld id="{1B96242F-8C95-4794-841A-0A1E39962D0A}" type="slidenum">
              <a:rPr lang="en-US" altLang="en-US" smtClean="0"/>
              <a:pPr>
                <a:defRPr/>
              </a:pPr>
              <a:t>‹#›</a:t>
            </a:fld>
            <a:endParaRPr lang="en-US" altLang="en-US"/>
          </a:p>
        </p:txBody>
      </p:sp>
    </p:spTree>
    <p:extLst>
      <p:ext uri="{BB962C8B-B14F-4D97-AF65-F5344CB8AC3E}">
        <p14:creationId xmlns:p14="http://schemas.microsoft.com/office/powerpoint/2010/main" val="1131498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65E4E5F-2B17-4B69-A9C4-1A87071108CB}"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865372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CB91168-99D7-4DE9-8CC3-227B8B277B16}"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529014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2DE4865-3E69-4F57-ACCE-F2F9491661FB}"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50228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D0B3BCC-E3BD-4902-8D94-6B2DD6CBC015}"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680095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9609A2F-DA42-417A-AA3E-3EC13831C658}"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4915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3A5FB49-98F6-47D6-BC44-90FC2EFB74C9}"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242147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8194C55-ED50-4C23-B0D9-300607810D69}"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017272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B1CC147-27BD-469E-BDEF-00703CA693B1}"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957306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303AAB8-786E-450A-BA32-2E263EB84458}"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03116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9629CF8-0789-49D9-8AA0-477909EBD237}"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010580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40930CD-9699-4CC1-9692-4287AE6AC9E8}"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296455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B3E57BA-FDA4-42AB-B629-01EE72CA50FC}"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68836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6"/>
          <p:cNvSpPr/>
          <p:nvPr/>
        </p:nvSpPr>
        <p:spPr>
          <a:xfrm rot="10800000">
            <a:off x="-9725" y="4644427"/>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6"/>
          <p:cNvGrpSpPr/>
          <p:nvPr/>
        </p:nvGrpSpPr>
        <p:grpSpPr>
          <a:xfrm flipH="1">
            <a:off x="-102294" y="4230838"/>
            <a:ext cx="847653" cy="618720"/>
            <a:chOff x="2979700" y="-2028575"/>
            <a:chExt cx="1981424" cy="1446284"/>
          </a:xfrm>
        </p:grpSpPr>
        <p:sp>
          <p:nvSpPr>
            <p:cNvPr id="86" name="Google Shape;86;p6"/>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flipH="1">
            <a:off x="8503990" y="4074963"/>
            <a:ext cx="805239" cy="689444"/>
            <a:chOff x="6001325" y="-2272749"/>
            <a:chExt cx="1689194" cy="1446285"/>
          </a:xfrm>
        </p:grpSpPr>
        <p:sp>
          <p:nvSpPr>
            <p:cNvPr id="92" name="Google Shape;92;p6"/>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rot="10800000">
            <a:off x="-25" y="4916803"/>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rot="-9772188" flipH="1">
            <a:off x="69533" y="3211455"/>
            <a:ext cx="504006" cy="807182"/>
            <a:chOff x="7734052" y="1174159"/>
            <a:chExt cx="657449" cy="712316"/>
          </a:xfrm>
        </p:grpSpPr>
        <p:grpSp>
          <p:nvGrpSpPr>
            <p:cNvPr id="99" name="Google Shape;99;p6"/>
            <p:cNvGrpSpPr/>
            <p:nvPr/>
          </p:nvGrpSpPr>
          <p:grpSpPr>
            <a:xfrm>
              <a:off x="7734052" y="1174159"/>
              <a:ext cx="657449" cy="657282"/>
              <a:chOff x="6971958" y="789872"/>
              <a:chExt cx="593312" cy="593161"/>
            </a:xfrm>
          </p:grpSpPr>
          <p:sp>
            <p:nvSpPr>
              <p:cNvPr id="100" name="Google Shape;100;p6"/>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6"/>
          <p:cNvGrpSpPr/>
          <p:nvPr/>
        </p:nvGrpSpPr>
        <p:grpSpPr>
          <a:xfrm>
            <a:off x="8279847" y="804505"/>
            <a:ext cx="1342239" cy="1322167"/>
            <a:chOff x="954600" y="1317375"/>
            <a:chExt cx="1670075" cy="1645100"/>
          </a:xfrm>
        </p:grpSpPr>
        <p:sp>
          <p:nvSpPr>
            <p:cNvPr id="107" name="Google Shape;107;p6"/>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 name="Google Shape;319;p13"/>
          <p:cNvSpPr txBox="1">
            <a:spLocks noGrp="1"/>
          </p:cNvSpPr>
          <p:nvPr>
            <p:ph type="title" idx="2"/>
          </p:nvPr>
        </p:nvSpPr>
        <p:spPr>
          <a:xfrm>
            <a:off x="1022625"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 name="Google Shape;320;p13"/>
          <p:cNvSpPr txBox="1">
            <a:spLocks noGrp="1"/>
          </p:cNvSpPr>
          <p:nvPr>
            <p:ph type="subTitle" idx="1"/>
          </p:nvPr>
        </p:nvSpPr>
        <p:spPr>
          <a:xfrm>
            <a:off x="983775"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13"/>
          <p:cNvSpPr txBox="1">
            <a:spLocks noGrp="1"/>
          </p:cNvSpPr>
          <p:nvPr>
            <p:ph type="title" idx="3"/>
          </p:nvPr>
        </p:nvSpPr>
        <p:spPr>
          <a:xfrm>
            <a:off x="3487047"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13"/>
          <p:cNvSpPr txBox="1">
            <a:spLocks noGrp="1"/>
          </p:cNvSpPr>
          <p:nvPr>
            <p:ph type="subTitle" idx="4"/>
          </p:nvPr>
        </p:nvSpPr>
        <p:spPr>
          <a:xfrm>
            <a:off x="3448201"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3" name="Google Shape;323;p13"/>
          <p:cNvSpPr txBox="1">
            <a:spLocks noGrp="1"/>
          </p:cNvSpPr>
          <p:nvPr>
            <p:ph type="title" idx="5"/>
          </p:nvPr>
        </p:nvSpPr>
        <p:spPr>
          <a:xfrm>
            <a:off x="5951485"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13"/>
          <p:cNvSpPr txBox="1">
            <a:spLocks noGrp="1"/>
          </p:cNvSpPr>
          <p:nvPr>
            <p:ph type="subTitle" idx="6"/>
          </p:nvPr>
        </p:nvSpPr>
        <p:spPr>
          <a:xfrm>
            <a:off x="5912635"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13"/>
          <p:cNvSpPr txBox="1">
            <a:spLocks noGrp="1"/>
          </p:cNvSpPr>
          <p:nvPr>
            <p:ph type="title" idx="7" hasCustomPrompt="1"/>
          </p:nvPr>
        </p:nvSpPr>
        <p:spPr>
          <a:xfrm>
            <a:off x="2122875"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6" name="Google Shape;326;p13"/>
          <p:cNvSpPr txBox="1">
            <a:spLocks noGrp="1"/>
          </p:cNvSpPr>
          <p:nvPr>
            <p:ph type="title" idx="8" hasCustomPrompt="1"/>
          </p:nvPr>
        </p:nvSpPr>
        <p:spPr>
          <a:xfrm>
            <a:off x="4587305"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7" name="Google Shape;327;p13"/>
          <p:cNvSpPr txBox="1">
            <a:spLocks noGrp="1"/>
          </p:cNvSpPr>
          <p:nvPr>
            <p:ph type="title" idx="9" hasCustomPrompt="1"/>
          </p:nvPr>
        </p:nvSpPr>
        <p:spPr>
          <a:xfrm>
            <a:off x="7051736"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8" name="Google Shape;328;p13"/>
          <p:cNvSpPr/>
          <p:nvPr/>
        </p:nvSpPr>
        <p:spPr>
          <a:xfrm>
            <a:off x="3905538" y="4289609"/>
            <a:ext cx="721082" cy="239975"/>
          </a:xfrm>
          <a:custGeom>
            <a:avLst/>
            <a:gdLst/>
            <a:ahLst/>
            <a:cxnLst/>
            <a:rect l="l" t="t" r="r" b="b"/>
            <a:pathLst>
              <a:path w="18053" h="6008" extrusionOk="0">
                <a:moveTo>
                  <a:pt x="10788" y="1"/>
                </a:moveTo>
                <a:cubicBezTo>
                  <a:pt x="10387" y="1"/>
                  <a:pt x="10029" y="216"/>
                  <a:pt x="9699" y="388"/>
                </a:cubicBezTo>
                <a:cubicBezTo>
                  <a:pt x="8782" y="875"/>
                  <a:pt x="8037" y="1620"/>
                  <a:pt x="7221" y="2251"/>
                </a:cubicBezTo>
                <a:cubicBezTo>
                  <a:pt x="6714" y="2710"/>
                  <a:pt x="6003" y="3240"/>
                  <a:pt x="5637" y="3240"/>
                </a:cubicBezTo>
                <a:cubicBezTo>
                  <a:pt x="5570" y="3240"/>
                  <a:pt x="5514" y="3222"/>
                  <a:pt x="5474" y="3181"/>
                </a:cubicBezTo>
                <a:cubicBezTo>
                  <a:pt x="5459" y="3168"/>
                  <a:pt x="5445" y="3139"/>
                  <a:pt x="5445" y="3124"/>
                </a:cubicBezTo>
                <a:cubicBezTo>
                  <a:pt x="5373" y="2952"/>
                  <a:pt x="5373" y="3024"/>
                  <a:pt x="5373" y="2809"/>
                </a:cubicBezTo>
                <a:cubicBezTo>
                  <a:pt x="5416" y="2608"/>
                  <a:pt x="5573" y="1964"/>
                  <a:pt x="5459" y="1577"/>
                </a:cubicBezTo>
                <a:cubicBezTo>
                  <a:pt x="5376" y="1081"/>
                  <a:pt x="5003" y="741"/>
                  <a:pt x="4570" y="741"/>
                </a:cubicBezTo>
                <a:cubicBezTo>
                  <a:pt x="4403" y="741"/>
                  <a:pt x="4226" y="792"/>
                  <a:pt x="4055" y="904"/>
                </a:cubicBezTo>
                <a:cubicBezTo>
                  <a:pt x="3726" y="1090"/>
                  <a:pt x="3510" y="1405"/>
                  <a:pt x="3267" y="1691"/>
                </a:cubicBezTo>
                <a:cubicBezTo>
                  <a:pt x="2937" y="2079"/>
                  <a:pt x="2421" y="2766"/>
                  <a:pt x="2236" y="3038"/>
                </a:cubicBezTo>
                <a:cubicBezTo>
                  <a:pt x="1663" y="3769"/>
                  <a:pt x="1103" y="4528"/>
                  <a:pt x="444" y="5202"/>
                </a:cubicBezTo>
                <a:cubicBezTo>
                  <a:pt x="387" y="5202"/>
                  <a:pt x="316" y="5231"/>
                  <a:pt x="272" y="5273"/>
                </a:cubicBezTo>
                <a:cubicBezTo>
                  <a:pt x="173" y="5416"/>
                  <a:pt x="1" y="5531"/>
                  <a:pt x="1" y="5703"/>
                </a:cubicBezTo>
                <a:cubicBezTo>
                  <a:pt x="1" y="5881"/>
                  <a:pt x="147" y="5980"/>
                  <a:pt x="300" y="5980"/>
                </a:cubicBezTo>
                <a:cubicBezTo>
                  <a:pt x="320" y="5980"/>
                  <a:pt x="339" y="5979"/>
                  <a:pt x="358" y="5976"/>
                </a:cubicBezTo>
                <a:cubicBezTo>
                  <a:pt x="380" y="5982"/>
                  <a:pt x="423" y="5986"/>
                  <a:pt x="468" y="5986"/>
                </a:cubicBezTo>
                <a:cubicBezTo>
                  <a:pt x="512" y="5986"/>
                  <a:pt x="559" y="5982"/>
                  <a:pt x="588" y="5976"/>
                </a:cubicBezTo>
                <a:cubicBezTo>
                  <a:pt x="636" y="5976"/>
                  <a:pt x="811" y="6007"/>
                  <a:pt x="990" y="6007"/>
                </a:cubicBezTo>
                <a:cubicBezTo>
                  <a:pt x="1080" y="6007"/>
                  <a:pt x="1170" y="5999"/>
                  <a:pt x="1247" y="5976"/>
                </a:cubicBezTo>
                <a:cubicBezTo>
                  <a:pt x="1491" y="5961"/>
                  <a:pt x="1791" y="5918"/>
                  <a:pt x="2192" y="5890"/>
                </a:cubicBezTo>
                <a:cubicBezTo>
                  <a:pt x="2551" y="5875"/>
                  <a:pt x="2923" y="5832"/>
                  <a:pt x="3281" y="5832"/>
                </a:cubicBezTo>
                <a:cubicBezTo>
                  <a:pt x="3783" y="5775"/>
                  <a:pt x="4270" y="5660"/>
                  <a:pt x="4771" y="5574"/>
                </a:cubicBezTo>
                <a:cubicBezTo>
                  <a:pt x="5445" y="5546"/>
                  <a:pt x="6906" y="5374"/>
                  <a:pt x="7837" y="5231"/>
                </a:cubicBezTo>
                <a:cubicBezTo>
                  <a:pt x="8811" y="5087"/>
                  <a:pt x="9772" y="4872"/>
                  <a:pt x="10731" y="4686"/>
                </a:cubicBezTo>
                <a:cubicBezTo>
                  <a:pt x="11447" y="4499"/>
                  <a:pt x="12035" y="4356"/>
                  <a:pt x="12622" y="4314"/>
                </a:cubicBezTo>
                <a:cubicBezTo>
                  <a:pt x="13424" y="4256"/>
                  <a:pt x="14213" y="4228"/>
                  <a:pt x="15015" y="4228"/>
                </a:cubicBezTo>
                <a:cubicBezTo>
                  <a:pt x="15047" y="4227"/>
                  <a:pt x="15078" y="4227"/>
                  <a:pt x="15110" y="4227"/>
                </a:cubicBezTo>
                <a:cubicBezTo>
                  <a:pt x="15535" y="4227"/>
                  <a:pt x="15969" y="4284"/>
                  <a:pt x="16400" y="4284"/>
                </a:cubicBezTo>
                <a:cubicBezTo>
                  <a:pt x="16638" y="4284"/>
                  <a:pt x="16874" y="4266"/>
                  <a:pt x="17107" y="4213"/>
                </a:cubicBezTo>
                <a:cubicBezTo>
                  <a:pt x="17378" y="4113"/>
                  <a:pt x="17651" y="3955"/>
                  <a:pt x="17837" y="3741"/>
                </a:cubicBezTo>
                <a:cubicBezTo>
                  <a:pt x="17938" y="3611"/>
                  <a:pt x="18052" y="3454"/>
                  <a:pt x="18009" y="3282"/>
                </a:cubicBezTo>
                <a:cubicBezTo>
                  <a:pt x="17980" y="3139"/>
                  <a:pt x="17852" y="3053"/>
                  <a:pt x="17737" y="2981"/>
                </a:cubicBezTo>
                <a:cubicBezTo>
                  <a:pt x="17537" y="2866"/>
                  <a:pt x="17336" y="2780"/>
                  <a:pt x="17135" y="2709"/>
                </a:cubicBezTo>
                <a:cubicBezTo>
                  <a:pt x="16731" y="2594"/>
                  <a:pt x="16315" y="2582"/>
                  <a:pt x="15902" y="2582"/>
                </a:cubicBezTo>
                <a:cubicBezTo>
                  <a:pt x="15793" y="2582"/>
                  <a:pt x="15683" y="2582"/>
                  <a:pt x="15575" y="2582"/>
                </a:cubicBezTo>
                <a:cubicBezTo>
                  <a:pt x="15483" y="2582"/>
                  <a:pt x="15392" y="2582"/>
                  <a:pt x="15302" y="2580"/>
                </a:cubicBezTo>
                <a:cubicBezTo>
                  <a:pt x="15108" y="2586"/>
                  <a:pt x="14944" y="2597"/>
                  <a:pt x="14805" y="2597"/>
                </a:cubicBezTo>
                <a:cubicBezTo>
                  <a:pt x="14616" y="2597"/>
                  <a:pt x="14472" y="2576"/>
                  <a:pt x="14356" y="2494"/>
                </a:cubicBezTo>
                <a:lnTo>
                  <a:pt x="14356" y="2480"/>
                </a:lnTo>
                <a:cubicBezTo>
                  <a:pt x="14284" y="2251"/>
                  <a:pt x="14341" y="1749"/>
                  <a:pt x="14055" y="1462"/>
                </a:cubicBezTo>
                <a:cubicBezTo>
                  <a:pt x="13875" y="1327"/>
                  <a:pt x="13633" y="1280"/>
                  <a:pt x="13406" y="1280"/>
                </a:cubicBezTo>
                <a:cubicBezTo>
                  <a:pt x="13344" y="1280"/>
                  <a:pt x="13282" y="1284"/>
                  <a:pt x="13224" y="1290"/>
                </a:cubicBezTo>
                <a:cubicBezTo>
                  <a:pt x="12895" y="1305"/>
                  <a:pt x="12622" y="1506"/>
                  <a:pt x="12379" y="1691"/>
                </a:cubicBezTo>
                <a:cubicBezTo>
                  <a:pt x="12192" y="1806"/>
                  <a:pt x="12092" y="1878"/>
                  <a:pt x="11992" y="1907"/>
                </a:cubicBezTo>
                <a:cubicBezTo>
                  <a:pt x="11978" y="1863"/>
                  <a:pt x="11978" y="1749"/>
                  <a:pt x="11978" y="1720"/>
                </a:cubicBezTo>
                <a:cubicBezTo>
                  <a:pt x="12020" y="1334"/>
                  <a:pt x="12035" y="946"/>
                  <a:pt x="11848" y="602"/>
                </a:cubicBezTo>
                <a:cubicBezTo>
                  <a:pt x="11648" y="230"/>
                  <a:pt x="11189" y="16"/>
                  <a:pt x="10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flipH="1">
            <a:off x="7" y="4510101"/>
            <a:ext cx="9144068" cy="633387"/>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1504425" y="4510088"/>
            <a:ext cx="1206296" cy="570380"/>
          </a:xfrm>
          <a:custGeom>
            <a:avLst/>
            <a:gdLst/>
            <a:ahLst/>
            <a:cxnLst/>
            <a:rect l="l" t="t" r="r" b="b"/>
            <a:pathLst>
              <a:path w="67091" h="31723" extrusionOk="0">
                <a:moveTo>
                  <a:pt x="16943" y="0"/>
                </a:moveTo>
                <a:cubicBezTo>
                  <a:pt x="16806" y="0"/>
                  <a:pt x="16669" y="87"/>
                  <a:pt x="16610" y="221"/>
                </a:cubicBezTo>
                <a:cubicBezTo>
                  <a:pt x="16578" y="205"/>
                  <a:pt x="16534" y="188"/>
                  <a:pt x="16494" y="188"/>
                </a:cubicBezTo>
                <a:cubicBezTo>
                  <a:pt x="16478" y="188"/>
                  <a:pt x="16462" y="191"/>
                  <a:pt x="16448" y="198"/>
                </a:cubicBezTo>
                <a:cubicBezTo>
                  <a:pt x="16262" y="245"/>
                  <a:pt x="16216" y="546"/>
                  <a:pt x="16402" y="639"/>
                </a:cubicBezTo>
                <a:cubicBezTo>
                  <a:pt x="17355" y="1361"/>
                  <a:pt x="18542" y="2175"/>
                  <a:pt x="19123" y="2919"/>
                </a:cubicBezTo>
                <a:cubicBezTo>
                  <a:pt x="19891" y="4268"/>
                  <a:pt x="20332" y="5735"/>
                  <a:pt x="20379" y="7386"/>
                </a:cubicBezTo>
                <a:cubicBezTo>
                  <a:pt x="20518" y="8387"/>
                  <a:pt x="20472" y="9876"/>
                  <a:pt x="20356" y="10828"/>
                </a:cubicBezTo>
                <a:cubicBezTo>
                  <a:pt x="20263" y="12155"/>
                  <a:pt x="20124" y="13086"/>
                  <a:pt x="19566" y="14225"/>
                </a:cubicBezTo>
                <a:cubicBezTo>
                  <a:pt x="19193" y="15062"/>
                  <a:pt x="18937" y="15714"/>
                  <a:pt x="18402" y="16318"/>
                </a:cubicBezTo>
                <a:cubicBezTo>
                  <a:pt x="17984" y="16877"/>
                  <a:pt x="17472" y="17133"/>
                  <a:pt x="16867" y="17645"/>
                </a:cubicBezTo>
                <a:cubicBezTo>
                  <a:pt x="16378" y="18111"/>
                  <a:pt x="15168" y="18948"/>
                  <a:pt x="14215" y="19389"/>
                </a:cubicBezTo>
                <a:cubicBezTo>
                  <a:pt x="13750" y="19553"/>
                  <a:pt x="12633" y="20040"/>
                  <a:pt x="12028" y="20297"/>
                </a:cubicBezTo>
                <a:cubicBezTo>
                  <a:pt x="11446" y="20552"/>
                  <a:pt x="10841" y="20716"/>
                  <a:pt x="10283" y="21017"/>
                </a:cubicBezTo>
                <a:cubicBezTo>
                  <a:pt x="8980" y="21762"/>
                  <a:pt x="7631" y="22367"/>
                  <a:pt x="6306" y="23065"/>
                </a:cubicBezTo>
                <a:cubicBezTo>
                  <a:pt x="5677" y="23414"/>
                  <a:pt x="5096" y="23902"/>
                  <a:pt x="4467" y="24298"/>
                </a:cubicBezTo>
                <a:cubicBezTo>
                  <a:pt x="3096" y="25322"/>
                  <a:pt x="1839" y="26020"/>
                  <a:pt x="909" y="27531"/>
                </a:cubicBezTo>
                <a:cubicBezTo>
                  <a:pt x="559" y="28089"/>
                  <a:pt x="118" y="28787"/>
                  <a:pt x="1" y="29463"/>
                </a:cubicBezTo>
                <a:cubicBezTo>
                  <a:pt x="1" y="30347"/>
                  <a:pt x="745" y="31067"/>
                  <a:pt x="1560" y="31138"/>
                </a:cubicBezTo>
                <a:cubicBezTo>
                  <a:pt x="1633" y="31144"/>
                  <a:pt x="1706" y="31148"/>
                  <a:pt x="1778" y="31148"/>
                </a:cubicBezTo>
                <a:cubicBezTo>
                  <a:pt x="2692" y="31148"/>
                  <a:pt x="3537" y="30631"/>
                  <a:pt x="4421" y="30415"/>
                </a:cubicBezTo>
                <a:cubicBezTo>
                  <a:pt x="4793" y="30322"/>
                  <a:pt x="5258" y="30300"/>
                  <a:pt x="5794" y="30183"/>
                </a:cubicBezTo>
                <a:cubicBezTo>
                  <a:pt x="6514" y="29997"/>
                  <a:pt x="6539" y="30021"/>
                  <a:pt x="7236" y="29857"/>
                </a:cubicBezTo>
                <a:cubicBezTo>
                  <a:pt x="8306" y="29578"/>
                  <a:pt x="9399" y="29230"/>
                  <a:pt x="10469" y="28904"/>
                </a:cubicBezTo>
                <a:cubicBezTo>
                  <a:pt x="11424" y="28648"/>
                  <a:pt x="12423" y="28508"/>
                  <a:pt x="13400" y="28253"/>
                </a:cubicBezTo>
                <a:cubicBezTo>
                  <a:pt x="14517" y="27974"/>
                  <a:pt x="15239" y="27834"/>
                  <a:pt x="16285" y="27577"/>
                </a:cubicBezTo>
                <a:cubicBezTo>
                  <a:pt x="17937" y="27183"/>
                  <a:pt x="19473" y="26787"/>
                  <a:pt x="20984" y="26554"/>
                </a:cubicBezTo>
                <a:cubicBezTo>
                  <a:pt x="21755" y="26445"/>
                  <a:pt x="22233" y="26250"/>
                  <a:pt x="22874" y="26250"/>
                </a:cubicBezTo>
                <a:cubicBezTo>
                  <a:pt x="22910" y="26250"/>
                  <a:pt x="22947" y="26251"/>
                  <a:pt x="22984" y="26252"/>
                </a:cubicBezTo>
                <a:cubicBezTo>
                  <a:pt x="23704" y="26232"/>
                  <a:pt x="24406" y="26148"/>
                  <a:pt x="25119" y="26148"/>
                </a:cubicBezTo>
                <a:cubicBezTo>
                  <a:pt x="25260" y="26148"/>
                  <a:pt x="25401" y="26152"/>
                  <a:pt x="25543" y="26159"/>
                </a:cubicBezTo>
                <a:cubicBezTo>
                  <a:pt x="26706" y="26252"/>
                  <a:pt x="27894" y="26228"/>
                  <a:pt x="29057" y="26321"/>
                </a:cubicBezTo>
                <a:cubicBezTo>
                  <a:pt x="29730" y="26392"/>
                  <a:pt x="30800" y="26647"/>
                  <a:pt x="31684" y="26950"/>
                </a:cubicBezTo>
                <a:cubicBezTo>
                  <a:pt x="32196" y="27136"/>
                  <a:pt x="32918" y="27462"/>
                  <a:pt x="33663" y="27695"/>
                </a:cubicBezTo>
                <a:cubicBezTo>
                  <a:pt x="34197" y="27927"/>
                  <a:pt x="35431" y="28346"/>
                  <a:pt x="35663" y="28415"/>
                </a:cubicBezTo>
                <a:cubicBezTo>
                  <a:pt x="36733" y="28904"/>
                  <a:pt x="37407" y="29183"/>
                  <a:pt x="38548" y="29531"/>
                </a:cubicBezTo>
                <a:cubicBezTo>
                  <a:pt x="39361" y="29811"/>
                  <a:pt x="40223" y="29928"/>
                  <a:pt x="41060" y="30090"/>
                </a:cubicBezTo>
                <a:cubicBezTo>
                  <a:pt x="42106" y="30369"/>
                  <a:pt x="43130" y="30602"/>
                  <a:pt x="44200" y="30788"/>
                </a:cubicBezTo>
                <a:cubicBezTo>
                  <a:pt x="46805" y="31138"/>
                  <a:pt x="48830" y="31486"/>
                  <a:pt x="51621" y="31672"/>
                </a:cubicBezTo>
                <a:cubicBezTo>
                  <a:pt x="51992" y="31706"/>
                  <a:pt x="52363" y="31722"/>
                  <a:pt x="52735" y="31722"/>
                </a:cubicBezTo>
                <a:cubicBezTo>
                  <a:pt x="54114" y="31722"/>
                  <a:pt x="55499" y="31505"/>
                  <a:pt x="56855" y="31231"/>
                </a:cubicBezTo>
                <a:cubicBezTo>
                  <a:pt x="57391" y="31160"/>
                  <a:pt x="58622" y="31044"/>
                  <a:pt x="59019" y="30951"/>
                </a:cubicBezTo>
                <a:cubicBezTo>
                  <a:pt x="59717" y="30927"/>
                  <a:pt x="60415" y="30881"/>
                  <a:pt x="61088" y="30695"/>
                </a:cubicBezTo>
                <a:cubicBezTo>
                  <a:pt x="61764" y="30555"/>
                  <a:pt x="62462" y="30440"/>
                  <a:pt x="63067" y="30114"/>
                </a:cubicBezTo>
                <a:cubicBezTo>
                  <a:pt x="63951" y="29649"/>
                  <a:pt x="64671" y="29090"/>
                  <a:pt x="65276" y="28625"/>
                </a:cubicBezTo>
                <a:cubicBezTo>
                  <a:pt x="65579" y="28322"/>
                  <a:pt x="65880" y="28043"/>
                  <a:pt x="66160" y="27717"/>
                </a:cubicBezTo>
                <a:cubicBezTo>
                  <a:pt x="66416" y="27369"/>
                  <a:pt x="66602" y="26926"/>
                  <a:pt x="66789" y="26532"/>
                </a:cubicBezTo>
                <a:cubicBezTo>
                  <a:pt x="66904" y="26252"/>
                  <a:pt x="67090" y="25996"/>
                  <a:pt x="67090" y="25694"/>
                </a:cubicBezTo>
                <a:cubicBezTo>
                  <a:pt x="67068" y="25251"/>
                  <a:pt x="66718" y="24903"/>
                  <a:pt x="66299" y="24903"/>
                </a:cubicBezTo>
                <a:cubicBezTo>
                  <a:pt x="65951" y="24903"/>
                  <a:pt x="65648" y="25112"/>
                  <a:pt x="65346" y="25275"/>
                </a:cubicBezTo>
                <a:cubicBezTo>
                  <a:pt x="64903" y="25508"/>
                  <a:pt x="64090" y="25809"/>
                  <a:pt x="63392" y="26066"/>
                </a:cubicBezTo>
                <a:cubicBezTo>
                  <a:pt x="62577" y="26368"/>
                  <a:pt x="61740" y="26671"/>
                  <a:pt x="60880" y="26811"/>
                </a:cubicBezTo>
                <a:cubicBezTo>
                  <a:pt x="60111" y="26857"/>
                  <a:pt x="58461" y="27043"/>
                  <a:pt x="57366" y="27090"/>
                </a:cubicBezTo>
                <a:cubicBezTo>
                  <a:pt x="56679" y="27115"/>
                  <a:pt x="55903" y="27160"/>
                  <a:pt x="55181" y="27160"/>
                </a:cubicBezTo>
                <a:cubicBezTo>
                  <a:pt x="54561" y="27160"/>
                  <a:pt x="53980" y="27127"/>
                  <a:pt x="53529" y="27019"/>
                </a:cubicBezTo>
                <a:cubicBezTo>
                  <a:pt x="52807" y="26880"/>
                  <a:pt x="51668" y="26764"/>
                  <a:pt x="50924" y="26600"/>
                </a:cubicBezTo>
                <a:cubicBezTo>
                  <a:pt x="49760" y="26299"/>
                  <a:pt x="48597" y="26020"/>
                  <a:pt x="47410" y="25763"/>
                </a:cubicBezTo>
                <a:cubicBezTo>
                  <a:pt x="46178" y="25508"/>
                  <a:pt x="44525" y="24903"/>
                  <a:pt x="43641" y="24531"/>
                </a:cubicBezTo>
                <a:cubicBezTo>
                  <a:pt x="42664" y="24088"/>
                  <a:pt x="41758" y="23461"/>
                  <a:pt x="40735" y="23111"/>
                </a:cubicBezTo>
                <a:cubicBezTo>
                  <a:pt x="39082" y="22413"/>
                  <a:pt x="37338" y="22112"/>
                  <a:pt x="35617" y="21576"/>
                </a:cubicBezTo>
                <a:cubicBezTo>
                  <a:pt x="35081" y="21436"/>
                  <a:pt x="34547" y="21250"/>
                  <a:pt x="34035" y="21064"/>
                </a:cubicBezTo>
                <a:cubicBezTo>
                  <a:pt x="33849" y="20831"/>
                  <a:pt x="33685" y="20599"/>
                  <a:pt x="33499" y="20204"/>
                </a:cubicBezTo>
                <a:cubicBezTo>
                  <a:pt x="33313" y="19739"/>
                  <a:pt x="33151" y="19041"/>
                  <a:pt x="32987" y="18343"/>
                </a:cubicBezTo>
                <a:cubicBezTo>
                  <a:pt x="32894" y="17528"/>
                  <a:pt x="32987" y="15853"/>
                  <a:pt x="32965" y="14690"/>
                </a:cubicBezTo>
                <a:cubicBezTo>
                  <a:pt x="33104" y="13458"/>
                  <a:pt x="33127" y="12202"/>
                  <a:pt x="33080" y="10946"/>
                </a:cubicBezTo>
                <a:cubicBezTo>
                  <a:pt x="33034" y="9550"/>
                  <a:pt x="33104" y="8130"/>
                  <a:pt x="32708" y="6758"/>
                </a:cubicBezTo>
                <a:cubicBezTo>
                  <a:pt x="32546" y="6061"/>
                  <a:pt x="32220" y="5432"/>
                  <a:pt x="31895" y="4804"/>
                </a:cubicBezTo>
                <a:cubicBezTo>
                  <a:pt x="31638" y="4361"/>
                  <a:pt x="31452" y="3874"/>
                  <a:pt x="31104" y="3524"/>
                </a:cubicBezTo>
                <a:cubicBezTo>
                  <a:pt x="30475" y="2873"/>
                  <a:pt x="29963" y="2733"/>
                  <a:pt x="29498" y="2128"/>
                </a:cubicBezTo>
                <a:cubicBezTo>
                  <a:pt x="29196" y="1756"/>
                  <a:pt x="28753" y="1594"/>
                  <a:pt x="28359" y="1384"/>
                </a:cubicBezTo>
                <a:cubicBezTo>
                  <a:pt x="28163" y="1276"/>
                  <a:pt x="27988" y="1126"/>
                  <a:pt x="27758" y="1126"/>
                </a:cubicBezTo>
                <a:cubicBezTo>
                  <a:pt x="27741" y="1126"/>
                  <a:pt x="27725" y="1127"/>
                  <a:pt x="27707" y="1129"/>
                </a:cubicBezTo>
                <a:lnTo>
                  <a:pt x="27683" y="1129"/>
                </a:lnTo>
                <a:cubicBezTo>
                  <a:pt x="27538" y="1087"/>
                  <a:pt x="27392" y="1008"/>
                  <a:pt x="27246" y="1008"/>
                </a:cubicBezTo>
                <a:cubicBezTo>
                  <a:pt x="27230" y="1008"/>
                  <a:pt x="27213" y="1009"/>
                  <a:pt x="27196" y="1012"/>
                </a:cubicBezTo>
                <a:cubicBezTo>
                  <a:pt x="27149" y="1012"/>
                  <a:pt x="27125" y="1012"/>
                  <a:pt x="27103" y="989"/>
                </a:cubicBezTo>
                <a:lnTo>
                  <a:pt x="27103" y="989"/>
                </a:lnTo>
                <a:lnTo>
                  <a:pt x="27125" y="1012"/>
                </a:lnTo>
                <a:cubicBezTo>
                  <a:pt x="27103" y="989"/>
                  <a:pt x="27103" y="989"/>
                  <a:pt x="27078" y="989"/>
                </a:cubicBezTo>
                <a:cubicBezTo>
                  <a:pt x="27032" y="965"/>
                  <a:pt x="27032" y="965"/>
                  <a:pt x="27056" y="965"/>
                </a:cubicBezTo>
                <a:cubicBezTo>
                  <a:pt x="26985" y="943"/>
                  <a:pt x="26939" y="896"/>
                  <a:pt x="26870" y="896"/>
                </a:cubicBezTo>
                <a:cubicBezTo>
                  <a:pt x="26851" y="893"/>
                  <a:pt x="26832" y="891"/>
                  <a:pt x="26813" y="891"/>
                </a:cubicBezTo>
                <a:cubicBezTo>
                  <a:pt x="26580" y="891"/>
                  <a:pt x="26386" y="1150"/>
                  <a:pt x="26451" y="1408"/>
                </a:cubicBezTo>
                <a:cubicBezTo>
                  <a:pt x="26498" y="1616"/>
                  <a:pt x="26730" y="1687"/>
                  <a:pt x="26892" y="1756"/>
                </a:cubicBezTo>
                <a:cubicBezTo>
                  <a:pt x="26985" y="1803"/>
                  <a:pt x="27103" y="1827"/>
                  <a:pt x="27196" y="1827"/>
                </a:cubicBezTo>
                <a:cubicBezTo>
                  <a:pt x="28080" y="2525"/>
                  <a:pt x="28939" y="3316"/>
                  <a:pt x="29801" y="4268"/>
                </a:cubicBezTo>
                <a:cubicBezTo>
                  <a:pt x="30382" y="4944"/>
                  <a:pt x="30707" y="5688"/>
                  <a:pt x="30894" y="6688"/>
                </a:cubicBezTo>
                <a:cubicBezTo>
                  <a:pt x="31057" y="7875"/>
                  <a:pt x="30987" y="9736"/>
                  <a:pt x="30871" y="11178"/>
                </a:cubicBezTo>
                <a:cubicBezTo>
                  <a:pt x="30871" y="11992"/>
                  <a:pt x="30754" y="12457"/>
                  <a:pt x="30754" y="13294"/>
                </a:cubicBezTo>
                <a:cubicBezTo>
                  <a:pt x="30707" y="13784"/>
                  <a:pt x="30521" y="14737"/>
                  <a:pt x="30475" y="15459"/>
                </a:cubicBezTo>
                <a:cubicBezTo>
                  <a:pt x="30406" y="16598"/>
                  <a:pt x="30313" y="17714"/>
                  <a:pt x="30242" y="18831"/>
                </a:cubicBezTo>
                <a:cubicBezTo>
                  <a:pt x="30242" y="19436"/>
                  <a:pt x="30266" y="19972"/>
                  <a:pt x="30335" y="20506"/>
                </a:cubicBezTo>
                <a:cubicBezTo>
                  <a:pt x="30034" y="20483"/>
                  <a:pt x="29730" y="20483"/>
                  <a:pt x="29382" y="20459"/>
                </a:cubicBezTo>
                <a:cubicBezTo>
                  <a:pt x="28773" y="20429"/>
                  <a:pt x="28174" y="20391"/>
                  <a:pt x="27572" y="20391"/>
                </a:cubicBezTo>
                <a:cubicBezTo>
                  <a:pt x="27231" y="20391"/>
                  <a:pt x="26889" y="20403"/>
                  <a:pt x="26544" y="20437"/>
                </a:cubicBezTo>
                <a:lnTo>
                  <a:pt x="24240" y="20366"/>
                </a:lnTo>
                <a:cubicBezTo>
                  <a:pt x="23381" y="20366"/>
                  <a:pt x="23170" y="20251"/>
                  <a:pt x="22124" y="20133"/>
                </a:cubicBezTo>
                <a:cubicBezTo>
                  <a:pt x="21961" y="20111"/>
                  <a:pt x="21659" y="20087"/>
                  <a:pt x="21588" y="20065"/>
                </a:cubicBezTo>
                <a:cubicBezTo>
                  <a:pt x="21402" y="20018"/>
                  <a:pt x="21240" y="19947"/>
                  <a:pt x="21054" y="19947"/>
                </a:cubicBezTo>
                <a:cubicBezTo>
                  <a:pt x="20891" y="19901"/>
                  <a:pt x="21030" y="19947"/>
                  <a:pt x="20775" y="19832"/>
                </a:cubicBezTo>
                <a:cubicBezTo>
                  <a:pt x="20589" y="19739"/>
                  <a:pt x="20379" y="19646"/>
                  <a:pt x="20193" y="19529"/>
                </a:cubicBezTo>
                <a:cubicBezTo>
                  <a:pt x="20193" y="19529"/>
                  <a:pt x="20170" y="19529"/>
                  <a:pt x="20170" y="19506"/>
                </a:cubicBezTo>
                <a:cubicBezTo>
                  <a:pt x="20170" y="19494"/>
                  <a:pt x="20169" y="19485"/>
                  <a:pt x="20167" y="19478"/>
                </a:cubicBezTo>
                <a:lnTo>
                  <a:pt x="20167" y="19478"/>
                </a:lnTo>
                <a:cubicBezTo>
                  <a:pt x="20168" y="19479"/>
                  <a:pt x="20169" y="19481"/>
                  <a:pt x="20170" y="19482"/>
                </a:cubicBezTo>
                <a:cubicBezTo>
                  <a:pt x="20007" y="19156"/>
                  <a:pt x="20193" y="18319"/>
                  <a:pt x="20450" y="17785"/>
                </a:cubicBezTo>
                <a:cubicBezTo>
                  <a:pt x="20751" y="17156"/>
                  <a:pt x="21356" y="16575"/>
                  <a:pt x="21706" y="15738"/>
                </a:cubicBezTo>
                <a:cubicBezTo>
                  <a:pt x="22497" y="14063"/>
                  <a:pt x="23241" y="12295"/>
                  <a:pt x="23288" y="10410"/>
                </a:cubicBezTo>
                <a:cubicBezTo>
                  <a:pt x="23170" y="8921"/>
                  <a:pt x="22729" y="7456"/>
                  <a:pt x="22240" y="6315"/>
                </a:cubicBezTo>
                <a:cubicBezTo>
                  <a:pt x="21775" y="5338"/>
                  <a:pt x="21194" y="4408"/>
                  <a:pt x="20775" y="3409"/>
                </a:cubicBezTo>
                <a:cubicBezTo>
                  <a:pt x="20518" y="2850"/>
                  <a:pt x="20193" y="2339"/>
                  <a:pt x="19845" y="1849"/>
                </a:cubicBezTo>
                <a:cubicBezTo>
                  <a:pt x="19612" y="1455"/>
                  <a:pt x="19402" y="1036"/>
                  <a:pt x="19100" y="710"/>
                </a:cubicBezTo>
                <a:cubicBezTo>
                  <a:pt x="18681" y="143"/>
                  <a:pt x="18014" y="31"/>
                  <a:pt x="17375" y="31"/>
                </a:cubicBezTo>
                <a:cubicBezTo>
                  <a:pt x="17306" y="31"/>
                  <a:pt x="17237" y="32"/>
                  <a:pt x="17169" y="35"/>
                </a:cubicBezTo>
                <a:lnTo>
                  <a:pt x="17146" y="35"/>
                </a:lnTo>
                <a:cubicBezTo>
                  <a:pt x="17100" y="35"/>
                  <a:pt x="17053" y="35"/>
                  <a:pt x="17029" y="12"/>
                </a:cubicBezTo>
                <a:cubicBezTo>
                  <a:pt x="17001" y="4"/>
                  <a:pt x="16972" y="0"/>
                  <a:pt x="16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13"/>
          <p:cNvGrpSpPr/>
          <p:nvPr/>
        </p:nvGrpSpPr>
        <p:grpSpPr>
          <a:xfrm>
            <a:off x="1229150" y="4436850"/>
            <a:ext cx="446225" cy="418075"/>
            <a:chOff x="234500" y="4006400"/>
            <a:chExt cx="446225" cy="418075"/>
          </a:xfrm>
        </p:grpSpPr>
        <p:sp>
          <p:nvSpPr>
            <p:cNvPr id="333" name="Google Shape;333;p13"/>
            <p:cNvSpPr/>
            <p:nvPr/>
          </p:nvSpPr>
          <p:spPr>
            <a:xfrm>
              <a:off x="234500" y="4072575"/>
              <a:ext cx="132175" cy="351900"/>
            </a:xfrm>
            <a:custGeom>
              <a:avLst/>
              <a:gdLst/>
              <a:ahLst/>
              <a:cxnLst/>
              <a:rect l="l" t="t" r="r" b="b"/>
              <a:pathLst>
                <a:path w="5287" h="14076" extrusionOk="0">
                  <a:moveTo>
                    <a:pt x="3173" y="0"/>
                  </a:moveTo>
                  <a:cubicBezTo>
                    <a:pt x="3112" y="0"/>
                    <a:pt x="3048" y="18"/>
                    <a:pt x="2983" y="57"/>
                  </a:cubicBezTo>
                  <a:cubicBezTo>
                    <a:pt x="1634" y="593"/>
                    <a:pt x="727" y="1779"/>
                    <a:pt x="2053" y="2919"/>
                  </a:cubicBezTo>
                  <a:cubicBezTo>
                    <a:pt x="2402" y="3245"/>
                    <a:pt x="3193" y="3478"/>
                    <a:pt x="3240" y="3593"/>
                  </a:cubicBezTo>
                  <a:cubicBezTo>
                    <a:pt x="3402" y="3779"/>
                    <a:pt x="3216" y="5128"/>
                    <a:pt x="2635" y="5664"/>
                  </a:cubicBezTo>
                  <a:cubicBezTo>
                    <a:pt x="2170" y="6130"/>
                    <a:pt x="1611" y="6502"/>
                    <a:pt x="1425" y="7175"/>
                  </a:cubicBezTo>
                  <a:cubicBezTo>
                    <a:pt x="1169" y="7827"/>
                    <a:pt x="1286" y="8618"/>
                    <a:pt x="1727" y="9176"/>
                  </a:cubicBezTo>
                  <a:cubicBezTo>
                    <a:pt x="1959" y="9455"/>
                    <a:pt x="2332" y="9595"/>
                    <a:pt x="2657" y="9734"/>
                  </a:cubicBezTo>
                  <a:cubicBezTo>
                    <a:pt x="2704" y="9758"/>
                    <a:pt x="2821" y="9805"/>
                    <a:pt x="2821" y="9805"/>
                  </a:cubicBezTo>
                  <a:cubicBezTo>
                    <a:pt x="3007" y="9898"/>
                    <a:pt x="3216" y="9967"/>
                    <a:pt x="3402" y="10060"/>
                  </a:cubicBezTo>
                  <a:lnTo>
                    <a:pt x="3402" y="10084"/>
                  </a:lnTo>
                  <a:lnTo>
                    <a:pt x="3402" y="10131"/>
                  </a:lnTo>
                  <a:lnTo>
                    <a:pt x="3402" y="10224"/>
                  </a:lnTo>
                  <a:cubicBezTo>
                    <a:pt x="3379" y="10317"/>
                    <a:pt x="3333" y="10572"/>
                    <a:pt x="3309" y="10642"/>
                  </a:cubicBezTo>
                  <a:cubicBezTo>
                    <a:pt x="3286" y="10875"/>
                    <a:pt x="2750" y="11294"/>
                    <a:pt x="2378" y="11874"/>
                  </a:cubicBezTo>
                  <a:cubicBezTo>
                    <a:pt x="2285" y="12014"/>
                    <a:pt x="2146" y="12131"/>
                    <a:pt x="2099" y="12293"/>
                  </a:cubicBezTo>
                  <a:cubicBezTo>
                    <a:pt x="1634" y="11899"/>
                    <a:pt x="1146" y="11456"/>
                    <a:pt x="703" y="11130"/>
                  </a:cubicBezTo>
                  <a:cubicBezTo>
                    <a:pt x="652" y="11104"/>
                    <a:pt x="600" y="11093"/>
                    <a:pt x="551" y="11093"/>
                  </a:cubicBezTo>
                  <a:cubicBezTo>
                    <a:pt x="241" y="11093"/>
                    <a:pt x="1" y="11541"/>
                    <a:pt x="262" y="11781"/>
                  </a:cubicBezTo>
                  <a:cubicBezTo>
                    <a:pt x="982" y="12410"/>
                    <a:pt x="2239" y="13434"/>
                    <a:pt x="2657" y="13829"/>
                  </a:cubicBezTo>
                  <a:cubicBezTo>
                    <a:pt x="2704" y="13899"/>
                    <a:pt x="2728" y="13922"/>
                    <a:pt x="2728" y="13922"/>
                  </a:cubicBezTo>
                  <a:cubicBezTo>
                    <a:pt x="2819" y="14014"/>
                    <a:pt x="2939" y="14076"/>
                    <a:pt x="3077" y="14076"/>
                  </a:cubicBezTo>
                  <a:cubicBezTo>
                    <a:pt x="3114" y="14076"/>
                    <a:pt x="3153" y="14071"/>
                    <a:pt x="3193" y="14061"/>
                  </a:cubicBezTo>
                  <a:cubicBezTo>
                    <a:pt x="3355" y="14015"/>
                    <a:pt x="3448" y="13899"/>
                    <a:pt x="3519" y="13735"/>
                  </a:cubicBezTo>
                  <a:cubicBezTo>
                    <a:pt x="3659" y="13503"/>
                    <a:pt x="3566" y="13620"/>
                    <a:pt x="3845" y="13341"/>
                  </a:cubicBezTo>
                  <a:cubicBezTo>
                    <a:pt x="4031" y="13108"/>
                    <a:pt x="4611" y="12922"/>
                    <a:pt x="5054" y="12526"/>
                  </a:cubicBezTo>
                  <a:cubicBezTo>
                    <a:pt x="5287" y="12247"/>
                    <a:pt x="5054" y="11781"/>
                    <a:pt x="4682" y="11781"/>
                  </a:cubicBezTo>
                  <a:cubicBezTo>
                    <a:pt x="4518" y="11781"/>
                    <a:pt x="4403" y="11874"/>
                    <a:pt x="4263" y="11968"/>
                  </a:cubicBezTo>
                  <a:cubicBezTo>
                    <a:pt x="3914" y="12131"/>
                    <a:pt x="3566" y="12317"/>
                    <a:pt x="3286" y="12572"/>
                  </a:cubicBezTo>
                  <a:cubicBezTo>
                    <a:pt x="3147" y="12690"/>
                    <a:pt x="3007" y="12805"/>
                    <a:pt x="2890" y="12969"/>
                  </a:cubicBezTo>
                  <a:cubicBezTo>
                    <a:pt x="2843" y="12922"/>
                    <a:pt x="2775" y="12876"/>
                    <a:pt x="2704" y="12805"/>
                  </a:cubicBezTo>
                  <a:cubicBezTo>
                    <a:pt x="2983" y="12619"/>
                    <a:pt x="3100" y="12271"/>
                    <a:pt x="3309" y="12038"/>
                  </a:cubicBezTo>
                  <a:cubicBezTo>
                    <a:pt x="3820" y="11502"/>
                    <a:pt x="4193" y="10968"/>
                    <a:pt x="4217" y="10200"/>
                  </a:cubicBezTo>
                  <a:cubicBezTo>
                    <a:pt x="4217" y="9945"/>
                    <a:pt x="4124" y="9665"/>
                    <a:pt x="3938" y="9479"/>
                  </a:cubicBezTo>
                  <a:cubicBezTo>
                    <a:pt x="3752" y="9316"/>
                    <a:pt x="3495" y="9247"/>
                    <a:pt x="3262" y="9129"/>
                  </a:cubicBezTo>
                  <a:cubicBezTo>
                    <a:pt x="2332" y="8688"/>
                    <a:pt x="2309" y="8804"/>
                    <a:pt x="2146" y="8059"/>
                  </a:cubicBezTo>
                  <a:cubicBezTo>
                    <a:pt x="2053" y="7851"/>
                    <a:pt x="2285" y="7153"/>
                    <a:pt x="2449" y="6967"/>
                  </a:cubicBezTo>
                  <a:cubicBezTo>
                    <a:pt x="2775" y="6641"/>
                    <a:pt x="3147" y="6362"/>
                    <a:pt x="3426" y="5990"/>
                  </a:cubicBezTo>
                  <a:cubicBezTo>
                    <a:pt x="3960" y="5199"/>
                    <a:pt x="4450" y="3779"/>
                    <a:pt x="3727" y="2966"/>
                  </a:cubicBezTo>
                  <a:cubicBezTo>
                    <a:pt x="3541" y="2802"/>
                    <a:pt x="3286" y="2733"/>
                    <a:pt x="3076" y="2616"/>
                  </a:cubicBezTo>
                  <a:cubicBezTo>
                    <a:pt x="2635" y="2430"/>
                    <a:pt x="2425" y="2221"/>
                    <a:pt x="2332" y="2128"/>
                  </a:cubicBezTo>
                  <a:cubicBezTo>
                    <a:pt x="2006" y="1546"/>
                    <a:pt x="2216" y="1291"/>
                    <a:pt x="3355" y="733"/>
                  </a:cubicBezTo>
                  <a:cubicBezTo>
                    <a:pt x="3730" y="516"/>
                    <a:pt x="3504" y="0"/>
                    <a:pt x="3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302700" y="4316525"/>
              <a:ext cx="2350" cy="1200"/>
            </a:xfrm>
            <a:custGeom>
              <a:avLst/>
              <a:gdLst/>
              <a:ahLst/>
              <a:cxnLst/>
              <a:rect l="l" t="t" r="r" b="b"/>
              <a:pathLst>
                <a:path w="94" h="48" extrusionOk="0">
                  <a:moveTo>
                    <a:pt x="0" y="0"/>
                  </a:moveTo>
                  <a:lnTo>
                    <a:pt x="0" y="0"/>
                  </a:lnTo>
                  <a:cubicBezTo>
                    <a:pt x="8" y="9"/>
                    <a:pt x="17" y="14"/>
                    <a:pt x="27" y="19"/>
                  </a:cubicBezTo>
                  <a:lnTo>
                    <a:pt x="27" y="19"/>
                  </a:lnTo>
                  <a:cubicBezTo>
                    <a:pt x="19" y="14"/>
                    <a:pt x="11" y="8"/>
                    <a:pt x="0" y="0"/>
                  </a:cubicBezTo>
                  <a:close/>
                  <a:moveTo>
                    <a:pt x="27" y="19"/>
                  </a:moveTo>
                  <a:lnTo>
                    <a:pt x="27" y="19"/>
                  </a:lnTo>
                  <a:cubicBezTo>
                    <a:pt x="69" y="47"/>
                    <a:pt x="73" y="47"/>
                    <a:pt x="93" y="47"/>
                  </a:cubicBezTo>
                  <a:cubicBezTo>
                    <a:pt x="64" y="32"/>
                    <a:pt x="44" y="26"/>
                    <a:pt x="27" y="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392800" y="4049725"/>
              <a:ext cx="137900" cy="317650"/>
            </a:xfrm>
            <a:custGeom>
              <a:avLst/>
              <a:gdLst/>
              <a:ahLst/>
              <a:cxnLst/>
              <a:rect l="l" t="t" r="r" b="b"/>
              <a:pathLst>
                <a:path w="5516" h="12706" extrusionOk="0">
                  <a:moveTo>
                    <a:pt x="2290" y="0"/>
                  </a:moveTo>
                  <a:cubicBezTo>
                    <a:pt x="2201" y="0"/>
                    <a:pt x="2109" y="33"/>
                    <a:pt x="2026" y="111"/>
                  </a:cubicBezTo>
                  <a:cubicBezTo>
                    <a:pt x="1024" y="995"/>
                    <a:pt x="1" y="2693"/>
                    <a:pt x="1467" y="3623"/>
                  </a:cubicBezTo>
                  <a:cubicBezTo>
                    <a:pt x="2119" y="3973"/>
                    <a:pt x="2094" y="3926"/>
                    <a:pt x="2398" y="4392"/>
                  </a:cubicBezTo>
                  <a:lnTo>
                    <a:pt x="2398" y="4414"/>
                  </a:lnTo>
                  <a:cubicBezTo>
                    <a:pt x="2420" y="4438"/>
                    <a:pt x="2420" y="4460"/>
                    <a:pt x="2420" y="4485"/>
                  </a:cubicBezTo>
                  <a:cubicBezTo>
                    <a:pt x="2420" y="4507"/>
                    <a:pt x="2420" y="4507"/>
                    <a:pt x="2444" y="4531"/>
                  </a:cubicBezTo>
                  <a:cubicBezTo>
                    <a:pt x="2444" y="4578"/>
                    <a:pt x="2444" y="4671"/>
                    <a:pt x="2420" y="4740"/>
                  </a:cubicBezTo>
                  <a:cubicBezTo>
                    <a:pt x="2258" y="5322"/>
                    <a:pt x="2212" y="5624"/>
                    <a:pt x="1955" y="5973"/>
                  </a:cubicBezTo>
                  <a:cubicBezTo>
                    <a:pt x="1746" y="6299"/>
                    <a:pt x="1490" y="6601"/>
                    <a:pt x="1350" y="6973"/>
                  </a:cubicBezTo>
                  <a:cubicBezTo>
                    <a:pt x="1257" y="7345"/>
                    <a:pt x="1257" y="7810"/>
                    <a:pt x="1467" y="8160"/>
                  </a:cubicBezTo>
                  <a:cubicBezTo>
                    <a:pt x="1815" y="8741"/>
                    <a:pt x="2932" y="8927"/>
                    <a:pt x="3235" y="9044"/>
                  </a:cubicBezTo>
                  <a:cubicBezTo>
                    <a:pt x="3258" y="9091"/>
                    <a:pt x="3282" y="9113"/>
                    <a:pt x="3211" y="9485"/>
                  </a:cubicBezTo>
                  <a:cubicBezTo>
                    <a:pt x="3096" y="9928"/>
                    <a:pt x="3096" y="9928"/>
                    <a:pt x="2770" y="10393"/>
                  </a:cubicBezTo>
                  <a:cubicBezTo>
                    <a:pt x="2677" y="10533"/>
                    <a:pt x="2584" y="10672"/>
                    <a:pt x="2560" y="10834"/>
                  </a:cubicBezTo>
                  <a:cubicBezTo>
                    <a:pt x="2188" y="10555"/>
                    <a:pt x="1793" y="10300"/>
                    <a:pt x="1421" y="10021"/>
                  </a:cubicBezTo>
                  <a:cubicBezTo>
                    <a:pt x="1353" y="9987"/>
                    <a:pt x="1260" y="9965"/>
                    <a:pt x="1179" y="9965"/>
                  </a:cubicBezTo>
                  <a:cubicBezTo>
                    <a:pt x="1149" y="9965"/>
                    <a:pt x="1120" y="9968"/>
                    <a:pt x="1095" y="9975"/>
                  </a:cubicBezTo>
                  <a:cubicBezTo>
                    <a:pt x="723" y="10068"/>
                    <a:pt x="652" y="10602"/>
                    <a:pt x="978" y="10788"/>
                  </a:cubicBezTo>
                  <a:cubicBezTo>
                    <a:pt x="1793" y="11346"/>
                    <a:pt x="2420" y="11765"/>
                    <a:pt x="2956" y="12277"/>
                  </a:cubicBezTo>
                  <a:cubicBezTo>
                    <a:pt x="2978" y="12323"/>
                    <a:pt x="3072" y="12394"/>
                    <a:pt x="3118" y="12440"/>
                  </a:cubicBezTo>
                  <a:cubicBezTo>
                    <a:pt x="3220" y="12600"/>
                    <a:pt x="3404" y="12705"/>
                    <a:pt x="3578" y="12705"/>
                  </a:cubicBezTo>
                  <a:cubicBezTo>
                    <a:pt x="3683" y="12705"/>
                    <a:pt x="3784" y="12667"/>
                    <a:pt x="3862" y="12580"/>
                  </a:cubicBezTo>
                  <a:cubicBezTo>
                    <a:pt x="4166" y="12115"/>
                    <a:pt x="4259" y="12115"/>
                    <a:pt x="4793" y="11672"/>
                  </a:cubicBezTo>
                  <a:cubicBezTo>
                    <a:pt x="4864" y="11625"/>
                    <a:pt x="5165" y="11417"/>
                    <a:pt x="5236" y="11346"/>
                  </a:cubicBezTo>
                  <a:cubicBezTo>
                    <a:pt x="5468" y="11184"/>
                    <a:pt x="5515" y="10788"/>
                    <a:pt x="5258" y="10626"/>
                  </a:cubicBezTo>
                  <a:cubicBezTo>
                    <a:pt x="5184" y="10559"/>
                    <a:pt x="5100" y="10531"/>
                    <a:pt x="5016" y="10531"/>
                  </a:cubicBezTo>
                  <a:cubicBezTo>
                    <a:pt x="4865" y="10531"/>
                    <a:pt x="4712" y="10622"/>
                    <a:pt x="4607" y="10741"/>
                  </a:cubicBezTo>
                  <a:cubicBezTo>
                    <a:pt x="4445" y="10834"/>
                    <a:pt x="4281" y="10952"/>
                    <a:pt x="4142" y="11067"/>
                  </a:cubicBezTo>
                  <a:cubicBezTo>
                    <a:pt x="3933" y="11253"/>
                    <a:pt x="3701" y="11417"/>
                    <a:pt x="3514" y="11603"/>
                  </a:cubicBezTo>
                  <a:cubicBezTo>
                    <a:pt x="3397" y="11510"/>
                    <a:pt x="3282" y="11393"/>
                    <a:pt x="3142" y="11300"/>
                  </a:cubicBezTo>
                  <a:cubicBezTo>
                    <a:pt x="3165" y="11300"/>
                    <a:pt x="3189" y="11300"/>
                    <a:pt x="3189" y="11277"/>
                  </a:cubicBezTo>
                  <a:cubicBezTo>
                    <a:pt x="3397" y="11184"/>
                    <a:pt x="3421" y="10927"/>
                    <a:pt x="3561" y="10766"/>
                  </a:cubicBezTo>
                  <a:cubicBezTo>
                    <a:pt x="3980" y="10183"/>
                    <a:pt x="4259" y="9346"/>
                    <a:pt x="3955" y="8648"/>
                  </a:cubicBezTo>
                  <a:cubicBezTo>
                    <a:pt x="3794" y="8322"/>
                    <a:pt x="3421" y="8229"/>
                    <a:pt x="3096" y="8160"/>
                  </a:cubicBezTo>
                  <a:cubicBezTo>
                    <a:pt x="2653" y="8067"/>
                    <a:pt x="2374" y="7903"/>
                    <a:pt x="2258" y="7810"/>
                  </a:cubicBezTo>
                  <a:lnTo>
                    <a:pt x="2165" y="7717"/>
                  </a:lnTo>
                  <a:lnTo>
                    <a:pt x="2165" y="7695"/>
                  </a:lnTo>
                  <a:cubicBezTo>
                    <a:pt x="2141" y="7648"/>
                    <a:pt x="2141" y="7624"/>
                    <a:pt x="2119" y="7578"/>
                  </a:cubicBezTo>
                  <a:lnTo>
                    <a:pt x="2119" y="7298"/>
                  </a:lnTo>
                  <a:cubicBezTo>
                    <a:pt x="2165" y="7159"/>
                    <a:pt x="2141" y="7230"/>
                    <a:pt x="2305" y="6950"/>
                  </a:cubicBezTo>
                  <a:cubicBezTo>
                    <a:pt x="2653" y="6439"/>
                    <a:pt x="3025" y="5903"/>
                    <a:pt x="3118" y="5276"/>
                  </a:cubicBezTo>
                  <a:cubicBezTo>
                    <a:pt x="3258" y="4926"/>
                    <a:pt x="3304" y="4531"/>
                    <a:pt x="3189" y="4159"/>
                  </a:cubicBezTo>
                  <a:cubicBezTo>
                    <a:pt x="3025" y="3833"/>
                    <a:pt x="2792" y="3508"/>
                    <a:pt x="2513" y="3275"/>
                  </a:cubicBezTo>
                  <a:cubicBezTo>
                    <a:pt x="2026" y="2972"/>
                    <a:pt x="1700" y="2856"/>
                    <a:pt x="1653" y="2717"/>
                  </a:cubicBezTo>
                  <a:cubicBezTo>
                    <a:pt x="1304" y="2112"/>
                    <a:pt x="1746" y="1507"/>
                    <a:pt x="2584" y="670"/>
                  </a:cubicBezTo>
                  <a:cubicBezTo>
                    <a:pt x="2873" y="398"/>
                    <a:pt x="2601"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548675" y="4006400"/>
              <a:ext cx="132050" cy="327900"/>
            </a:xfrm>
            <a:custGeom>
              <a:avLst/>
              <a:gdLst/>
              <a:ahLst/>
              <a:cxnLst/>
              <a:rect l="l" t="t" r="r" b="b"/>
              <a:pathLst>
                <a:path w="5282" h="13116" extrusionOk="0">
                  <a:moveTo>
                    <a:pt x="5118" y="11285"/>
                  </a:moveTo>
                  <a:cubicBezTo>
                    <a:pt x="5119" y="11285"/>
                    <a:pt x="5100" y="11301"/>
                    <a:pt x="5044" y="11344"/>
                  </a:cubicBezTo>
                  <a:lnTo>
                    <a:pt x="5044" y="11344"/>
                  </a:lnTo>
                  <a:cubicBezTo>
                    <a:pt x="5080" y="11312"/>
                    <a:pt x="5116" y="11285"/>
                    <a:pt x="5118" y="11285"/>
                  </a:cubicBezTo>
                  <a:close/>
                  <a:moveTo>
                    <a:pt x="2205" y="0"/>
                  </a:moveTo>
                  <a:cubicBezTo>
                    <a:pt x="2114" y="0"/>
                    <a:pt x="2018" y="36"/>
                    <a:pt x="1932" y="123"/>
                  </a:cubicBezTo>
                  <a:cubicBezTo>
                    <a:pt x="955" y="960"/>
                    <a:pt x="0" y="2077"/>
                    <a:pt x="47" y="3448"/>
                  </a:cubicBezTo>
                  <a:cubicBezTo>
                    <a:pt x="47" y="3798"/>
                    <a:pt x="117" y="4146"/>
                    <a:pt x="372" y="4379"/>
                  </a:cubicBezTo>
                  <a:cubicBezTo>
                    <a:pt x="1048" y="5008"/>
                    <a:pt x="1815" y="5101"/>
                    <a:pt x="2233" y="5682"/>
                  </a:cubicBezTo>
                  <a:cubicBezTo>
                    <a:pt x="2351" y="5914"/>
                    <a:pt x="2513" y="5961"/>
                    <a:pt x="2118" y="6543"/>
                  </a:cubicBezTo>
                  <a:cubicBezTo>
                    <a:pt x="2047" y="6612"/>
                    <a:pt x="1908" y="6776"/>
                    <a:pt x="1839" y="6822"/>
                  </a:cubicBezTo>
                  <a:cubicBezTo>
                    <a:pt x="1839" y="6845"/>
                    <a:pt x="1815" y="6845"/>
                    <a:pt x="1815" y="6845"/>
                  </a:cubicBezTo>
                  <a:cubicBezTo>
                    <a:pt x="1163" y="7195"/>
                    <a:pt x="583" y="8032"/>
                    <a:pt x="908" y="8777"/>
                  </a:cubicBezTo>
                  <a:cubicBezTo>
                    <a:pt x="1163" y="9661"/>
                    <a:pt x="2513" y="9707"/>
                    <a:pt x="2723" y="9822"/>
                  </a:cubicBezTo>
                  <a:lnTo>
                    <a:pt x="2745" y="9847"/>
                  </a:lnTo>
                  <a:cubicBezTo>
                    <a:pt x="2769" y="9869"/>
                    <a:pt x="2792" y="9915"/>
                    <a:pt x="2816" y="9962"/>
                  </a:cubicBezTo>
                  <a:lnTo>
                    <a:pt x="2816" y="9986"/>
                  </a:lnTo>
                  <a:cubicBezTo>
                    <a:pt x="2838" y="10055"/>
                    <a:pt x="2862" y="10102"/>
                    <a:pt x="2769" y="10451"/>
                  </a:cubicBezTo>
                  <a:lnTo>
                    <a:pt x="2745" y="10474"/>
                  </a:lnTo>
                  <a:lnTo>
                    <a:pt x="2676" y="10613"/>
                  </a:lnTo>
                  <a:cubicBezTo>
                    <a:pt x="2537" y="10799"/>
                    <a:pt x="2326" y="10917"/>
                    <a:pt x="2140" y="11079"/>
                  </a:cubicBezTo>
                  <a:cubicBezTo>
                    <a:pt x="1861" y="10870"/>
                    <a:pt x="1560" y="10684"/>
                    <a:pt x="1303" y="10451"/>
                  </a:cubicBezTo>
                  <a:cubicBezTo>
                    <a:pt x="1107" y="10334"/>
                    <a:pt x="929" y="10151"/>
                    <a:pt x="697" y="10151"/>
                  </a:cubicBezTo>
                  <a:cubicBezTo>
                    <a:pt x="653" y="10151"/>
                    <a:pt x="607" y="10157"/>
                    <a:pt x="559" y="10172"/>
                  </a:cubicBezTo>
                  <a:cubicBezTo>
                    <a:pt x="186" y="10265"/>
                    <a:pt x="93" y="10846"/>
                    <a:pt x="465" y="11032"/>
                  </a:cubicBezTo>
                  <a:cubicBezTo>
                    <a:pt x="1141" y="11497"/>
                    <a:pt x="1932" y="12080"/>
                    <a:pt x="2094" y="12312"/>
                  </a:cubicBezTo>
                  <a:cubicBezTo>
                    <a:pt x="2202" y="12461"/>
                    <a:pt x="2269" y="12631"/>
                    <a:pt x="2387" y="12784"/>
                  </a:cubicBezTo>
                  <a:lnTo>
                    <a:pt x="2387" y="12784"/>
                  </a:lnTo>
                  <a:cubicBezTo>
                    <a:pt x="2370" y="12764"/>
                    <a:pt x="2361" y="12754"/>
                    <a:pt x="2359" y="12754"/>
                  </a:cubicBezTo>
                  <a:cubicBezTo>
                    <a:pt x="2355" y="12754"/>
                    <a:pt x="2380" y="12793"/>
                    <a:pt x="2420" y="12847"/>
                  </a:cubicBezTo>
                  <a:cubicBezTo>
                    <a:pt x="2594" y="13038"/>
                    <a:pt x="2752" y="13116"/>
                    <a:pt x="2902" y="13116"/>
                  </a:cubicBezTo>
                  <a:cubicBezTo>
                    <a:pt x="3153" y="13116"/>
                    <a:pt x="3382" y="12900"/>
                    <a:pt x="3629" y="12638"/>
                  </a:cubicBezTo>
                  <a:cubicBezTo>
                    <a:pt x="3908" y="12359"/>
                    <a:pt x="4234" y="12080"/>
                    <a:pt x="4560" y="11823"/>
                  </a:cubicBezTo>
                  <a:cubicBezTo>
                    <a:pt x="4630" y="11754"/>
                    <a:pt x="4723" y="11683"/>
                    <a:pt x="4746" y="11637"/>
                  </a:cubicBezTo>
                  <a:cubicBezTo>
                    <a:pt x="4858" y="11548"/>
                    <a:pt x="4925" y="11439"/>
                    <a:pt x="5033" y="11328"/>
                  </a:cubicBezTo>
                  <a:lnTo>
                    <a:pt x="5033" y="11328"/>
                  </a:lnTo>
                  <a:cubicBezTo>
                    <a:pt x="5016" y="11346"/>
                    <a:pt x="5003" y="11363"/>
                    <a:pt x="5003" y="11382"/>
                  </a:cubicBezTo>
                  <a:cubicBezTo>
                    <a:pt x="5012" y="11372"/>
                    <a:pt x="5022" y="11363"/>
                    <a:pt x="5033" y="11353"/>
                  </a:cubicBezTo>
                  <a:lnTo>
                    <a:pt x="5033" y="11353"/>
                  </a:lnTo>
                  <a:cubicBezTo>
                    <a:pt x="5192" y="11258"/>
                    <a:pt x="5281" y="11053"/>
                    <a:pt x="5258" y="10870"/>
                  </a:cubicBezTo>
                  <a:cubicBezTo>
                    <a:pt x="5242" y="10633"/>
                    <a:pt x="5013" y="10482"/>
                    <a:pt x="4787" y="10482"/>
                  </a:cubicBezTo>
                  <a:cubicBezTo>
                    <a:pt x="4679" y="10482"/>
                    <a:pt x="4573" y="10516"/>
                    <a:pt x="4491" y="10591"/>
                  </a:cubicBezTo>
                  <a:cubicBezTo>
                    <a:pt x="4094" y="10917"/>
                    <a:pt x="4234" y="10917"/>
                    <a:pt x="3886" y="11172"/>
                  </a:cubicBezTo>
                  <a:cubicBezTo>
                    <a:pt x="3583" y="11451"/>
                    <a:pt x="3304" y="11754"/>
                    <a:pt x="3024" y="12033"/>
                  </a:cubicBezTo>
                  <a:cubicBezTo>
                    <a:pt x="2955" y="11916"/>
                    <a:pt x="2909" y="11823"/>
                    <a:pt x="2862" y="11801"/>
                  </a:cubicBezTo>
                  <a:lnTo>
                    <a:pt x="2862" y="11776"/>
                  </a:lnTo>
                  <a:cubicBezTo>
                    <a:pt x="2931" y="11708"/>
                    <a:pt x="3002" y="11637"/>
                    <a:pt x="3071" y="11590"/>
                  </a:cubicBezTo>
                  <a:cubicBezTo>
                    <a:pt x="3769" y="11056"/>
                    <a:pt x="4072" y="9915"/>
                    <a:pt x="3443" y="9218"/>
                  </a:cubicBezTo>
                  <a:cubicBezTo>
                    <a:pt x="2955" y="8730"/>
                    <a:pt x="2490" y="8892"/>
                    <a:pt x="2072" y="8730"/>
                  </a:cubicBezTo>
                  <a:cubicBezTo>
                    <a:pt x="2025" y="8706"/>
                    <a:pt x="1908" y="8637"/>
                    <a:pt x="1839" y="8590"/>
                  </a:cubicBezTo>
                  <a:cubicBezTo>
                    <a:pt x="1675" y="8334"/>
                    <a:pt x="1699" y="8334"/>
                    <a:pt x="1746" y="8194"/>
                  </a:cubicBezTo>
                  <a:lnTo>
                    <a:pt x="1768" y="8172"/>
                  </a:lnTo>
                  <a:cubicBezTo>
                    <a:pt x="1954" y="7846"/>
                    <a:pt x="1861" y="7939"/>
                    <a:pt x="2094" y="7729"/>
                  </a:cubicBezTo>
                  <a:cubicBezTo>
                    <a:pt x="2490" y="7496"/>
                    <a:pt x="2838" y="7148"/>
                    <a:pt x="3049" y="6705"/>
                  </a:cubicBezTo>
                  <a:cubicBezTo>
                    <a:pt x="3979" y="4937"/>
                    <a:pt x="1234" y="4217"/>
                    <a:pt x="884" y="3774"/>
                  </a:cubicBezTo>
                  <a:cubicBezTo>
                    <a:pt x="583" y="3054"/>
                    <a:pt x="1256" y="1612"/>
                    <a:pt x="2490" y="681"/>
                  </a:cubicBezTo>
                  <a:cubicBezTo>
                    <a:pt x="2757" y="395"/>
                    <a:pt x="2505" y="0"/>
                    <a:pt x="2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3"/>
          <p:cNvSpPr/>
          <p:nvPr/>
        </p:nvSpPr>
        <p:spPr>
          <a:xfrm>
            <a:off x="8430900" y="4393867"/>
            <a:ext cx="873569" cy="239979"/>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8264525" y="699843"/>
            <a:ext cx="1206321" cy="603024"/>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13"/>
          <p:cNvGrpSpPr/>
          <p:nvPr/>
        </p:nvGrpSpPr>
        <p:grpSpPr>
          <a:xfrm>
            <a:off x="-106700" y="2538214"/>
            <a:ext cx="873593" cy="1179799"/>
            <a:chOff x="-106700" y="2538214"/>
            <a:chExt cx="873593" cy="1179799"/>
          </a:xfrm>
        </p:grpSpPr>
        <p:sp>
          <p:nvSpPr>
            <p:cNvPr id="340" name="Google Shape;340;p13"/>
            <p:cNvSpPr/>
            <p:nvPr/>
          </p:nvSpPr>
          <p:spPr>
            <a:xfrm>
              <a:off x="-106700" y="2538214"/>
              <a:ext cx="873593" cy="436698"/>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3"/>
            <p:cNvGrpSpPr/>
            <p:nvPr/>
          </p:nvGrpSpPr>
          <p:grpSpPr>
            <a:xfrm flipH="1">
              <a:off x="326304" y="3139000"/>
              <a:ext cx="172100" cy="325300"/>
              <a:chOff x="1469275" y="2250325"/>
              <a:chExt cx="172100" cy="325300"/>
            </a:xfrm>
          </p:grpSpPr>
          <p:sp>
            <p:nvSpPr>
              <p:cNvPr id="342" name="Google Shape;342;p1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13"/>
            <p:cNvGrpSpPr/>
            <p:nvPr/>
          </p:nvGrpSpPr>
          <p:grpSpPr>
            <a:xfrm flipH="1">
              <a:off x="250104" y="3369338"/>
              <a:ext cx="172100" cy="325300"/>
              <a:chOff x="1469275" y="2250325"/>
              <a:chExt cx="172100" cy="325300"/>
            </a:xfrm>
          </p:grpSpPr>
          <p:sp>
            <p:nvSpPr>
              <p:cNvPr id="345" name="Google Shape;345;p1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3"/>
            <p:cNvSpPr/>
            <p:nvPr/>
          </p:nvSpPr>
          <p:spPr>
            <a:xfrm flipH="1">
              <a:off x="547904" y="3579838"/>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9"/>
        <p:cNvGrpSpPr/>
        <p:nvPr/>
      </p:nvGrpSpPr>
      <p:grpSpPr>
        <a:xfrm>
          <a:off x="0" y="0"/>
          <a:ext cx="0" cy="0"/>
          <a:chOff x="0" y="0"/>
          <a:chExt cx="0" cy="0"/>
        </a:xfrm>
      </p:grpSpPr>
      <p:sp>
        <p:nvSpPr>
          <p:cNvPr id="480" name="Google Shape;480;p19"/>
          <p:cNvSpPr txBox="1">
            <a:spLocks noGrp="1"/>
          </p:cNvSpPr>
          <p:nvPr>
            <p:ph type="title"/>
          </p:nvPr>
        </p:nvSpPr>
        <p:spPr>
          <a:xfrm>
            <a:off x="2311800" y="6557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1" name="Google Shape;481;p19"/>
          <p:cNvSpPr txBox="1">
            <a:spLocks noGrp="1"/>
          </p:cNvSpPr>
          <p:nvPr>
            <p:ph type="subTitle" idx="1"/>
          </p:nvPr>
        </p:nvSpPr>
        <p:spPr>
          <a:xfrm>
            <a:off x="2351850" y="2620100"/>
            <a:ext cx="44403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flipH="1">
            <a:off x="7" y="4740799"/>
            <a:ext cx="9144068" cy="402686"/>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a:off x="8027535" y="539401"/>
            <a:ext cx="1424240" cy="1402941"/>
            <a:chOff x="954600" y="1317375"/>
            <a:chExt cx="1670075" cy="1645100"/>
          </a:xfrm>
        </p:grpSpPr>
        <p:sp>
          <p:nvSpPr>
            <p:cNvPr id="485" name="Google Shape;485;p19"/>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9"/>
          <p:cNvSpPr/>
          <p:nvPr/>
        </p:nvSpPr>
        <p:spPr>
          <a:xfrm flipH="1">
            <a:off x="-258675" y="336550"/>
            <a:ext cx="1253013" cy="62636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525"/>
        <p:cNvGrpSpPr/>
        <p:nvPr/>
      </p:nvGrpSpPr>
      <p:grpSpPr>
        <a:xfrm>
          <a:off x="0" y="0"/>
          <a:ext cx="0" cy="0"/>
          <a:chOff x="0" y="0"/>
          <a:chExt cx="0" cy="0"/>
        </a:xfrm>
      </p:grpSpPr>
      <p:sp>
        <p:nvSpPr>
          <p:cNvPr id="526" name="Google Shape;526;p21"/>
          <p:cNvSpPr txBox="1">
            <a:spLocks noGrp="1"/>
          </p:cNvSpPr>
          <p:nvPr>
            <p:ph type="title"/>
          </p:nvPr>
        </p:nvSpPr>
        <p:spPr>
          <a:xfrm>
            <a:off x="5262250" y="980850"/>
            <a:ext cx="2983500" cy="230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21"/>
          <p:cNvSpPr txBox="1">
            <a:spLocks noGrp="1"/>
          </p:cNvSpPr>
          <p:nvPr>
            <p:ph type="subTitle" idx="1"/>
          </p:nvPr>
        </p:nvSpPr>
        <p:spPr>
          <a:xfrm>
            <a:off x="5262250" y="3288150"/>
            <a:ext cx="2983500" cy="87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28" name="Google Shape;528;p21"/>
          <p:cNvGrpSpPr/>
          <p:nvPr/>
        </p:nvGrpSpPr>
        <p:grpSpPr>
          <a:xfrm>
            <a:off x="-374150" y="4574475"/>
            <a:ext cx="9892547" cy="615221"/>
            <a:chOff x="-839725" y="4574475"/>
            <a:chExt cx="9892547" cy="615221"/>
          </a:xfrm>
        </p:grpSpPr>
        <p:sp>
          <p:nvSpPr>
            <p:cNvPr id="529" name="Google Shape;529;p21"/>
            <p:cNvSpPr/>
            <p:nvPr/>
          </p:nvSpPr>
          <p:spPr>
            <a:xfrm>
              <a:off x="-839725" y="4574475"/>
              <a:ext cx="9853699" cy="615213"/>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1"/>
            <p:cNvSpPr/>
            <p:nvPr/>
          </p:nvSpPr>
          <p:spPr>
            <a:xfrm>
              <a:off x="-800877" y="4698409"/>
              <a:ext cx="9853699" cy="491287"/>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1"/>
            <p:cNvSpPr/>
            <p:nvPr/>
          </p:nvSpPr>
          <p:spPr>
            <a:xfrm>
              <a:off x="6290725" y="4938825"/>
              <a:ext cx="1948555" cy="110251"/>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1"/>
          <p:cNvSpPr/>
          <p:nvPr/>
        </p:nvSpPr>
        <p:spPr>
          <a:xfrm>
            <a:off x="8073153" y="137846"/>
            <a:ext cx="985716" cy="492746"/>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829"/>
        <p:cNvGrpSpPr/>
        <p:nvPr/>
      </p:nvGrpSpPr>
      <p:grpSpPr>
        <a:xfrm>
          <a:off x="0" y="0"/>
          <a:ext cx="0" cy="0"/>
          <a:chOff x="0" y="0"/>
          <a:chExt cx="0" cy="0"/>
        </a:xfrm>
      </p:grpSpPr>
      <p:sp>
        <p:nvSpPr>
          <p:cNvPr id="830" name="Google Shape;830;p35"/>
          <p:cNvSpPr/>
          <p:nvPr/>
        </p:nvSpPr>
        <p:spPr>
          <a:xfrm>
            <a:off x="6728938"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rot="10800000">
            <a:off x="7069988"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rot="9899998">
            <a:off x="7195582"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txBox="1">
            <a:spLocks noGrp="1"/>
          </p:cNvSpPr>
          <p:nvPr>
            <p:ph type="title"/>
          </p:nvPr>
        </p:nvSpPr>
        <p:spPr>
          <a:xfrm>
            <a:off x="720000" y="539399"/>
            <a:ext cx="4294800" cy="976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4" name="Google Shape;834;p35"/>
          <p:cNvSpPr txBox="1">
            <a:spLocks noGrp="1"/>
          </p:cNvSpPr>
          <p:nvPr>
            <p:ph type="subTitle" idx="1"/>
          </p:nvPr>
        </p:nvSpPr>
        <p:spPr>
          <a:xfrm>
            <a:off x="720000" y="1686313"/>
            <a:ext cx="3434700" cy="126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5" name="Google Shape;835;p35"/>
          <p:cNvSpPr txBox="1"/>
          <p:nvPr/>
        </p:nvSpPr>
        <p:spPr>
          <a:xfrm>
            <a:off x="720000" y="3603800"/>
            <a:ext cx="40998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000">
                <a:solidFill>
                  <a:schemeClr val="dk1"/>
                </a:solidFill>
                <a:latin typeface="Rubik"/>
                <a:ea typeface="Rubik"/>
                <a:cs typeface="Rubik"/>
                <a:sym typeface="Rubik"/>
              </a:rPr>
              <a:t>CREDITS: This presentation template was created by </a:t>
            </a:r>
            <a:r>
              <a:rPr lang="en" sz="1000" b="1">
                <a:solidFill>
                  <a:schemeClr val="dk1"/>
                </a:solidFill>
                <a:uFill>
                  <a:noFill/>
                </a:uFill>
                <a:latin typeface="Rubik"/>
                <a:ea typeface="Rubik"/>
                <a:cs typeface="Rubik"/>
                <a:sym typeface="Rubik"/>
                <a:hlinkClick r:id="rId2">
                  <a:extLst>
                    <a:ext uri="{A12FA001-AC4F-418D-AE19-62706E023703}">
                      <ahyp:hlinkClr xmlns="" xmlns:ahyp="http://schemas.microsoft.com/office/drawing/2018/hyperlinkcolor" val="tx"/>
                    </a:ext>
                  </a:extLst>
                </a:hlinkClick>
              </a:rPr>
              <a:t>Slidesgo</a:t>
            </a:r>
            <a:r>
              <a:rPr lang="en" sz="1000">
                <a:solidFill>
                  <a:schemeClr val="dk1"/>
                </a:solidFill>
                <a:latin typeface="Rubik"/>
                <a:ea typeface="Rubik"/>
                <a:cs typeface="Rubik"/>
                <a:sym typeface="Rubik"/>
              </a:rPr>
              <a:t>, including icons by </a:t>
            </a:r>
            <a:r>
              <a:rPr lang="en" sz="1000" b="1">
                <a:solidFill>
                  <a:schemeClr val="dk1"/>
                </a:solidFill>
                <a:uFill>
                  <a:noFill/>
                </a:uFill>
                <a:latin typeface="Rubik"/>
                <a:ea typeface="Rubik"/>
                <a:cs typeface="Rubik"/>
                <a:sym typeface="Rubik"/>
                <a:hlinkClick r:id="rId3">
                  <a:extLst>
                    <a:ext uri="{A12FA001-AC4F-418D-AE19-62706E023703}">
                      <ahyp:hlinkClr xmlns="" xmlns:ahyp="http://schemas.microsoft.com/office/drawing/2018/hyperlinkcolor" val="tx"/>
                    </a:ext>
                  </a:extLst>
                </a:hlinkClick>
              </a:rPr>
              <a:t>Flaticon</a:t>
            </a:r>
            <a:r>
              <a:rPr lang="en" sz="1000">
                <a:solidFill>
                  <a:schemeClr val="dk1"/>
                </a:solidFill>
                <a:latin typeface="Rubik"/>
                <a:ea typeface="Rubik"/>
                <a:cs typeface="Rubik"/>
                <a:sym typeface="Rubik"/>
              </a:rPr>
              <a:t> and infographics &amp; images by</a:t>
            </a:r>
            <a:r>
              <a:rPr lang="en" sz="1000" b="1">
                <a:solidFill>
                  <a:schemeClr val="dk1"/>
                </a:solidFill>
                <a:latin typeface="Rubik"/>
                <a:ea typeface="Rubik"/>
                <a:cs typeface="Rubik"/>
                <a:sym typeface="Rubik"/>
              </a:rPr>
              <a:t> </a:t>
            </a:r>
            <a:r>
              <a:rPr lang="en" sz="1000" b="1">
                <a:solidFill>
                  <a:schemeClr val="dk1"/>
                </a:solidFill>
                <a:uFill>
                  <a:noFill/>
                </a:uFill>
                <a:latin typeface="Rubik"/>
                <a:ea typeface="Rubik"/>
                <a:cs typeface="Rubik"/>
                <a:sym typeface="Rubik"/>
                <a:hlinkClick r:id="rId4">
                  <a:extLst>
                    <a:ext uri="{A12FA001-AC4F-418D-AE19-62706E023703}">
                      <ahyp:hlinkClr xmlns="" xmlns:ahyp="http://schemas.microsoft.com/office/drawing/2018/hyperlinkcolor" val="tx"/>
                    </a:ext>
                  </a:extLst>
                </a:hlinkClick>
              </a:rPr>
              <a:t>Freepik</a:t>
            </a:r>
            <a:endParaRPr sz="1000" b="1">
              <a:solidFill>
                <a:schemeClr val="dk1"/>
              </a:solidFill>
              <a:latin typeface="Rubik"/>
              <a:ea typeface="Rubik"/>
              <a:cs typeface="Rubik"/>
              <a:sym typeface="Rubik"/>
            </a:endParaRPr>
          </a:p>
        </p:txBody>
      </p:sp>
      <p:sp>
        <p:nvSpPr>
          <p:cNvPr id="836" name="Google Shape;836;p35"/>
          <p:cNvSpPr/>
          <p:nvPr/>
        </p:nvSpPr>
        <p:spPr>
          <a:xfrm>
            <a:off x="-100" y="4476749"/>
            <a:ext cx="9144084" cy="6667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8258059" y="340041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flipH="1">
            <a:off x="0" y="4867572"/>
            <a:ext cx="9144068" cy="27595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9" r:id="rId5"/>
    <p:sldLayoutId id="2147483665" r:id="rId6"/>
    <p:sldLayoutId id="2147483667" r:id="rId7"/>
    <p:sldLayoutId id="2147483681" r:id="rId8"/>
    <p:sldLayoutId id="2147483682" r:id="rId9"/>
    <p:sldLayoutId id="2147483683" r:id="rId10"/>
    <p:sldLayoutId id="2147483688" r:id="rId11"/>
    <p:sldLayoutId id="2147483690" r:id="rId12"/>
    <p:sldLayoutId id="2147483705" r:id="rId13"/>
    <p:sldLayoutId id="214748371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defTabSz="685800" fontAlgn="base">
              <a:spcBef>
                <a:spcPct val="0"/>
              </a:spcBef>
              <a:spcAft>
                <a:spcPct val="0"/>
              </a:spcAft>
              <a:buClrTx/>
              <a:defRPr/>
            </a:pPr>
            <a:endParaRPr lang="en-US" kern="120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defTabSz="685800" fontAlgn="base">
              <a:spcBef>
                <a:spcPct val="0"/>
              </a:spcBef>
              <a:spcAft>
                <a:spcPct val="0"/>
              </a:spcAft>
              <a:buClrTx/>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pPr defTabSz="685800" fontAlgn="base">
              <a:spcBef>
                <a:spcPct val="0"/>
              </a:spcBef>
              <a:spcAft>
                <a:spcPct val="0"/>
              </a:spcAft>
              <a:buClrTx/>
              <a:defRPr/>
            </a:pPr>
            <a:fld id="{A78AB2FF-4FAB-44D1-BBB4-6B98FCC7F854}" type="slidenum">
              <a:rPr lang="en-US" altLang="en-US" kern="1200" smtClean="0">
                <a:ea typeface="+mn-ea"/>
                <a:cs typeface="+mn-cs"/>
              </a:rPr>
              <a:pPr defTabSz="685800"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75692100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AF490FC0-F684-4338-89C0-582297276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87" t="64108"/>
          <a:stretch>
            <a:fillRect/>
          </a:stretch>
        </p:blipFill>
        <p:spPr>
          <a:xfrm>
            <a:off x="7078513" y="3569634"/>
            <a:ext cx="853684" cy="1195847"/>
          </a:xfrm>
          <a:prstGeom prst="rect">
            <a:avLst/>
          </a:prstGeom>
        </p:spPr>
      </p:pic>
      <p:sp>
        <p:nvSpPr>
          <p:cNvPr id="30" name="Google Shape;47;p11">
            <a:extLst>
              <a:ext uri="{FF2B5EF4-FFF2-40B4-BE49-F238E27FC236}">
                <a16:creationId xmlns:a16="http://schemas.microsoft.com/office/drawing/2014/main" id="{59F4C376-39B0-41D2-AE17-7BEE5BE5C591}"/>
              </a:ext>
            </a:extLst>
          </p:cNvPr>
          <p:cNvSpPr txBox="1">
            <a:spLocks/>
          </p:cNvSpPr>
          <p:nvPr/>
        </p:nvSpPr>
        <p:spPr>
          <a:xfrm>
            <a:off x="547142" y="1597960"/>
            <a:ext cx="7769590" cy="1158456"/>
          </a:xfrm>
          <a:prstGeom prst="rect">
            <a:avLst/>
          </a:prstGeom>
        </p:spPr>
        <p:txBody>
          <a:bodyPr spcFirstLastPara="1" vert="horz" wrap="square" lIns="91392" tIns="91392" rIns="91392" bIns="91392"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7997" dirty="0">
                <a:solidFill>
                  <a:schemeClr val="accent3"/>
                </a:solidFill>
                <a:latin typeface="UVN Thang Vu" panose="03090702030407020404" pitchFamily="66" charset="0"/>
              </a:rPr>
              <a:t>SINH</a:t>
            </a:r>
            <a:r>
              <a:rPr lang="en-US" sz="7997" dirty="0">
                <a:solidFill>
                  <a:srgbClr val="1D6766"/>
                </a:solidFill>
                <a:latin typeface="UVN Thang Vu" panose="03090702030407020404" pitchFamily="66" charset="0"/>
              </a:rPr>
              <a:t> </a:t>
            </a:r>
            <a:r>
              <a:rPr lang="en-US" sz="7997" dirty="0">
                <a:solidFill>
                  <a:schemeClr val="accent2"/>
                </a:solidFill>
                <a:latin typeface="UVN Thang Vu" panose="03090702030407020404" pitchFamily="66" charset="0"/>
              </a:rPr>
              <a:t>HỌC</a:t>
            </a:r>
            <a:r>
              <a:rPr lang="en-US" sz="7997" dirty="0">
                <a:solidFill>
                  <a:srgbClr val="1D6766"/>
                </a:solidFill>
                <a:latin typeface="UVN Thang Vu" panose="03090702030407020404" pitchFamily="66" charset="0"/>
              </a:rPr>
              <a:t>   </a:t>
            </a:r>
            <a:r>
              <a:rPr lang="en-US" sz="8997" dirty="0">
                <a:solidFill>
                  <a:schemeClr val="tx1">
                    <a:lumMod val="60000"/>
                    <a:lumOff val="40000"/>
                  </a:schemeClr>
                </a:solidFill>
                <a:latin typeface="UVN Thang Vu" panose="03090702030407020404" pitchFamily="66" charset="0"/>
              </a:rPr>
              <a:t>9</a:t>
            </a:r>
          </a:p>
        </p:txBody>
      </p:sp>
      <p:grpSp>
        <p:nvGrpSpPr>
          <p:cNvPr id="38" name="Google Shape;48;p11">
            <a:extLst>
              <a:ext uri="{FF2B5EF4-FFF2-40B4-BE49-F238E27FC236}">
                <a16:creationId xmlns:a16="http://schemas.microsoft.com/office/drawing/2014/main" id="{5066DB33-21A0-4DA1-8B95-AE98E3C6A842}"/>
              </a:ext>
            </a:extLst>
          </p:cNvPr>
          <p:cNvGrpSpPr/>
          <p:nvPr/>
        </p:nvGrpSpPr>
        <p:grpSpPr>
          <a:xfrm rot="2472113">
            <a:off x="1154112" y="2713279"/>
            <a:ext cx="1100542" cy="603036"/>
            <a:chOff x="238125" y="1918825"/>
            <a:chExt cx="1042450" cy="660400"/>
          </a:xfrm>
          <a:solidFill>
            <a:schemeClr val="bg1">
              <a:lumMod val="50000"/>
            </a:schemeClr>
          </a:solidFill>
        </p:grpSpPr>
        <p:sp>
          <p:nvSpPr>
            <p:cNvPr id="39" name="Google Shape;49;p11">
              <a:extLst>
                <a:ext uri="{FF2B5EF4-FFF2-40B4-BE49-F238E27FC236}">
                  <a16:creationId xmlns:a16="http://schemas.microsoft.com/office/drawing/2014/main" id="{7AAB4733-C147-42D2-AD65-6462D138AA41}"/>
                </a:ext>
              </a:extLst>
            </p:cNvPr>
            <p:cNvSpPr/>
            <p:nvPr/>
          </p:nvSpPr>
          <p:spPr>
            <a:xfrm>
              <a:off x="238125" y="1918825"/>
              <a:ext cx="966975" cy="660400"/>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392" tIns="91392" rIns="91392" bIns="91392" anchor="ctr" anchorCtr="0">
              <a:noAutofit/>
            </a:bodyPr>
            <a:lstStyle/>
            <a:p>
              <a:pPr defTabSz="914065">
                <a:defRPr/>
              </a:pPr>
              <a:endParaRPr sz="1399"/>
            </a:p>
          </p:txBody>
        </p:sp>
        <p:sp>
          <p:nvSpPr>
            <p:cNvPr id="40" name="Google Shape;50;p11">
              <a:extLst>
                <a:ext uri="{FF2B5EF4-FFF2-40B4-BE49-F238E27FC236}">
                  <a16:creationId xmlns:a16="http://schemas.microsoft.com/office/drawing/2014/main" id="{5244B5EF-0F2D-4D07-9ECC-7F39596730A0}"/>
                </a:ext>
              </a:extLst>
            </p:cNvPr>
            <p:cNvSpPr/>
            <p:nvPr/>
          </p:nvSpPr>
          <p:spPr>
            <a:xfrm>
              <a:off x="1091875" y="1951850"/>
              <a:ext cx="188700" cy="136800"/>
            </a:xfrm>
            <a:custGeom>
              <a:avLst/>
              <a:gdLst/>
              <a:ahLst/>
              <a:cxnLst/>
              <a:rect l="l" t="t" r="r" b="b"/>
              <a:pathLst>
                <a:path w="7548" h="5472" extrusionOk="0">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grpFill/>
            <a:ln>
              <a:noFill/>
            </a:ln>
          </p:spPr>
          <p:txBody>
            <a:bodyPr spcFirstLastPara="1" wrap="square" lIns="91392" tIns="91392" rIns="91392" bIns="91392" anchor="ctr" anchorCtr="0">
              <a:noAutofit/>
            </a:bodyPr>
            <a:lstStyle/>
            <a:p>
              <a:pPr defTabSz="914065">
                <a:defRPr/>
              </a:pPr>
              <a:endParaRPr sz="1399"/>
            </a:p>
          </p:txBody>
        </p:sp>
      </p:grpSp>
      <p:grpSp>
        <p:nvGrpSpPr>
          <p:cNvPr id="41" name="Google Shape;51;p11">
            <a:extLst>
              <a:ext uri="{FF2B5EF4-FFF2-40B4-BE49-F238E27FC236}">
                <a16:creationId xmlns:a16="http://schemas.microsoft.com/office/drawing/2014/main" id="{167A86DB-F270-4B42-A78B-8FBD638D7D3E}"/>
              </a:ext>
            </a:extLst>
          </p:cNvPr>
          <p:cNvGrpSpPr/>
          <p:nvPr/>
        </p:nvGrpSpPr>
        <p:grpSpPr>
          <a:xfrm rot="-9269861">
            <a:off x="5471175" y="1305901"/>
            <a:ext cx="749949" cy="663932"/>
            <a:chOff x="1113100" y="2199475"/>
            <a:chExt cx="801900" cy="709925"/>
          </a:xfrm>
          <a:solidFill>
            <a:schemeClr val="bg1">
              <a:lumMod val="50000"/>
            </a:schemeClr>
          </a:solidFill>
        </p:grpSpPr>
        <p:sp>
          <p:nvSpPr>
            <p:cNvPr id="42" name="Google Shape;52;p11">
              <a:extLst>
                <a:ext uri="{FF2B5EF4-FFF2-40B4-BE49-F238E27FC236}">
                  <a16:creationId xmlns:a16="http://schemas.microsoft.com/office/drawing/2014/main" id="{EFB2ABCC-1A14-40FC-8398-BD62D6ABF7B6}"/>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392" tIns="91392" rIns="91392" bIns="91392" anchor="ctr" anchorCtr="0">
              <a:noAutofit/>
            </a:bodyPr>
            <a:lstStyle/>
            <a:p>
              <a:pPr defTabSz="914065">
                <a:defRPr/>
              </a:pPr>
              <a:endParaRPr sz="1399"/>
            </a:p>
          </p:txBody>
        </p:sp>
        <p:sp>
          <p:nvSpPr>
            <p:cNvPr id="43" name="Google Shape;53;p11">
              <a:extLst>
                <a:ext uri="{FF2B5EF4-FFF2-40B4-BE49-F238E27FC236}">
                  <a16:creationId xmlns:a16="http://schemas.microsoft.com/office/drawing/2014/main" id="{08E0BA90-B24E-4D6A-922B-C85818280231}"/>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392" tIns="91392" rIns="91392" bIns="91392" anchor="ctr" anchorCtr="0">
              <a:noAutofit/>
            </a:bodyPr>
            <a:lstStyle/>
            <a:p>
              <a:pPr defTabSz="914065">
                <a:defRPr/>
              </a:pPr>
              <a:endParaRPr sz="1399"/>
            </a:p>
          </p:txBody>
        </p:sp>
      </p:grpSp>
      <p:sp>
        <p:nvSpPr>
          <p:cNvPr id="44" name="Google Shape;54;p11">
            <a:extLst>
              <a:ext uri="{FF2B5EF4-FFF2-40B4-BE49-F238E27FC236}">
                <a16:creationId xmlns:a16="http://schemas.microsoft.com/office/drawing/2014/main" id="{72634BFF-A734-451E-AE5C-53906E5DEC09}"/>
              </a:ext>
            </a:extLst>
          </p:cNvPr>
          <p:cNvSpPr/>
          <p:nvPr/>
        </p:nvSpPr>
        <p:spPr>
          <a:xfrm>
            <a:off x="2093771" y="2716343"/>
            <a:ext cx="2292771" cy="14704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1"/>
          </a:solidFill>
          <a:ln>
            <a:solidFill>
              <a:schemeClr val="accent1"/>
            </a:solidFill>
          </a:ln>
        </p:spPr>
        <p:txBody>
          <a:bodyPr spcFirstLastPara="1" wrap="square" lIns="91392" tIns="91392" rIns="91392" bIns="91392" anchor="ctr" anchorCtr="0">
            <a:noAutofit/>
          </a:bodyPr>
          <a:lstStyle/>
          <a:p>
            <a:pPr defTabSz="914065">
              <a:defRPr/>
            </a:pPr>
            <a:endParaRPr sz="1399"/>
          </a:p>
        </p:txBody>
      </p:sp>
      <p:sp>
        <p:nvSpPr>
          <p:cNvPr id="45" name="Google Shape;55;p11">
            <a:extLst>
              <a:ext uri="{FF2B5EF4-FFF2-40B4-BE49-F238E27FC236}">
                <a16:creationId xmlns:a16="http://schemas.microsoft.com/office/drawing/2014/main" id="{48D94F81-9FD6-432E-B59E-8036CCC28F92}"/>
              </a:ext>
            </a:extLst>
          </p:cNvPr>
          <p:cNvSpPr/>
          <p:nvPr/>
        </p:nvSpPr>
        <p:spPr>
          <a:xfrm>
            <a:off x="5874924" y="1646967"/>
            <a:ext cx="2057273" cy="1015601"/>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1"/>
          </a:solidFill>
          <a:ln>
            <a:solidFill>
              <a:schemeClr val="accent1"/>
            </a:solidFill>
          </a:ln>
        </p:spPr>
        <p:txBody>
          <a:bodyPr spcFirstLastPara="1" wrap="square" lIns="91392" tIns="91392" rIns="91392" bIns="91392" anchor="ctr" anchorCtr="0">
            <a:noAutofit/>
          </a:bodyPr>
          <a:lstStyle/>
          <a:p>
            <a:pPr defTabSz="914065">
              <a:defRPr/>
            </a:pPr>
            <a:endParaRPr sz="1399"/>
          </a:p>
        </p:txBody>
      </p:sp>
      <p:sp>
        <p:nvSpPr>
          <p:cNvPr id="46" name="Google Shape;56;p11">
            <a:extLst>
              <a:ext uri="{FF2B5EF4-FFF2-40B4-BE49-F238E27FC236}">
                <a16:creationId xmlns:a16="http://schemas.microsoft.com/office/drawing/2014/main" id="{307CFA3D-3C22-42A1-8386-929050893656}"/>
              </a:ext>
            </a:extLst>
          </p:cNvPr>
          <p:cNvSpPr/>
          <p:nvPr/>
        </p:nvSpPr>
        <p:spPr>
          <a:xfrm>
            <a:off x="4010819" y="773986"/>
            <a:ext cx="1052381" cy="922110"/>
          </a:xfrm>
          <a:custGeom>
            <a:avLst/>
            <a:gdLst/>
            <a:ahLst/>
            <a:cxnLst/>
            <a:rect l="l" t="t" r="r" b="b"/>
            <a:pathLst>
              <a:path w="17495" h="15330" extrusionOk="0">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chemeClr val="bg1">
              <a:lumMod val="50000"/>
            </a:schemeClr>
          </a:solidFill>
          <a:ln>
            <a:noFill/>
          </a:ln>
        </p:spPr>
        <p:txBody>
          <a:bodyPr spcFirstLastPara="1" wrap="square" lIns="91392" tIns="91392" rIns="91392" bIns="91392" anchor="ctr" anchorCtr="0">
            <a:noAutofit/>
          </a:bodyPr>
          <a:lstStyle/>
          <a:p>
            <a:pPr defTabSz="914065">
              <a:defRPr/>
            </a:pPr>
            <a:endParaRPr sz="1399"/>
          </a:p>
        </p:txBody>
      </p:sp>
      <p:pic>
        <p:nvPicPr>
          <p:cNvPr id="13" name="图片 36">
            <a:extLst>
              <a:ext uri="{FF2B5EF4-FFF2-40B4-BE49-F238E27FC236}">
                <a16:creationId xmlns:a16="http://schemas.microsoft.com/office/drawing/2014/main" id="{384FFD76-C088-43D6-924A-D59473CD5B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87" t="64108"/>
          <a:stretch>
            <a:fillRect/>
          </a:stretch>
        </p:blipFill>
        <p:spPr>
          <a:xfrm>
            <a:off x="6510176" y="3721417"/>
            <a:ext cx="735326" cy="1030051"/>
          </a:xfrm>
          <a:prstGeom prst="rect">
            <a:avLst/>
          </a:prstGeom>
        </p:spPr>
      </p:pic>
      <p:pic>
        <p:nvPicPr>
          <p:cNvPr id="14" name="图片 36">
            <a:extLst>
              <a:ext uri="{FF2B5EF4-FFF2-40B4-BE49-F238E27FC236}">
                <a16:creationId xmlns:a16="http://schemas.microsoft.com/office/drawing/2014/main" id="{31B07BA7-9B23-4790-AE8F-F46A0557FB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587" t="64108"/>
          <a:stretch>
            <a:fillRect/>
          </a:stretch>
        </p:blipFill>
        <p:spPr>
          <a:xfrm>
            <a:off x="6054232" y="3944877"/>
            <a:ext cx="575804" cy="806591"/>
          </a:xfrm>
          <a:prstGeom prst="rect">
            <a:avLst/>
          </a:prstGeom>
        </p:spPr>
      </p:pic>
      <p:sp>
        <p:nvSpPr>
          <p:cNvPr id="15" name="Google Shape;47;p11">
            <a:extLst>
              <a:ext uri="{FF2B5EF4-FFF2-40B4-BE49-F238E27FC236}">
                <a16:creationId xmlns:a16="http://schemas.microsoft.com/office/drawing/2014/main" id="{F76B141F-DE5B-4E3E-820A-8A3B3FFF7CED}"/>
              </a:ext>
            </a:extLst>
          </p:cNvPr>
          <p:cNvSpPr txBox="1">
            <a:spLocks/>
          </p:cNvSpPr>
          <p:nvPr/>
        </p:nvSpPr>
        <p:spPr>
          <a:xfrm>
            <a:off x="524029" y="1587204"/>
            <a:ext cx="7769590" cy="1158456"/>
          </a:xfrm>
          <a:prstGeom prst="rect">
            <a:avLst/>
          </a:prstGeom>
        </p:spPr>
        <p:txBody>
          <a:bodyPr spcFirstLastPara="1" vert="horz" wrap="square" lIns="91392" tIns="91392" rIns="91392" bIns="91392"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7997" dirty="0">
                <a:solidFill>
                  <a:schemeClr val="accent3">
                    <a:lumMod val="50000"/>
                  </a:schemeClr>
                </a:solidFill>
                <a:latin typeface="UVN Thang Vu" panose="03090702030407020404" pitchFamily="66" charset="0"/>
              </a:rPr>
              <a:t>SINH</a:t>
            </a:r>
            <a:r>
              <a:rPr lang="en-US" sz="7997" dirty="0">
                <a:solidFill>
                  <a:schemeClr val="accent4"/>
                </a:solidFill>
                <a:latin typeface="UVN Thang Vu" panose="03090702030407020404" pitchFamily="66" charset="0"/>
              </a:rPr>
              <a:t> </a:t>
            </a:r>
            <a:r>
              <a:rPr lang="en-US" sz="7997" dirty="0">
                <a:solidFill>
                  <a:schemeClr val="accent2"/>
                </a:solidFill>
                <a:latin typeface="UVN Thang Vu" panose="03090702030407020404" pitchFamily="66" charset="0"/>
              </a:rPr>
              <a:t>HỌC</a:t>
            </a:r>
            <a:r>
              <a:rPr lang="en-US" sz="7997" dirty="0">
                <a:solidFill>
                  <a:srgbClr val="1D6766"/>
                </a:solidFill>
                <a:latin typeface="UVN Thang Vu" panose="03090702030407020404" pitchFamily="66" charset="0"/>
              </a:rPr>
              <a:t>  </a:t>
            </a:r>
            <a:r>
              <a:rPr lang="en-US" sz="7997" dirty="0" smtClean="0">
                <a:solidFill>
                  <a:srgbClr val="1D6766"/>
                </a:solidFill>
                <a:latin typeface="UVN Thang Vu" panose="03090702030407020404" pitchFamily="66" charset="0"/>
              </a:rPr>
              <a:t> </a:t>
            </a:r>
            <a:r>
              <a:rPr lang="en-US" sz="8997" dirty="0" smtClean="0">
                <a:solidFill>
                  <a:schemeClr val="tx1">
                    <a:lumMod val="60000"/>
                    <a:lumOff val="40000"/>
                  </a:schemeClr>
                </a:solidFill>
                <a:latin typeface="UVN Thang Vu" panose="03090702030407020404" pitchFamily="66" charset="0"/>
              </a:rPr>
              <a:t>9</a:t>
            </a:r>
            <a:endParaRPr lang="en-US" sz="8997" dirty="0">
              <a:solidFill>
                <a:schemeClr val="tx1">
                  <a:lumMod val="60000"/>
                  <a:lumOff val="40000"/>
                </a:schemeClr>
              </a:solidFill>
              <a:latin typeface="UVN Thang Vu" panose="03090702030407020404" pitchFamily="66" charset="0"/>
            </a:endParaRPr>
          </a:p>
        </p:txBody>
      </p:sp>
      <p:grpSp>
        <p:nvGrpSpPr>
          <p:cNvPr id="16" name="Google Shape;48;p11">
            <a:extLst>
              <a:ext uri="{FF2B5EF4-FFF2-40B4-BE49-F238E27FC236}">
                <a16:creationId xmlns:a16="http://schemas.microsoft.com/office/drawing/2014/main" id="{E658D906-3221-452C-8B49-86BC3B252E36}"/>
              </a:ext>
            </a:extLst>
          </p:cNvPr>
          <p:cNvGrpSpPr/>
          <p:nvPr/>
        </p:nvGrpSpPr>
        <p:grpSpPr>
          <a:xfrm rot="2472113">
            <a:off x="1130999" y="2702523"/>
            <a:ext cx="1100542" cy="603036"/>
            <a:chOff x="238125" y="1918825"/>
            <a:chExt cx="1042450" cy="660400"/>
          </a:xfrm>
          <a:solidFill>
            <a:schemeClr val="accent1"/>
          </a:solidFill>
        </p:grpSpPr>
        <p:sp>
          <p:nvSpPr>
            <p:cNvPr id="17" name="Google Shape;49;p11">
              <a:extLst>
                <a:ext uri="{FF2B5EF4-FFF2-40B4-BE49-F238E27FC236}">
                  <a16:creationId xmlns:a16="http://schemas.microsoft.com/office/drawing/2014/main" id="{966FE15E-22BA-43E0-A8EE-F0AB4B6F379B}"/>
                </a:ext>
              </a:extLst>
            </p:cNvPr>
            <p:cNvSpPr/>
            <p:nvPr/>
          </p:nvSpPr>
          <p:spPr>
            <a:xfrm>
              <a:off x="238125" y="1918825"/>
              <a:ext cx="966975" cy="660400"/>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solidFill>
                <a:schemeClr val="accent1"/>
              </a:solidFill>
            </a:ln>
          </p:spPr>
          <p:txBody>
            <a:bodyPr spcFirstLastPara="1" wrap="square" lIns="91392" tIns="91392" rIns="91392" bIns="91392" anchor="ctr" anchorCtr="0">
              <a:noAutofit/>
            </a:bodyPr>
            <a:lstStyle/>
            <a:p>
              <a:pPr defTabSz="914065">
                <a:defRPr/>
              </a:pPr>
              <a:endParaRPr sz="1399"/>
            </a:p>
          </p:txBody>
        </p:sp>
        <p:sp>
          <p:nvSpPr>
            <p:cNvPr id="18" name="Google Shape;50;p11">
              <a:extLst>
                <a:ext uri="{FF2B5EF4-FFF2-40B4-BE49-F238E27FC236}">
                  <a16:creationId xmlns:a16="http://schemas.microsoft.com/office/drawing/2014/main" id="{C04E9CCD-D5C0-4849-8F96-7CB296E07E93}"/>
                </a:ext>
              </a:extLst>
            </p:cNvPr>
            <p:cNvSpPr/>
            <p:nvPr/>
          </p:nvSpPr>
          <p:spPr>
            <a:xfrm>
              <a:off x="1091875" y="1951850"/>
              <a:ext cx="188700" cy="136800"/>
            </a:xfrm>
            <a:custGeom>
              <a:avLst/>
              <a:gdLst/>
              <a:ahLst/>
              <a:cxnLst/>
              <a:rect l="l" t="t" r="r" b="b"/>
              <a:pathLst>
                <a:path w="7548" h="5472" extrusionOk="0">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grpFill/>
            <a:ln>
              <a:solidFill>
                <a:schemeClr val="accent1"/>
              </a:solidFill>
            </a:ln>
          </p:spPr>
          <p:txBody>
            <a:bodyPr spcFirstLastPara="1" wrap="square" lIns="91392" tIns="91392" rIns="91392" bIns="91392" anchor="ctr" anchorCtr="0">
              <a:noAutofit/>
            </a:bodyPr>
            <a:lstStyle/>
            <a:p>
              <a:pPr defTabSz="914065">
                <a:defRPr/>
              </a:pPr>
              <a:endParaRPr sz="1399"/>
            </a:p>
          </p:txBody>
        </p:sp>
      </p:grpSp>
      <p:sp>
        <p:nvSpPr>
          <p:cNvPr id="19" name="Google Shape;56;p11">
            <a:extLst>
              <a:ext uri="{FF2B5EF4-FFF2-40B4-BE49-F238E27FC236}">
                <a16:creationId xmlns:a16="http://schemas.microsoft.com/office/drawing/2014/main" id="{D0777146-E763-433E-949A-4251744AEA7D}"/>
              </a:ext>
            </a:extLst>
          </p:cNvPr>
          <p:cNvSpPr/>
          <p:nvPr/>
        </p:nvSpPr>
        <p:spPr>
          <a:xfrm>
            <a:off x="3987706" y="763230"/>
            <a:ext cx="1052381" cy="922110"/>
          </a:xfrm>
          <a:custGeom>
            <a:avLst/>
            <a:gdLst/>
            <a:ahLst/>
            <a:cxnLst/>
            <a:rect l="l" t="t" r="r" b="b"/>
            <a:pathLst>
              <a:path w="17495" h="15330" extrusionOk="0">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chemeClr val="accent1"/>
          </a:solidFill>
          <a:ln>
            <a:solidFill>
              <a:schemeClr val="accent1"/>
            </a:solidFill>
          </a:ln>
        </p:spPr>
        <p:txBody>
          <a:bodyPr spcFirstLastPara="1" wrap="square" lIns="91392" tIns="91392" rIns="91392" bIns="91392" anchor="ctr" anchorCtr="0">
            <a:noAutofit/>
          </a:bodyPr>
          <a:lstStyle/>
          <a:p>
            <a:pPr defTabSz="914065">
              <a:defRPr/>
            </a:pPr>
            <a:endParaRPr sz="1399"/>
          </a:p>
        </p:txBody>
      </p:sp>
      <p:sp>
        <p:nvSpPr>
          <p:cNvPr id="2" name="TextBox 1"/>
          <p:cNvSpPr txBox="1"/>
          <p:nvPr/>
        </p:nvSpPr>
        <p:spPr>
          <a:xfrm>
            <a:off x="1547162" y="3826340"/>
            <a:ext cx="3817620" cy="400110"/>
          </a:xfrm>
          <a:prstGeom prst="rect">
            <a:avLst/>
          </a:prstGeom>
          <a:noFill/>
        </p:spPr>
        <p:txBody>
          <a:bodyPr wrap="square" rtlCol="0">
            <a:spAutoFit/>
          </a:bodyPr>
          <a:lstStyle/>
          <a:p>
            <a:r>
              <a:rPr lang="en-US" sz="2000" b="1" dirty="0" err="1" smtClean="0">
                <a:solidFill>
                  <a:srgbClr val="0070C0"/>
                </a:solidFill>
              </a:rPr>
              <a:t>Giáo</a:t>
            </a:r>
            <a:r>
              <a:rPr lang="en-US" sz="2000" b="1" dirty="0" smtClean="0">
                <a:solidFill>
                  <a:srgbClr val="0070C0"/>
                </a:solidFill>
              </a:rPr>
              <a:t> </a:t>
            </a:r>
            <a:r>
              <a:rPr lang="en-US" sz="2000" b="1" dirty="0" err="1" smtClean="0">
                <a:solidFill>
                  <a:srgbClr val="0070C0"/>
                </a:solidFill>
              </a:rPr>
              <a:t>viên</a:t>
            </a:r>
            <a:r>
              <a:rPr lang="en-US" sz="2000" b="1" dirty="0" smtClean="0">
                <a:solidFill>
                  <a:srgbClr val="0070C0"/>
                </a:solidFill>
              </a:rPr>
              <a:t>: </a:t>
            </a:r>
            <a:r>
              <a:rPr lang="en-US" sz="2000" b="1" dirty="0" err="1" smtClean="0">
                <a:solidFill>
                  <a:srgbClr val="0070C0"/>
                </a:solidFill>
              </a:rPr>
              <a:t>Nguyễn</a:t>
            </a:r>
            <a:r>
              <a:rPr lang="en-US" sz="2000" b="1" dirty="0" smtClean="0">
                <a:solidFill>
                  <a:srgbClr val="0070C0"/>
                </a:solidFill>
              </a:rPr>
              <a:t> </a:t>
            </a:r>
            <a:r>
              <a:rPr lang="en-US" sz="2000" b="1" dirty="0" err="1" smtClean="0">
                <a:solidFill>
                  <a:srgbClr val="0070C0"/>
                </a:solidFill>
              </a:rPr>
              <a:t>Thị</a:t>
            </a:r>
            <a:r>
              <a:rPr lang="en-US" sz="2000" b="1" dirty="0" smtClean="0">
                <a:solidFill>
                  <a:srgbClr val="0070C0"/>
                </a:solidFill>
              </a:rPr>
              <a:t> Thu </a:t>
            </a:r>
            <a:r>
              <a:rPr lang="en-US" sz="2000" b="1" dirty="0" err="1" smtClean="0">
                <a:solidFill>
                  <a:srgbClr val="0070C0"/>
                </a:solidFill>
              </a:rPr>
              <a:t>Hà</a:t>
            </a:r>
            <a:endParaRPr lang="en-US" sz="2000" b="1" dirty="0">
              <a:solidFill>
                <a:srgbClr val="0070C0"/>
              </a:solidFill>
            </a:endParaRPr>
          </a:p>
        </p:txBody>
      </p:sp>
    </p:spTree>
    <p:extLst>
      <p:ext uri="{BB962C8B-B14F-4D97-AF65-F5344CB8AC3E}">
        <p14:creationId xmlns:p14="http://schemas.microsoft.com/office/powerpoint/2010/main" val="32105260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28;p45"/>
          <p:cNvSpPr txBox="1">
            <a:spLocks/>
          </p:cNvSpPr>
          <p:nvPr/>
        </p:nvSpPr>
        <p:spPr>
          <a:xfrm>
            <a:off x="2149377" y="133612"/>
            <a:ext cx="472273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dirty="0"/>
              <a:t>I. </a:t>
            </a:r>
            <a:r>
              <a:rPr lang="vi-VN" dirty="0"/>
              <a:t>MỐI QUAN HỆ CÙNG LOÀI</a:t>
            </a:r>
            <a:br>
              <a:rPr lang="vi-VN" dirty="0"/>
            </a:br>
            <a:endParaRPr lang="vi-VN" dirty="0"/>
          </a:p>
        </p:txBody>
      </p:sp>
      <p:pic>
        <p:nvPicPr>
          <p:cNvPr id="4" name="Picture 3"/>
          <p:cNvPicPr>
            <a:picLocks noChangeAspect="1"/>
          </p:cNvPicPr>
          <p:nvPr/>
        </p:nvPicPr>
        <p:blipFill>
          <a:blip r:embed="rId2"/>
          <a:stretch>
            <a:fillRect/>
          </a:stretch>
        </p:blipFill>
        <p:spPr>
          <a:xfrm>
            <a:off x="176645" y="675409"/>
            <a:ext cx="2753591" cy="2107702"/>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2992344" y="679207"/>
            <a:ext cx="3036795" cy="2103904"/>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6133982" y="675409"/>
            <a:ext cx="2710857" cy="2075309"/>
          </a:xfrm>
          <a:prstGeom prst="rect">
            <a:avLst/>
          </a:prstGeom>
          <a:ln>
            <a:noFill/>
          </a:ln>
          <a:effectLst>
            <a:softEdge rad="112500"/>
          </a:effectLst>
        </p:spPr>
      </p:pic>
      <p:sp>
        <p:nvSpPr>
          <p:cNvPr id="7" name="Rectangle 6"/>
          <p:cNvSpPr/>
          <p:nvPr/>
        </p:nvSpPr>
        <p:spPr>
          <a:xfrm>
            <a:off x="827292" y="2917867"/>
            <a:ext cx="7691818" cy="972574"/>
          </a:xfrm>
          <a:prstGeom prst="rect">
            <a:avLst/>
          </a:prstGeom>
        </p:spPr>
        <p:txBody>
          <a:bodyPr wrap="square">
            <a:spAutoFit/>
          </a:bodyPr>
          <a:lstStyle/>
          <a:p>
            <a:pPr lvl="0" algn="ctr">
              <a:lnSpc>
                <a:spcPct val="130000"/>
              </a:lnSpc>
            </a:pPr>
            <a:r>
              <a:rPr lang="en-US" sz="2200" b="1" dirty="0" err="1">
                <a:solidFill>
                  <a:srgbClr val="FF0000"/>
                </a:solidFill>
              </a:rPr>
              <a:t>S</a:t>
            </a:r>
            <a:r>
              <a:rPr lang="en-US" sz="2200" b="1" dirty="0" err="1" smtClean="0">
                <a:solidFill>
                  <a:srgbClr val="FF0000"/>
                </a:solidFill>
              </a:rPr>
              <a:t>inh</a:t>
            </a:r>
            <a:r>
              <a:rPr lang="en-US" sz="2200" b="1" dirty="0" smtClean="0">
                <a:solidFill>
                  <a:srgbClr val="FF0000"/>
                </a:solidFill>
              </a:rPr>
              <a:t> </a:t>
            </a:r>
            <a:r>
              <a:rPr lang="en-US" sz="2200" b="1" dirty="0" err="1" smtClean="0">
                <a:solidFill>
                  <a:srgbClr val="FF0000"/>
                </a:solidFill>
              </a:rPr>
              <a:t>vật</a:t>
            </a:r>
            <a:r>
              <a:rPr lang="en-US" sz="2200" b="1" dirty="0" smtClean="0">
                <a:solidFill>
                  <a:srgbClr val="FF0000"/>
                </a:solidFill>
              </a:rPr>
              <a:t> </a:t>
            </a:r>
            <a:r>
              <a:rPr lang="en-US" sz="2200" b="1" dirty="0" err="1" smtClean="0">
                <a:solidFill>
                  <a:srgbClr val="FF0000"/>
                </a:solidFill>
              </a:rPr>
              <a:t>cùng</a:t>
            </a:r>
            <a:r>
              <a:rPr lang="en-US" sz="2200" b="1" dirty="0" smtClean="0">
                <a:solidFill>
                  <a:srgbClr val="FF0000"/>
                </a:solidFill>
              </a:rPr>
              <a:t> </a:t>
            </a:r>
            <a:r>
              <a:rPr lang="en-US" sz="2200" b="1" dirty="0" err="1" smtClean="0">
                <a:solidFill>
                  <a:srgbClr val="FF0000"/>
                </a:solidFill>
              </a:rPr>
              <a:t>loài</a:t>
            </a:r>
            <a:r>
              <a:rPr lang="en-US" sz="2200" b="1" dirty="0" smtClean="0">
                <a:solidFill>
                  <a:srgbClr val="FF0000"/>
                </a:solidFill>
              </a:rPr>
              <a:t> </a:t>
            </a:r>
            <a:r>
              <a:rPr lang="en-US" sz="2200" b="1" dirty="0" err="1" smtClean="0">
                <a:solidFill>
                  <a:srgbClr val="FF0000"/>
                </a:solidFill>
              </a:rPr>
              <a:t>khi</a:t>
            </a:r>
            <a:r>
              <a:rPr lang="en-US" sz="2200" b="1" dirty="0" smtClean="0">
                <a:solidFill>
                  <a:srgbClr val="FF0000"/>
                </a:solidFill>
              </a:rPr>
              <a:t> </a:t>
            </a:r>
            <a:r>
              <a:rPr lang="en-US" sz="2200" b="1" dirty="0" err="1">
                <a:solidFill>
                  <a:srgbClr val="FF0000"/>
                </a:solidFill>
              </a:rPr>
              <a:t>sống</a:t>
            </a:r>
            <a:r>
              <a:rPr lang="en-US" sz="2200" b="1" dirty="0">
                <a:solidFill>
                  <a:srgbClr val="FF0000"/>
                </a:solidFill>
              </a:rPr>
              <a:t> </a:t>
            </a:r>
            <a:r>
              <a:rPr lang="en-US" sz="2200" b="1" dirty="0" err="1">
                <a:solidFill>
                  <a:srgbClr val="FF0000"/>
                </a:solidFill>
              </a:rPr>
              <a:t>thành</a:t>
            </a:r>
            <a:r>
              <a:rPr lang="en-US" sz="2200" b="1" dirty="0">
                <a:solidFill>
                  <a:srgbClr val="FF0000"/>
                </a:solidFill>
              </a:rPr>
              <a:t> </a:t>
            </a:r>
            <a:r>
              <a:rPr lang="en-US" sz="2200" b="1" dirty="0" err="1">
                <a:solidFill>
                  <a:srgbClr val="FF0000"/>
                </a:solidFill>
              </a:rPr>
              <a:t>nhóm</a:t>
            </a:r>
            <a:r>
              <a:rPr lang="en-US" sz="2200" b="1" dirty="0">
                <a:solidFill>
                  <a:srgbClr val="FF0000"/>
                </a:solidFill>
              </a:rPr>
              <a:t> </a:t>
            </a:r>
            <a:r>
              <a:rPr lang="en-US" sz="2200" b="1" dirty="0" err="1">
                <a:solidFill>
                  <a:srgbClr val="FF0000"/>
                </a:solidFill>
              </a:rPr>
              <a:t>cá</a:t>
            </a:r>
            <a:r>
              <a:rPr lang="en-US" sz="2200" b="1" dirty="0">
                <a:solidFill>
                  <a:srgbClr val="FF0000"/>
                </a:solidFill>
              </a:rPr>
              <a:t> </a:t>
            </a:r>
            <a:r>
              <a:rPr lang="en-US" sz="2200" b="1" dirty="0" err="1">
                <a:solidFill>
                  <a:srgbClr val="FF0000"/>
                </a:solidFill>
              </a:rPr>
              <a:t>thể</a:t>
            </a:r>
            <a:r>
              <a:rPr lang="en-US" sz="2200" b="1" dirty="0">
                <a:solidFill>
                  <a:srgbClr val="FF0000"/>
                </a:solidFill>
              </a:rPr>
              <a:t>, </a:t>
            </a:r>
            <a:r>
              <a:rPr lang="en-US" sz="2200" b="1" dirty="0" err="1">
                <a:solidFill>
                  <a:srgbClr val="FF0000"/>
                </a:solidFill>
              </a:rPr>
              <a:t>thể</a:t>
            </a:r>
            <a:r>
              <a:rPr lang="en-US" sz="2200" b="1" dirty="0">
                <a:solidFill>
                  <a:srgbClr val="FF0000"/>
                </a:solidFill>
              </a:rPr>
              <a:t> </a:t>
            </a:r>
            <a:r>
              <a:rPr lang="en-US" sz="2200" b="1" dirty="0" err="1">
                <a:solidFill>
                  <a:srgbClr val="FF0000"/>
                </a:solidFill>
              </a:rPr>
              <a:t>hiện</a:t>
            </a:r>
            <a:r>
              <a:rPr lang="en-US" sz="2200" b="1" dirty="0">
                <a:solidFill>
                  <a:srgbClr val="FF0000"/>
                </a:solidFill>
              </a:rPr>
              <a:t> </a:t>
            </a:r>
            <a:r>
              <a:rPr lang="en-US" sz="2200" b="1" dirty="0" err="1">
                <a:solidFill>
                  <a:srgbClr val="FF0000"/>
                </a:solidFill>
              </a:rPr>
              <a:t>mối</a:t>
            </a:r>
            <a:r>
              <a:rPr lang="en-US" sz="2200" b="1" dirty="0">
                <a:solidFill>
                  <a:srgbClr val="FF0000"/>
                </a:solidFill>
              </a:rPr>
              <a:t> </a:t>
            </a:r>
            <a:r>
              <a:rPr lang="en-US" sz="2200" b="1" dirty="0" err="1">
                <a:solidFill>
                  <a:srgbClr val="FF0000"/>
                </a:solidFill>
              </a:rPr>
              <a:t>quan</a:t>
            </a:r>
            <a:r>
              <a:rPr lang="en-US" sz="2200" b="1" dirty="0">
                <a:solidFill>
                  <a:srgbClr val="FF0000"/>
                </a:solidFill>
              </a:rPr>
              <a:t> </a:t>
            </a:r>
            <a:r>
              <a:rPr lang="en-US" sz="2200" b="1" dirty="0" err="1">
                <a:solidFill>
                  <a:srgbClr val="FF0000"/>
                </a:solidFill>
              </a:rPr>
              <a:t>hệ</a:t>
            </a:r>
            <a:r>
              <a:rPr lang="en-US" sz="2200" b="1" dirty="0">
                <a:solidFill>
                  <a:srgbClr val="FF0000"/>
                </a:solidFill>
              </a:rPr>
              <a:t> </a:t>
            </a:r>
            <a:r>
              <a:rPr lang="en-US" sz="2200" b="1" dirty="0" err="1">
                <a:solidFill>
                  <a:srgbClr val="FF0000"/>
                </a:solidFill>
              </a:rPr>
              <a:t>gì</a:t>
            </a:r>
            <a:r>
              <a:rPr lang="en-US" sz="2200" b="1" dirty="0">
                <a:solidFill>
                  <a:srgbClr val="FF0000"/>
                </a:solidFill>
              </a:rPr>
              <a:t>?</a:t>
            </a:r>
          </a:p>
        </p:txBody>
      </p:sp>
      <p:sp>
        <p:nvSpPr>
          <p:cNvPr id="8" name="Rectangle 7"/>
          <p:cNvSpPr/>
          <p:nvPr/>
        </p:nvSpPr>
        <p:spPr>
          <a:xfrm>
            <a:off x="827292" y="3781893"/>
            <a:ext cx="7691818" cy="926729"/>
          </a:xfrm>
          <a:prstGeom prst="rect">
            <a:avLst/>
          </a:prstGeom>
        </p:spPr>
        <p:txBody>
          <a:bodyPr wrap="square">
            <a:spAutoFit/>
          </a:bodyPr>
          <a:lstStyle/>
          <a:p>
            <a:pPr lvl="0" algn="ctr">
              <a:lnSpc>
                <a:spcPct val="130000"/>
              </a:lnSpc>
            </a:pPr>
            <a:r>
              <a:rPr lang="en-US" sz="2200" b="1" dirty="0">
                <a:solidFill>
                  <a:srgbClr val="0070C0"/>
                </a:solidFill>
              </a:rPr>
              <a:t>- </a:t>
            </a:r>
            <a:r>
              <a:rPr lang="en-US" sz="2200" b="1" dirty="0" err="1">
                <a:solidFill>
                  <a:srgbClr val="0070C0"/>
                </a:solidFill>
              </a:rPr>
              <a:t>Các</a:t>
            </a:r>
            <a:r>
              <a:rPr lang="en-US" sz="2200" b="1" dirty="0">
                <a:solidFill>
                  <a:srgbClr val="0070C0"/>
                </a:solidFill>
              </a:rPr>
              <a:t> </a:t>
            </a:r>
            <a:r>
              <a:rPr lang="en-US" sz="2200" b="1" dirty="0" err="1">
                <a:solidFill>
                  <a:srgbClr val="0070C0"/>
                </a:solidFill>
              </a:rPr>
              <a:t>sinh</a:t>
            </a:r>
            <a:r>
              <a:rPr lang="en-US" sz="2200" b="1" dirty="0">
                <a:solidFill>
                  <a:srgbClr val="0070C0"/>
                </a:solidFill>
              </a:rPr>
              <a:t> </a:t>
            </a:r>
            <a:r>
              <a:rPr lang="en-US" sz="2200" b="1" dirty="0" err="1">
                <a:solidFill>
                  <a:srgbClr val="0070C0"/>
                </a:solidFill>
              </a:rPr>
              <a:t>vật</a:t>
            </a:r>
            <a:r>
              <a:rPr lang="en-US" sz="2200" b="1" dirty="0">
                <a:solidFill>
                  <a:srgbClr val="0070C0"/>
                </a:solidFill>
              </a:rPr>
              <a:t> </a:t>
            </a:r>
            <a:r>
              <a:rPr lang="en-US" sz="2200" b="1" dirty="0" err="1">
                <a:solidFill>
                  <a:srgbClr val="0070C0"/>
                </a:solidFill>
              </a:rPr>
              <a:t>sống</a:t>
            </a:r>
            <a:r>
              <a:rPr lang="en-US" sz="2200" b="1" dirty="0">
                <a:solidFill>
                  <a:srgbClr val="0070C0"/>
                </a:solidFill>
              </a:rPr>
              <a:t> </a:t>
            </a:r>
            <a:r>
              <a:rPr lang="en-US" sz="2200" b="1" dirty="0" err="1">
                <a:solidFill>
                  <a:srgbClr val="0070C0"/>
                </a:solidFill>
              </a:rPr>
              <a:t>thành</a:t>
            </a:r>
            <a:r>
              <a:rPr lang="en-US" sz="2200" b="1" dirty="0">
                <a:solidFill>
                  <a:srgbClr val="0070C0"/>
                </a:solidFill>
              </a:rPr>
              <a:t> </a:t>
            </a:r>
            <a:r>
              <a:rPr lang="en-US" sz="2200" b="1" dirty="0" err="1">
                <a:solidFill>
                  <a:srgbClr val="0070C0"/>
                </a:solidFill>
              </a:rPr>
              <a:t>nhóm</a:t>
            </a:r>
            <a:r>
              <a:rPr lang="en-US" sz="2200" b="1" dirty="0">
                <a:solidFill>
                  <a:srgbClr val="0070C0"/>
                </a:solidFill>
              </a:rPr>
              <a:t> </a:t>
            </a:r>
            <a:r>
              <a:rPr lang="en-US" sz="2200" b="1" dirty="0" err="1">
                <a:solidFill>
                  <a:srgbClr val="0070C0"/>
                </a:solidFill>
              </a:rPr>
              <a:t>cá</a:t>
            </a:r>
            <a:r>
              <a:rPr lang="en-US" sz="2200" b="1" dirty="0">
                <a:solidFill>
                  <a:srgbClr val="0070C0"/>
                </a:solidFill>
              </a:rPr>
              <a:t> </a:t>
            </a:r>
            <a:r>
              <a:rPr lang="en-US" sz="2200" b="1" dirty="0" err="1">
                <a:solidFill>
                  <a:srgbClr val="0070C0"/>
                </a:solidFill>
              </a:rPr>
              <a:t>thể</a:t>
            </a:r>
            <a:r>
              <a:rPr lang="en-US" sz="2200" b="1" dirty="0">
                <a:solidFill>
                  <a:srgbClr val="0070C0"/>
                </a:solidFill>
              </a:rPr>
              <a:t>, </a:t>
            </a:r>
            <a:r>
              <a:rPr lang="en-US" sz="2200" b="1" dirty="0" err="1">
                <a:solidFill>
                  <a:srgbClr val="0070C0"/>
                </a:solidFill>
              </a:rPr>
              <a:t>thể</a:t>
            </a:r>
            <a:r>
              <a:rPr lang="en-US" sz="2200" b="1" dirty="0">
                <a:solidFill>
                  <a:srgbClr val="0070C0"/>
                </a:solidFill>
              </a:rPr>
              <a:t> </a:t>
            </a:r>
            <a:r>
              <a:rPr lang="en-US" sz="2200" b="1" dirty="0" err="1">
                <a:solidFill>
                  <a:srgbClr val="0070C0"/>
                </a:solidFill>
              </a:rPr>
              <a:t>hiện</a:t>
            </a:r>
            <a:r>
              <a:rPr lang="en-US" sz="2200" b="1" dirty="0">
                <a:solidFill>
                  <a:srgbClr val="0070C0"/>
                </a:solidFill>
              </a:rPr>
              <a:t> </a:t>
            </a:r>
            <a:r>
              <a:rPr lang="en-US" sz="2200" b="1" dirty="0" err="1">
                <a:solidFill>
                  <a:srgbClr val="0070C0"/>
                </a:solidFill>
              </a:rPr>
              <a:t>mối</a:t>
            </a:r>
            <a:r>
              <a:rPr lang="en-US" sz="2200" b="1" dirty="0">
                <a:solidFill>
                  <a:srgbClr val="0070C0"/>
                </a:solidFill>
              </a:rPr>
              <a:t> </a:t>
            </a:r>
            <a:r>
              <a:rPr lang="en-US" sz="2200" b="1" dirty="0" err="1">
                <a:solidFill>
                  <a:srgbClr val="0070C0"/>
                </a:solidFill>
              </a:rPr>
              <a:t>quan</a:t>
            </a:r>
            <a:r>
              <a:rPr lang="en-US" sz="2200" b="1" dirty="0">
                <a:solidFill>
                  <a:srgbClr val="0070C0"/>
                </a:solidFill>
              </a:rPr>
              <a:t> </a:t>
            </a:r>
            <a:r>
              <a:rPr lang="en-US" sz="2200" b="1" dirty="0" err="1">
                <a:solidFill>
                  <a:srgbClr val="0070C0"/>
                </a:solidFill>
              </a:rPr>
              <a:t>hệ</a:t>
            </a:r>
            <a:r>
              <a:rPr lang="en-US" sz="2200" b="1" dirty="0">
                <a:solidFill>
                  <a:srgbClr val="0070C0"/>
                </a:solidFill>
              </a:rPr>
              <a:t> </a:t>
            </a:r>
            <a:r>
              <a:rPr lang="en-US" sz="2200" b="1" dirty="0" err="1">
                <a:solidFill>
                  <a:srgbClr val="0070C0"/>
                </a:solidFill>
              </a:rPr>
              <a:t>hỗ</a:t>
            </a:r>
            <a:r>
              <a:rPr lang="en-US" sz="2200" b="1" dirty="0">
                <a:solidFill>
                  <a:srgbClr val="0070C0"/>
                </a:solidFill>
              </a:rPr>
              <a:t> </a:t>
            </a:r>
            <a:r>
              <a:rPr lang="en-US" sz="2200" b="1" dirty="0" err="1">
                <a:solidFill>
                  <a:srgbClr val="0070C0"/>
                </a:solidFill>
              </a:rPr>
              <a:t>trợ</a:t>
            </a:r>
            <a:r>
              <a:rPr lang="en-US" sz="2200" b="1" dirty="0">
                <a:solidFill>
                  <a:srgbClr val="0070C0"/>
                </a:solidFill>
              </a:rPr>
              <a:t> </a:t>
            </a:r>
            <a:r>
              <a:rPr lang="en-US" sz="2200" b="1" dirty="0" err="1">
                <a:solidFill>
                  <a:srgbClr val="0070C0"/>
                </a:solidFill>
              </a:rPr>
              <a:t>lẫn</a:t>
            </a:r>
            <a:r>
              <a:rPr lang="en-US" sz="2200" b="1" dirty="0">
                <a:solidFill>
                  <a:srgbClr val="0070C0"/>
                </a:solidFill>
              </a:rPr>
              <a:t> </a:t>
            </a:r>
            <a:r>
              <a:rPr lang="en-US" sz="2200" b="1" dirty="0" err="1">
                <a:solidFill>
                  <a:srgbClr val="0070C0"/>
                </a:solidFill>
              </a:rPr>
              <a:t>nhau</a:t>
            </a:r>
            <a:endParaRPr lang="en-US" sz="2200" b="1" dirty="0">
              <a:solidFill>
                <a:srgbClr val="0070C0"/>
              </a:solidFill>
            </a:endParaRPr>
          </a:p>
        </p:txBody>
      </p:sp>
    </p:spTree>
    <p:extLst>
      <p:ext uri="{BB962C8B-B14F-4D97-AF65-F5344CB8AC3E}">
        <p14:creationId xmlns:p14="http://schemas.microsoft.com/office/powerpoint/2010/main" val="123205472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3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Downloads\hinh 2 be\Hình C.Hoa\mi-quan-h-gia-cc-loi-trong-qun-x-v-qun-th-8-638.jpg"/>
          <p:cNvPicPr>
            <a:picLocks noChangeAspect="1" noChangeArrowheads="1"/>
          </p:cNvPicPr>
          <p:nvPr/>
        </p:nvPicPr>
        <p:blipFill rotWithShape="1">
          <a:blip r:embed="rId2">
            <a:extLst>
              <a:ext uri="{28A0092B-C50C-407E-A947-70E740481C1C}">
                <a14:useLocalDpi xmlns:a14="http://schemas.microsoft.com/office/drawing/2010/main" val="0"/>
              </a:ext>
            </a:extLst>
          </a:blip>
          <a:srcRect l="2215" t="21627" r="52651" b="19048"/>
          <a:stretch/>
        </p:blipFill>
        <p:spPr bwMode="auto">
          <a:xfrm>
            <a:off x="207241" y="-74987"/>
            <a:ext cx="2722418" cy="2527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276042"/>
            <a:ext cx="3136900" cy="533400"/>
          </a:xfrm>
          <a:prstGeom prst="rect">
            <a:avLst/>
          </a:prstGeom>
          <a:solidFill>
            <a:schemeClr val="bg2">
              <a:lumMod val="20000"/>
              <a:lumOff val="80000"/>
            </a:scheme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mj-lt"/>
                <a:ea typeface="+mn-ea"/>
                <a:cs typeface="Times New Roman" pitchFamily="18" charset="0"/>
              </a:rPr>
              <a:t>H 1: HT LIỀN RỄ </a:t>
            </a:r>
            <a:r>
              <a:rPr kumimoji="0" lang="en-US" b="1" i="0" u="none" strike="noStrike" kern="1200" cap="none" spc="0" normalizeH="0" baseline="0" noProof="0" dirty="0">
                <a:ln>
                  <a:noFill/>
                </a:ln>
                <a:solidFill>
                  <a:srgbClr val="000000"/>
                </a:solidFill>
                <a:effectLst/>
                <a:uLnTx/>
                <a:uFillTx/>
                <a:latin typeface="+mj-lt"/>
                <a:ea typeface="+mn-ea"/>
                <a:cs typeface="Times New Roman" pitchFamily="18" charset="0"/>
              </a:rPr>
              <a:t>Ở CÂY THÔNG</a:t>
            </a:r>
          </a:p>
        </p:txBody>
      </p:sp>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75046"/>
            <a:ext cx="2971800" cy="2527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3022022" y="2235293"/>
            <a:ext cx="3048000" cy="738664"/>
          </a:xfrm>
          <a:prstGeom prst="rect">
            <a:avLst/>
          </a:prstGeom>
          <a:solidFill>
            <a:schemeClr val="bg2">
              <a:lumMod val="20000"/>
              <a:lumOff val="80000"/>
            </a:schemeClr>
          </a:solidFill>
          <a:ln w="25400" cap="flat" cmpd="sng" algn="ctr">
            <a:noFill/>
            <a:prstDash val="solid"/>
          </a:ln>
          <a:effectLst/>
        </p:spPr>
        <p:txBody>
          <a:bodyPr anchor="ctr"/>
          <a:lstStyle>
            <a:defPPr marR="0" lvl="0" algn="l" rtl="0">
              <a:lnSpc>
                <a:spcPct val="100000"/>
              </a:lnSpc>
              <a:spcBef>
                <a:spcPts val="0"/>
              </a:spcBef>
              <a:spcAft>
                <a:spcPts val="0"/>
              </a:spcAft>
            </a:defPPr>
            <a:lvl1pPr marL="0" indent="0" algn="ctr" defTabSz="914400" eaLnBrk="1" fontAlgn="base" latinLnBrk="0" hangingPunct="1">
              <a:spcBef>
                <a:spcPct val="0"/>
              </a:spcBef>
              <a:spcAft>
                <a:spcPct val="0"/>
              </a:spcAft>
              <a:buClrTx/>
              <a:buSzTx/>
              <a:buFontTx/>
              <a:buNone/>
              <a:tabLst/>
              <a:defRPr kumimoji="0" b="1" kern="1200" spc="0" normalizeH="0" baseline="0">
                <a:ln>
                  <a:noFill/>
                </a:ln>
                <a:solidFill>
                  <a:srgbClr val="FF0000"/>
                </a:solidFill>
                <a:effectLst/>
                <a:uLnTx/>
                <a:uFillTx/>
                <a:latin typeface="+mj-lt"/>
                <a:ea typeface="+mn-ea"/>
                <a:cs typeface="Times New Roman" pitchFamily="18" charset="0"/>
              </a:defRPr>
            </a:lvl1pPr>
          </a:lstStyle>
          <a:p>
            <a:r>
              <a:rPr lang="en-US" altLang="en-US" dirty="0"/>
              <a:t>H 2 :CÂY MỌC GẦN NHAU CÙNG NHAU CHỐNG LẠI GIÓ BÃO</a:t>
            </a:r>
          </a:p>
        </p:txBody>
      </p:sp>
      <p:pic>
        <p:nvPicPr>
          <p:cNvPr id="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2350" y="-49647"/>
            <a:ext cx="2717800" cy="2501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6137564" y="2388853"/>
            <a:ext cx="2784738" cy="307777"/>
          </a:xfrm>
          <a:prstGeom prst="rect">
            <a:avLst/>
          </a:prstGeom>
          <a:solidFill>
            <a:schemeClr val="bg2">
              <a:lumMod val="20000"/>
              <a:lumOff val="80000"/>
            </a:schemeClr>
          </a:solidFill>
          <a:ln w="25400" cap="flat" cmpd="sng" algn="ctr">
            <a:noFill/>
            <a:prstDash val="solid"/>
          </a:ln>
          <a:effectLst/>
        </p:spPr>
        <p:txBody>
          <a:bodyPr anchor="ctr"/>
          <a:lstStyle>
            <a:defPPr marR="0" lvl="0" algn="l" rtl="0">
              <a:lnSpc>
                <a:spcPct val="100000"/>
              </a:lnSpc>
              <a:spcBef>
                <a:spcPts val="0"/>
              </a:spcBef>
              <a:spcAft>
                <a:spcPts val="0"/>
              </a:spcAft>
              <a:defRPr/>
            </a:defPPr>
            <a:lvl1pPr marL="0" indent="0" algn="ctr" defTabSz="914400" eaLnBrk="1" fontAlgn="base" latinLnBrk="0" hangingPunct="1">
              <a:spcBef>
                <a:spcPct val="0"/>
              </a:spcBef>
              <a:spcAft>
                <a:spcPct val="0"/>
              </a:spcAft>
              <a:buClrTx/>
              <a:buSzTx/>
              <a:buFontTx/>
              <a:buNone/>
              <a:tabLst/>
              <a:defRPr kumimoji="0" b="1" kern="1200" spc="0" normalizeH="0" baseline="0">
                <a:ln>
                  <a:noFill/>
                </a:ln>
                <a:solidFill>
                  <a:srgbClr val="FF0000"/>
                </a:solidFill>
                <a:effectLst/>
                <a:uLnTx/>
                <a:uFillTx/>
                <a:latin typeface="+mj-lt"/>
                <a:ea typeface="+mn-ea"/>
                <a:cs typeface="Times New Roman" pitchFamily="18" charset="0"/>
              </a:defRPr>
            </a:lvl1pPr>
          </a:lstStyle>
          <a:p>
            <a:r>
              <a:rPr lang="en-US" altLang="en-US" dirty="0"/>
              <a:t>H 3 : THỤ PHẤN KẾT HẠT TỐT</a:t>
            </a:r>
          </a:p>
        </p:txBody>
      </p:sp>
      <p:pic>
        <p:nvPicPr>
          <p:cNvPr id="9"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185" y="2756996"/>
            <a:ext cx="2660650" cy="2403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
          <p:cNvSpPr>
            <a:spLocks noChangeArrowheads="1"/>
          </p:cNvSpPr>
          <p:nvPr/>
        </p:nvSpPr>
        <p:spPr bwMode="auto">
          <a:xfrm>
            <a:off x="-23385" y="4695560"/>
            <a:ext cx="3002978" cy="464911"/>
          </a:xfrm>
          <a:prstGeom prst="rect">
            <a:avLst/>
          </a:prstGeom>
          <a:solidFill>
            <a:schemeClr val="bg1"/>
          </a:solidFill>
          <a:ln w="25400" cap="flat" cmpd="sng" algn="ctr">
            <a:noFill/>
            <a:prstDash val="solid"/>
          </a:ln>
          <a:effectLst/>
        </p:spPr>
        <p:txBody>
          <a:bodyPr anchor="ctr"/>
          <a:lstStyle/>
          <a:p>
            <a:pPr algn="ctr" fontAlgn="base">
              <a:spcBef>
                <a:spcPct val="0"/>
              </a:spcBef>
              <a:spcAft>
                <a:spcPct val="0"/>
              </a:spcAft>
              <a:buClrTx/>
              <a:buFontTx/>
              <a:buNone/>
            </a:pPr>
            <a:r>
              <a:rPr lang="en-US" altLang="en-US" b="1" kern="1200" dirty="0">
                <a:solidFill>
                  <a:srgbClr val="FF0000"/>
                </a:solidFill>
                <a:latin typeface="+mj-lt"/>
                <a:ea typeface="+mn-ea"/>
                <a:cs typeface="Times New Roman" pitchFamily="18" charset="0"/>
              </a:rPr>
              <a:t> H 4 :BẢO VỆ NHAU - ĐÀN TRÂU RỪNG HỢP SỨC ĐUỔI SƯ TỬ</a:t>
            </a:r>
          </a:p>
        </p:txBody>
      </p:sp>
      <p:pic>
        <p:nvPicPr>
          <p:cNvPr id="11" name="Picture 2" descr="C:\Users\ADMIN\Desktop\anh\sutu-sanmo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4350" y="2756996"/>
            <a:ext cx="2908300" cy="2379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4"/>
          <p:cNvSpPr txBox="1">
            <a:spLocks noChangeArrowheads="1"/>
          </p:cNvSpPr>
          <p:nvPr/>
        </p:nvSpPr>
        <p:spPr bwMode="auto">
          <a:xfrm>
            <a:off x="3103995" y="4666405"/>
            <a:ext cx="3110923" cy="523220"/>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Tx/>
              <a:buNone/>
            </a:pPr>
            <a:r>
              <a:rPr lang="en-US" altLang="en-US" sz="1400" b="1" kern="1200" dirty="0">
                <a:solidFill>
                  <a:srgbClr val="000000"/>
                </a:solidFill>
                <a:latin typeface="+mj-lt"/>
                <a:ea typeface="+mn-ea"/>
                <a:cs typeface="Times New Roman" panose="02020603050405020304" pitchFamily="18" charset="0"/>
              </a:rPr>
              <a:t>H 5 : ĐÀN SƯ TỦ HỢP TÁC SĂN MỒI </a:t>
            </a:r>
            <a:r>
              <a:rPr lang="en-US" altLang="en-US" sz="1400" b="1" kern="1200" dirty="0">
                <a:solidFill>
                  <a:srgbClr val="FF0000"/>
                </a:solidFill>
                <a:latin typeface="+mj-lt"/>
                <a:ea typeface="+mn-ea"/>
                <a:cs typeface="Times New Roman" panose="02020603050405020304" pitchFamily="18" charset="0"/>
              </a:rPr>
              <a:t>–TÌM THỨC ĂN DỄ DÀNG</a:t>
            </a:r>
          </a:p>
        </p:txBody>
      </p:sp>
      <p:pic>
        <p:nvPicPr>
          <p:cNvPr id="14"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36276" y="2669236"/>
            <a:ext cx="2628323" cy="23828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5"/>
          <p:cNvSpPr txBox="1">
            <a:spLocks noChangeArrowheads="1"/>
          </p:cNvSpPr>
          <p:nvPr/>
        </p:nvSpPr>
        <p:spPr bwMode="auto">
          <a:xfrm>
            <a:off x="6481048" y="4834467"/>
            <a:ext cx="2339102" cy="307777"/>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Tx/>
              <a:buNone/>
            </a:pPr>
            <a:r>
              <a:rPr lang="en-GB" altLang="en-US" sz="1400" b="1" kern="1200" dirty="0">
                <a:solidFill>
                  <a:srgbClr val="FF0000"/>
                </a:solidFill>
                <a:latin typeface="+mj-lt"/>
                <a:ea typeface="+mn-ea"/>
                <a:cs typeface="+mn-cs"/>
              </a:rPr>
              <a:t>H 6 :ĐẢM BẢO SINH SẢN</a:t>
            </a:r>
            <a:endParaRPr lang="en-US" altLang="en-US" sz="1400" b="1" kern="1200" dirty="0">
              <a:solidFill>
                <a:srgbClr val="FF0000"/>
              </a:solidFill>
              <a:latin typeface="+mj-lt"/>
              <a:ea typeface="+mn-ea"/>
              <a:cs typeface="Times New Roman" panose="02020603050405020304" pitchFamily="18" charset="0"/>
            </a:endParaRPr>
          </a:p>
        </p:txBody>
      </p:sp>
    </p:spTree>
    <p:extLst>
      <p:ext uri="{BB962C8B-B14F-4D97-AF65-F5344CB8AC3E}">
        <p14:creationId xmlns:p14="http://schemas.microsoft.com/office/powerpoint/2010/main" val="9411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55" y="3345873"/>
            <a:ext cx="8226572" cy="759572"/>
          </a:xfrm>
        </p:spPr>
        <p:txBody>
          <a:bodyPr/>
          <a:lstStyle/>
          <a:p>
            <a:r>
              <a:rPr lang="en-US" sz="2800" dirty="0" err="1"/>
              <a:t>Khi</a:t>
            </a:r>
            <a:r>
              <a:rPr lang="en-US" sz="2800" dirty="0"/>
              <a:t> </a:t>
            </a:r>
            <a:r>
              <a:rPr lang="en-US" sz="2800" dirty="0" err="1"/>
              <a:t>điều</a:t>
            </a:r>
            <a:r>
              <a:rPr lang="en-US" sz="2800" dirty="0"/>
              <a:t> </a:t>
            </a:r>
            <a:r>
              <a:rPr lang="en-US" sz="2800" dirty="0" err="1"/>
              <a:t>kiện</a:t>
            </a:r>
            <a:r>
              <a:rPr lang="en-US" sz="2800" dirty="0"/>
              <a:t> </a:t>
            </a:r>
            <a:r>
              <a:rPr lang="en-US" sz="2800" dirty="0" err="1"/>
              <a:t>sống</a:t>
            </a:r>
            <a:r>
              <a:rPr lang="en-US" sz="2800" dirty="0"/>
              <a:t> </a:t>
            </a:r>
            <a:r>
              <a:rPr lang="en-US" sz="2800" dirty="0" err="1"/>
              <a:t>bất</a:t>
            </a:r>
            <a:r>
              <a:rPr lang="en-US" sz="2800" dirty="0"/>
              <a:t> </a:t>
            </a:r>
            <a:r>
              <a:rPr lang="en-US" sz="2800" dirty="0" err="1"/>
              <a:t>lợi</a:t>
            </a:r>
            <a:r>
              <a:rPr lang="en-US" sz="2800" dirty="0"/>
              <a:t> (</a:t>
            </a:r>
            <a:r>
              <a:rPr lang="en-US" sz="2800" dirty="0" err="1"/>
              <a:t>số</a:t>
            </a:r>
            <a:r>
              <a:rPr lang="en-US" sz="2800" dirty="0"/>
              <a:t> </a:t>
            </a:r>
            <a:r>
              <a:rPr lang="en-US" sz="2800" dirty="0" err="1"/>
              <a:t>cá</a:t>
            </a:r>
            <a:r>
              <a:rPr lang="en-US" sz="2800" dirty="0"/>
              <a:t> </a:t>
            </a:r>
            <a:r>
              <a:rPr lang="en-US" sz="2800" dirty="0" err="1"/>
              <a:t>thể</a:t>
            </a:r>
            <a:r>
              <a:rPr lang="en-US" sz="2800" dirty="0"/>
              <a:t> </a:t>
            </a:r>
            <a:r>
              <a:rPr lang="en-US" sz="2800" dirty="0" err="1"/>
              <a:t>tăng</a:t>
            </a:r>
            <a:r>
              <a:rPr lang="en-US" sz="2800" dirty="0"/>
              <a:t>, </a:t>
            </a:r>
            <a:r>
              <a:rPr lang="en-US" sz="2800" dirty="0" err="1"/>
              <a:t>thiếu</a:t>
            </a:r>
            <a:r>
              <a:rPr lang="en-US" sz="2800" dirty="0"/>
              <a:t> </a:t>
            </a:r>
            <a:r>
              <a:rPr lang="en-US" sz="2800" dirty="0" err="1"/>
              <a:t>thức</a:t>
            </a:r>
            <a:r>
              <a:rPr lang="en-US" sz="2800" dirty="0"/>
              <a:t> </a:t>
            </a:r>
            <a:r>
              <a:rPr lang="en-US" sz="2800" dirty="0" err="1"/>
              <a:t>ăn</a:t>
            </a:r>
            <a:r>
              <a:rPr lang="en-US" sz="2800" dirty="0"/>
              <a:t>, </a:t>
            </a:r>
            <a:r>
              <a:rPr lang="en-US" sz="2800" dirty="0" err="1"/>
              <a:t>nơi</a:t>
            </a:r>
            <a:r>
              <a:rPr lang="en-US" sz="2800" dirty="0"/>
              <a:t> ở,…) </a:t>
            </a:r>
            <a:r>
              <a:rPr lang="en-US" sz="2800" dirty="0" err="1"/>
              <a:t>giữa</a:t>
            </a:r>
            <a:r>
              <a:rPr lang="en-US" sz="2800" dirty="0"/>
              <a:t> </a:t>
            </a:r>
            <a:r>
              <a:rPr lang="en-US" sz="2800" dirty="0" err="1"/>
              <a:t>các</a:t>
            </a:r>
            <a:r>
              <a:rPr lang="en-US" sz="2800" dirty="0"/>
              <a:t> </a:t>
            </a:r>
            <a:r>
              <a:rPr lang="en-US" sz="2800" dirty="0" err="1"/>
              <a:t>cá</a:t>
            </a:r>
            <a:r>
              <a:rPr lang="en-US" sz="2800" dirty="0"/>
              <a:t> </a:t>
            </a:r>
            <a:r>
              <a:rPr lang="en-US" sz="2800" dirty="0" err="1"/>
              <a:t>thể</a:t>
            </a:r>
            <a:r>
              <a:rPr lang="en-US" sz="2800" dirty="0"/>
              <a:t> </a:t>
            </a:r>
            <a:r>
              <a:rPr lang="en-US" sz="2800" dirty="0" err="1"/>
              <a:t>trong</a:t>
            </a:r>
            <a:r>
              <a:rPr lang="en-US" sz="2800" dirty="0"/>
              <a:t> </a:t>
            </a:r>
            <a:r>
              <a:rPr lang="en-US" sz="2800" dirty="0" err="1"/>
              <a:t>nhóm</a:t>
            </a:r>
            <a:r>
              <a:rPr lang="en-US" sz="2800" dirty="0"/>
              <a:t> </a:t>
            </a:r>
            <a:r>
              <a:rPr lang="en-US" sz="2800" dirty="0" err="1"/>
              <a:t>cá</a:t>
            </a:r>
            <a:r>
              <a:rPr lang="en-US" sz="2800" dirty="0"/>
              <a:t> </a:t>
            </a:r>
            <a:r>
              <a:rPr lang="en-US" sz="2800" dirty="0" err="1"/>
              <a:t>thể</a:t>
            </a:r>
            <a:r>
              <a:rPr lang="en-US" sz="2800" dirty="0"/>
              <a:t> </a:t>
            </a:r>
            <a:r>
              <a:rPr lang="en-US" sz="2800" dirty="0" err="1"/>
              <a:t>xảy</a:t>
            </a:r>
            <a:r>
              <a:rPr lang="en-US" sz="2800" dirty="0"/>
              <a:t> </a:t>
            </a:r>
            <a:r>
              <a:rPr lang="en-US" sz="2800" dirty="0" err="1"/>
              <a:t>ra</a:t>
            </a:r>
            <a:r>
              <a:rPr lang="en-US" sz="2800" dirty="0"/>
              <a:t> </a:t>
            </a:r>
            <a:r>
              <a:rPr lang="en-US" sz="2800" dirty="0" err="1"/>
              <a:t>hiện</a:t>
            </a:r>
            <a:r>
              <a:rPr lang="en-US" sz="2800" dirty="0"/>
              <a:t> </a:t>
            </a:r>
            <a:r>
              <a:rPr lang="en-US" sz="2800" dirty="0" err="1"/>
              <a:t>tượng</a:t>
            </a:r>
            <a:r>
              <a:rPr lang="en-US" sz="2800" dirty="0"/>
              <a:t> </a:t>
            </a:r>
            <a:r>
              <a:rPr lang="en-US" sz="2800" dirty="0" err="1"/>
              <a:t>gì</a:t>
            </a:r>
            <a:r>
              <a:rPr lang="en-US" sz="2800" dirty="0"/>
              <a:t>?</a:t>
            </a:r>
          </a:p>
        </p:txBody>
      </p:sp>
      <p:pic>
        <p:nvPicPr>
          <p:cNvPr id="3" name="Picture 2"/>
          <p:cNvPicPr>
            <a:picLocks noChangeAspect="1"/>
          </p:cNvPicPr>
          <p:nvPr/>
        </p:nvPicPr>
        <p:blipFill>
          <a:blip r:embed="rId2"/>
          <a:stretch>
            <a:fillRect/>
          </a:stretch>
        </p:blipFill>
        <p:spPr>
          <a:xfrm>
            <a:off x="2109355" y="216477"/>
            <a:ext cx="4572000" cy="3048000"/>
          </a:xfrm>
          <a:prstGeom prst="rect">
            <a:avLst/>
          </a:prstGeom>
          <a:ln>
            <a:noFill/>
          </a:ln>
          <a:effectLst>
            <a:softEdge rad="112500"/>
          </a:effectLst>
        </p:spPr>
      </p:pic>
      <p:sp>
        <p:nvSpPr>
          <p:cNvPr id="4" name="Rectangle 3"/>
          <p:cNvSpPr/>
          <p:nvPr/>
        </p:nvSpPr>
        <p:spPr>
          <a:xfrm>
            <a:off x="714186" y="4186841"/>
            <a:ext cx="8159650" cy="1002582"/>
          </a:xfrm>
          <a:prstGeom prst="rect">
            <a:avLst/>
          </a:prstGeom>
        </p:spPr>
        <p:txBody>
          <a:bodyPr wrap="square">
            <a:spAutoFit/>
          </a:bodyPr>
          <a:lstStyle/>
          <a:p>
            <a:pPr lvl="0" algn="ctr">
              <a:lnSpc>
                <a:spcPct val="130000"/>
              </a:lnSpc>
            </a:pP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cá</a:t>
            </a:r>
            <a:r>
              <a:rPr lang="en-US" sz="2400" b="1" dirty="0">
                <a:solidFill>
                  <a:srgbClr val="FF0000"/>
                </a:solidFill>
              </a:rPr>
              <a:t> </a:t>
            </a:r>
            <a:r>
              <a:rPr lang="en-US" sz="2400" b="1" dirty="0" err="1">
                <a:solidFill>
                  <a:srgbClr val="FF0000"/>
                </a:solidFill>
              </a:rPr>
              <a:t>thể</a:t>
            </a:r>
            <a:r>
              <a:rPr lang="en-US" sz="2400" b="1" dirty="0">
                <a:solidFill>
                  <a:srgbClr val="FF0000"/>
                </a:solidFill>
              </a:rPr>
              <a:t> </a:t>
            </a:r>
            <a:r>
              <a:rPr lang="en-US" sz="2400" b="1" dirty="0" err="1">
                <a:solidFill>
                  <a:srgbClr val="FF0000"/>
                </a:solidFill>
              </a:rPr>
              <a:t>cạnh</a:t>
            </a:r>
            <a:r>
              <a:rPr lang="en-US" sz="2400" b="1" dirty="0">
                <a:solidFill>
                  <a:srgbClr val="FF0000"/>
                </a:solidFill>
              </a:rPr>
              <a:t> </a:t>
            </a:r>
            <a:r>
              <a:rPr lang="en-US" sz="2400" b="1" dirty="0" err="1">
                <a:solidFill>
                  <a:srgbClr val="FF0000"/>
                </a:solidFill>
              </a:rPr>
              <a:t>tranh</a:t>
            </a:r>
            <a:r>
              <a:rPr lang="en-US" sz="2400" b="1" dirty="0">
                <a:solidFill>
                  <a:srgbClr val="FF0000"/>
                </a:solidFill>
              </a:rPr>
              <a:t> gay </a:t>
            </a:r>
            <a:r>
              <a:rPr lang="en-US" sz="2400" b="1" dirty="0" err="1">
                <a:solidFill>
                  <a:srgbClr val="FF0000"/>
                </a:solidFill>
              </a:rPr>
              <a:t>gắt</a:t>
            </a:r>
            <a:r>
              <a:rPr lang="en-US" sz="2400" b="1" dirty="0">
                <a:solidFill>
                  <a:srgbClr val="FF0000"/>
                </a:solidFill>
              </a:rPr>
              <a:t> </a:t>
            </a:r>
            <a:r>
              <a:rPr lang="en-US" sz="2400" b="1" dirty="0" err="1">
                <a:solidFill>
                  <a:srgbClr val="FF0000"/>
                </a:solidFill>
              </a:rPr>
              <a:t>dẫn</a:t>
            </a:r>
            <a:r>
              <a:rPr lang="en-US" sz="2400" b="1" dirty="0">
                <a:solidFill>
                  <a:srgbClr val="FF0000"/>
                </a:solidFill>
              </a:rPr>
              <a:t> </a:t>
            </a:r>
            <a:r>
              <a:rPr lang="en-US" sz="2400" b="1" dirty="0" err="1">
                <a:solidFill>
                  <a:srgbClr val="FF0000"/>
                </a:solidFill>
              </a:rPr>
              <a:t>đến</a:t>
            </a:r>
            <a:r>
              <a:rPr lang="en-US" sz="2400" b="1" dirty="0">
                <a:solidFill>
                  <a:srgbClr val="FF0000"/>
                </a:solidFill>
              </a:rPr>
              <a:t> </a:t>
            </a:r>
            <a:r>
              <a:rPr lang="en-US" sz="2400" b="1" dirty="0" err="1">
                <a:solidFill>
                  <a:srgbClr val="FF0000"/>
                </a:solidFill>
              </a:rPr>
              <a:t>hiện</a:t>
            </a:r>
            <a:r>
              <a:rPr lang="en-US" sz="2400" b="1" dirty="0">
                <a:solidFill>
                  <a:srgbClr val="FF0000"/>
                </a:solidFill>
              </a:rPr>
              <a:t> </a:t>
            </a:r>
            <a:r>
              <a:rPr lang="en-US" sz="2400" b="1" dirty="0" err="1">
                <a:solidFill>
                  <a:srgbClr val="FF0000"/>
                </a:solidFill>
              </a:rPr>
              <a:t>tượng</a:t>
            </a:r>
            <a:r>
              <a:rPr lang="en-US" sz="2400" b="1" dirty="0">
                <a:solidFill>
                  <a:srgbClr val="FF0000"/>
                </a:solidFill>
              </a:rPr>
              <a:t> </a:t>
            </a:r>
            <a:r>
              <a:rPr lang="en-US" sz="2400" b="1" dirty="0" err="1">
                <a:solidFill>
                  <a:srgbClr val="FF0000"/>
                </a:solidFill>
              </a:rPr>
              <a:t>tách</a:t>
            </a:r>
            <a:r>
              <a:rPr lang="en-US" sz="2400" b="1" dirty="0">
                <a:solidFill>
                  <a:srgbClr val="FF0000"/>
                </a:solidFill>
              </a:rPr>
              <a:t> </a:t>
            </a:r>
            <a:r>
              <a:rPr lang="en-US" sz="2400" b="1" dirty="0" err="1">
                <a:solidFill>
                  <a:srgbClr val="FF0000"/>
                </a:solidFill>
              </a:rPr>
              <a:t>nhóm</a:t>
            </a:r>
            <a:endParaRPr lang="en-US" sz="2400" b="1" dirty="0">
              <a:solidFill>
                <a:srgbClr val="FF0000"/>
              </a:solidFill>
            </a:endParaRPr>
          </a:p>
        </p:txBody>
      </p:sp>
    </p:spTree>
    <p:extLst>
      <p:ext uri="{BB962C8B-B14F-4D97-AF65-F5344CB8AC3E}">
        <p14:creationId xmlns:p14="http://schemas.microsoft.com/office/powerpoint/2010/main" val="416855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031" y="766612"/>
            <a:ext cx="7704000" cy="417600"/>
          </a:xfrm>
        </p:spPr>
        <p:txBody>
          <a:bodyPr/>
          <a:lstStyle/>
          <a:p>
            <a:r>
              <a:rPr lang="en-US" dirty="0" err="1">
                <a:solidFill>
                  <a:srgbClr val="FF0000"/>
                </a:solidFill>
              </a:rPr>
              <a:t>Vai</a:t>
            </a:r>
            <a:r>
              <a:rPr lang="en-US" dirty="0">
                <a:solidFill>
                  <a:srgbClr val="FF0000"/>
                </a:solidFill>
              </a:rPr>
              <a:t> </a:t>
            </a:r>
            <a:r>
              <a:rPr lang="en-US" dirty="0" err="1">
                <a:solidFill>
                  <a:srgbClr val="FF0000"/>
                </a:solidFill>
              </a:rPr>
              <a:t>trò</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hiện</a:t>
            </a:r>
            <a:r>
              <a:rPr lang="en-US" dirty="0">
                <a:solidFill>
                  <a:srgbClr val="FF0000"/>
                </a:solidFill>
              </a:rPr>
              <a:t> </a:t>
            </a:r>
            <a:r>
              <a:rPr lang="en-US" dirty="0" err="1">
                <a:solidFill>
                  <a:srgbClr val="FF0000"/>
                </a:solidFill>
              </a:rPr>
              <a:t>tượng</a:t>
            </a:r>
            <a:r>
              <a:rPr lang="en-US" dirty="0">
                <a:solidFill>
                  <a:srgbClr val="FF0000"/>
                </a:solidFill>
              </a:rPr>
              <a:t> </a:t>
            </a:r>
            <a:r>
              <a:rPr lang="en-US" dirty="0" err="1">
                <a:solidFill>
                  <a:srgbClr val="FF0000"/>
                </a:solidFill>
              </a:rPr>
              <a:t>tách</a:t>
            </a:r>
            <a:r>
              <a:rPr lang="en-US" dirty="0">
                <a:solidFill>
                  <a:srgbClr val="FF0000"/>
                </a:solidFill>
              </a:rPr>
              <a:t> </a:t>
            </a:r>
            <a:r>
              <a:rPr lang="en-US" dirty="0" err="1">
                <a:solidFill>
                  <a:srgbClr val="FF0000"/>
                </a:solidFill>
              </a:rPr>
              <a:t>nhóm</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gì</a:t>
            </a:r>
            <a:r>
              <a:rPr lang="en-US" dirty="0">
                <a:solidFill>
                  <a:srgbClr val="FF0000"/>
                </a:solidFill>
              </a:rPr>
              <a:t>?</a:t>
            </a:r>
          </a:p>
        </p:txBody>
      </p:sp>
      <p:sp>
        <p:nvSpPr>
          <p:cNvPr id="4" name="Rectangle 3"/>
          <p:cNvSpPr/>
          <p:nvPr/>
        </p:nvSpPr>
        <p:spPr>
          <a:xfrm>
            <a:off x="862445" y="1487500"/>
            <a:ext cx="8073737" cy="2677656"/>
          </a:xfrm>
          <a:prstGeom prst="rect">
            <a:avLst/>
          </a:prstGeom>
        </p:spPr>
        <p:txBody>
          <a:bodyPr wrap="square" anchor="ctr">
            <a:spAutoFit/>
          </a:bodyPr>
          <a:lstStyle/>
          <a:p>
            <a:r>
              <a:rPr lang="en-US" sz="2400" dirty="0"/>
              <a:t>A. </a:t>
            </a:r>
            <a:r>
              <a:rPr lang="vi-VN" sz="2400" dirty="0"/>
              <a:t>Hiện tượng cá thể tách ra khỏi nhóm làm tăng khả năng cạnh tranh giữa các cá thể.</a:t>
            </a:r>
          </a:p>
          <a:p>
            <a:r>
              <a:rPr lang="en-US" sz="2400" dirty="0"/>
              <a:t>B. </a:t>
            </a:r>
            <a:r>
              <a:rPr lang="vi-VN" sz="2400" dirty="0"/>
              <a:t>Hiện tượng cá thể tách ra khỏi nhóm làm cho nguồn thức ăn cạn kiệt nhanh chóng.</a:t>
            </a:r>
          </a:p>
          <a:p>
            <a:r>
              <a:rPr lang="en-US" sz="2400" dirty="0"/>
              <a:t>C. </a:t>
            </a:r>
            <a:r>
              <a:rPr lang="vi-VN" sz="2400" dirty="0"/>
              <a:t>Hiện tượng cá thể tách ra khỏi nhóm làm giảm khả năng cạnh tranh giữa các cá thể, hạn chế sự cạn kiệt thức ăn trong rừng.</a:t>
            </a:r>
            <a:endParaRPr lang="en-US" sz="2400" dirty="0"/>
          </a:p>
        </p:txBody>
      </p:sp>
      <p:sp>
        <p:nvSpPr>
          <p:cNvPr id="5" name="Oval 4"/>
          <p:cNvSpPr/>
          <p:nvPr/>
        </p:nvSpPr>
        <p:spPr>
          <a:xfrm>
            <a:off x="806430" y="2964221"/>
            <a:ext cx="457200" cy="4364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72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4"/>
          <p:cNvSpPr txBox="1">
            <a:spLocks noChangeArrowheads="1"/>
          </p:cNvSpPr>
          <p:nvPr/>
        </p:nvSpPr>
        <p:spPr bwMode="auto">
          <a:xfrm>
            <a:off x="228600" y="-142936"/>
            <a:ext cx="8686800" cy="164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buClrTx/>
              <a:buFontTx/>
            </a:pPr>
            <a:r>
              <a:rPr lang="en-US" altLang="en-US" sz="2400" b="1" dirty="0" err="1">
                <a:solidFill>
                  <a:schemeClr val="accent1">
                    <a:lumMod val="75000"/>
                  </a:schemeClr>
                </a:solidFill>
                <a:cs typeface="Times New Roman" panose="02020603050405020304" pitchFamily="18" charset="0"/>
              </a:rPr>
              <a:t>Trong</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chăn</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nuôi</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cần</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phải</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làm</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gì</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để</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tránh</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sự</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cạnh</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tranh</a:t>
            </a:r>
            <a:r>
              <a:rPr lang="en-US" altLang="en-US" sz="2400" b="1" dirty="0">
                <a:solidFill>
                  <a:schemeClr val="accent1">
                    <a:lumMod val="75000"/>
                  </a:schemeClr>
                </a:solidFill>
                <a:cs typeface="Times New Roman" panose="02020603050405020304" pitchFamily="18" charset="0"/>
              </a:rPr>
              <a:t> gay </a:t>
            </a:r>
            <a:r>
              <a:rPr lang="en-US" altLang="en-US" sz="2400" b="1" dirty="0" err="1">
                <a:solidFill>
                  <a:schemeClr val="accent1">
                    <a:lumMod val="75000"/>
                  </a:schemeClr>
                </a:solidFill>
                <a:cs typeface="Times New Roman" panose="02020603050405020304" pitchFamily="18" charset="0"/>
              </a:rPr>
              <a:t>gắt</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giữa</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các</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cá</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thể</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làm</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giảm</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năng</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suất</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vật</a:t>
            </a:r>
            <a:r>
              <a:rPr lang="en-US" altLang="en-US" sz="2400" b="1" dirty="0">
                <a:solidFill>
                  <a:schemeClr val="accent1">
                    <a:lumMod val="75000"/>
                  </a:schemeClr>
                </a:solidFill>
                <a:cs typeface="Times New Roman" panose="02020603050405020304" pitchFamily="18" charset="0"/>
              </a:rPr>
              <a:t> </a:t>
            </a:r>
            <a:r>
              <a:rPr lang="en-US" altLang="en-US" sz="2400" b="1" dirty="0" err="1">
                <a:solidFill>
                  <a:schemeClr val="accent1">
                    <a:lumMod val="75000"/>
                  </a:schemeClr>
                </a:solidFill>
                <a:cs typeface="Times New Roman" panose="02020603050405020304" pitchFamily="18" charset="0"/>
              </a:rPr>
              <a:t>nuôi</a:t>
            </a:r>
            <a:r>
              <a:rPr lang="en-US" altLang="en-US" sz="2400" b="1" dirty="0">
                <a:solidFill>
                  <a:schemeClr val="accent1">
                    <a:lumMod val="75000"/>
                  </a:schemeClr>
                </a:solidFill>
                <a:cs typeface="Times New Roman" panose="02020603050405020304" pitchFamily="18" charset="0"/>
              </a:rPr>
              <a:t>?</a:t>
            </a:r>
          </a:p>
        </p:txBody>
      </p:sp>
      <p:sp>
        <p:nvSpPr>
          <p:cNvPr id="4" name="Rectangle 6"/>
          <p:cNvSpPr txBox="1">
            <a:spLocks noChangeArrowheads="1"/>
          </p:cNvSpPr>
          <p:nvPr/>
        </p:nvSpPr>
        <p:spPr bwMode="auto">
          <a:xfrm>
            <a:off x="526819" y="3869921"/>
            <a:ext cx="789718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Tx/>
              <a:buFontTx/>
              <a:buNone/>
            </a:pP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Nuôi</a:t>
            </a:r>
            <a:r>
              <a:rPr lang="en-US" altLang="en-US" sz="2100" b="1" dirty="0">
                <a:solidFill>
                  <a:srgbClr val="FF0000"/>
                </a:solidFill>
                <a:latin typeface="+mj-lt"/>
                <a:cs typeface="Times New Roman" panose="02020603050405020304" pitchFamily="18" charset="0"/>
              </a:rPr>
              <a:t> </a:t>
            </a:r>
            <a:r>
              <a:rPr lang="en-US" altLang="en-US" sz="2100" b="1" dirty="0" err="1" smtClean="0">
                <a:solidFill>
                  <a:srgbClr val="FF0000"/>
                </a:solidFill>
                <a:latin typeface="+mj-lt"/>
                <a:cs typeface="Times New Roman" panose="02020603050405020304" pitchFamily="18" charset="0"/>
              </a:rPr>
              <a:t>với</a:t>
            </a:r>
            <a:r>
              <a:rPr lang="en-US" altLang="en-US" sz="2100" b="1" dirty="0" smtClean="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mật</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độ</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hợp</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lí</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cung</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cấp</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đủ</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thức</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ăn</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nước</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uống</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đảm</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bảo</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ti</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lê</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giới</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tính</a:t>
            </a:r>
            <a:r>
              <a:rPr lang="en-US" altLang="en-US" sz="2100" b="1" dirty="0">
                <a:solidFill>
                  <a:srgbClr val="FF0000"/>
                </a:solidFill>
                <a:latin typeface="+mj-lt"/>
                <a:cs typeface="Times New Roman" panose="02020603050405020304" pitchFamily="18" charset="0"/>
              </a:rPr>
              <a:t>….</a:t>
            </a:r>
            <a:r>
              <a:rPr lang="en-US" altLang="en-US" sz="2100" b="1" dirty="0" err="1">
                <a:solidFill>
                  <a:srgbClr val="FF0000"/>
                </a:solidFill>
                <a:latin typeface="+mj-lt"/>
                <a:cs typeface="Times New Roman" panose="02020603050405020304" pitchFamily="18" charset="0"/>
              </a:rPr>
              <a:t>cho</a:t>
            </a:r>
            <a:r>
              <a:rPr lang="en-US" altLang="en-US" sz="2100" b="1" dirty="0">
                <a:solidFill>
                  <a:srgbClr val="FF0000"/>
                </a:solidFill>
                <a:latin typeface="+mj-lt"/>
                <a:cs typeface="Times New Roman" panose="02020603050405020304" pitchFamily="18" charset="0"/>
              </a:rPr>
              <a:t> </a:t>
            </a:r>
            <a:r>
              <a:rPr lang="en-US" altLang="en-US" sz="2100" b="1" dirty="0" err="1">
                <a:solidFill>
                  <a:srgbClr val="FF0000"/>
                </a:solidFill>
                <a:latin typeface="+mj-lt"/>
                <a:cs typeface="Times New Roman" panose="02020603050405020304" pitchFamily="18" charset="0"/>
              </a:rPr>
              <a:t>chúng</a:t>
            </a:r>
            <a:r>
              <a:rPr lang="en-US" altLang="en-US" sz="2100" b="1" dirty="0">
                <a:solidFill>
                  <a:srgbClr val="FF0000"/>
                </a:solidFill>
                <a:latin typeface="+mj-lt"/>
                <a:cs typeface="Times New Roman" panose="02020603050405020304" pitchFamily="18" charset="0"/>
              </a:rPr>
              <a:t>. </a:t>
            </a:r>
          </a:p>
        </p:txBody>
      </p:sp>
      <p:pic>
        <p:nvPicPr>
          <p:cNvPr id="5" name="Picture 5" descr="D:\Downloads\hinh 2 be\Hình C.Hoa\nuoilon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1063391"/>
            <a:ext cx="3322064" cy="2566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Downloads\hinh 2 be\9134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455" y="1063391"/>
            <a:ext cx="3124200" cy="2566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1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52"/>
          <p:cNvSpPr txBox="1">
            <a:spLocks noGrp="1"/>
          </p:cNvSpPr>
          <p:nvPr>
            <p:ph type="title"/>
          </p:nvPr>
        </p:nvSpPr>
        <p:spPr>
          <a:xfrm>
            <a:off x="211987" y="2636455"/>
            <a:ext cx="3818065" cy="841800"/>
          </a:xfrm>
          <a:prstGeom prst="rect">
            <a:avLst/>
          </a:prstGeom>
        </p:spPr>
        <p:txBody>
          <a:bodyPr spcFirstLastPara="1" wrap="square" lIns="91425" tIns="91425" rIns="91425" bIns="91425" anchor="ctr" anchorCtr="0">
            <a:noAutofit/>
          </a:bodyPr>
          <a:lstStyle/>
          <a:p>
            <a:pPr lvl="0" algn="ctr"/>
            <a:r>
              <a:rPr lang="vi-VN" dirty="0"/>
              <a:t>MỐI QUAN HỆ KHÁC LOÀI</a:t>
            </a:r>
            <a:br>
              <a:rPr lang="vi-VN" dirty="0"/>
            </a:br>
            <a:endParaRPr lang="vi-VN" dirty="0"/>
          </a:p>
        </p:txBody>
      </p:sp>
      <p:sp>
        <p:nvSpPr>
          <p:cNvPr id="1906" name="Google Shape;1906;p52"/>
          <p:cNvSpPr txBox="1">
            <a:spLocks noGrp="1"/>
          </p:cNvSpPr>
          <p:nvPr>
            <p:ph type="title" idx="2"/>
          </p:nvPr>
        </p:nvSpPr>
        <p:spPr>
          <a:xfrm>
            <a:off x="1419020" y="761119"/>
            <a:ext cx="1404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II</a:t>
            </a:r>
            <a:endParaRPr dirty="0"/>
          </a:p>
        </p:txBody>
      </p:sp>
      <p:grpSp>
        <p:nvGrpSpPr>
          <p:cNvPr id="1907" name="Google Shape;1907;p52"/>
          <p:cNvGrpSpPr/>
          <p:nvPr/>
        </p:nvGrpSpPr>
        <p:grpSpPr>
          <a:xfrm flipH="1">
            <a:off x="2392902" y="3711289"/>
            <a:ext cx="384843" cy="482015"/>
            <a:chOff x="7170450" y="2903900"/>
            <a:chExt cx="640872" cy="1361625"/>
          </a:xfrm>
        </p:grpSpPr>
        <p:sp>
          <p:nvSpPr>
            <p:cNvPr id="1908" name="Google Shape;1908;p52"/>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2"/>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2"/>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2"/>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2" name="Google Shape;1912;p52"/>
          <p:cNvSpPr/>
          <p:nvPr/>
        </p:nvSpPr>
        <p:spPr>
          <a:xfrm>
            <a:off x="2940034" y="923427"/>
            <a:ext cx="940775" cy="500117"/>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52"/>
          <p:cNvGrpSpPr/>
          <p:nvPr/>
        </p:nvGrpSpPr>
        <p:grpSpPr>
          <a:xfrm>
            <a:off x="6133712" y="1246493"/>
            <a:ext cx="2296142" cy="3288040"/>
            <a:chOff x="6444596" y="1879477"/>
            <a:chExt cx="1910109" cy="2735247"/>
          </a:xfrm>
        </p:grpSpPr>
        <p:sp>
          <p:nvSpPr>
            <p:cNvPr id="1914" name="Google Shape;1914;p52"/>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2"/>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2"/>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2"/>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2"/>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2"/>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2"/>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2"/>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2"/>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2"/>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2"/>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2"/>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6" name="Google Shape;1926;p52"/>
            <p:cNvGrpSpPr/>
            <p:nvPr/>
          </p:nvGrpSpPr>
          <p:grpSpPr>
            <a:xfrm>
              <a:off x="6651313" y="2092759"/>
              <a:ext cx="1536688" cy="1841237"/>
              <a:chOff x="6651313" y="2092759"/>
              <a:chExt cx="1536688" cy="1841237"/>
            </a:xfrm>
          </p:grpSpPr>
          <p:sp>
            <p:nvSpPr>
              <p:cNvPr id="1927" name="Google Shape;1927;p52"/>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2"/>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2"/>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2"/>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2"/>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2"/>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2"/>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2"/>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2"/>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2"/>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2"/>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2"/>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9" name="Google Shape;1939;p52"/>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52"/>
          <p:cNvGrpSpPr/>
          <p:nvPr/>
        </p:nvGrpSpPr>
        <p:grpSpPr>
          <a:xfrm rot="-1742832" flipH="1">
            <a:off x="5525967" y="1145017"/>
            <a:ext cx="346239" cy="554493"/>
            <a:chOff x="7734052" y="1174159"/>
            <a:chExt cx="657449" cy="712316"/>
          </a:xfrm>
        </p:grpSpPr>
        <p:grpSp>
          <p:nvGrpSpPr>
            <p:cNvPr id="1941" name="Google Shape;1941;p52"/>
            <p:cNvGrpSpPr/>
            <p:nvPr/>
          </p:nvGrpSpPr>
          <p:grpSpPr>
            <a:xfrm>
              <a:off x="7734052" y="1174159"/>
              <a:ext cx="657449" cy="657282"/>
              <a:chOff x="6971958" y="789872"/>
              <a:chExt cx="593312" cy="593161"/>
            </a:xfrm>
          </p:grpSpPr>
          <p:sp>
            <p:nvSpPr>
              <p:cNvPr id="1942" name="Google Shape;1942;p52"/>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2"/>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2"/>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5" name="Google Shape;1945;p52"/>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2"/>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2"/>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52"/>
          <p:cNvGrpSpPr/>
          <p:nvPr/>
        </p:nvGrpSpPr>
        <p:grpSpPr>
          <a:xfrm rot="-744146">
            <a:off x="4661881" y="3557384"/>
            <a:ext cx="540649" cy="668290"/>
            <a:chOff x="1021439" y="3681723"/>
            <a:chExt cx="858868" cy="1061636"/>
          </a:xfrm>
        </p:grpSpPr>
        <p:sp>
          <p:nvSpPr>
            <p:cNvPr id="1949" name="Google Shape;1949;p52"/>
            <p:cNvSpPr/>
            <p:nvPr/>
          </p:nvSpPr>
          <p:spPr>
            <a:xfrm>
              <a:off x="1021439" y="369504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2"/>
            <p:cNvSpPr/>
            <p:nvPr/>
          </p:nvSpPr>
          <p:spPr>
            <a:xfrm>
              <a:off x="1403703" y="3703703"/>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492926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940"/>
                                            </p:tgtEl>
                                          </p:cBhvr>
                                        </p:animEffect>
                                        <p:animScale>
                                          <p:cBhvr>
                                            <p:cTn id="7" dur="250" autoRev="1" fill="hold"/>
                                            <p:tgtEl>
                                              <p:spTgt spid="1940"/>
                                            </p:tgtEl>
                                          </p:cBhvr>
                                          <p:by x="105000" y="105000"/>
                                        </p:animScale>
                                      </p:childTnLst>
                                    </p:cTn>
                                  </p:par>
                                </p:childTnLst>
                              </p:cTn>
                            </p:par>
                            <p:par>
                              <p:cTn id="8" fill="hold">
                                <p:stCondLst>
                                  <p:cond delay="500"/>
                                </p:stCondLst>
                                <p:childTnLst>
                                  <p:par>
                                    <p:cTn id="9" presetID="2" presetClass="entr" presetSubtype="1" fill="hold" grpId="0" nodeType="afterEffect" p14:presetBounceEnd="83333">
                                      <p:stCondLst>
                                        <p:cond delay="0"/>
                                      </p:stCondLst>
                                      <p:childTnLst>
                                        <p:set>
                                          <p:cBhvr>
                                            <p:cTn id="10" dur="1" fill="hold">
                                              <p:stCondLst>
                                                <p:cond delay="0"/>
                                              </p:stCondLst>
                                            </p:cTn>
                                            <p:tgtEl>
                                              <p:spTgt spid="1912"/>
                                            </p:tgtEl>
                                            <p:attrNameLst>
                                              <p:attrName>style.visibility</p:attrName>
                                            </p:attrNameLst>
                                          </p:cBhvr>
                                          <p:to>
                                            <p:strVal val="visible"/>
                                          </p:to>
                                        </p:set>
                                        <p:anim calcmode="lin" valueType="num" p14:bounceEnd="83333">
                                          <p:cBhvr additive="base">
                                            <p:cTn id="11" dur="3000" fill="hold"/>
                                            <p:tgtEl>
                                              <p:spTgt spid="1912"/>
                                            </p:tgtEl>
                                            <p:attrNameLst>
                                              <p:attrName>ppt_x</p:attrName>
                                            </p:attrNameLst>
                                          </p:cBhvr>
                                          <p:tavLst>
                                            <p:tav tm="0">
                                              <p:val>
                                                <p:strVal val="#ppt_x"/>
                                              </p:val>
                                            </p:tav>
                                            <p:tav tm="100000">
                                              <p:val>
                                                <p:strVal val="#ppt_x"/>
                                              </p:val>
                                            </p:tav>
                                          </p:tavLst>
                                        </p:anim>
                                        <p:anim calcmode="lin" valueType="num" p14:bounceEnd="83333">
                                          <p:cBhvr additive="base">
                                            <p:cTn id="12" dur="3000" fill="hold"/>
                                            <p:tgtEl>
                                              <p:spTgt spid="19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750"/>
                                      </p:stCondLst>
                                      <p:childTnLst>
                                        <p:set>
                                          <p:cBhvr>
                                            <p:cTn id="14" dur="1" fill="hold">
                                              <p:stCondLst>
                                                <p:cond delay="0"/>
                                              </p:stCondLst>
                                            </p:cTn>
                                            <p:tgtEl>
                                              <p:spTgt spid="1906"/>
                                            </p:tgtEl>
                                            <p:attrNameLst>
                                              <p:attrName>style.visibility</p:attrName>
                                            </p:attrNameLst>
                                          </p:cBhvr>
                                          <p:to>
                                            <p:strVal val="visible"/>
                                          </p:to>
                                        </p:set>
                                        <p:anim calcmode="lin" valueType="num" p14:bounceEnd="66667">
                                          <p:cBhvr additive="base">
                                            <p:cTn id="15" dur="3000" fill="hold"/>
                                            <p:tgtEl>
                                              <p:spTgt spid="1906"/>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90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6667">
                                      <p:stCondLst>
                                        <p:cond delay="1750"/>
                                      </p:stCondLst>
                                      <p:childTnLst>
                                        <p:set>
                                          <p:cBhvr>
                                            <p:cTn id="18" dur="1" fill="hold">
                                              <p:stCondLst>
                                                <p:cond delay="0"/>
                                              </p:stCondLst>
                                            </p:cTn>
                                            <p:tgtEl>
                                              <p:spTgt spid="1904"/>
                                            </p:tgtEl>
                                            <p:attrNameLst>
                                              <p:attrName>style.visibility</p:attrName>
                                            </p:attrNameLst>
                                          </p:cBhvr>
                                          <p:to>
                                            <p:strVal val="visible"/>
                                          </p:to>
                                        </p:set>
                                        <p:anim calcmode="lin" valueType="num" p14:bounceEnd="66667">
                                          <p:cBhvr additive="base">
                                            <p:cTn id="19" dur="3000" fill="hold"/>
                                            <p:tgtEl>
                                              <p:spTgt spid="1904"/>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19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 grpId="0"/>
          <p:bldP spid="1906" grpId="0"/>
          <p:bldP spid="19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940"/>
                                            </p:tgtEl>
                                          </p:cBhvr>
                                        </p:animEffect>
                                        <p:animScale>
                                          <p:cBhvr>
                                            <p:cTn id="7" dur="250" autoRev="1" fill="hold"/>
                                            <p:tgtEl>
                                              <p:spTgt spid="1940"/>
                                            </p:tgtEl>
                                          </p:cBhvr>
                                          <p:by x="105000" y="105000"/>
                                        </p:animScale>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12"/>
                                            </p:tgtEl>
                                            <p:attrNameLst>
                                              <p:attrName>style.visibility</p:attrName>
                                            </p:attrNameLst>
                                          </p:cBhvr>
                                          <p:to>
                                            <p:strVal val="visible"/>
                                          </p:to>
                                        </p:set>
                                        <p:anim calcmode="lin" valueType="num">
                                          <p:cBhvr additive="base">
                                            <p:cTn id="11" dur="3000" fill="hold"/>
                                            <p:tgtEl>
                                              <p:spTgt spid="1912"/>
                                            </p:tgtEl>
                                            <p:attrNameLst>
                                              <p:attrName>ppt_x</p:attrName>
                                            </p:attrNameLst>
                                          </p:cBhvr>
                                          <p:tavLst>
                                            <p:tav tm="0">
                                              <p:val>
                                                <p:strVal val="#ppt_x"/>
                                              </p:val>
                                            </p:tav>
                                            <p:tav tm="100000">
                                              <p:val>
                                                <p:strVal val="#ppt_x"/>
                                              </p:val>
                                            </p:tav>
                                          </p:tavLst>
                                        </p:anim>
                                        <p:anim calcmode="lin" valueType="num">
                                          <p:cBhvr additive="base">
                                            <p:cTn id="12" dur="3000" fill="hold"/>
                                            <p:tgtEl>
                                              <p:spTgt spid="19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750"/>
                                      </p:stCondLst>
                                      <p:childTnLst>
                                        <p:set>
                                          <p:cBhvr>
                                            <p:cTn id="14" dur="1" fill="hold">
                                              <p:stCondLst>
                                                <p:cond delay="0"/>
                                              </p:stCondLst>
                                            </p:cTn>
                                            <p:tgtEl>
                                              <p:spTgt spid="1906"/>
                                            </p:tgtEl>
                                            <p:attrNameLst>
                                              <p:attrName>style.visibility</p:attrName>
                                            </p:attrNameLst>
                                          </p:cBhvr>
                                          <p:to>
                                            <p:strVal val="visible"/>
                                          </p:to>
                                        </p:set>
                                        <p:anim calcmode="lin" valueType="num">
                                          <p:cBhvr additive="base">
                                            <p:cTn id="15" dur="3000" fill="hold"/>
                                            <p:tgtEl>
                                              <p:spTgt spid="1906"/>
                                            </p:tgtEl>
                                            <p:attrNameLst>
                                              <p:attrName>ppt_x</p:attrName>
                                            </p:attrNameLst>
                                          </p:cBhvr>
                                          <p:tavLst>
                                            <p:tav tm="0">
                                              <p:val>
                                                <p:strVal val="#ppt_x"/>
                                              </p:val>
                                            </p:tav>
                                            <p:tav tm="100000">
                                              <p:val>
                                                <p:strVal val="#ppt_x"/>
                                              </p:val>
                                            </p:tav>
                                          </p:tavLst>
                                        </p:anim>
                                        <p:anim calcmode="lin" valueType="num">
                                          <p:cBhvr additive="base">
                                            <p:cTn id="16" dur="3000" fill="hold"/>
                                            <p:tgtEl>
                                              <p:spTgt spid="190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750"/>
                                      </p:stCondLst>
                                      <p:childTnLst>
                                        <p:set>
                                          <p:cBhvr>
                                            <p:cTn id="18" dur="1" fill="hold">
                                              <p:stCondLst>
                                                <p:cond delay="0"/>
                                              </p:stCondLst>
                                            </p:cTn>
                                            <p:tgtEl>
                                              <p:spTgt spid="1904"/>
                                            </p:tgtEl>
                                            <p:attrNameLst>
                                              <p:attrName>style.visibility</p:attrName>
                                            </p:attrNameLst>
                                          </p:cBhvr>
                                          <p:to>
                                            <p:strVal val="visible"/>
                                          </p:to>
                                        </p:set>
                                        <p:anim calcmode="lin" valueType="num">
                                          <p:cBhvr additive="base">
                                            <p:cTn id="19" dur="3000" fill="hold"/>
                                            <p:tgtEl>
                                              <p:spTgt spid="1904"/>
                                            </p:tgtEl>
                                            <p:attrNameLst>
                                              <p:attrName>ppt_x</p:attrName>
                                            </p:attrNameLst>
                                          </p:cBhvr>
                                          <p:tavLst>
                                            <p:tav tm="0">
                                              <p:val>
                                                <p:strVal val="#ppt_x"/>
                                              </p:val>
                                            </p:tav>
                                            <p:tav tm="100000">
                                              <p:val>
                                                <p:strVal val="#ppt_x"/>
                                              </p:val>
                                            </p:tav>
                                          </p:tavLst>
                                        </p:anim>
                                        <p:anim calcmode="lin" valueType="num">
                                          <p:cBhvr additive="base">
                                            <p:cTn id="20" dur="3000" fill="hold"/>
                                            <p:tgtEl>
                                              <p:spTgt spid="19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 grpId="0"/>
          <p:bldP spid="1906" grpId="0"/>
          <p:bldP spid="19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8" y="2798413"/>
            <a:ext cx="28575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539400"/>
            <a:ext cx="2938462" cy="2047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6425" y="539400"/>
            <a:ext cx="2809875" cy="2047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8375" y="539400"/>
            <a:ext cx="2695575" cy="2047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3775" y="2798413"/>
            <a:ext cx="2670175"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Kết quả hình ảnh cho hinh anh ve bo xit hut mau ng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088" y="2773013"/>
            <a:ext cx="2874962" cy="208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DE4C180-8FCC-4D02-9056-659A0E025FF4}"/>
              </a:ext>
            </a:extLst>
          </p:cNvPr>
          <p:cNvSpPr txBox="1">
            <a:spLocks/>
          </p:cNvSpPr>
          <p:nvPr/>
        </p:nvSpPr>
        <p:spPr>
          <a:xfrm>
            <a:off x="1938634" y="0"/>
            <a:ext cx="5266732" cy="741350"/>
          </a:xfrm>
          <a:prstGeom prst="rect">
            <a:avLst/>
          </a:prstGeom>
          <a:solidFill>
            <a:schemeClr val="bg1">
              <a:lumMod val="9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a:t>SINH VẬT KHÁC LOÀI</a:t>
            </a:r>
            <a:endParaRPr lang="en-US" dirty="0"/>
          </a:p>
        </p:txBody>
      </p:sp>
    </p:spTree>
    <p:extLst>
      <p:ext uri="{BB962C8B-B14F-4D97-AF65-F5344CB8AC3E}">
        <p14:creationId xmlns:p14="http://schemas.microsoft.com/office/powerpoint/2010/main" val="32202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70" name="Group 130"/>
          <p:cNvGraphicFramePr>
            <a:graphicFrameLocks noGrp="1"/>
          </p:cNvGraphicFramePr>
          <p:nvPr>
            <p:ph/>
            <p:extLst>
              <p:ext uri="{D42A27DB-BD31-4B8C-83A1-F6EECF244321}">
                <p14:modId xmlns:p14="http://schemas.microsoft.com/office/powerpoint/2010/main" val="1725411614"/>
              </p:ext>
            </p:extLst>
          </p:nvPr>
        </p:nvGraphicFramePr>
        <p:xfrm>
          <a:off x="270164" y="336949"/>
          <a:ext cx="8593281" cy="4671469"/>
        </p:xfrm>
        <a:graphic>
          <a:graphicData uri="http://schemas.openxmlformats.org/drawingml/2006/table">
            <a:tbl>
              <a:tblPr/>
              <a:tblGrid>
                <a:gridCol w="892512">
                  <a:extLst>
                    <a:ext uri="{9D8B030D-6E8A-4147-A177-3AD203B41FA5}">
                      <a16:colId xmlns:a16="http://schemas.microsoft.com/office/drawing/2014/main" val="20000"/>
                    </a:ext>
                  </a:extLst>
                </a:gridCol>
                <a:gridCol w="1217061">
                  <a:extLst>
                    <a:ext uri="{9D8B030D-6E8A-4147-A177-3AD203B41FA5}">
                      <a16:colId xmlns:a16="http://schemas.microsoft.com/office/drawing/2014/main" val="20001"/>
                    </a:ext>
                  </a:extLst>
                </a:gridCol>
                <a:gridCol w="6483708">
                  <a:extLst>
                    <a:ext uri="{9D8B030D-6E8A-4147-A177-3AD203B41FA5}">
                      <a16:colId xmlns:a16="http://schemas.microsoft.com/office/drawing/2014/main" val="20002"/>
                    </a:ext>
                  </a:extLst>
                </a:gridCol>
              </a:tblGrid>
              <a:tr h="34716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mj-lt"/>
                        </a:rPr>
                        <a:t>Quan</a:t>
                      </a:r>
                      <a:r>
                        <a:rPr kumimoji="0" lang="en-US" sz="2000" b="1" i="0" u="none" strike="noStrike" cap="none" normalizeH="0" baseline="0" dirty="0">
                          <a:ln>
                            <a:noFill/>
                          </a:ln>
                          <a:solidFill>
                            <a:schemeClr val="tx1"/>
                          </a:solidFill>
                          <a:effectLst/>
                          <a:latin typeface="+mj-lt"/>
                        </a:rPr>
                        <a:t> </a:t>
                      </a:r>
                      <a:r>
                        <a:rPr kumimoji="0" lang="en-US" sz="2000" b="1" i="0" u="none" strike="noStrike" cap="none" normalizeH="0" baseline="0" dirty="0" err="1">
                          <a:ln>
                            <a:noFill/>
                          </a:ln>
                          <a:solidFill>
                            <a:schemeClr val="tx1"/>
                          </a:solidFill>
                          <a:effectLst/>
                          <a:latin typeface="+mj-lt"/>
                        </a:rPr>
                        <a:t>hệ</a:t>
                      </a:r>
                      <a:r>
                        <a:rPr kumimoji="0" lang="en-US" sz="2000" b="1" i="0" u="none" strike="noStrike" cap="none" normalizeH="0" baseline="0" dirty="0">
                          <a:ln>
                            <a:noFill/>
                          </a:ln>
                          <a:solidFill>
                            <a:schemeClr val="tx1"/>
                          </a:solidFill>
                          <a:effectLst/>
                          <a:latin typeface="+mj-lt"/>
                        </a:rPr>
                        <a:t> </a:t>
                      </a:r>
                    </a:p>
                  </a:txBody>
                  <a:tcPr marL="68580" marR="68580"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mj-lt"/>
                        </a:rPr>
                        <a:t>Đặc</a:t>
                      </a:r>
                      <a:r>
                        <a:rPr kumimoji="0" lang="en-US" sz="2000" b="1" i="0" u="none" strike="noStrike" cap="none" normalizeH="0" baseline="0" dirty="0">
                          <a:ln>
                            <a:noFill/>
                          </a:ln>
                          <a:solidFill>
                            <a:schemeClr val="tx1"/>
                          </a:solidFill>
                          <a:effectLst/>
                          <a:latin typeface="+mj-lt"/>
                        </a:rPr>
                        <a:t> </a:t>
                      </a:r>
                      <a:r>
                        <a:rPr kumimoji="0" lang="en-US" sz="2000" b="1" i="0" u="none" strike="noStrike" cap="none" normalizeH="0" baseline="0" dirty="0" err="1">
                          <a:ln>
                            <a:noFill/>
                          </a:ln>
                          <a:solidFill>
                            <a:schemeClr val="tx1"/>
                          </a:solidFill>
                          <a:effectLst/>
                          <a:latin typeface="+mj-lt"/>
                        </a:rPr>
                        <a:t>điểm</a:t>
                      </a:r>
                      <a:endParaRPr kumimoji="0" lang="en-US" sz="2000" b="1" i="0" u="none" strike="noStrike" cap="none" normalizeH="0" baseline="0" dirty="0">
                        <a:ln>
                          <a:noFill/>
                        </a:ln>
                        <a:solidFill>
                          <a:schemeClr val="tx1"/>
                        </a:solidFill>
                        <a:effectLst/>
                        <a:latin typeface="+mj-lt"/>
                      </a:endParaRPr>
                    </a:p>
                  </a:txBody>
                  <a:tcPr marL="68580" marR="6858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0801">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Hỗ</a:t>
                      </a:r>
                      <a:r>
                        <a:rPr lang="en-US" altLang="en-US" sz="1800" b="1" dirty="0">
                          <a:solidFill>
                            <a:srgbClr val="3333FF"/>
                          </a:solidFill>
                          <a:latin typeface="+mj-lt"/>
                        </a:rPr>
                        <a:t> </a:t>
                      </a:r>
                      <a:r>
                        <a:rPr lang="en-US" altLang="en-US" sz="1800" b="1" dirty="0" err="1">
                          <a:solidFill>
                            <a:srgbClr val="3333FF"/>
                          </a:solidFill>
                          <a:latin typeface="+mj-lt"/>
                        </a:rPr>
                        <a:t>trợ</a:t>
                      </a:r>
                      <a:endParaRPr lang="en-US" altLang="en-US" sz="1800" b="1" dirty="0">
                        <a:solidFill>
                          <a:srgbClr val="3333FF"/>
                        </a:solidFill>
                        <a:latin typeface="+mj-l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3333FF"/>
                        </a:solidFill>
                        <a:effectLst/>
                        <a:latin typeface="+mj-lt"/>
                      </a:endParaRPr>
                    </a:p>
                  </a:txBody>
                  <a:tcPr marL="68580" marR="68580" marT="34286" marB="3428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latin typeface="+mj-lt"/>
                        </a:rPr>
                        <a:t>Cộng</a:t>
                      </a:r>
                      <a:r>
                        <a:rPr lang="en-US" altLang="en-US" sz="1800" b="1" dirty="0">
                          <a:latin typeface="+mj-lt"/>
                        </a:rPr>
                        <a:t> </a:t>
                      </a:r>
                      <a:r>
                        <a:rPr lang="en-US" altLang="en-US" sz="1800" b="1" dirty="0" err="1">
                          <a:latin typeface="+mj-lt"/>
                        </a:rPr>
                        <a:t>sinh</a:t>
                      </a:r>
                      <a:endParaRPr lang="en-US" altLang="en-US" sz="1800" b="1" dirty="0">
                        <a:latin typeface="+mj-l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3333FF"/>
                        </a:solidFill>
                        <a:effectLst/>
                        <a:latin typeface="+mj-lt"/>
                      </a:endParaRPr>
                    </a:p>
                  </a:txBody>
                  <a:tcPr marL="68580" marR="68580" marT="34286" marB="3428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altLang="en-US" sz="1800" b="1" dirty="0">
                        <a:solidFill>
                          <a:srgbClr val="3333FF"/>
                        </a:solidFill>
                        <a:latin typeface="+mj-lt"/>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Sự</a:t>
                      </a:r>
                      <a:r>
                        <a:rPr lang="en-US" altLang="en-US" sz="1800" b="1" dirty="0">
                          <a:solidFill>
                            <a:srgbClr val="3333FF"/>
                          </a:solidFill>
                          <a:latin typeface="+mj-lt"/>
                        </a:rPr>
                        <a:t> </a:t>
                      </a:r>
                      <a:r>
                        <a:rPr lang="en-US" altLang="en-US" sz="1800" b="1" dirty="0" err="1">
                          <a:solidFill>
                            <a:srgbClr val="3333FF"/>
                          </a:solidFill>
                          <a:latin typeface="+mj-lt"/>
                        </a:rPr>
                        <a:t>hợp</a:t>
                      </a:r>
                      <a:r>
                        <a:rPr lang="en-US" altLang="en-US" sz="1800" b="1" dirty="0">
                          <a:solidFill>
                            <a:srgbClr val="3333FF"/>
                          </a:solidFill>
                          <a:latin typeface="+mj-lt"/>
                        </a:rPr>
                        <a:t> </a:t>
                      </a:r>
                      <a:r>
                        <a:rPr lang="en-US" altLang="en-US" sz="1800" b="1" dirty="0" err="1">
                          <a:solidFill>
                            <a:srgbClr val="3333FF"/>
                          </a:solidFill>
                          <a:latin typeface="+mj-lt"/>
                        </a:rPr>
                        <a:t>tác</a:t>
                      </a:r>
                      <a:r>
                        <a:rPr lang="en-US" altLang="en-US" sz="1800" b="1" dirty="0">
                          <a:solidFill>
                            <a:srgbClr val="3333FF"/>
                          </a:solidFill>
                          <a:latin typeface="+mj-lt"/>
                        </a:rPr>
                        <a:t> </a:t>
                      </a:r>
                      <a:r>
                        <a:rPr lang="en-US" altLang="en-US" sz="1800" b="1" dirty="0" err="1">
                          <a:solidFill>
                            <a:srgbClr val="FF3300"/>
                          </a:solidFill>
                          <a:latin typeface="+mj-lt"/>
                        </a:rPr>
                        <a:t>cùng</a:t>
                      </a:r>
                      <a:r>
                        <a:rPr lang="en-US" altLang="en-US" sz="1800" b="1" dirty="0">
                          <a:solidFill>
                            <a:srgbClr val="FF3300"/>
                          </a:solidFill>
                          <a:latin typeface="+mj-lt"/>
                        </a:rPr>
                        <a:t> </a:t>
                      </a:r>
                      <a:r>
                        <a:rPr lang="en-US" altLang="en-US" sz="1800" b="1" dirty="0" err="1">
                          <a:solidFill>
                            <a:srgbClr val="FF3300"/>
                          </a:solidFill>
                          <a:latin typeface="+mj-lt"/>
                        </a:rPr>
                        <a:t>có</a:t>
                      </a:r>
                      <a:r>
                        <a:rPr lang="en-US" altLang="en-US" sz="1800" b="1" dirty="0">
                          <a:solidFill>
                            <a:srgbClr val="FF3300"/>
                          </a:solidFill>
                          <a:latin typeface="+mj-lt"/>
                        </a:rPr>
                        <a:t> </a:t>
                      </a:r>
                      <a:r>
                        <a:rPr lang="en-US" altLang="en-US" sz="1800" b="1" dirty="0" err="1">
                          <a:solidFill>
                            <a:srgbClr val="FF3300"/>
                          </a:solidFill>
                          <a:latin typeface="+mj-lt"/>
                        </a:rPr>
                        <a:t>lợi</a:t>
                      </a:r>
                      <a:r>
                        <a:rPr lang="en-US" altLang="en-US" sz="1800" b="1" dirty="0">
                          <a:solidFill>
                            <a:srgbClr val="FF3300"/>
                          </a:solidFill>
                          <a:latin typeface="+mj-lt"/>
                        </a:rPr>
                        <a:t> </a:t>
                      </a:r>
                      <a:r>
                        <a:rPr lang="en-US" altLang="en-US" sz="1800" b="1" dirty="0" err="1">
                          <a:solidFill>
                            <a:srgbClr val="3333FF"/>
                          </a:solidFill>
                          <a:latin typeface="+mj-lt"/>
                        </a:rPr>
                        <a:t>giữa</a:t>
                      </a:r>
                      <a:r>
                        <a:rPr lang="en-US" altLang="en-US" sz="1800" b="1" dirty="0">
                          <a:solidFill>
                            <a:srgbClr val="3333FF"/>
                          </a:solidFill>
                          <a:latin typeface="+mj-lt"/>
                        </a:rPr>
                        <a:t> </a:t>
                      </a:r>
                      <a:r>
                        <a:rPr lang="en-US" altLang="en-US" sz="1800" b="1" dirty="0" err="1">
                          <a:solidFill>
                            <a:srgbClr val="3333FF"/>
                          </a:solidFill>
                          <a:latin typeface="+mj-lt"/>
                        </a:rPr>
                        <a:t>các</a:t>
                      </a:r>
                      <a:r>
                        <a:rPr lang="en-US" altLang="en-US" sz="1800" b="1" dirty="0">
                          <a:solidFill>
                            <a:srgbClr val="3333FF"/>
                          </a:solidFill>
                          <a:latin typeface="+mj-lt"/>
                        </a:rPr>
                        <a:t> </a:t>
                      </a:r>
                      <a:r>
                        <a:rPr lang="en-US" altLang="en-US" sz="1800" b="1" dirty="0" err="1">
                          <a:solidFill>
                            <a:srgbClr val="3333FF"/>
                          </a:solidFill>
                          <a:latin typeface="+mj-lt"/>
                        </a:rPr>
                        <a:t>loài</a:t>
                      </a:r>
                      <a:r>
                        <a:rPr lang="en-US" altLang="en-US" sz="1800" b="1" dirty="0">
                          <a:solidFill>
                            <a:srgbClr val="3333FF"/>
                          </a:solidFill>
                          <a:latin typeface="+mj-lt"/>
                        </a:rPr>
                        <a:t> </a:t>
                      </a:r>
                      <a:r>
                        <a:rPr lang="en-US" altLang="en-US" sz="1800" b="1" dirty="0" err="1">
                          <a:solidFill>
                            <a:srgbClr val="3333FF"/>
                          </a:solidFill>
                          <a:latin typeface="+mj-lt"/>
                        </a:rPr>
                        <a:t>sinh</a:t>
                      </a:r>
                      <a:r>
                        <a:rPr lang="en-US" altLang="en-US" sz="1800" b="1" dirty="0">
                          <a:solidFill>
                            <a:srgbClr val="3333FF"/>
                          </a:solidFill>
                          <a:latin typeface="+mj-lt"/>
                        </a:rPr>
                        <a:t> </a:t>
                      </a:r>
                      <a:r>
                        <a:rPr lang="en-US" altLang="en-US" sz="1800" b="1" dirty="0" err="1">
                          <a:solidFill>
                            <a:srgbClr val="3333FF"/>
                          </a:solidFill>
                          <a:latin typeface="+mj-lt"/>
                        </a:rPr>
                        <a:t>vật</a:t>
                      </a:r>
                      <a:endParaRPr lang="en-US" altLang="en-US" sz="1800" b="1" dirty="0">
                        <a:solidFill>
                          <a:srgbClr val="3333FF"/>
                        </a:solidFill>
                        <a:latin typeface="+mj-lt"/>
                      </a:endParaRPr>
                    </a:p>
                  </a:txBody>
                  <a:tcPr marL="68580" marR="6858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839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latin typeface="+mj-lt"/>
                        </a:rPr>
                        <a:t>Hội</a:t>
                      </a:r>
                      <a:r>
                        <a:rPr lang="en-US" altLang="en-US" sz="1800" b="1" dirty="0">
                          <a:latin typeface="+mj-lt"/>
                        </a:rPr>
                        <a:t> </a:t>
                      </a:r>
                      <a:r>
                        <a:rPr lang="en-US" altLang="en-US" sz="1800" b="1" dirty="0" err="1">
                          <a:latin typeface="+mj-lt"/>
                        </a:rPr>
                        <a:t>sinh</a:t>
                      </a:r>
                      <a:endParaRPr lang="en-US" altLang="en-US" sz="1800" b="1" dirty="0">
                        <a:latin typeface="+mj-l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3333FF"/>
                        </a:solidFill>
                        <a:effectLst/>
                        <a:latin typeface="+mj-lt"/>
                      </a:endParaRPr>
                    </a:p>
                  </a:txBody>
                  <a:tcPr marL="68580" marR="68580" marT="34286" marB="3428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Sự</a:t>
                      </a:r>
                      <a:r>
                        <a:rPr lang="en-US" altLang="en-US" sz="1800" b="1" dirty="0">
                          <a:solidFill>
                            <a:srgbClr val="3333FF"/>
                          </a:solidFill>
                          <a:latin typeface="+mj-lt"/>
                        </a:rPr>
                        <a:t> </a:t>
                      </a:r>
                      <a:r>
                        <a:rPr lang="en-US" altLang="en-US" sz="1800" b="1" dirty="0" err="1">
                          <a:solidFill>
                            <a:srgbClr val="3333FF"/>
                          </a:solidFill>
                          <a:latin typeface="+mj-lt"/>
                        </a:rPr>
                        <a:t>hợp</a:t>
                      </a:r>
                      <a:r>
                        <a:rPr lang="en-US" altLang="en-US" sz="1800" b="1" dirty="0">
                          <a:solidFill>
                            <a:srgbClr val="3333FF"/>
                          </a:solidFill>
                          <a:latin typeface="+mj-lt"/>
                        </a:rPr>
                        <a:t> </a:t>
                      </a:r>
                      <a:r>
                        <a:rPr lang="en-US" altLang="en-US" sz="1800" b="1" dirty="0" err="1">
                          <a:solidFill>
                            <a:srgbClr val="3333FF"/>
                          </a:solidFill>
                          <a:latin typeface="+mj-lt"/>
                        </a:rPr>
                        <a:t>tác</a:t>
                      </a:r>
                      <a:r>
                        <a:rPr lang="en-US" altLang="en-US" sz="1800" b="1" dirty="0">
                          <a:solidFill>
                            <a:srgbClr val="3333FF"/>
                          </a:solidFill>
                          <a:latin typeface="+mj-lt"/>
                        </a:rPr>
                        <a:t> </a:t>
                      </a:r>
                      <a:r>
                        <a:rPr lang="en-US" altLang="en-US" sz="1800" b="1" dirty="0" err="1">
                          <a:solidFill>
                            <a:srgbClr val="3333FF"/>
                          </a:solidFill>
                          <a:latin typeface="+mj-lt"/>
                        </a:rPr>
                        <a:t>giữa</a:t>
                      </a:r>
                      <a:r>
                        <a:rPr lang="en-US" altLang="en-US" sz="1800" b="1" dirty="0">
                          <a:solidFill>
                            <a:srgbClr val="3333FF"/>
                          </a:solidFill>
                          <a:latin typeface="+mj-lt"/>
                        </a:rPr>
                        <a:t> </a:t>
                      </a:r>
                      <a:r>
                        <a:rPr lang="en-US" altLang="en-US" sz="1800" b="1" dirty="0" err="1">
                          <a:solidFill>
                            <a:srgbClr val="3333FF"/>
                          </a:solidFill>
                          <a:latin typeface="+mj-lt"/>
                        </a:rPr>
                        <a:t>hai</a:t>
                      </a:r>
                      <a:r>
                        <a:rPr lang="en-US" altLang="en-US" sz="1800" b="1" dirty="0">
                          <a:solidFill>
                            <a:srgbClr val="3333FF"/>
                          </a:solidFill>
                          <a:latin typeface="+mj-lt"/>
                        </a:rPr>
                        <a:t> </a:t>
                      </a:r>
                      <a:r>
                        <a:rPr lang="en-US" altLang="en-US" sz="1800" b="1" dirty="0" err="1">
                          <a:solidFill>
                            <a:srgbClr val="3333FF"/>
                          </a:solidFill>
                          <a:latin typeface="+mj-lt"/>
                        </a:rPr>
                        <a:t>loài</a:t>
                      </a:r>
                      <a:r>
                        <a:rPr lang="en-US" altLang="en-US" sz="1800" b="1" dirty="0">
                          <a:solidFill>
                            <a:srgbClr val="3333FF"/>
                          </a:solidFill>
                          <a:latin typeface="+mj-lt"/>
                        </a:rPr>
                        <a:t> </a:t>
                      </a:r>
                      <a:r>
                        <a:rPr lang="en-US" altLang="en-US" sz="1800" b="1" dirty="0" err="1">
                          <a:solidFill>
                            <a:srgbClr val="3333FF"/>
                          </a:solidFill>
                          <a:latin typeface="+mj-lt"/>
                        </a:rPr>
                        <a:t>sinh</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3333FF"/>
                          </a:solidFill>
                          <a:latin typeface="+mj-lt"/>
                        </a:rPr>
                        <a:t>trong</a:t>
                      </a:r>
                      <a:r>
                        <a:rPr lang="en-US" altLang="en-US" sz="1800" b="1" dirty="0">
                          <a:solidFill>
                            <a:srgbClr val="3333FF"/>
                          </a:solidFill>
                          <a:latin typeface="+mj-lt"/>
                        </a:rPr>
                        <a:t> </a:t>
                      </a:r>
                      <a:r>
                        <a:rPr lang="en-US" altLang="en-US" sz="1800" b="1" dirty="0" err="1">
                          <a:solidFill>
                            <a:srgbClr val="3333FF"/>
                          </a:solidFill>
                          <a:latin typeface="+mj-lt"/>
                        </a:rPr>
                        <a:t>đó</a:t>
                      </a:r>
                      <a:r>
                        <a:rPr lang="en-US" altLang="en-US" sz="1800" b="1" dirty="0">
                          <a:solidFill>
                            <a:srgbClr val="3333FF"/>
                          </a:solidFill>
                          <a:latin typeface="+mj-lt"/>
                        </a:rPr>
                        <a:t> </a:t>
                      </a:r>
                      <a:r>
                        <a:rPr lang="en-US" altLang="en-US" sz="1800" b="1" dirty="0" err="1">
                          <a:solidFill>
                            <a:srgbClr val="3333FF"/>
                          </a:solidFill>
                          <a:latin typeface="+mj-lt"/>
                        </a:rPr>
                        <a:t>một</a:t>
                      </a:r>
                      <a:r>
                        <a:rPr lang="en-US" altLang="en-US" sz="1800" b="1" dirty="0">
                          <a:solidFill>
                            <a:srgbClr val="3333FF"/>
                          </a:solidFill>
                          <a:latin typeface="+mj-lt"/>
                        </a:rPr>
                        <a:t> </a:t>
                      </a:r>
                      <a:r>
                        <a:rPr lang="en-US" altLang="en-US" sz="1800" b="1" dirty="0" err="1">
                          <a:solidFill>
                            <a:srgbClr val="3333FF"/>
                          </a:solidFill>
                          <a:latin typeface="+mj-lt"/>
                        </a:rPr>
                        <a:t>bên</a:t>
                      </a:r>
                      <a:r>
                        <a:rPr lang="en-US" altLang="en-US" sz="1800" b="1" dirty="0">
                          <a:solidFill>
                            <a:srgbClr val="3333FF"/>
                          </a:solidFill>
                          <a:latin typeface="+mj-lt"/>
                        </a:rPr>
                        <a:t> </a:t>
                      </a:r>
                      <a:r>
                        <a:rPr lang="en-US" altLang="en-US" sz="1800" b="1" dirty="0" err="1">
                          <a:solidFill>
                            <a:srgbClr val="FF3300"/>
                          </a:solidFill>
                          <a:latin typeface="+mj-lt"/>
                        </a:rPr>
                        <a:t>có</a:t>
                      </a:r>
                      <a:r>
                        <a:rPr lang="en-US" altLang="en-US" sz="1800" b="1" dirty="0">
                          <a:solidFill>
                            <a:srgbClr val="FF3300"/>
                          </a:solidFill>
                          <a:latin typeface="+mj-lt"/>
                        </a:rPr>
                        <a:t> </a:t>
                      </a:r>
                      <a:r>
                        <a:rPr lang="en-US" altLang="en-US" sz="1800" b="1" dirty="0" err="1">
                          <a:solidFill>
                            <a:srgbClr val="FF3300"/>
                          </a:solidFill>
                          <a:latin typeface="+mj-lt"/>
                        </a:rPr>
                        <a:t>lợi</a:t>
                      </a:r>
                      <a:r>
                        <a:rPr lang="en-US" altLang="en-US" sz="1800" b="1" dirty="0">
                          <a:solidFill>
                            <a:srgbClr val="FF3300"/>
                          </a:solidFill>
                          <a:latin typeface="+mj-lt"/>
                        </a:rPr>
                        <a:t> </a:t>
                      </a:r>
                      <a:r>
                        <a:rPr lang="en-US" altLang="en-US" sz="1800" b="1" dirty="0" err="1">
                          <a:solidFill>
                            <a:srgbClr val="3333FF"/>
                          </a:solidFill>
                          <a:latin typeface="+mj-lt"/>
                        </a:rPr>
                        <a:t>còn</a:t>
                      </a:r>
                      <a:r>
                        <a:rPr lang="en-US" altLang="en-US" sz="1800" b="1" dirty="0">
                          <a:solidFill>
                            <a:srgbClr val="3333FF"/>
                          </a:solidFill>
                          <a:latin typeface="+mj-lt"/>
                        </a:rPr>
                        <a:t> </a:t>
                      </a:r>
                      <a:r>
                        <a:rPr lang="en-US" altLang="en-US" sz="1800" b="1" dirty="0" err="1">
                          <a:solidFill>
                            <a:srgbClr val="3333FF"/>
                          </a:solidFill>
                          <a:latin typeface="+mj-lt"/>
                        </a:rPr>
                        <a:t>bên</a:t>
                      </a:r>
                      <a:r>
                        <a:rPr lang="en-US" altLang="en-US" sz="1800" b="1" dirty="0">
                          <a:solidFill>
                            <a:srgbClr val="3333FF"/>
                          </a:solidFill>
                          <a:latin typeface="+mj-lt"/>
                        </a:rPr>
                        <a:t> </a:t>
                      </a:r>
                      <a:r>
                        <a:rPr lang="en-US" altLang="en-US" sz="1800" b="1" dirty="0" err="1">
                          <a:solidFill>
                            <a:srgbClr val="3333FF"/>
                          </a:solidFill>
                          <a:latin typeface="+mj-lt"/>
                        </a:rPr>
                        <a:t>kia</a:t>
                      </a:r>
                      <a:r>
                        <a:rPr lang="en-US" altLang="en-US" sz="1800" b="1" dirty="0">
                          <a:solidFill>
                            <a:srgbClr val="3333FF"/>
                          </a:solidFill>
                          <a:latin typeface="+mj-lt"/>
                        </a:rPr>
                        <a:t> </a:t>
                      </a:r>
                      <a:r>
                        <a:rPr lang="en-US" altLang="en-US" sz="1800" b="1" dirty="0" err="1">
                          <a:solidFill>
                            <a:srgbClr val="FF3300"/>
                          </a:solidFill>
                          <a:latin typeface="+mj-lt"/>
                        </a:rPr>
                        <a:t>không</a:t>
                      </a:r>
                      <a:r>
                        <a:rPr lang="en-US" altLang="en-US" sz="1800" b="1" dirty="0">
                          <a:solidFill>
                            <a:srgbClr val="FF3300"/>
                          </a:solidFill>
                          <a:latin typeface="+mj-lt"/>
                        </a:rPr>
                        <a:t> </a:t>
                      </a:r>
                      <a:r>
                        <a:rPr lang="en-US" altLang="en-US" sz="1800" b="1" dirty="0" err="1">
                          <a:solidFill>
                            <a:srgbClr val="FF3300"/>
                          </a:solidFill>
                          <a:latin typeface="+mj-lt"/>
                        </a:rPr>
                        <a:t>có</a:t>
                      </a:r>
                      <a:r>
                        <a:rPr lang="en-US" altLang="en-US" sz="1800" b="1" dirty="0">
                          <a:solidFill>
                            <a:srgbClr val="FF3300"/>
                          </a:solidFill>
                          <a:latin typeface="+mj-lt"/>
                        </a:rPr>
                        <a:t> </a:t>
                      </a:r>
                      <a:r>
                        <a:rPr lang="en-US" altLang="en-US" sz="1800" b="1" dirty="0" err="1">
                          <a:solidFill>
                            <a:srgbClr val="FF3300"/>
                          </a:solidFill>
                          <a:latin typeface="+mj-lt"/>
                        </a:rPr>
                        <a:t>lợi</a:t>
                      </a:r>
                      <a:r>
                        <a:rPr lang="en-US" altLang="en-US" sz="1800" b="1" dirty="0">
                          <a:solidFill>
                            <a:srgbClr val="FF3300"/>
                          </a:solidFill>
                          <a:latin typeface="+mj-lt"/>
                        </a:rPr>
                        <a:t> </a:t>
                      </a:r>
                      <a:r>
                        <a:rPr lang="en-US" altLang="en-US" sz="1800" b="1" dirty="0" err="1">
                          <a:solidFill>
                            <a:srgbClr val="FF3300"/>
                          </a:solidFill>
                          <a:latin typeface="+mj-lt"/>
                        </a:rPr>
                        <a:t>và</a:t>
                      </a:r>
                      <a:r>
                        <a:rPr lang="en-US" altLang="en-US" sz="1800" b="1" dirty="0">
                          <a:solidFill>
                            <a:srgbClr val="FF3300"/>
                          </a:solidFill>
                          <a:latin typeface="+mj-lt"/>
                        </a:rPr>
                        <a:t> </a:t>
                      </a:r>
                      <a:r>
                        <a:rPr lang="en-US" altLang="en-US" sz="1800" b="1" dirty="0" err="1">
                          <a:solidFill>
                            <a:srgbClr val="FF3300"/>
                          </a:solidFill>
                          <a:latin typeface="+mj-lt"/>
                        </a:rPr>
                        <a:t>cũng</a:t>
                      </a:r>
                      <a:r>
                        <a:rPr lang="en-US" altLang="en-US" sz="1800" b="1" dirty="0">
                          <a:solidFill>
                            <a:srgbClr val="FF3300"/>
                          </a:solidFill>
                          <a:latin typeface="+mj-lt"/>
                        </a:rPr>
                        <a:t> </a:t>
                      </a:r>
                      <a:r>
                        <a:rPr lang="en-US" altLang="en-US" sz="1800" b="1" dirty="0" err="1">
                          <a:solidFill>
                            <a:srgbClr val="FF3300"/>
                          </a:solidFill>
                          <a:latin typeface="+mj-lt"/>
                        </a:rPr>
                        <a:t>không</a:t>
                      </a:r>
                      <a:r>
                        <a:rPr lang="en-US" altLang="en-US" sz="1800" b="1" dirty="0">
                          <a:solidFill>
                            <a:srgbClr val="FF3300"/>
                          </a:solidFill>
                          <a:latin typeface="+mj-lt"/>
                        </a:rPr>
                        <a:t> </a:t>
                      </a:r>
                      <a:r>
                        <a:rPr lang="en-US" altLang="en-US" sz="1800" b="1" dirty="0" err="1">
                          <a:solidFill>
                            <a:srgbClr val="FF3300"/>
                          </a:solidFill>
                          <a:latin typeface="+mj-lt"/>
                        </a:rPr>
                        <a:t>có</a:t>
                      </a:r>
                      <a:r>
                        <a:rPr lang="en-US" altLang="en-US" sz="1800" b="1" dirty="0">
                          <a:solidFill>
                            <a:srgbClr val="FF3300"/>
                          </a:solidFill>
                          <a:latin typeface="+mj-lt"/>
                        </a:rPr>
                        <a:t> </a:t>
                      </a:r>
                      <a:r>
                        <a:rPr lang="en-US" altLang="en-US" sz="1800" b="1" dirty="0" err="1">
                          <a:solidFill>
                            <a:srgbClr val="FF3300"/>
                          </a:solidFill>
                          <a:latin typeface="+mj-lt"/>
                        </a:rPr>
                        <a:t>hại</a:t>
                      </a:r>
                      <a:endParaRPr lang="en-US" altLang="en-US" sz="1800" b="1" dirty="0">
                        <a:solidFill>
                          <a:srgbClr val="FF3300"/>
                        </a:solidFill>
                        <a:latin typeface="+mj-lt"/>
                      </a:endParaRPr>
                    </a:p>
                  </a:txBody>
                  <a:tcPr marL="68580" marR="6858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0319">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Đối</a:t>
                      </a:r>
                      <a:r>
                        <a:rPr lang="en-US" altLang="en-US" sz="1800" b="1" dirty="0">
                          <a:solidFill>
                            <a:srgbClr val="3333FF"/>
                          </a:solidFill>
                          <a:latin typeface="+mj-lt"/>
                        </a:rPr>
                        <a:t> </a:t>
                      </a:r>
                      <a:r>
                        <a:rPr lang="en-US" altLang="en-US" sz="1800" b="1" dirty="0" err="1">
                          <a:solidFill>
                            <a:srgbClr val="3333FF"/>
                          </a:solidFill>
                          <a:latin typeface="+mj-lt"/>
                        </a:rPr>
                        <a:t>địch</a:t>
                      </a:r>
                      <a:endParaRPr lang="en-US" altLang="en-US" sz="1800" b="1" dirty="0">
                        <a:solidFill>
                          <a:srgbClr val="3333FF"/>
                        </a:solidFill>
                        <a:latin typeface="+mj-l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3333FF"/>
                        </a:solidFill>
                        <a:effectLst/>
                        <a:latin typeface="+mj-lt"/>
                      </a:endParaRPr>
                    </a:p>
                  </a:txBody>
                  <a:tcPr marL="68580" marR="68580" marT="34286" marB="3428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latin typeface="+mj-lt"/>
                        </a:rPr>
                        <a:t>Cạnh</a:t>
                      </a:r>
                      <a:r>
                        <a:rPr lang="en-US" altLang="en-US" sz="1800" b="1" dirty="0">
                          <a:latin typeface="+mj-lt"/>
                        </a:rPr>
                        <a:t> </a:t>
                      </a:r>
                      <a:r>
                        <a:rPr lang="en-US" altLang="en-US" sz="1800" b="1" dirty="0" err="1">
                          <a:latin typeface="+mj-lt"/>
                        </a:rPr>
                        <a:t>tranh</a:t>
                      </a:r>
                      <a:endParaRPr lang="en-US" altLang="en-US" sz="1800" b="1" dirty="0">
                        <a:latin typeface="+mj-lt"/>
                      </a:endParaRPr>
                    </a:p>
                  </a:txBody>
                  <a:tcPr marL="68580" marR="68580" marT="34286" marB="3428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Các</a:t>
                      </a:r>
                      <a:r>
                        <a:rPr lang="en-US" altLang="en-US" sz="1800" b="1" dirty="0">
                          <a:solidFill>
                            <a:srgbClr val="3333FF"/>
                          </a:solidFill>
                          <a:latin typeface="+mj-lt"/>
                        </a:rPr>
                        <a:t> </a:t>
                      </a:r>
                      <a:r>
                        <a:rPr lang="en-US" altLang="en-US" sz="1800" b="1" dirty="0" err="1">
                          <a:solidFill>
                            <a:srgbClr val="3333FF"/>
                          </a:solidFill>
                          <a:latin typeface="+mj-lt"/>
                        </a:rPr>
                        <a:t>sinh</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3333FF"/>
                          </a:solidFill>
                          <a:latin typeface="+mj-lt"/>
                        </a:rPr>
                        <a:t>khác</a:t>
                      </a:r>
                      <a:r>
                        <a:rPr lang="en-US" altLang="en-US" sz="1800" b="1" dirty="0">
                          <a:solidFill>
                            <a:srgbClr val="3333FF"/>
                          </a:solidFill>
                          <a:latin typeface="+mj-lt"/>
                        </a:rPr>
                        <a:t> </a:t>
                      </a:r>
                      <a:r>
                        <a:rPr lang="en-US" altLang="en-US" sz="1800" b="1" dirty="0" err="1">
                          <a:solidFill>
                            <a:srgbClr val="3333FF"/>
                          </a:solidFill>
                          <a:latin typeface="+mj-lt"/>
                        </a:rPr>
                        <a:t>nhau</a:t>
                      </a:r>
                      <a:r>
                        <a:rPr lang="en-US" altLang="en-US" sz="1800" b="1" dirty="0">
                          <a:solidFill>
                            <a:srgbClr val="3333FF"/>
                          </a:solidFill>
                          <a:latin typeface="+mj-lt"/>
                        </a:rPr>
                        <a:t> </a:t>
                      </a:r>
                      <a:r>
                        <a:rPr lang="en-US" altLang="en-US" sz="1800" b="1" dirty="0" err="1">
                          <a:solidFill>
                            <a:srgbClr val="3333FF"/>
                          </a:solidFill>
                          <a:latin typeface="+mj-lt"/>
                        </a:rPr>
                        <a:t>tranh</a:t>
                      </a:r>
                      <a:r>
                        <a:rPr lang="en-US" altLang="en-US" sz="1800" b="1" dirty="0">
                          <a:solidFill>
                            <a:srgbClr val="3333FF"/>
                          </a:solidFill>
                          <a:latin typeface="+mj-lt"/>
                        </a:rPr>
                        <a:t> </a:t>
                      </a:r>
                      <a:r>
                        <a:rPr lang="en-US" altLang="en-US" sz="1800" b="1" dirty="0" err="1">
                          <a:solidFill>
                            <a:srgbClr val="3333FF"/>
                          </a:solidFill>
                          <a:latin typeface="+mj-lt"/>
                        </a:rPr>
                        <a:t>giành</a:t>
                      </a:r>
                      <a:r>
                        <a:rPr lang="en-US" altLang="en-US" sz="1800" b="1" dirty="0">
                          <a:solidFill>
                            <a:srgbClr val="3333FF"/>
                          </a:solidFill>
                          <a:latin typeface="+mj-lt"/>
                        </a:rPr>
                        <a:t> </a:t>
                      </a:r>
                      <a:r>
                        <a:rPr lang="en-US" altLang="en-US" sz="1800" b="1" dirty="0" err="1">
                          <a:solidFill>
                            <a:srgbClr val="3333FF"/>
                          </a:solidFill>
                          <a:latin typeface="+mj-lt"/>
                        </a:rPr>
                        <a:t>thức</a:t>
                      </a:r>
                      <a:r>
                        <a:rPr lang="en-US" altLang="en-US" sz="1800" b="1" dirty="0">
                          <a:solidFill>
                            <a:srgbClr val="3333FF"/>
                          </a:solidFill>
                          <a:latin typeface="+mj-lt"/>
                        </a:rPr>
                        <a:t> </a:t>
                      </a:r>
                      <a:r>
                        <a:rPr lang="en-US" altLang="en-US" sz="1800" b="1" dirty="0" err="1">
                          <a:solidFill>
                            <a:srgbClr val="3333FF"/>
                          </a:solidFill>
                          <a:latin typeface="+mj-lt"/>
                        </a:rPr>
                        <a:t>ăn</a:t>
                      </a:r>
                      <a:r>
                        <a:rPr lang="en-US" altLang="en-US" sz="1800" b="1" dirty="0">
                          <a:solidFill>
                            <a:srgbClr val="3333FF"/>
                          </a:solidFill>
                          <a:latin typeface="+mj-lt"/>
                        </a:rPr>
                        <a:t>, </a:t>
                      </a:r>
                      <a:r>
                        <a:rPr lang="en-US" altLang="en-US" sz="1800" b="1" dirty="0" err="1">
                          <a:solidFill>
                            <a:srgbClr val="3333FF"/>
                          </a:solidFill>
                          <a:latin typeface="+mj-lt"/>
                        </a:rPr>
                        <a:t>nơi</a:t>
                      </a:r>
                      <a:r>
                        <a:rPr lang="en-US" altLang="en-US" sz="1800" b="1" dirty="0">
                          <a:solidFill>
                            <a:srgbClr val="3333FF"/>
                          </a:solidFill>
                          <a:latin typeface="+mj-lt"/>
                        </a:rPr>
                        <a:t> ở </a:t>
                      </a:r>
                      <a:r>
                        <a:rPr lang="en-US" altLang="en-US" sz="1800" b="1" dirty="0" err="1">
                          <a:solidFill>
                            <a:srgbClr val="3333FF"/>
                          </a:solidFill>
                          <a:latin typeface="+mj-lt"/>
                        </a:rPr>
                        <a:t>và</a:t>
                      </a:r>
                      <a:r>
                        <a:rPr lang="en-US" altLang="en-US" sz="1800" b="1" dirty="0">
                          <a:solidFill>
                            <a:srgbClr val="3333FF"/>
                          </a:solidFill>
                          <a:latin typeface="+mj-lt"/>
                        </a:rPr>
                        <a:t> </a:t>
                      </a:r>
                      <a:r>
                        <a:rPr lang="en-US" altLang="en-US" sz="1800" b="1" dirty="0" err="1">
                          <a:solidFill>
                            <a:srgbClr val="3333FF"/>
                          </a:solidFill>
                          <a:latin typeface="+mj-lt"/>
                        </a:rPr>
                        <a:t>các</a:t>
                      </a:r>
                      <a:r>
                        <a:rPr lang="en-US" altLang="en-US" sz="1800" b="1" dirty="0">
                          <a:solidFill>
                            <a:srgbClr val="3333FF"/>
                          </a:solidFill>
                          <a:latin typeface="+mj-lt"/>
                        </a:rPr>
                        <a:t> </a:t>
                      </a:r>
                      <a:r>
                        <a:rPr lang="en-US" altLang="en-US" sz="1800" b="1" dirty="0" err="1">
                          <a:solidFill>
                            <a:srgbClr val="3333FF"/>
                          </a:solidFill>
                          <a:latin typeface="+mj-lt"/>
                        </a:rPr>
                        <a:t>điều</a:t>
                      </a:r>
                      <a:r>
                        <a:rPr lang="en-US" altLang="en-US" sz="1800" b="1" dirty="0">
                          <a:solidFill>
                            <a:srgbClr val="3333FF"/>
                          </a:solidFill>
                          <a:latin typeface="+mj-lt"/>
                        </a:rPr>
                        <a:t> </a:t>
                      </a:r>
                      <a:r>
                        <a:rPr lang="en-US" altLang="en-US" sz="1800" b="1" dirty="0" err="1">
                          <a:solidFill>
                            <a:srgbClr val="3333FF"/>
                          </a:solidFill>
                          <a:latin typeface="+mj-lt"/>
                        </a:rPr>
                        <a:t>kiện</a:t>
                      </a:r>
                      <a:r>
                        <a:rPr lang="en-US" altLang="en-US" sz="1800" b="1" dirty="0">
                          <a:solidFill>
                            <a:srgbClr val="3333FF"/>
                          </a:solidFill>
                          <a:latin typeface="+mj-lt"/>
                        </a:rPr>
                        <a:t> </a:t>
                      </a:r>
                      <a:r>
                        <a:rPr lang="en-US" altLang="en-US" sz="1800" b="1" dirty="0" err="1">
                          <a:solidFill>
                            <a:srgbClr val="3333FF"/>
                          </a:solidFill>
                          <a:latin typeface="+mj-lt"/>
                        </a:rPr>
                        <a:t>sống</a:t>
                      </a:r>
                      <a:r>
                        <a:rPr lang="en-US" altLang="en-US" sz="1800" b="1" dirty="0">
                          <a:solidFill>
                            <a:srgbClr val="3333FF"/>
                          </a:solidFill>
                          <a:latin typeface="+mj-lt"/>
                        </a:rPr>
                        <a:t> </a:t>
                      </a:r>
                      <a:r>
                        <a:rPr lang="en-US" altLang="en-US" sz="1800" b="1" dirty="0" err="1">
                          <a:solidFill>
                            <a:srgbClr val="3333FF"/>
                          </a:solidFill>
                          <a:latin typeface="+mj-lt"/>
                        </a:rPr>
                        <a:t>khác</a:t>
                      </a:r>
                      <a:r>
                        <a:rPr lang="en-US" altLang="en-US" sz="1800" b="1" dirty="0">
                          <a:solidFill>
                            <a:srgbClr val="3333FF"/>
                          </a:solidFill>
                          <a:latin typeface="+mj-lt"/>
                        </a:rPr>
                        <a:t> </a:t>
                      </a:r>
                      <a:r>
                        <a:rPr lang="en-US" altLang="en-US" sz="1800" b="1" dirty="0" err="1">
                          <a:solidFill>
                            <a:srgbClr val="3333FF"/>
                          </a:solidFill>
                          <a:latin typeface="+mj-lt"/>
                        </a:rPr>
                        <a:t>của</a:t>
                      </a:r>
                      <a:r>
                        <a:rPr lang="en-US" altLang="en-US" sz="1800" b="1" dirty="0">
                          <a:solidFill>
                            <a:srgbClr val="3333FF"/>
                          </a:solidFill>
                          <a:latin typeface="+mj-lt"/>
                        </a:rPr>
                        <a:t> </a:t>
                      </a:r>
                      <a:r>
                        <a:rPr lang="en-US" altLang="en-US" sz="1800" b="1" dirty="0" err="1">
                          <a:solidFill>
                            <a:srgbClr val="3333FF"/>
                          </a:solidFill>
                          <a:latin typeface="+mj-lt"/>
                        </a:rPr>
                        <a:t>môi</a:t>
                      </a:r>
                      <a:r>
                        <a:rPr lang="en-US" altLang="en-US" sz="1800" b="1" dirty="0">
                          <a:solidFill>
                            <a:srgbClr val="3333FF"/>
                          </a:solidFill>
                          <a:latin typeface="+mj-lt"/>
                        </a:rPr>
                        <a:t> </a:t>
                      </a:r>
                      <a:r>
                        <a:rPr lang="en-US" altLang="en-US" sz="1800" b="1" dirty="0" err="1">
                          <a:solidFill>
                            <a:srgbClr val="3333FF"/>
                          </a:solidFill>
                          <a:latin typeface="+mj-lt"/>
                        </a:rPr>
                        <a:t>trường</a:t>
                      </a:r>
                      <a:r>
                        <a:rPr lang="en-US" altLang="en-US" sz="1800" b="1" dirty="0">
                          <a:solidFill>
                            <a:srgbClr val="3333FF"/>
                          </a:solidFill>
                          <a:latin typeface="+mj-lt"/>
                        </a:rPr>
                        <a:t>. </a:t>
                      </a:r>
                      <a:r>
                        <a:rPr lang="en-US" altLang="en-US" sz="1800" b="1" dirty="0" err="1">
                          <a:solidFill>
                            <a:srgbClr val="3333FF"/>
                          </a:solidFill>
                          <a:latin typeface="+mj-lt"/>
                        </a:rPr>
                        <a:t>Các</a:t>
                      </a:r>
                      <a:r>
                        <a:rPr lang="en-US" altLang="en-US" sz="1800" b="1" dirty="0">
                          <a:solidFill>
                            <a:srgbClr val="3333FF"/>
                          </a:solidFill>
                          <a:latin typeface="+mj-lt"/>
                        </a:rPr>
                        <a:t> </a:t>
                      </a:r>
                      <a:r>
                        <a:rPr lang="en-US" altLang="en-US" sz="1800" b="1" dirty="0" err="1">
                          <a:solidFill>
                            <a:srgbClr val="3333FF"/>
                          </a:solidFill>
                          <a:latin typeface="+mj-lt"/>
                        </a:rPr>
                        <a:t>loài</a:t>
                      </a:r>
                      <a:r>
                        <a:rPr lang="en-US" altLang="en-US" sz="1800" b="1" dirty="0">
                          <a:solidFill>
                            <a:srgbClr val="3333FF"/>
                          </a:solidFill>
                          <a:latin typeface="+mj-lt"/>
                        </a:rPr>
                        <a:t> </a:t>
                      </a:r>
                      <a:r>
                        <a:rPr lang="en-US" altLang="en-US" sz="1800" b="1" dirty="0" err="1">
                          <a:solidFill>
                            <a:srgbClr val="FF3300"/>
                          </a:solidFill>
                          <a:latin typeface="+mj-lt"/>
                        </a:rPr>
                        <a:t>kìm</a:t>
                      </a:r>
                      <a:r>
                        <a:rPr lang="en-US" altLang="en-US" sz="1800" b="1" dirty="0">
                          <a:solidFill>
                            <a:srgbClr val="FF3300"/>
                          </a:solidFill>
                          <a:latin typeface="+mj-lt"/>
                        </a:rPr>
                        <a:t> </a:t>
                      </a:r>
                      <a:r>
                        <a:rPr lang="en-US" altLang="en-US" sz="1800" b="1" dirty="0" err="1">
                          <a:solidFill>
                            <a:srgbClr val="FF3300"/>
                          </a:solidFill>
                          <a:latin typeface="+mj-lt"/>
                        </a:rPr>
                        <a:t>hãm</a:t>
                      </a:r>
                      <a:r>
                        <a:rPr lang="en-US" altLang="en-US" sz="1800" b="1" dirty="0">
                          <a:solidFill>
                            <a:srgbClr val="FF3300"/>
                          </a:solidFill>
                          <a:latin typeface="+mj-lt"/>
                        </a:rPr>
                        <a:t> </a:t>
                      </a:r>
                      <a:r>
                        <a:rPr lang="en-US" altLang="en-US" sz="1800" b="1" dirty="0" err="1">
                          <a:solidFill>
                            <a:srgbClr val="3333FF"/>
                          </a:solidFill>
                          <a:latin typeface="+mj-lt"/>
                        </a:rPr>
                        <a:t>sự</a:t>
                      </a:r>
                      <a:r>
                        <a:rPr lang="en-US" altLang="en-US" sz="1800" b="1" dirty="0">
                          <a:solidFill>
                            <a:srgbClr val="3333FF"/>
                          </a:solidFill>
                          <a:latin typeface="+mj-lt"/>
                        </a:rPr>
                        <a:t> </a:t>
                      </a:r>
                      <a:r>
                        <a:rPr lang="en-US" altLang="en-US" sz="1800" b="1" dirty="0" err="1">
                          <a:solidFill>
                            <a:srgbClr val="3333FF"/>
                          </a:solidFill>
                          <a:latin typeface="+mj-lt"/>
                        </a:rPr>
                        <a:t>phát</a:t>
                      </a:r>
                      <a:r>
                        <a:rPr lang="en-US" altLang="en-US" sz="1800" b="1" dirty="0">
                          <a:solidFill>
                            <a:srgbClr val="3333FF"/>
                          </a:solidFill>
                          <a:latin typeface="+mj-lt"/>
                        </a:rPr>
                        <a:t> </a:t>
                      </a:r>
                      <a:r>
                        <a:rPr lang="en-US" altLang="en-US" sz="1800" b="1" dirty="0" err="1">
                          <a:solidFill>
                            <a:srgbClr val="3333FF"/>
                          </a:solidFill>
                          <a:latin typeface="+mj-lt"/>
                        </a:rPr>
                        <a:t>triển</a:t>
                      </a:r>
                      <a:r>
                        <a:rPr lang="en-US" altLang="en-US" sz="1800" b="1" dirty="0">
                          <a:solidFill>
                            <a:srgbClr val="3333FF"/>
                          </a:solidFill>
                          <a:latin typeface="+mj-lt"/>
                        </a:rPr>
                        <a:t> </a:t>
                      </a:r>
                      <a:r>
                        <a:rPr lang="en-US" altLang="en-US" sz="1800" b="1" dirty="0" err="1">
                          <a:solidFill>
                            <a:srgbClr val="3333FF"/>
                          </a:solidFill>
                          <a:latin typeface="+mj-lt"/>
                        </a:rPr>
                        <a:t>của</a:t>
                      </a:r>
                      <a:r>
                        <a:rPr lang="en-US" altLang="en-US" sz="1800" b="1" dirty="0">
                          <a:solidFill>
                            <a:srgbClr val="3333FF"/>
                          </a:solidFill>
                          <a:latin typeface="+mj-lt"/>
                        </a:rPr>
                        <a:t> </a:t>
                      </a:r>
                      <a:r>
                        <a:rPr lang="en-US" altLang="en-US" sz="1800" b="1" dirty="0" err="1">
                          <a:solidFill>
                            <a:srgbClr val="3333FF"/>
                          </a:solidFill>
                          <a:latin typeface="+mj-lt"/>
                        </a:rPr>
                        <a:t>nhau</a:t>
                      </a:r>
                      <a:r>
                        <a:rPr lang="en-US" altLang="en-US" sz="1800" b="1" dirty="0">
                          <a:solidFill>
                            <a:srgbClr val="3333FF"/>
                          </a:solidFill>
                          <a:latin typeface="+mj-lt"/>
                        </a:rPr>
                        <a:t>.</a:t>
                      </a:r>
                      <a:r>
                        <a:rPr lang="en-US" altLang="en-US" sz="1800" b="1" dirty="0">
                          <a:solidFill>
                            <a:srgbClr val="FF3300"/>
                          </a:solidFill>
                          <a:latin typeface="+mj-lt"/>
                        </a:rPr>
                        <a:t> </a:t>
                      </a:r>
                      <a:endParaRPr lang="en-US" altLang="en-US" sz="1800" b="1" dirty="0">
                        <a:solidFill>
                          <a:srgbClr val="3333FF"/>
                        </a:solidFill>
                        <a:latin typeface="+mj-lt"/>
                      </a:endParaRPr>
                    </a:p>
                  </a:txBody>
                  <a:tcPr marL="68580" marR="6858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0319">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latin typeface="+mj-lt"/>
                        </a:rPr>
                        <a:t>Kí</a:t>
                      </a:r>
                      <a:r>
                        <a:rPr lang="en-US" altLang="en-US" sz="1800" b="1" dirty="0">
                          <a:latin typeface="+mj-lt"/>
                        </a:rPr>
                        <a:t> </a:t>
                      </a:r>
                      <a:r>
                        <a:rPr lang="en-US" altLang="en-US" sz="1800" b="1" dirty="0" err="1">
                          <a:latin typeface="+mj-lt"/>
                        </a:rPr>
                        <a:t>sinh</a:t>
                      </a:r>
                      <a:r>
                        <a:rPr lang="en-US" altLang="en-US" sz="1800" b="1" dirty="0">
                          <a:latin typeface="+mj-lt"/>
                        </a:rPr>
                        <a:t> </a:t>
                      </a:r>
                      <a:r>
                        <a:rPr lang="en-US" altLang="en-US" sz="1800" b="1" dirty="0" err="1">
                          <a:latin typeface="+mj-lt"/>
                        </a:rPr>
                        <a:t>nửa</a:t>
                      </a:r>
                      <a:r>
                        <a:rPr lang="en-US" altLang="en-US" sz="1800" b="1" dirty="0">
                          <a:latin typeface="+mj-lt"/>
                        </a:rPr>
                        <a:t> </a:t>
                      </a:r>
                      <a:r>
                        <a:rPr lang="en-US" altLang="en-US" sz="1800" b="1" dirty="0" err="1">
                          <a:latin typeface="+mj-lt"/>
                        </a:rPr>
                        <a:t>kí</a:t>
                      </a:r>
                      <a:r>
                        <a:rPr lang="en-US" altLang="en-US" sz="1800" b="1" dirty="0">
                          <a:latin typeface="+mj-lt"/>
                        </a:rPr>
                        <a:t> </a:t>
                      </a:r>
                      <a:r>
                        <a:rPr lang="en-US" altLang="en-US" sz="1800" b="1" dirty="0" err="1">
                          <a:latin typeface="+mj-lt"/>
                        </a:rPr>
                        <a:t>sinh</a:t>
                      </a:r>
                      <a:endParaRPr lang="en-US" altLang="en-US" sz="1800" b="1" dirty="0">
                        <a:latin typeface="+mj-lt"/>
                      </a:endParaRPr>
                    </a:p>
                  </a:txBody>
                  <a:tcPr marL="68580" marR="68580" marT="34286" marB="3428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Sinh</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FF3300"/>
                          </a:solidFill>
                          <a:latin typeface="+mj-lt"/>
                        </a:rPr>
                        <a:t>sống</a:t>
                      </a:r>
                      <a:r>
                        <a:rPr lang="en-US" altLang="en-US" sz="1800" b="1" dirty="0">
                          <a:solidFill>
                            <a:srgbClr val="FF3300"/>
                          </a:solidFill>
                          <a:latin typeface="+mj-lt"/>
                        </a:rPr>
                        <a:t> </a:t>
                      </a:r>
                      <a:r>
                        <a:rPr lang="en-US" altLang="en-US" sz="1800" b="1" dirty="0" err="1">
                          <a:solidFill>
                            <a:srgbClr val="FF3300"/>
                          </a:solidFill>
                          <a:latin typeface="+mj-lt"/>
                        </a:rPr>
                        <a:t>nhờ</a:t>
                      </a:r>
                      <a:r>
                        <a:rPr lang="en-US" altLang="en-US" sz="1800" b="1" dirty="0">
                          <a:solidFill>
                            <a:srgbClr val="FF3300"/>
                          </a:solidFill>
                          <a:latin typeface="+mj-lt"/>
                        </a:rPr>
                        <a:t> </a:t>
                      </a:r>
                      <a:r>
                        <a:rPr lang="en-US" altLang="en-US" sz="1800" b="1" dirty="0" err="1">
                          <a:solidFill>
                            <a:srgbClr val="3333FF"/>
                          </a:solidFill>
                          <a:latin typeface="+mj-lt"/>
                        </a:rPr>
                        <a:t>trên</a:t>
                      </a:r>
                      <a:r>
                        <a:rPr lang="en-US" altLang="en-US" sz="1800" b="1" dirty="0">
                          <a:solidFill>
                            <a:srgbClr val="3333FF"/>
                          </a:solidFill>
                          <a:latin typeface="+mj-lt"/>
                        </a:rPr>
                        <a:t> </a:t>
                      </a:r>
                      <a:r>
                        <a:rPr lang="en-US" altLang="en-US" sz="1800" b="1" dirty="0" err="1">
                          <a:solidFill>
                            <a:srgbClr val="3333FF"/>
                          </a:solidFill>
                          <a:latin typeface="+mj-lt"/>
                        </a:rPr>
                        <a:t>cơ</a:t>
                      </a:r>
                      <a:r>
                        <a:rPr lang="en-US" altLang="en-US" sz="1800" b="1" dirty="0">
                          <a:solidFill>
                            <a:srgbClr val="3333FF"/>
                          </a:solidFill>
                          <a:latin typeface="+mj-lt"/>
                        </a:rPr>
                        <a:t> </a:t>
                      </a:r>
                      <a:r>
                        <a:rPr lang="en-US" altLang="en-US" sz="1800" b="1" dirty="0" err="1">
                          <a:solidFill>
                            <a:srgbClr val="3333FF"/>
                          </a:solidFill>
                          <a:latin typeface="+mj-lt"/>
                        </a:rPr>
                        <a:t>thể</a:t>
                      </a:r>
                      <a:r>
                        <a:rPr lang="en-US" altLang="en-US" sz="1800" b="1" dirty="0">
                          <a:solidFill>
                            <a:srgbClr val="3333FF"/>
                          </a:solidFill>
                          <a:latin typeface="+mj-lt"/>
                        </a:rPr>
                        <a:t> </a:t>
                      </a:r>
                      <a:r>
                        <a:rPr lang="en-US" altLang="en-US" sz="1800" b="1" dirty="0" err="1">
                          <a:solidFill>
                            <a:srgbClr val="3333FF"/>
                          </a:solidFill>
                          <a:latin typeface="+mj-lt"/>
                        </a:rPr>
                        <a:t>sinh</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3333FF"/>
                          </a:solidFill>
                          <a:latin typeface="+mj-lt"/>
                        </a:rPr>
                        <a:t>khác</a:t>
                      </a:r>
                      <a:r>
                        <a:rPr lang="en-US" altLang="en-US" sz="1800" b="1" dirty="0">
                          <a:solidFill>
                            <a:srgbClr val="3333FF"/>
                          </a:solidFill>
                          <a:latin typeface="+mj-lt"/>
                        </a:rPr>
                        <a:t>, </a:t>
                      </a:r>
                      <a:r>
                        <a:rPr lang="en-US" altLang="en-US" sz="1800" b="1" dirty="0" err="1">
                          <a:solidFill>
                            <a:srgbClr val="3333FF"/>
                          </a:solidFill>
                          <a:latin typeface="+mj-lt"/>
                        </a:rPr>
                        <a:t>lấy</a:t>
                      </a:r>
                      <a:r>
                        <a:rPr lang="en-US" altLang="en-US" sz="1800" b="1" dirty="0">
                          <a:solidFill>
                            <a:srgbClr val="3333FF"/>
                          </a:solidFill>
                          <a:latin typeface="+mj-lt"/>
                        </a:rPr>
                        <a:t> </a:t>
                      </a:r>
                      <a:r>
                        <a:rPr lang="en-US" altLang="en-US" sz="1800" b="1" dirty="0" err="1">
                          <a:solidFill>
                            <a:srgbClr val="3333FF"/>
                          </a:solidFill>
                          <a:latin typeface="+mj-lt"/>
                        </a:rPr>
                        <a:t>các</a:t>
                      </a:r>
                      <a:r>
                        <a:rPr lang="en-US" altLang="en-US" sz="1800" b="1" dirty="0">
                          <a:solidFill>
                            <a:srgbClr val="3333FF"/>
                          </a:solidFill>
                          <a:latin typeface="+mj-lt"/>
                        </a:rPr>
                        <a:t> </a:t>
                      </a:r>
                      <a:r>
                        <a:rPr lang="en-US" altLang="en-US" sz="1800" b="1" dirty="0" err="1">
                          <a:solidFill>
                            <a:srgbClr val="3333FF"/>
                          </a:solidFill>
                          <a:latin typeface="+mj-lt"/>
                        </a:rPr>
                        <a:t>chất</a:t>
                      </a:r>
                      <a:r>
                        <a:rPr lang="en-US" altLang="en-US" sz="1800" b="1" dirty="0">
                          <a:solidFill>
                            <a:srgbClr val="3333FF"/>
                          </a:solidFill>
                          <a:latin typeface="+mj-lt"/>
                        </a:rPr>
                        <a:t> </a:t>
                      </a:r>
                      <a:r>
                        <a:rPr lang="en-US" altLang="en-US" sz="1800" b="1" dirty="0" err="1">
                          <a:solidFill>
                            <a:srgbClr val="3333FF"/>
                          </a:solidFill>
                          <a:latin typeface="+mj-lt"/>
                        </a:rPr>
                        <a:t>dinh</a:t>
                      </a:r>
                      <a:r>
                        <a:rPr lang="en-US" altLang="en-US" sz="1800" b="1" dirty="0">
                          <a:solidFill>
                            <a:srgbClr val="3333FF"/>
                          </a:solidFill>
                          <a:latin typeface="+mj-lt"/>
                        </a:rPr>
                        <a:t> </a:t>
                      </a:r>
                      <a:r>
                        <a:rPr lang="en-US" altLang="en-US" sz="1800" b="1" dirty="0" err="1">
                          <a:solidFill>
                            <a:srgbClr val="3333FF"/>
                          </a:solidFill>
                          <a:latin typeface="+mj-lt"/>
                        </a:rPr>
                        <a:t>dưỡng</a:t>
                      </a:r>
                      <a:r>
                        <a:rPr lang="en-US" altLang="en-US" sz="1800" b="1" dirty="0">
                          <a:solidFill>
                            <a:srgbClr val="3333FF"/>
                          </a:solidFill>
                          <a:latin typeface="+mj-lt"/>
                        </a:rPr>
                        <a:t>, </a:t>
                      </a:r>
                      <a:r>
                        <a:rPr lang="en-US" altLang="en-US" sz="1800" b="1" dirty="0" err="1">
                          <a:solidFill>
                            <a:srgbClr val="3333FF"/>
                          </a:solidFill>
                          <a:latin typeface="+mj-lt"/>
                        </a:rPr>
                        <a:t>máu</a:t>
                      </a:r>
                      <a:r>
                        <a:rPr lang="en-US" altLang="en-US" sz="1800" b="1" dirty="0">
                          <a:solidFill>
                            <a:srgbClr val="3333FF"/>
                          </a:solidFill>
                          <a:latin typeface="+mj-lt"/>
                        </a:rPr>
                        <a:t> </a:t>
                      </a:r>
                      <a:r>
                        <a:rPr lang="en-US" altLang="en-US" sz="1800" b="1" dirty="0" err="1">
                          <a:solidFill>
                            <a:srgbClr val="3333FF"/>
                          </a:solidFill>
                          <a:latin typeface="+mj-lt"/>
                        </a:rPr>
                        <a:t>từ</a:t>
                      </a:r>
                      <a:r>
                        <a:rPr lang="en-US" altLang="en-US" sz="1800" b="1" dirty="0">
                          <a:solidFill>
                            <a:srgbClr val="3333FF"/>
                          </a:solidFill>
                          <a:latin typeface="+mj-lt"/>
                        </a:rPr>
                        <a:t> </a:t>
                      </a:r>
                      <a:r>
                        <a:rPr lang="en-US" altLang="en-US" sz="1800" b="1" dirty="0" err="1">
                          <a:solidFill>
                            <a:srgbClr val="3333FF"/>
                          </a:solidFill>
                          <a:latin typeface="+mj-lt"/>
                        </a:rPr>
                        <a:t>sinh</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3333FF"/>
                          </a:solidFill>
                          <a:latin typeface="+mj-lt"/>
                        </a:rPr>
                        <a:t>đó</a:t>
                      </a:r>
                      <a:r>
                        <a:rPr lang="en-US" altLang="en-US" sz="1800" b="1" dirty="0">
                          <a:solidFill>
                            <a:srgbClr val="3333FF"/>
                          </a:solidFill>
                          <a:latin typeface="+mj-lt"/>
                        </a:rPr>
                        <a:t>.</a:t>
                      </a:r>
                    </a:p>
                  </a:txBody>
                  <a:tcPr marL="68580" marR="6858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6561">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1800" b="1" dirty="0" err="1">
                          <a:latin typeface="+mj-lt"/>
                        </a:rPr>
                        <a:t>Sinh</a:t>
                      </a:r>
                      <a:r>
                        <a:rPr lang="en-US" altLang="en-US" sz="1800" b="1" dirty="0">
                          <a:latin typeface="+mj-lt"/>
                        </a:rPr>
                        <a:t> </a:t>
                      </a:r>
                      <a:r>
                        <a:rPr lang="en-US" altLang="en-US" sz="1800" b="1" dirty="0" err="1">
                          <a:latin typeface="+mj-lt"/>
                        </a:rPr>
                        <a:t>vật</a:t>
                      </a:r>
                      <a:r>
                        <a:rPr lang="en-US" altLang="en-US" sz="1800" b="1" dirty="0">
                          <a:latin typeface="+mj-lt"/>
                        </a:rPr>
                        <a:t> </a:t>
                      </a:r>
                      <a:r>
                        <a:rPr lang="en-US" altLang="en-US" sz="1800" b="1" dirty="0" err="1">
                          <a:latin typeface="+mj-lt"/>
                        </a:rPr>
                        <a:t>ăn</a:t>
                      </a:r>
                      <a:r>
                        <a:rPr lang="en-US" altLang="en-US" sz="1800" b="1" dirty="0">
                          <a:latin typeface="+mj-lt"/>
                        </a:rPr>
                        <a:t> </a:t>
                      </a:r>
                      <a:r>
                        <a:rPr lang="en-US" altLang="en-US" sz="1800" b="1" dirty="0" err="1">
                          <a:latin typeface="+mj-lt"/>
                        </a:rPr>
                        <a:t>sinh</a:t>
                      </a:r>
                      <a:r>
                        <a:rPr lang="en-US" altLang="en-US" sz="1800" b="1" dirty="0">
                          <a:latin typeface="+mj-lt"/>
                        </a:rPr>
                        <a:t> </a:t>
                      </a:r>
                      <a:r>
                        <a:rPr lang="en-US" altLang="en-US" sz="1800" b="1" dirty="0" err="1">
                          <a:latin typeface="+mj-lt"/>
                        </a:rPr>
                        <a:t>vật</a:t>
                      </a:r>
                      <a:r>
                        <a:rPr lang="en-US" altLang="en-US" sz="1800" b="1" dirty="0">
                          <a:latin typeface="+mj-lt"/>
                        </a:rPr>
                        <a:t> </a:t>
                      </a:r>
                      <a:r>
                        <a:rPr lang="en-US" altLang="en-US" sz="1800" b="1" dirty="0" err="1">
                          <a:latin typeface="+mj-lt"/>
                        </a:rPr>
                        <a:t>khác</a:t>
                      </a:r>
                      <a:r>
                        <a:rPr lang="en-US" altLang="en-US" sz="1800" b="1" dirty="0">
                          <a:latin typeface="+mj-lt"/>
                        </a:rPr>
                        <a:t> </a:t>
                      </a:r>
                    </a:p>
                  </a:txBody>
                  <a:tcPr marL="68580" marR="68580" marT="34286" marB="3428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800" b="1" dirty="0" err="1">
                          <a:solidFill>
                            <a:srgbClr val="3333FF"/>
                          </a:solidFill>
                          <a:latin typeface="+mj-lt"/>
                        </a:rPr>
                        <a:t>Gồm</a:t>
                      </a:r>
                      <a:r>
                        <a:rPr lang="en-US" altLang="en-US" sz="1800" b="1" dirty="0">
                          <a:solidFill>
                            <a:srgbClr val="3333FF"/>
                          </a:solidFill>
                          <a:latin typeface="+mj-lt"/>
                        </a:rPr>
                        <a:t> </a:t>
                      </a:r>
                      <a:r>
                        <a:rPr lang="en-US" altLang="en-US" sz="1800" b="1" dirty="0" err="1">
                          <a:solidFill>
                            <a:srgbClr val="3333FF"/>
                          </a:solidFill>
                          <a:latin typeface="+mj-lt"/>
                        </a:rPr>
                        <a:t>các</a:t>
                      </a:r>
                      <a:r>
                        <a:rPr lang="en-US" altLang="en-US" sz="1800" b="1" dirty="0">
                          <a:solidFill>
                            <a:srgbClr val="3333FF"/>
                          </a:solidFill>
                          <a:latin typeface="+mj-lt"/>
                        </a:rPr>
                        <a:t> </a:t>
                      </a:r>
                      <a:r>
                        <a:rPr lang="en-US" altLang="en-US" sz="1800" b="1" dirty="0" err="1">
                          <a:solidFill>
                            <a:srgbClr val="3333FF"/>
                          </a:solidFill>
                          <a:latin typeface="+mj-lt"/>
                        </a:rPr>
                        <a:t>trường</a:t>
                      </a:r>
                      <a:r>
                        <a:rPr lang="en-US" altLang="en-US" sz="1800" b="1" dirty="0">
                          <a:solidFill>
                            <a:srgbClr val="3333FF"/>
                          </a:solidFill>
                          <a:latin typeface="+mj-lt"/>
                        </a:rPr>
                        <a:t> </a:t>
                      </a:r>
                      <a:r>
                        <a:rPr lang="en-US" altLang="en-US" sz="1800" b="1" dirty="0" err="1">
                          <a:solidFill>
                            <a:srgbClr val="3333FF"/>
                          </a:solidFill>
                          <a:latin typeface="+mj-lt"/>
                        </a:rPr>
                        <a:t>hợp</a:t>
                      </a:r>
                      <a:r>
                        <a:rPr lang="en-US" altLang="en-US" sz="1800" b="1" dirty="0">
                          <a:solidFill>
                            <a:srgbClr val="3333FF"/>
                          </a:solidFill>
                          <a:latin typeface="+mj-lt"/>
                        </a:rPr>
                        <a:t>: </a:t>
                      </a:r>
                      <a:r>
                        <a:rPr lang="en-US" altLang="en-US" sz="1800" b="1" dirty="0" err="1">
                          <a:solidFill>
                            <a:srgbClr val="3333FF"/>
                          </a:solidFill>
                          <a:latin typeface="+mj-lt"/>
                        </a:rPr>
                        <a:t>động</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FF3300"/>
                          </a:solidFill>
                          <a:latin typeface="+mj-lt"/>
                        </a:rPr>
                        <a:t>ăn</a:t>
                      </a:r>
                      <a:r>
                        <a:rPr lang="en-US" altLang="en-US" sz="1800" b="1" dirty="0">
                          <a:solidFill>
                            <a:srgbClr val="FF3300"/>
                          </a:solidFill>
                          <a:latin typeface="+mj-lt"/>
                        </a:rPr>
                        <a:t> </a:t>
                      </a:r>
                      <a:r>
                        <a:rPr lang="en-US" altLang="en-US" sz="1800" b="1" dirty="0" err="1">
                          <a:solidFill>
                            <a:srgbClr val="FF3300"/>
                          </a:solidFill>
                          <a:latin typeface="+mj-lt"/>
                        </a:rPr>
                        <a:t>thịt</a:t>
                      </a:r>
                      <a:r>
                        <a:rPr lang="en-US" altLang="en-US" sz="1800" b="1" dirty="0">
                          <a:solidFill>
                            <a:srgbClr val="FF3300"/>
                          </a:solidFill>
                          <a:latin typeface="+mj-lt"/>
                        </a:rPr>
                        <a:t> </a:t>
                      </a:r>
                      <a:r>
                        <a:rPr lang="en-US" altLang="en-US" sz="1800" b="1" dirty="0">
                          <a:solidFill>
                            <a:srgbClr val="3333FF"/>
                          </a:solidFill>
                          <a:latin typeface="+mj-lt"/>
                        </a:rPr>
                        <a:t>con </a:t>
                      </a:r>
                      <a:r>
                        <a:rPr lang="en-US" altLang="en-US" sz="1800" b="1" dirty="0" err="1">
                          <a:solidFill>
                            <a:srgbClr val="3333FF"/>
                          </a:solidFill>
                          <a:latin typeface="+mj-lt"/>
                        </a:rPr>
                        <a:t>mồi</a:t>
                      </a:r>
                      <a:r>
                        <a:rPr lang="en-US" altLang="en-US" sz="1800" b="1" dirty="0">
                          <a:solidFill>
                            <a:srgbClr val="3333FF"/>
                          </a:solidFill>
                          <a:latin typeface="+mj-lt"/>
                        </a:rPr>
                        <a:t>, </a:t>
                      </a:r>
                      <a:r>
                        <a:rPr lang="en-US" altLang="en-US" sz="1800" b="1" dirty="0" err="1">
                          <a:solidFill>
                            <a:srgbClr val="3333FF"/>
                          </a:solidFill>
                          <a:latin typeface="+mj-lt"/>
                        </a:rPr>
                        <a:t>động</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FF3300"/>
                          </a:solidFill>
                          <a:latin typeface="+mj-lt"/>
                        </a:rPr>
                        <a:t>ăn</a:t>
                      </a:r>
                      <a:r>
                        <a:rPr lang="en-US" altLang="en-US" sz="1800" b="1" dirty="0">
                          <a:solidFill>
                            <a:srgbClr val="3333FF"/>
                          </a:solidFill>
                          <a:latin typeface="+mj-lt"/>
                        </a:rPr>
                        <a:t> </a:t>
                      </a:r>
                      <a:r>
                        <a:rPr lang="en-US" altLang="en-US" sz="1800" b="1" dirty="0" err="1">
                          <a:solidFill>
                            <a:srgbClr val="3333FF"/>
                          </a:solidFill>
                          <a:latin typeface="+mj-lt"/>
                        </a:rPr>
                        <a:t>thực</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3333FF"/>
                          </a:solidFill>
                          <a:latin typeface="+mj-lt"/>
                        </a:rPr>
                        <a:t>thực</a:t>
                      </a:r>
                      <a:r>
                        <a:rPr lang="en-US" altLang="en-US" sz="1800" b="1" dirty="0">
                          <a:solidFill>
                            <a:srgbClr val="3333FF"/>
                          </a:solidFill>
                          <a:latin typeface="+mj-lt"/>
                        </a:rPr>
                        <a:t> </a:t>
                      </a:r>
                      <a:r>
                        <a:rPr lang="en-US" altLang="en-US" sz="1800" b="1" dirty="0" err="1">
                          <a:solidFill>
                            <a:srgbClr val="3333FF"/>
                          </a:solidFill>
                          <a:latin typeface="+mj-lt"/>
                        </a:rPr>
                        <a:t>vật</a:t>
                      </a:r>
                      <a:r>
                        <a:rPr lang="en-US" altLang="en-US" sz="1800" b="1" dirty="0">
                          <a:solidFill>
                            <a:srgbClr val="3333FF"/>
                          </a:solidFill>
                          <a:latin typeface="+mj-lt"/>
                        </a:rPr>
                        <a:t> </a:t>
                      </a:r>
                      <a:r>
                        <a:rPr lang="en-US" altLang="en-US" sz="1800" b="1" dirty="0" err="1">
                          <a:solidFill>
                            <a:srgbClr val="3333FF"/>
                          </a:solidFill>
                          <a:latin typeface="+mj-lt"/>
                        </a:rPr>
                        <a:t>bắt</a:t>
                      </a:r>
                      <a:r>
                        <a:rPr lang="en-US" altLang="en-US" sz="1800" b="1" dirty="0">
                          <a:solidFill>
                            <a:srgbClr val="3333FF"/>
                          </a:solidFill>
                          <a:latin typeface="+mj-lt"/>
                        </a:rPr>
                        <a:t> </a:t>
                      </a:r>
                      <a:r>
                        <a:rPr lang="en-US" altLang="en-US" sz="1800" b="1" dirty="0" err="1">
                          <a:solidFill>
                            <a:srgbClr val="3333FF"/>
                          </a:solidFill>
                          <a:latin typeface="+mj-lt"/>
                        </a:rPr>
                        <a:t>sâu</a:t>
                      </a:r>
                      <a:r>
                        <a:rPr lang="en-US" altLang="en-US" sz="1800" b="1" dirty="0">
                          <a:solidFill>
                            <a:srgbClr val="3333FF"/>
                          </a:solidFill>
                          <a:latin typeface="+mj-lt"/>
                        </a:rPr>
                        <a:t> </a:t>
                      </a:r>
                      <a:r>
                        <a:rPr lang="en-US" altLang="en-US" sz="1800" b="1" dirty="0" err="1">
                          <a:solidFill>
                            <a:srgbClr val="3333FF"/>
                          </a:solidFill>
                          <a:latin typeface="+mj-lt"/>
                        </a:rPr>
                        <a:t>bọ</a:t>
                      </a:r>
                      <a:r>
                        <a:rPr lang="en-US" altLang="en-US" sz="1800" b="1" dirty="0">
                          <a:solidFill>
                            <a:srgbClr val="3333FF"/>
                          </a:solidFill>
                          <a:latin typeface="+mj-lt"/>
                        </a:rPr>
                        <a:t>. </a:t>
                      </a:r>
                      <a:endParaRPr kumimoji="0" lang="en-US" sz="1800" b="1" i="0" u="none" strike="noStrike" cap="none" normalizeH="0" baseline="0" dirty="0">
                        <a:ln>
                          <a:noFill/>
                        </a:ln>
                        <a:solidFill>
                          <a:srgbClr val="3333FF"/>
                        </a:solidFill>
                        <a:effectLst/>
                        <a:latin typeface="+mj-lt"/>
                      </a:endParaRPr>
                    </a:p>
                  </a:txBody>
                  <a:tcPr marL="68580" marR="68580"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652" name="Text Box 50"/>
          <p:cNvSpPr txBox="1">
            <a:spLocks noChangeArrowheads="1"/>
          </p:cNvSpPr>
          <p:nvPr/>
        </p:nvSpPr>
        <p:spPr bwMode="auto">
          <a:xfrm>
            <a:off x="2241947" y="-9525"/>
            <a:ext cx="46291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err="1">
                <a:solidFill>
                  <a:srgbClr val="CC0099"/>
                </a:solidFill>
                <a:latin typeface="+mj-lt"/>
              </a:rPr>
              <a:t>Bảng</a:t>
            </a:r>
            <a:r>
              <a:rPr lang="en-US" altLang="en-US" sz="2000" b="1" dirty="0">
                <a:solidFill>
                  <a:srgbClr val="CC0099"/>
                </a:solidFill>
                <a:latin typeface="+mj-lt"/>
              </a:rPr>
              <a:t> 44: </a:t>
            </a:r>
            <a:r>
              <a:rPr lang="en-US" altLang="en-US" sz="2000" b="1" dirty="0" err="1">
                <a:solidFill>
                  <a:srgbClr val="CC0099"/>
                </a:solidFill>
                <a:latin typeface="+mj-lt"/>
              </a:rPr>
              <a:t>Các</a:t>
            </a:r>
            <a:r>
              <a:rPr lang="en-US" altLang="en-US" sz="2000" b="1" dirty="0">
                <a:solidFill>
                  <a:srgbClr val="CC0099"/>
                </a:solidFill>
                <a:latin typeface="+mj-lt"/>
              </a:rPr>
              <a:t> </a:t>
            </a:r>
            <a:r>
              <a:rPr lang="en-US" altLang="en-US" sz="2000" b="1" dirty="0" err="1">
                <a:solidFill>
                  <a:srgbClr val="CC0099"/>
                </a:solidFill>
                <a:latin typeface="+mj-lt"/>
              </a:rPr>
              <a:t>mối</a:t>
            </a:r>
            <a:r>
              <a:rPr lang="en-US" altLang="en-US" sz="2000" b="1" dirty="0">
                <a:solidFill>
                  <a:srgbClr val="CC0099"/>
                </a:solidFill>
                <a:latin typeface="+mj-lt"/>
              </a:rPr>
              <a:t> </a:t>
            </a:r>
            <a:r>
              <a:rPr lang="en-US" altLang="en-US" sz="2000" b="1" dirty="0" err="1">
                <a:solidFill>
                  <a:srgbClr val="CC0099"/>
                </a:solidFill>
                <a:latin typeface="+mj-lt"/>
              </a:rPr>
              <a:t>quan</a:t>
            </a:r>
            <a:r>
              <a:rPr lang="en-US" altLang="en-US" sz="2000" b="1" dirty="0">
                <a:solidFill>
                  <a:srgbClr val="CC0099"/>
                </a:solidFill>
                <a:latin typeface="+mj-lt"/>
              </a:rPr>
              <a:t> </a:t>
            </a:r>
            <a:r>
              <a:rPr lang="en-US" altLang="en-US" sz="2000" b="1" dirty="0" err="1">
                <a:solidFill>
                  <a:srgbClr val="CC0099"/>
                </a:solidFill>
                <a:latin typeface="+mj-lt"/>
              </a:rPr>
              <a:t>hệ</a:t>
            </a:r>
            <a:r>
              <a:rPr lang="en-US" altLang="en-US" sz="2000" b="1" dirty="0">
                <a:solidFill>
                  <a:srgbClr val="CC0099"/>
                </a:solidFill>
                <a:latin typeface="+mj-lt"/>
              </a:rPr>
              <a:t> </a:t>
            </a:r>
            <a:r>
              <a:rPr lang="en-US" altLang="en-US" sz="2000" b="1" dirty="0" err="1">
                <a:solidFill>
                  <a:srgbClr val="CC0099"/>
                </a:solidFill>
                <a:latin typeface="+mj-lt"/>
              </a:rPr>
              <a:t>khác</a:t>
            </a:r>
            <a:r>
              <a:rPr lang="en-US" altLang="en-US" sz="2000" b="1" dirty="0">
                <a:solidFill>
                  <a:srgbClr val="CC0099"/>
                </a:solidFill>
                <a:latin typeface="+mj-lt"/>
              </a:rPr>
              <a:t> </a:t>
            </a:r>
            <a:r>
              <a:rPr lang="en-US" altLang="en-US" sz="2000" b="1" dirty="0" err="1">
                <a:solidFill>
                  <a:srgbClr val="CC0099"/>
                </a:solidFill>
                <a:latin typeface="+mj-lt"/>
              </a:rPr>
              <a:t>loài</a:t>
            </a:r>
            <a:endParaRPr lang="en-US" altLang="en-US" sz="2000" b="1" dirty="0">
              <a:solidFill>
                <a:srgbClr val="CC0099"/>
              </a:solidFill>
              <a:latin typeface="+mj-lt"/>
            </a:endParaRPr>
          </a:p>
        </p:txBody>
      </p:sp>
      <p:sp>
        <p:nvSpPr>
          <p:cNvPr id="26661" name="Text Box 72"/>
          <p:cNvSpPr txBox="1">
            <a:spLocks noChangeArrowheads="1"/>
          </p:cNvSpPr>
          <p:nvPr/>
        </p:nvSpPr>
        <p:spPr bwMode="auto">
          <a:xfrm>
            <a:off x="2759869" y="1895475"/>
            <a:ext cx="4120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b="1" dirty="0">
                <a:solidFill>
                  <a:srgbClr val="3333FF"/>
                </a:solidFill>
                <a:latin typeface="Times New Roman" panose="02020603050405020304" pitchFamily="18" charset="0"/>
              </a:rPr>
              <a:t>  </a:t>
            </a:r>
            <a:endParaRPr lang="en-US" altLang="en-US" sz="1500" b="1" dirty="0">
              <a:solidFill>
                <a:srgbClr val="3333FF"/>
              </a:solidFill>
              <a:latin typeface="Times New Roman" panose="02020603050405020304" pitchFamily="18" charset="0"/>
            </a:endParaRPr>
          </a:p>
        </p:txBody>
      </p:sp>
      <p:sp>
        <p:nvSpPr>
          <p:cNvPr id="26662" name="Text Box 85"/>
          <p:cNvSpPr txBox="1">
            <a:spLocks noChangeArrowheads="1"/>
          </p:cNvSpPr>
          <p:nvPr/>
        </p:nvSpPr>
        <p:spPr bwMode="auto">
          <a:xfrm>
            <a:off x="2814638" y="1092994"/>
            <a:ext cx="4000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b="1" dirty="0">
                <a:solidFill>
                  <a:srgbClr val="3333FF"/>
                </a:solidFill>
                <a:latin typeface="Times New Roman" panose="02020603050405020304" pitchFamily="18" charset="0"/>
              </a:rPr>
              <a:t>  </a:t>
            </a:r>
            <a:endParaRPr lang="en-US" altLang="en-US" sz="1500" b="1" dirty="0">
              <a:solidFill>
                <a:srgbClr val="FF3300"/>
              </a:solidFill>
              <a:latin typeface="Times New Roman" panose="02020603050405020304" pitchFamily="18" charset="0"/>
            </a:endParaRPr>
          </a:p>
        </p:txBody>
      </p:sp>
      <p:sp>
        <p:nvSpPr>
          <p:cNvPr id="26663" name="Text Box 86"/>
          <p:cNvSpPr txBox="1">
            <a:spLocks noChangeArrowheads="1"/>
          </p:cNvSpPr>
          <p:nvPr/>
        </p:nvSpPr>
        <p:spPr bwMode="auto">
          <a:xfrm>
            <a:off x="4309846" y="3363930"/>
            <a:ext cx="3943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b="1" dirty="0">
                <a:solidFill>
                  <a:srgbClr val="3333FF"/>
                </a:solidFill>
                <a:latin typeface="Times New Roman" panose="02020603050405020304" pitchFamily="18" charset="0"/>
              </a:rPr>
              <a:t>  </a:t>
            </a:r>
            <a:endParaRPr lang="en-US" altLang="en-US" sz="1500" b="1" dirty="0">
              <a:solidFill>
                <a:srgbClr val="3333FF"/>
              </a:solidFill>
              <a:latin typeface="Times New Roman" panose="02020603050405020304" pitchFamily="18" charset="0"/>
            </a:endParaRPr>
          </a:p>
        </p:txBody>
      </p:sp>
      <p:sp>
        <p:nvSpPr>
          <p:cNvPr id="26664" name="Text Box 87"/>
          <p:cNvSpPr txBox="1">
            <a:spLocks noChangeArrowheads="1"/>
          </p:cNvSpPr>
          <p:nvPr/>
        </p:nvSpPr>
        <p:spPr bwMode="auto">
          <a:xfrm>
            <a:off x="3102011" y="4397243"/>
            <a:ext cx="4000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b="1" dirty="0">
                <a:solidFill>
                  <a:srgbClr val="3333FF"/>
                </a:solidFill>
                <a:latin typeface="Times New Roman" panose="02020603050405020304" pitchFamily="18" charset="0"/>
              </a:rPr>
              <a:t>  </a:t>
            </a:r>
            <a:endParaRPr lang="en-US" altLang="en-US" sz="15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012193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 y="-43530"/>
            <a:ext cx="9018270" cy="417600"/>
          </a:xfrm>
        </p:spPr>
        <p:txBody>
          <a:bodyPr/>
          <a:lstStyle/>
          <a:p>
            <a:r>
              <a:rPr lang="en-US" sz="2400" dirty="0" smtClean="0"/>
              <a:t/>
            </a:r>
            <a:br>
              <a:rPr lang="en-US" sz="2400" dirty="0" smtClean="0"/>
            </a:br>
            <a:r>
              <a:rPr lang="en-US" sz="2000" dirty="0" err="1" smtClean="0">
                <a:solidFill>
                  <a:srgbClr val="FF0000"/>
                </a:solidFill>
              </a:rPr>
              <a:t>Hình</a:t>
            </a:r>
            <a:r>
              <a:rPr lang="en-US" sz="2000" dirty="0" smtClean="0">
                <a:solidFill>
                  <a:srgbClr val="FF0000"/>
                </a:solidFill>
              </a:rPr>
              <a:t> </a:t>
            </a:r>
            <a:r>
              <a:rPr lang="en-US" sz="2000" dirty="0" err="1" smtClean="0">
                <a:solidFill>
                  <a:srgbClr val="FF0000"/>
                </a:solidFill>
              </a:rPr>
              <a:t>thức</a:t>
            </a:r>
            <a:r>
              <a:rPr lang="en-US" sz="2000" dirty="0" smtClean="0">
                <a:solidFill>
                  <a:srgbClr val="FF0000"/>
                </a:solidFill>
              </a:rPr>
              <a:t>: </a:t>
            </a:r>
            <a:r>
              <a:rPr lang="en-US" sz="2000" dirty="0" err="1" smtClean="0">
                <a:solidFill>
                  <a:srgbClr val="FF0000"/>
                </a:solidFill>
              </a:rPr>
              <a:t>Làm</a:t>
            </a:r>
            <a:r>
              <a:rPr lang="en-US" sz="2000" dirty="0" smtClean="0">
                <a:solidFill>
                  <a:srgbClr val="FF0000"/>
                </a:solidFill>
              </a:rPr>
              <a:t> </a:t>
            </a:r>
            <a:r>
              <a:rPr lang="en-US" sz="2000" dirty="0" err="1" smtClean="0">
                <a:solidFill>
                  <a:srgbClr val="FF0000"/>
                </a:solidFill>
              </a:rPr>
              <a:t>việc</a:t>
            </a:r>
            <a:r>
              <a:rPr lang="en-US" sz="2000" dirty="0" smtClean="0">
                <a:solidFill>
                  <a:srgbClr val="FF0000"/>
                </a:solidFill>
              </a:rPr>
              <a:t> </a:t>
            </a:r>
            <a:r>
              <a:rPr lang="en-US" sz="2000" dirty="0" err="1" smtClean="0">
                <a:solidFill>
                  <a:srgbClr val="FF0000"/>
                </a:solidFill>
              </a:rPr>
              <a:t>cá</a:t>
            </a:r>
            <a:r>
              <a:rPr lang="en-US" sz="2000" dirty="0" smtClean="0">
                <a:solidFill>
                  <a:srgbClr val="FF0000"/>
                </a:solidFill>
              </a:rPr>
              <a:t> </a:t>
            </a:r>
            <a:r>
              <a:rPr lang="en-US" sz="2000" dirty="0" err="1" smtClean="0">
                <a:solidFill>
                  <a:srgbClr val="FF0000"/>
                </a:solidFill>
              </a:rPr>
              <a:t>nhân</a:t>
            </a:r>
            <a:r>
              <a:rPr lang="en-US" sz="2000" dirty="0" smtClean="0">
                <a:solidFill>
                  <a:srgbClr val="FF0000"/>
                </a:solidFill>
              </a:rPr>
              <a:t> (</a:t>
            </a:r>
            <a:r>
              <a:rPr lang="en-US" sz="2000" dirty="0" err="1" smtClean="0">
                <a:solidFill>
                  <a:srgbClr val="FF0000"/>
                </a:solidFill>
              </a:rPr>
              <a:t>thời</a:t>
            </a:r>
            <a:r>
              <a:rPr lang="en-US" sz="2000" dirty="0" smtClean="0">
                <a:solidFill>
                  <a:srgbClr val="FF0000"/>
                </a:solidFill>
              </a:rPr>
              <a:t> </a:t>
            </a:r>
            <a:r>
              <a:rPr lang="en-US" sz="2000" dirty="0" err="1" smtClean="0">
                <a:solidFill>
                  <a:srgbClr val="FF0000"/>
                </a:solidFill>
              </a:rPr>
              <a:t>gian</a:t>
            </a:r>
            <a:r>
              <a:rPr lang="en-US" sz="2000" dirty="0" smtClean="0">
                <a:solidFill>
                  <a:srgbClr val="FF0000"/>
                </a:solidFill>
              </a:rPr>
              <a:t>: 3 </a:t>
            </a:r>
            <a:r>
              <a:rPr lang="en-US" sz="2000" dirty="0" err="1" smtClean="0">
                <a:solidFill>
                  <a:srgbClr val="FF0000"/>
                </a:solidFill>
              </a:rPr>
              <a:t>phút</a:t>
            </a:r>
            <a:r>
              <a:rPr lang="en-US" sz="2000" dirty="0" smtClean="0">
                <a:solidFill>
                  <a:srgbClr val="FF0000"/>
                </a:solidFill>
              </a:rPr>
              <a:t>)</a:t>
            </a:r>
            <a:br>
              <a:rPr lang="en-US" sz="2000" dirty="0" smtClean="0">
                <a:solidFill>
                  <a:srgbClr val="FF0000"/>
                </a:solidFill>
              </a:rPr>
            </a:br>
            <a:r>
              <a:rPr lang="en-US" sz="2000" dirty="0" err="1" smtClean="0">
                <a:solidFill>
                  <a:srgbClr val="FF0000"/>
                </a:solidFill>
              </a:rPr>
              <a:t>Nội</a:t>
            </a:r>
            <a:r>
              <a:rPr lang="en-US" sz="2000" dirty="0" smtClean="0">
                <a:solidFill>
                  <a:srgbClr val="FF0000"/>
                </a:solidFill>
              </a:rPr>
              <a:t> dung: </a:t>
            </a:r>
            <a:r>
              <a:rPr lang="en-US" sz="2000" dirty="0" err="1" smtClean="0">
                <a:solidFill>
                  <a:srgbClr val="FF0000"/>
                </a:solidFill>
              </a:rPr>
              <a:t>Dựa</a:t>
            </a:r>
            <a:r>
              <a:rPr lang="en-US" sz="2000" dirty="0" smtClean="0">
                <a:solidFill>
                  <a:srgbClr val="FF0000"/>
                </a:solidFill>
              </a:rPr>
              <a:t> </a:t>
            </a:r>
            <a:r>
              <a:rPr lang="en-US" sz="2000" dirty="0" err="1" smtClean="0">
                <a:solidFill>
                  <a:srgbClr val="FF0000"/>
                </a:solidFill>
              </a:rPr>
              <a:t>vào</a:t>
            </a:r>
            <a:r>
              <a:rPr lang="en-US" sz="2000" dirty="0" smtClean="0">
                <a:solidFill>
                  <a:srgbClr val="FF0000"/>
                </a:solidFill>
              </a:rPr>
              <a:t> </a:t>
            </a:r>
            <a:r>
              <a:rPr lang="en-US" sz="2000" dirty="0" err="1" smtClean="0">
                <a:solidFill>
                  <a:srgbClr val="FF0000"/>
                </a:solidFill>
              </a:rPr>
              <a:t>thông</a:t>
            </a:r>
            <a:r>
              <a:rPr lang="en-US" sz="2000" dirty="0" smtClean="0">
                <a:solidFill>
                  <a:srgbClr val="FF0000"/>
                </a:solidFill>
              </a:rPr>
              <a:t> tin SGK </a:t>
            </a:r>
            <a:r>
              <a:rPr lang="en-US" sz="2000" dirty="0" err="1" smtClean="0">
                <a:solidFill>
                  <a:srgbClr val="FF0000"/>
                </a:solidFill>
              </a:rPr>
              <a:t>kết</a:t>
            </a:r>
            <a:r>
              <a:rPr lang="en-US" sz="2000" dirty="0" smtClean="0">
                <a:solidFill>
                  <a:srgbClr val="FF0000"/>
                </a:solidFill>
              </a:rPr>
              <a:t> </a:t>
            </a:r>
            <a:r>
              <a:rPr lang="en-US" sz="2000" dirty="0" err="1" smtClean="0">
                <a:solidFill>
                  <a:srgbClr val="FF0000"/>
                </a:solidFill>
              </a:rPr>
              <a:t>hợp</a:t>
            </a:r>
            <a:r>
              <a:rPr lang="en-US" sz="2000" dirty="0" smtClean="0">
                <a:solidFill>
                  <a:srgbClr val="FF0000"/>
                </a:solidFill>
              </a:rPr>
              <a:t> </a:t>
            </a:r>
            <a:r>
              <a:rPr lang="en-US" sz="2000" dirty="0" err="1" smtClean="0">
                <a:solidFill>
                  <a:srgbClr val="FF0000"/>
                </a:solidFill>
              </a:rPr>
              <a:t>quan</a:t>
            </a:r>
            <a:r>
              <a:rPr lang="en-US" sz="2000" dirty="0" smtClean="0">
                <a:solidFill>
                  <a:srgbClr val="FF0000"/>
                </a:solidFill>
              </a:rPr>
              <a:t> </a:t>
            </a:r>
            <a:r>
              <a:rPr lang="en-US" sz="2000" dirty="0" err="1" smtClean="0">
                <a:solidFill>
                  <a:srgbClr val="FF0000"/>
                </a:solidFill>
              </a:rPr>
              <a:t>sát</a:t>
            </a:r>
            <a:r>
              <a:rPr lang="en-US" sz="2000" dirty="0" smtClean="0">
                <a:solidFill>
                  <a:srgbClr val="FF0000"/>
                </a:solidFill>
              </a:rPr>
              <a:t> </a:t>
            </a:r>
            <a:r>
              <a:rPr lang="en-US" sz="2000" dirty="0" err="1" smtClean="0">
                <a:solidFill>
                  <a:srgbClr val="FF0000"/>
                </a:solidFill>
              </a:rPr>
              <a:t>hình</a:t>
            </a:r>
            <a:r>
              <a:rPr lang="en-US" sz="2000" dirty="0" smtClean="0">
                <a:solidFill>
                  <a:srgbClr val="FF0000"/>
                </a:solidFill>
              </a:rPr>
              <a:t> </a:t>
            </a:r>
            <a:r>
              <a:rPr lang="en-US" sz="2000" dirty="0" err="1" smtClean="0">
                <a:solidFill>
                  <a:srgbClr val="FF0000"/>
                </a:solidFill>
              </a:rPr>
              <a:t>ảnh</a:t>
            </a:r>
            <a:r>
              <a:rPr lang="en-US" sz="2000" dirty="0" smtClean="0">
                <a:solidFill>
                  <a:srgbClr val="FF0000"/>
                </a:solidFill>
              </a:rPr>
              <a:t>  </a:t>
            </a:r>
            <a:r>
              <a:rPr lang="en-US" sz="2000" dirty="0" err="1" smtClean="0">
                <a:solidFill>
                  <a:srgbClr val="FF0000"/>
                </a:solidFill>
              </a:rPr>
              <a:t>để</a:t>
            </a:r>
            <a:r>
              <a:rPr lang="en-US" sz="2000" dirty="0" smtClean="0">
                <a:solidFill>
                  <a:srgbClr val="FF0000"/>
                </a:solidFill>
              </a:rPr>
              <a:t> </a:t>
            </a:r>
            <a:r>
              <a:rPr lang="en-US" sz="2000" dirty="0" err="1" smtClean="0">
                <a:solidFill>
                  <a:srgbClr val="FF0000"/>
                </a:solidFill>
              </a:rPr>
              <a:t>hoàn</a:t>
            </a:r>
            <a:r>
              <a:rPr lang="en-US" sz="2000" dirty="0" smtClean="0">
                <a:solidFill>
                  <a:srgbClr val="FF0000"/>
                </a:solidFill>
              </a:rPr>
              <a:t> </a:t>
            </a:r>
            <a:r>
              <a:rPr lang="en-US" sz="2000" dirty="0" err="1" smtClean="0">
                <a:solidFill>
                  <a:srgbClr val="FF0000"/>
                </a:solidFill>
              </a:rPr>
              <a:t>thành</a:t>
            </a:r>
            <a:r>
              <a:rPr lang="en-US" sz="2000" dirty="0" smtClean="0">
                <a:solidFill>
                  <a:srgbClr val="FF0000"/>
                </a:solidFill>
              </a:rPr>
              <a:t> </a:t>
            </a:r>
            <a:r>
              <a:rPr lang="en-US" sz="2000" dirty="0" err="1" smtClean="0">
                <a:solidFill>
                  <a:srgbClr val="FF0000"/>
                </a:solidFill>
              </a:rPr>
              <a:t>bảng</a:t>
            </a:r>
            <a:r>
              <a:rPr lang="en-US" sz="2000" dirty="0" smtClean="0">
                <a:solidFill>
                  <a:srgbClr val="FF0000"/>
                </a:solidFill>
              </a:rPr>
              <a:t> </a:t>
            </a:r>
            <a:endParaRPr lang="en-US" sz="2000"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8092486"/>
              </p:ext>
            </p:extLst>
          </p:nvPr>
        </p:nvGraphicFramePr>
        <p:xfrm>
          <a:off x="354330" y="822960"/>
          <a:ext cx="8161020" cy="3927169"/>
        </p:xfrm>
        <a:graphic>
          <a:graphicData uri="http://schemas.openxmlformats.org/drawingml/2006/table">
            <a:tbl>
              <a:tblPr firstRow="1" bandRow="1">
                <a:tableStyleId>{5940675A-B579-460E-94D1-54222C63F5DA}</a:tableStyleId>
              </a:tblPr>
              <a:tblGrid>
                <a:gridCol w="3800692">
                  <a:extLst>
                    <a:ext uri="{9D8B030D-6E8A-4147-A177-3AD203B41FA5}">
                      <a16:colId xmlns:a16="http://schemas.microsoft.com/office/drawing/2014/main" val="20000"/>
                    </a:ext>
                  </a:extLst>
                </a:gridCol>
                <a:gridCol w="2427773">
                  <a:extLst>
                    <a:ext uri="{9D8B030D-6E8A-4147-A177-3AD203B41FA5}">
                      <a16:colId xmlns:a16="http://schemas.microsoft.com/office/drawing/2014/main" val="20001"/>
                    </a:ext>
                  </a:extLst>
                </a:gridCol>
                <a:gridCol w="1932555">
                  <a:extLst>
                    <a:ext uri="{9D8B030D-6E8A-4147-A177-3AD203B41FA5}">
                      <a16:colId xmlns:a16="http://schemas.microsoft.com/office/drawing/2014/main" val="20002"/>
                    </a:ext>
                  </a:extLst>
                </a:gridCol>
              </a:tblGrid>
              <a:tr h="682812">
                <a:tc>
                  <a:txBody>
                    <a:bodyPr/>
                    <a:lstStyle/>
                    <a:p>
                      <a:pPr algn="ctr"/>
                      <a:r>
                        <a:rPr lang="en-US" b="1" dirty="0" err="1" smtClean="0">
                          <a:solidFill>
                            <a:srgbClr val="0070C0"/>
                          </a:solidFill>
                        </a:rPr>
                        <a:t>Ví</a:t>
                      </a:r>
                      <a:r>
                        <a:rPr lang="en-US" b="1" baseline="0" dirty="0" smtClean="0">
                          <a:solidFill>
                            <a:srgbClr val="0070C0"/>
                          </a:solidFill>
                        </a:rPr>
                        <a:t> </a:t>
                      </a:r>
                      <a:r>
                        <a:rPr lang="en-US" b="1" baseline="0" dirty="0" err="1" smtClean="0">
                          <a:solidFill>
                            <a:srgbClr val="0070C0"/>
                          </a:solidFill>
                        </a:rPr>
                        <a:t>dụ</a:t>
                      </a:r>
                      <a:endParaRPr lang="en-US" b="1" dirty="0">
                        <a:solidFill>
                          <a:srgbClr val="0070C0"/>
                        </a:solidFill>
                      </a:endParaRPr>
                    </a:p>
                  </a:txBody>
                  <a:tcPr/>
                </a:tc>
                <a:tc>
                  <a:txBody>
                    <a:bodyPr/>
                    <a:lstStyle/>
                    <a:p>
                      <a:pPr algn="ctr"/>
                      <a:r>
                        <a:rPr lang="en-US" b="1" dirty="0" err="1" smtClean="0">
                          <a:solidFill>
                            <a:srgbClr val="0070C0"/>
                          </a:solidFill>
                        </a:rPr>
                        <a:t>Phân</a:t>
                      </a:r>
                      <a:r>
                        <a:rPr lang="en-US" b="1" baseline="0" dirty="0" smtClean="0">
                          <a:solidFill>
                            <a:srgbClr val="0070C0"/>
                          </a:solidFill>
                        </a:rPr>
                        <a:t> </a:t>
                      </a:r>
                      <a:r>
                        <a:rPr lang="en-US" b="1" baseline="0" dirty="0" err="1" smtClean="0">
                          <a:solidFill>
                            <a:srgbClr val="0070C0"/>
                          </a:solidFill>
                        </a:rPr>
                        <a:t>tích</a:t>
                      </a:r>
                      <a:r>
                        <a:rPr lang="en-US" b="1" baseline="0" dirty="0" smtClean="0">
                          <a:solidFill>
                            <a:srgbClr val="0070C0"/>
                          </a:solidFill>
                        </a:rPr>
                        <a:t> </a:t>
                      </a:r>
                      <a:r>
                        <a:rPr lang="en-US" b="1" baseline="0" dirty="0" err="1" smtClean="0">
                          <a:solidFill>
                            <a:srgbClr val="0070C0"/>
                          </a:solidFill>
                        </a:rPr>
                        <a:t>mối</a:t>
                      </a:r>
                      <a:r>
                        <a:rPr lang="en-US" b="1" baseline="0" dirty="0" smtClean="0">
                          <a:solidFill>
                            <a:srgbClr val="0070C0"/>
                          </a:solidFill>
                        </a:rPr>
                        <a:t> </a:t>
                      </a:r>
                      <a:r>
                        <a:rPr lang="en-US" b="1" baseline="0" dirty="0" err="1" smtClean="0">
                          <a:solidFill>
                            <a:srgbClr val="0070C0"/>
                          </a:solidFill>
                        </a:rPr>
                        <a:t>quan</a:t>
                      </a:r>
                      <a:r>
                        <a:rPr lang="en-US" b="1" baseline="0" dirty="0" smtClean="0">
                          <a:solidFill>
                            <a:srgbClr val="0070C0"/>
                          </a:solidFill>
                        </a:rPr>
                        <a:t> </a:t>
                      </a:r>
                      <a:r>
                        <a:rPr lang="en-US" b="1" baseline="0" dirty="0" err="1" smtClean="0">
                          <a:solidFill>
                            <a:srgbClr val="0070C0"/>
                          </a:solidFill>
                        </a:rPr>
                        <a:t>hệ</a:t>
                      </a:r>
                      <a:r>
                        <a:rPr lang="en-US" b="1" baseline="0" dirty="0" smtClean="0">
                          <a:solidFill>
                            <a:srgbClr val="0070C0"/>
                          </a:solidFill>
                        </a:rPr>
                        <a:t> </a:t>
                      </a:r>
                      <a:r>
                        <a:rPr lang="en-US" b="1" baseline="0" dirty="0" err="1" smtClean="0">
                          <a:solidFill>
                            <a:srgbClr val="0070C0"/>
                          </a:solidFill>
                        </a:rPr>
                        <a:t>giữa</a:t>
                      </a:r>
                      <a:r>
                        <a:rPr lang="en-US" b="1" baseline="0" dirty="0" smtClean="0">
                          <a:solidFill>
                            <a:srgbClr val="0070C0"/>
                          </a:solidFill>
                        </a:rPr>
                        <a:t> </a:t>
                      </a:r>
                      <a:r>
                        <a:rPr lang="en-US" b="1" baseline="0" dirty="0" err="1" smtClean="0">
                          <a:solidFill>
                            <a:srgbClr val="0070C0"/>
                          </a:solidFill>
                        </a:rPr>
                        <a:t>các</a:t>
                      </a:r>
                      <a:r>
                        <a:rPr lang="en-US" b="1" baseline="0" dirty="0" smtClean="0">
                          <a:solidFill>
                            <a:srgbClr val="0070C0"/>
                          </a:solidFill>
                        </a:rPr>
                        <a:t> </a:t>
                      </a:r>
                      <a:r>
                        <a:rPr lang="en-US" b="1" baseline="0" dirty="0" err="1" smtClean="0">
                          <a:solidFill>
                            <a:srgbClr val="0070C0"/>
                          </a:solidFill>
                        </a:rPr>
                        <a:t>sinh</a:t>
                      </a:r>
                      <a:r>
                        <a:rPr lang="en-US" b="1" baseline="0" dirty="0" smtClean="0">
                          <a:solidFill>
                            <a:srgbClr val="0070C0"/>
                          </a:solidFill>
                        </a:rPr>
                        <a:t> </a:t>
                      </a:r>
                      <a:r>
                        <a:rPr lang="en-US" b="1" baseline="0" dirty="0" err="1" smtClean="0">
                          <a:solidFill>
                            <a:srgbClr val="0070C0"/>
                          </a:solidFill>
                        </a:rPr>
                        <a:t>vật</a:t>
                      </a:r>
                      <a:endParaRPr lang="en-US" b="1" dirty="0">
                        <a:solidFill>
                          <a:srgbClr val="0070C0"/>
                        </a:solidFill>
                      </a:endParaRPr>
                    </a:p>
                  </a:txBody>
                  <a:tcPr/>
                </a:tc>
                <a:tc>
                  <a:txBody>
                    <a:bodyPr/>
                    <a:lstStyle/>
                    <a:p>
                      <a:pPr algn="ctr"/>
                      <a:r>
                        <a:rPr lang="en-US" b="1" baseline="0" dirty="0" err="1" smtClean="0">
                          <a:solidFill>
                            <a:srgbClr val="0070C0"/>
                          </a:solidFill>
                        </a:rPr>
                        <a:t>Mối</a:t>
                      </a:r>
                      <a:r>
                        <a:rPr lang="en-US" b="1" baseline="0" dirty="0" smtClean="0">
                          <a:solidFill>
                            <a:srgbClr val="0070C0"/>
                          </a:solidFill>
                        </a:rPr>
                        <a:t> </a:t>
                      </a:r>
                      <a:r>
                        <a:rPr lang="en-US" b="1" baseline="0" dirty="0" err="1" smtClean="0">
                          <a:solidFill>
                            <a:srgbClr val="0070C0"/>
                          </a:solidFill>
                        </a:rPr>
                        <a:t>quan</a:t>
                      </a:r>
                      <a:r>
                        <a:rPr lang="en-US" b="1" baseline="0" dirty="0" smtClean="0">
                          <a:solidFill>
                            <a:srgbClr val="0070C0"/>
                          </a:solidFill>
                        </a:rPr>
                        <a:t> </a:t>
                      </a:r>
                      <a:r>
                        <a:rPr lang="en-US" b="1" baseline="0" dirty="0" err="1" smtClean="0">
                          <a:solidFill>
                            <a:srgbClr val="0070C0"/>
                          </a:solidFill>
                        </a:rPr>
                        <a:t>hệ</a:t>
                      </a:r>
                      <a:endParaRPr lang="en-US" b="1" dirty="0">
                        <a:solidFill>
                          <a:srgbClr val="0070C0"/>
                        </a:solidFill>
                      </a:endParaRPr>
                    </a:p>
                  </a:txBody>
                  <a:tcPr/>
                </a:tc>
                <a:extLst>
                  <a:ext uri="{0D108BD9-81ED-4DB2-BD59-A6C34878D82A}">
                    <a16:rowId xmlns:a16="http://schemas.microsoft.com/office/drawing/2014/main" val="10000"/>
                  </a:ext>
                </a:extLst>
              </a:tr>
              <a:tr h="714994">
                <a:tc>
                  <a:txBody>
                    <a:bodyPr/>
                    <a:lstStyle/>
                    <a:p>
                      <a:r>
                        <a:rPr lang="en-US" b="1" dirty="0" smtClean="0"/>
                        <a:t> </a:t>
                      </a:r>
                      <a:r>
                        <a:rPr lang="vi-VN" b="1" dirty="0" smtClean="0"/>
                        <a:t>Giun đũa sống trong ruột người.</a:t>
                      </a:r>
                      <a:endParaRPr lang="en-US" b="1" dirty="0"/>
                    </a:p>
                  </a:txBody>
                  <a:tcPr/>
                </a:tc>
                <a:tc>
                  <a:txBody>
                    <a:bodyPr/>
                    <a:lstStyle/>
                    <a:p>
                      <a:pPr marL="0" indent="0">
                        <a:buFontTx/>
                        <a:buNone/>
                      </a:pPr>
                      <a:r>
                        <a:rPr lang="en-US" b="1" dirty="0" err="1" smtClean="0"/>
                        <a:t>Giun</a:t>
                      </a:r>
                      <a:r>
                        <a:rPr lang="en-US" b="1" dirty="0" smtClean="0"/>
                        <a:t> </a:t>
                      </a:r>
                      <a:r>
                        <a:rPr lang="en-US" b="1" dirty="0" err="1" smtClean="0"/>
                        <a:t>đũa</a:t>
                      </a:r>
                      <a:r>
                        <a:rPr lang="en-US" b="1" baseline="0" dirty="0" smtClean="0"/>
                        <a:t>:…………………</a:t>
                      </a:r>
                    </a:p>
                    <a:p>
                      <a:pPr marL="0" indent="0">
                        <a:buFontTx/>
                        <a:buNone/>
                      </a:pPr>
                      <a:r>
                        <a:rPr lang="en-US" b="1" dirty="0" err="1" smtClean="0"/>
                        <a:t>Người</a:t>
                      </a:r>
                      <a:r>
                        <a:rPr lang="en-US" b="1" baseline="0" dirty="0" smtClean="0"/>
                        <a:t>:…………………….</a:t>
                      </a:r>
                      <a:endParaRPr lang="en-US" b="1" dirty="0" smtClean="0"/>
                    </a:p>
                  </a:txBody>
                  <a:tcPr/>
                </a:tc>
                <a:tc>
                  <a:txBody>
                    <a:bodyPr/>
                    <a:lstStyle/>
                    <a:p>
                      <a:r>
                        <a:rPr lang="en-US" b="1" dirty="0" smtClean="0"/>
                        <a:t>………………………..</a:t>
                      </a:r>
                    </a:p>
                    <a:p>
                      <a:r>
                        <a:rPr lang="en-US" b="1" dirty="0" smtClean="0"/>
                        <a:t>………………………..</a:t>
                      </a:r>
                      <a:endParaRPr lang="en-US" b="1" dirty="0"/>
                    </a:p>
                  </a:txBody>
                  <a:tcPr/>
                </a:tc>
                <a:extLst>
                  <a:ext uri="{0D108BD9-81ED-4DB2-BD59-A6C34878D82A}">
                    <a16:rowId xmlns:a16="http://schemas.microsoft.com/office/drawing/2014/main" val="10001"/>
                  </a:ext>
                </a:extLst>
              </a:tr>
              <a:tr h="798746">
                <a:tc>
                  <a:txBody>
                    <a:bodyPr/>
                    <a:lstStyle/>
                    <a:p>
                      <a:r>
                        <a:rPr lang="vi-VN" sz="1400" b="1" dirty="0" smtClean="0"/>
                        <a:t>Hươu, nai và hổ cùng sống trong một cánh rừng, số lượng hươu, nai bị khống chế bởi số lượng hổ.</a:t>
                      </a:r>
                      <a:endParaRPr lang="en-US" b="1" dirty="0"/>
                    </a:p>
                  </a:txBody>
                  <a:tcPr/>
                </a:tc>
                <a:tc>
                  <a:txBody>
                    <a:bodyPr/>
                    <a:lstStyle/>
                    <a:p>
                      <a:pPr marL="0" indent="0">
                        <a:buFontTx/>
                        <a:buNone/>
                      </a:pPr>
                      <a:r>
                        <a:rPr lang="en-US" b="1" dirty="0" err="1" smtClean="0"/>
                        <a:t>Hươu</a:t>
                      </a:r>
                      <a:r>
                        <a:rPr lang="en-US" b="1" dirty="0" smtClean="0"/>
                        <a:t>,</a:t>
                      </a:r>
                      <a:r>
                        <a:rPr lang="en-US" b="1" baseline="0" dirty="0" smtClean="0"/>
                        <a:t> </a:t>
                      </a:r>
                      <a:r>
                        <a:rPr lang="en-US" b="1" baseline="0" dirty="0" err="1" smtClean="0"/>
                        <a:t>nai</a:t>
                      </a:r>
                      <a:r>
                        <a:rPr lang="en-US" b="1" baseline="0" dirty="0" smtClean="0"/>
                        <a:t>:…………………</a:t>
                      </a:r>
                    </a:p>
                    <a:p>
                      <a:pPr marL="0" indent="0">
                        <a:buFontTx/>
                        <a:buNone/>
                      </a:pPr>
                      <a:r>
                        <a:rPr lang="en-US" b="1" baseline="0" dirty="0" err="1" smtClean="0"/>
                        <a:t>Hổ</a:t>
                      </a:r>
                      <a:r>
                        <a:rPr lang="en-US" b="1" baseline="0" dirty="0" smtClean="0"/>
                        <a:t>:…………………………</a:t>
                      </a:r>
                      <a:endParaRPr lang="en-US" b="1" dirty="0"/>
                    </a:p>
                  </a:txBody>
                  <a:tcPr/>
                </a:tc>
                <a:tc>
                  <a:txBody>
                    <a:bodyPr/>
                    <a:lstStyle/>
                    <a:p>
                      <a:r>
                        <a:rPr lang="en-US" b="1" dirty="0" smtClean="0"/>
                        <a:t>………………………..</a:t>
                      </a:r>
                    </a:p>
                    <a:p>
                      <a:r>
                        <a:rPr lang="en-US" b="1" dirty="0" smtClean="0"/>
                        <a:t>………………………..</a:t>
                      </a:r>
                      <a:endParaRPr lang="en-US" b="1" dirty="0"/>
                    </a:p>
                  </a:txBody>
                  <a:tcPr/>
                </a:tc>
                <a:extLst>
                  <a:ext uri="{0D108BD9-81ED-4DB2-BD59-A6C34878D82A}">
                    <a16:rowId xmlns:a16="http://schemas.microsoft.com/office/drawing/2014/main" val="10002"/>
                  </a:ext>
                </a:extLst>
              </a:tr>
              <a:tr h="1730617">
                <a:tc>
                  <a:txBody>
                    <a:bodyPr/>
                    <a:lstStyle/>
                    <a:p>
                      <a:pPr algn="just"/>
                      <a:r>
                        <a:rPr lang="vi-VN" b="1" dirty="0" smtClean="0"/>
                        <a:t>Ở địa y, các sợi nấm hút nước và muối khoáng từ môi trường cung cấp cho tảo, tảo hấp thu nước, muối khoáng và năng lượng ánh sáng mặt trời tổng hợp nên các chất hữu cơ, nấm và tảo đều sử dụng các sản phẩm hữu cơ do tảo tổng hợp.</a:t>
                      </a:r>
                    </a:p>
                    <a:p>
                      <a:endParaRPr lang="en-US" b="1" dirty="0"/>
                    </a:p>
                  </a:txBody>
                  <a:tcPr/>
                </a:tc>
                <a:tc>
                  <a:txBody>
                    <a:bodyPr/>
                    <a:lstStyle/>
                    <a:p>
                      <a:pPr marL="0" indent="0">
                        <a:buFontTx/>
                        <a:buNone/>
                      </a:pPr>
                      <a:r>
                        <a:rPr lang="en-US" b="1" dirty="0" err="1" smtClean="0"/>
                        <a:t>Nấm</a:t>
                      </a:r>
                      <a:r>
                        <a:rPr lang="en-US" b="1" dirty="0" smtClean="0"/>
                        <a:t>:……………………</a:t>
                      </a:r>
                    </a:p>
                    <a:p>
                      <a:pPr marL="0" indent="0">
                        <a:buFontTx/>
                        <a:buNone/>
                      </a:pPr>
                      <a:r>
                        <a:rPr lang="en-US" b="1" dirty="0" err="1" smtClean="0"/>
                        <a:t>Tảo</a:t>
                      </a:r>
                      <a:r>
                        <a:rPr lang="en-US" b="1" dirty="0" smtClean="0"/>
                        <a:t>:…………………….</a:t>
                      </a:r>
                      <a:endParaRPr lang="en-US" b="1" dirty="0"/>
                    </a:p>
                  </a:txBody>
                  <a:tcPr/>
                </a:tc>
                <a:tc>
                  <a:txBody>
                    <a:bodyPr/>
                    <a:lstStyle/>
                    <a:p>
                      <a:r>
                        <a:rPr lang="en-US" b="1" dirty="0" smtClean="0"/>
                        <a:t>…………………………………………….....</a:t>
                      </a:r>
                      <a:endParaRPr lang="en-US" b="1" dirty="0"/>
                    </a:p>
                  </a:txBody>
                  <a:tcPr/>
                </a:tc>
                <a:extLst>
                  <a:ext uri="{0D108BD9-81ED-4DB2-BD59-A6C34878D82A}">
                    <a16:rowId xmlns:a16="http://schemas.microsoft.com/office/drawing/2014/main" val="10003"/>
                  </a:ext>
                </a:extLst>
              </a:tr>
            </a:tbl>
          </a:graphicData>
        </a:graphic>
      </p:graphicFrame>
      <p:pic>
        <p:nvPicPr>
          <p:cNvPr id="4"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71138" cy="546265"/>
          </a:xfrm>
          <a:prstGeom prst="rect">
            <a:avLst/>
          </a:prstGeom>
        </p:spPr>
      </p:pic>
    </p:spTree>
    <p:extLst>
      <p:ext uri="{BB962C8B-B14F-4D97-AF65-F5344CB8AC3E}">
        <p14:creationId xmlns:p14="http://schemas.microsoft.com/office/powerpoint/2010/main" val="2697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881" y="159390"/>
            <a:ext cx="7704000" cy="417600"/>
          </a:xfrm>
        </p:spPr>
        <p:txBody>
          <a:bodyPr/>
          <a:lstStyle/>
          <a:p>
            <a:r>
              <a:rPr lang="vi-VN" dirty="0"/>
              <a:t>Giun đũa sống trong ruột người.</a:t>
            </a:r>
            <a:endParaRPr lang="en-US" dirty="0"/>
          </a:p>
        </p:txBody>
      </p:sp>
      <p:pic>
        <p:nvPicPr>
          <p:cNvPr id="4" name="Picture 3">
            <a:extLst>
              <a:ext uri="{FF2B5EF4-FFF2-40B4-BE49-F238E27FC236}">
                <a16:creationId xmlns:a16="http://schemas.microsoft.com/office/drawing/2014/main" id="{EFF7BDCD-88DD-43EF-9E8E-8C5CCBE94CD9}"/>
              </a:ext>
            </a:extLst>
          </p:cNvPr>
          <p:cNvPicPr>
            <a:picLocks noChangeAspect="1"/>
          </p:cNvPicPr>
          <p:nvPr/>
        </p:nvPicPr>
        <p:blipFill>
          <a:blip r:embed="rId2"/>
          <a:stretch>
            <a:fillRect/>
          </a:stretch>
        </p:blipFill>
        <p:spPr>
          <a:xfrm>
            <a:off x="2123072" y="742459"/>
            <a:ext cx="5301617" cy="3568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14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41"/>
          <p:cNvSpPr/>
          <p:nvPr/>
        </p:nvSpPr>
        <p:spPr>
          <a:xfrm>
            <a:off x="8329044" y="-117275"/>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txBox="1">
            <a:spLocks noGrp="1"/>
          </p:cNvSpPr>
          <p:nvPr>
            <p:ph type="ctrTitle"/>
          </p:nvPr>
        </p:nvSpPr>
        <p:spPr>
          <a:xfrm>
            <a:off x="204200" y="1278427"/>
            <a:ext cx="6266100" cy="97517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500" dirty="0"/>
              <a:t>SINH VẬT VÀ MÔI TRƯỜNG</a:t>
            </a:r>
            <a:endParaRPr sz="4500" dirty="0"/>
          </a:p>
        </p:txBody>
      </p:sp>
      <p:grpSp>
        <p:nvGrpSpPr>
          <p:cNvPr id="871" name="Google Shape;871;p41"/>
          <p:cNvGrpSpPr/>
          <p:nvPr/>
        </p:nvGrpSpPr>
        <p:grpSpPr>
          <a:xfrm rot="-224008" flipH="1">
            <a:off x="4982930" y="3369759"/>
            <a:ext cx="384827" cy="481953"/>
            <a:chOff x="7170450" y="2903900"/>
            <a:chExt cx="640872" cy="1361625"/>
          </a:xfrm>
        </p:grpSpPr>
        <p:sp>
          <p:nvSpPr>
            <p:cNvPr id="872" name="Google Shape;872;p41"/>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41"/>
          <p:cNvGrpSpPr/>
          <p:nvPr/>
        </p:nvGrpSpPr>
        <p:grpSpPr>
          <a:xfrm>
            <a:off x="6206973" y="122125"/>
            <a:ext cx="2097975" cy="1645100"/>
            <a:chOff x="954600" y="1317375"/>
            <a:chExt cx="2097975" cy="1645100"/>
          </a:xfrm>
        </p:grpSpPr>
        <p:sp>
          <p:nvSpPr>
            <p:cNvPr id="877" name="Google Shape;877;p41"/>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41"/>
          <p:cNvSpPr/>
          <p:nvPr/>
        </p:nvSpPr>
        <p:spPr>
          <a:xfrm rot="2871464">
            <a:off x="5313686" y="2859431"/>
            <a:ext cx="752297" cy="557744"/>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1"/>
          <p:cNvSpPr/>
          <p:nvPr/>
        </p:nvSpPr>
        <p:spPr>
          <a:xfrm rot="1486604">
            <a:off x="5801545" y="1370270"/>
            <a:ext cx="496903" cy="1129978"/>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 name="Google Shape;894;p41"/>
          <p:cNvGrpSpPr/>
          <p:nvPr/>
        </p:nvGrpSpPr>
        <p:grpSpPr>
          <a:xfrm rot="639291">
            <a:off x="8022369" y="1174317"/>
            <a:ext cx="657476" cy="1052935"/>
            <a:chOff x="7734052" y="1174159"/>
            <a:chExt cx="657449" cy="712316"/>
          </a:xfrm>
        </p:grpSpPr>
        <p:grpSp>
          <p:nvGrpSpPr>
            <p:cNvPr id="895" name="Google Shape;895;p41"/>
            <p:cNvGrpSpPr/>
            <p:nvPr/>
          </p:nvGrpSpPr>
          <p:grpSpPr>
            <a:xfrm>
              <a:off x="7734052" y="1174159"/>
              <a:ext cx="657449" cy="657282"/>
              <a:chOff x="6971958" y="789872"/>
              <a:chExt cx="593312" cy="593161"/>
            </a:xfrm>
          </p:grpSpPr>
          <p:sp>
            <p:nvSpPr>
              <p:cNvPr id="896" name="Google Shape;896;p41"/>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41"/>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41"/>
          <p:cNvGrpSpPr/>
          <p:nvPr/>
        </p:nvGrpSpPr>
        <p:grpSpPr>
          <a:xfrm rot="-490612">
            <a:off x="6761496" y="2124211"/>
            <a:ext cx="1255691" cy="2012612"/>
            <a:chOff x="5771410" y="1146744"/>
            <a:chExt cx="1858442" cy="2978695"/>
          </a:xfrm>
        </p:grpSpPr>
        <p:grpSp>
          <p:nvGrpSpPr>
            <p:cNvPr id="903" name="Google Shape;903;p41"/>
            <p:cNvGrpSpPr/>
            <p:nvPr/>
          </p:nvGrpSpPr>
          <p:grpSpPr>
            <a:xfrm>
              <a:off x="5771410" y="1146744"/>
              <a:ext cx="1858442" cy="2544988"/>
              <a:chOff x="5771410" y="1146744"/>
              <a:chExt cx="1858442" cy="2544988"/>
            </a:xfrm>
          </p:grpSpPr>
          <p:sp>
            <p:nvSpPr>
              <p:cNvPr id="904" name="Google Shape;904;p41"/>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1"/>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1"/>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41"/>
          <p:cNvSpPr/>
          <p:nvPr/>
        </p:nvSpPr>
        <p:spPr>
          <a:xfrm rot="8487778" flipH="1">
            <a:off x="7923594" y="2671249"/>
            <a:ext cx="412543" cy="121415"/>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41"/>
          <p:cNvGrpSpPr/>
          <p:nvPr/>
        </p:nvGrpSpPr>
        <p:grpSpPr>
          <a:xfrm>
            <a:off x="6447598" y="1055075"/>
            <a:ext cx="172100" cy="325300"/>
            <a:chOff x="1469275" y="2250325"/>
            <a:chExt cx="172100" cy="325300"/>
          </a:xfrm>
        </p:grpSpPr>
        <p:sp>
          <p:nvSpPr>
            <p:cNvPr id="947" name="Google Shape;947;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41"/>
          <p:cNvGrpSpPr/>
          <p:nvPr/>
        </p:nvGrpSpPr>
        <p:grpSpPr>
          <a:xfrm>
            <a:off x="8304394" y="2859650"/>
            <a:ext cx="571900" cy="1588000"/>
            <a:chOff x="5250225" y="2349700"/>
            <a:chExt cx="571900" cy="1588000"/>
          </a:xfrm>
        </p:grpSpPr>
        <p:sp>
          <p:nvSpPr>
            <p:cNvPr id="950" name="Google Shape;950;p41"/>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1"/>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1"/>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41"/>
          <p:cNvSpPr/>
          <p:nvPr/>
        </p:nvSpPr>
        <p:spPr>
          <a:xfrm rot="8880340" flipH="1">
            <a:off x="6382628" y="3319838"/>
            <a:ext cx="421976"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1"/>
          <p:cNvGrpSpPr/>
          <p:nvPr/>
        </p:nvGrpSpPr>
        <p:grpSpPr>
          <a:xfrm>
            <a:off x="7223997" y="4048154"/>
            <a:ext cx="571899" cy="787604"/>
            <a:chOff x="7021978" y="4200554"/>
            <a:chExt cx="571899" cy="787604"/>
          </a:xfrm>
        </p:grpSpPr>
        <p:sp>
          <p:nvSpPr>
            <p:cNvPr id="958" name="Google Shape;958;p41"/>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1"/>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1"/>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1"/>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1"/>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1"/>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1"/>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41"/>
          <p:cNvSpPr/>
          <p:nvPr/>
        </p:nvSpPr>
        <p:spPr>
          <a:xfrm rot="1345916">
            <a:off x="6658531"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1"/>
          <p:cNvSpPr/>
          <p:nvPr/>
        </p:nvSpPr>
        <p:spPr>
          <a:xfrm rot="3436576">
            <a:off x="5618978" y="4119515"/>
            <a:ext cx="778307" cy="204059"/>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41">
            <a:extLst>
              <a:ext uri="{FF2B5EF4-FFF2-40B4-BE49-F238E27FC236}">
                <a16:creationId xmlns:a16="http://schemas.microsoft.com/office/drawing/2014/main" id="{09A8D518-54EB-44FC-99AB-67CEBBF91257}"/>
              </a:ext>
            </a:extLst>
          </p:cNvPr>
          <p:cNvSpPr txBox="1">
            <a:spLocks/>
          </p:cNvSpPr>
          <p:nvPr/>
        </p:nvSpPr>
        <p:spPr>
          <a:xfrm>
            <a:off x="425578" y="2232024"/>
            <a:ext cx="7263106" cy="9751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1"/>
              </a:buClr>
              <a:buSzPts val="5200"/>
              <a:buFont typeface="Patrick Hand"/>
              <a:buNone/>
              <a:defRPr sz="5600" b="1" i="0" u="none" strike="noStrike" cap="none">
                <a:solidFill>
                  <a:schemeClr val="accent1"/>
                </a:solidFill>
                <a:latin typeface="Patrick Hand"/>
                <a:ea typeface="Patrick Hand"/>
                <a:cs typeface="Patrick Hand"/>
                <a:sym typeface="Patrick Hand"/>
              </a:defRPr>
            </a:lvl1pPr>
            <a:lvl2pPr marR="0" lvl="1"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2pPr>
            <a:lvl3pPr marR="0" lvl="2"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3pPr>
            <a:lvl4pPr marR="0" lvl="3"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4pPr>
            <a:lvl5pPr marR="0" lvl="4"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5pPr>
            <a:lvl6pPr marR="0" lvl="5"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6pPr>
            <a:lvl7pPr marR="0" lvl="6"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7pPr>
            <a:lvl8pPr marR="0" lvl="7"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8pPr>
            <a:lvl9pPr marR="0" lvl="8" algn="ctr" rtl="0">
              <a:lnSpc>
                <a:spcPct val="100000"/>
              </a:lnSpc>
              <a:spcBef>
                <a:spcPts val="0"/>
              </a:spcBef>
              <a:spcAft>
                <a:spcPts val="0"/>
              </a:spcAft>
              <a:buClr>
                <a:srgbClr val="191919"/>
              </a:buClr>
              <a:buSzPts val="5200"/>
              <a:buFont typeface="Patrick Hand"/>
              <a:buNone/>
              <a:defRPr sz="5200" b="1" i="0" u="none" strike="noStrike" cap="none">
                <a:solidFill>
                  <a:srgbClr val="191919"/>
                </a:solidFill>
                <a:latin typeface="Patrick Hand"/>
                <a:ea typeface="Patrick Hand"/>
                <a:cs typeface="Patrick Hand"/>
                <a:sym typeface="Patrick Hand"/>
              </a:defRPr>
            </a:lvl9pPr>
          </a:lstStyle>
          <a:p>
            <a:r>
              <a:rPr lang="en-US" sz="3500" dirty="0" err="1">
                <a:solidFill>
                  <a:schemeClr val="accent2"/>
                </a:solidFill>
              </a:rPr>
              <a:t>Chương</a:t>
            </a:r>
            <a:r>
              <a:rPr lang="en-US" sz="3500" dirty="0">
                <a:solidFill>
                  <a:schemeClr val="accent2"/>
                </a:solidFill>
              </a:rPr>
              <a:t> I: </a:t>
            </a:r>
            <a:r>
              <a:rPr lang="en-US" sz="3500" dirty="0" err="1">
                <a:solidFill>
                  <a:schemeClr val="accent2"/>
                </a:solidFill>
              </a:rPr>
              <a:t>Sinh</a:t>
            </a:r>
            <a:r>
              <a:rPr lang="en-US" sz="3500" dirty="0">
                <a:solidFill>
                  <a:schemeClr val="accent2"/>
                </a:solidFill>
              </a:rPr>
              <a:t> </a:t>
            </a:r>
            <a:r>
              <a:rPr lang="en-US" sz="3500" dirty="0" err="1">
                <a:solidFill>
                  <a:schemeClr val="accent2"/>
                </a:solidFill>
              </a:rPr>
              <a:t>vật</a:t>
            </a:r>
            <a:r>
              <a:rPr lang="en-US" sz="3500" dirty="0">
                <a:solidFill>
                  <a:schemeClr val="accent2"/>
                </a:solidFill>
              </a:rPr>
              <a:t> </a:t>
            </a:r>
            <a:r>
              <a:rPr lang="en-US" sz="3500" dirty="0" err="1">
                <a:solidFill>
                  <a:schemeClr val="accent2"/>
                </a:solidFill>
              </a:rPr>
              <a:t>và</a:t>
            </a:r>
            <a:r>
              <a:rPr lang="en-US" sz="3500" dirty="0">
                <a:solidFill>
                  <a:schemeClr val="accent2"/>
                </a:solidFill>
              </a:rPr>
              <a:t> </a:t>
            </a:r>
            <a:r>
              <a:rPr lang="en-US" sz="3500" dirty="0" err="1">
                <a:solidFill>
                  <a:schemeClr val="accent2"/>
                </a:solidFill>
              </a:rPr>
              <a:t>môi</a:t>
            </a:r>
            <a:r>
              <a:rPr lang="en-US" sz="3500" dirty="0">
                <a:solidFill>
                  <a:schemeClr val="accent2"/>
                </a:solidFill>
              </a:rPr>
              <a:t> </a:t>
            </a:r>
            <a:r>
              <a:rPr lang="en-US" sz="3500" dirty="0" err="1">
                <a:solidFill>
                  <a:schemeClr val="accent2"/>
                </a:solidFill>
              </a:rPr>
              <a:t>trường</a:t>
            </a:r>
            <a:endParaRPr lang="vi-VN" sz="35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0000">
                                      <p:stCondLst>
                                        <p:cond delay="0"/>
                                      </p:stCondLst>
                                      <p:childTnLst>
                                        <p:set>
                                          <p:cBhvr>
                                            <p:cTn id="6" dur="1" fill="hold">
                                              <p:stCondLst>
                                                <p:cond delay="0"/>
                                              </p:stCondLst>
                                            </p:cTn>
                                            <p:tgtEl>
                                              <p:spTgt spid="869"/>
                                            </p:tgtEl>
                                            <p:attrNameLst>
                                              <p:attrName>style.visibility</p:attrName>
                                            </p:attrNameLst>
                                          </p:cBhvr>
                                          <p:to>
                                            <p:strVal val="visible"/>
                                          </p:to>
                                        </p:set>
                                        <p:anim calcmode="lin" valueType="num" p14:bounceEnd="40000">
                                          <p:cBhvr additive="base">
                                            <p:cTn id="7" dur="1000" fill="hold"/>
                                            <p:tgtEl>
                                              <p:spTgt spid="869"/>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86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40000">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14:bounceEnd="40000">
                                          <p:cBhvr additive="base">
                                            <p:cTn id="12" dur="1000" fill="hold"/>
                                            <p:tgtEl>
                                              <p:spTgt spid="101"/>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0"/>
          <p:bldP spid="10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69"/>
                                            </p:tgtEl>
                                            <p:attrNameLst>
                                              <p:attrName>style.visibility</p:attrName>
                                            </p:attrNameLst>
                                          </p:cBhvr>
                                          <p:to>
                                            <p:strVal val="visible"/>
                                          </p:to>
                                        </p:set>
                                        <p:anim calcmode="lin" valueType="num">
                                          <p:cBhvr additive="base">
                                            <p:cTn id="7" dur="1000" fill="hold"/>
                                            <p:tgtEl>
                                              <p:spTgt spid="869"/>
                                            </p:tgtEl>
                                            <p:attrNameLst>
                                              <p:attrName>ppt_x</p:attrName>
                                            </p:attrNameLst>
                                          </p:cBhvr>
                                          <p:tavLst>
                                            <p:tav tm="0">
                                              <p:val>
                                                <p:strVal val="#ppt_x"/>
                                              </p:val>
                                            </p:tav>
                                            <p:tav tm="100000">
                                              <p:val>
                                                <p:strVal val="#ppt_x"/>
                                              </p:val>
                                            </p:tav>
                                          </p:tavLst>
                                        </p:anim>
                                        <p:anim calcmode="lin" valueType="num">
                                          <p:cBhvr additive="base">
                                            <p:cTn id="8" dur="1000" fill="hold"/>
                                            <p:tgtEl>
                                              <p:spTgt spid="86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additive="base">
                                            <p:cTn id="12" dur="1000" fill="hold"/>
                                            <p:tgtEl>
                                              <p:spTgt spid="101"/>
                                            </p:tgtEl>
                                            <p:attrNameLst>
                                              <p:attrName>ppt_x</p:attrName>
                                            </p:attrNameLst>
                                          </p:cBhvr>
                                          <p:tavLst>
                                            <p:tav tm="0">
                                              <p:val>
                                                <p:strVal val="#ppt_x"/>
                                              </p:val>
                                            </p:tav>
                                            <p:tav tm="100000">
                                              <p:val>
                                                <p:strVal val="#ppt_x"/>
                                              </p:val>
                                            </p:tav>
                                          </p:tavLst>
                                        </p:anim>
                                        <p:anim calcmode="lin" valueType="num">
                                          <p:cBhvr additive="base">
                                            <p:cTn id="13" dur="10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0"/>
          <p:bldP spid="10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80" y="345090"/>
            <a:ext cx="7704000" cy="417600"/>
          </a:xfrm>
        </p:spPr>
        <p:txBody>
          <a:bodyPr/>
          <a:lstStyle/>
          <a:p>
            <a:r>
              <a:rPr lang="vi-VN" sz="3200" dirty="0"/>
              <a:t>Hươu, nai và hổ cùng sống trong một cánh rừng, số lượng hươu, nai bị khống chế bởi số lượng hổ.</a:t>
            </a:r>
            <a:endParaRPr lang="en-US" sz="3200" dirty="0"/>
          </a:p>
        </p:txBody>
      </p:sp>
      <p:pic>
        <p:nvPicPr>
          <p:cNvPr id="3" name="Picture 2"/>
          <p:cNvPicPr>
            <a:picLocks noChangeAspect="1"/>
          </p:cNvPicPr>
          <p:nvPr/>
        </p:nvPicPr>
        <p:blipFill rotWithShape="1">
          <a:blip r:embed="rId2"/>
          <a:srcRect t="5516" b="6647"/>
          <a:stretch/>
        </p:blipFill>
        <p:spPr>
          <a:xfrm>
            <a:off x="1758142" y="1144038"/>
            <a:ext cx="5694218" cy="3599411"/>
          </a:xfrm>
          <a:prstGeom prst="rect">
            <a:avLst/>
          </a:prstGeom>
          <a:ln>
            <a:noFill/>
          </a:ln>
          <a:effectLst>
            <a:softEdge rad="112500"/>
          </a:effectLst>
        </p:spPr>
      </p:pic>
    </p:spTree>
    <p:extLst>
      <p:ext uri="{BB962C8B-B14F-4D97-AF65-F5344CB8AC3E}">
        <p14:creationId xmlns:p14="http://schemas.microsoft.com/office/powerpoint/2010/main" val="2272432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778" y="0"/>
            <a:ext cx="5762625" cy="4762500"/>
          </a:xfrm>
          <a:prstGeom prst="rect">
            <a:avLst/>
          </a:prstGeom>
          <a:ln>
            <a:noFill/>
          </a:ln>
          <a:effectLst>
            <a:softEdge rad="112500"/>
          </a:effectLst>
        </p:spPr>
      </p:pic>
      <p:sp>
        <p:nvSpPr>
          <p:cNvPr id="4" name="Rectangle 3"/>
          <p:cNvSpPr/>
          <p:nvPr/>
        </p:nvSpPr>
        <p:spPr>
          <a:xfrm>
            <a:off x="6206403" y="560628"/>
            <a:ext cx="2491827" cy="3693319"/>
          </a:xfrm>
          <a:prstGeom prst="rect">
            <a:avLst/>
          </a:prstGeom>
        </p:spPr>
        <p:txBody>
          <a:bodyPr wrap="square">
            <a:spAutoFit/>
          </a:bodyPr>
          <a:lstStyle/>
          <a:p>
            <a:pPr algn="just"/>
            <a:r>
              <a:rPr lang="vi-VN" sz="1800" b="1" dirty="0">
                <a:solidFill>
                  <a:srgbClr val="0070C0"/>
                </a:solidFill>
              </a:rPr>
              <a:t>Ở địa y, các sợi nấm hút nước và muối khoáng từ môi trường cung cấp cho tảo, tảo hấp thu nước, muối khoáng và năng lượng ánh sáng mặt trời tổng hợp nên các chất hữu cơ, nấm và tảo đều sử dụng các sản phẩm hữu cơ do tảo tổng hợp</a:t>
            </a:r>
            <a:r>
              <a:rPr lang="en-US" sz="1800" b="1" dirty="0">
                <a:solidFill>
                  <a:srgbClr val="0070C0"/>
                </a:solidFill>
              </a:rPr>
              <a:t>.</a:t>
            </a:r>
          </a:p>
        </p:txBody>
      </p:sp>
    </p:spTree>
    <p:extLst>
      <p:ext uri="{BB962C8B-B14F-4D97-AF65-F5344CB8AC3E}">
        <p14:creationId xmlns:p14="http://schemas.microsoft.com/office/powerpoint/2010/main" val="1181670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 y="-43530"/>
            <a:ext cx="9018270" cy="417600"/>
          </a:xfrm>
        </p:spPr>
        <p:txBody>
          <a:bodyPr/>
          <a:lstStyle/>
          <a:p>
            <a:r>
              <a:rPr lang="en-US" sz="2400" dirty="0" smtClean="0"/>
              <a:t/>
            </a:r>
            <a:br>
              <a:rPr lang="en-US" sz="2400" dirty="0" smtClean="0"/>
            </a:br>
            <a:r>
              <a:rPr lang="en-US" sz="2000" dirty="0" err="1" smtClean="0">
                <a:solidFill>
                  <a:srgbClr val="FF0000"/>
                </a:solidFill>
              </a:rPr>
              <a:t>Hình</a:t>
            </a:r>
            <a:r>
              <a:rPr lang="en-US" sz="2000" dirty="0" smtClean="0">
                <a:solidFill>
                  <a:srgbClr val="FF0000"/>
                </a:solidFill>
              </a:rPr>
              <a:t> </a:t>
            </a:r>
            <a:r>
              <a:rPr lang="en-US" sz="2000" dirty="0" err="1" smtClean="0">
                <a:solidFill>
                  <a:srgbClr val="FF0000"/>
                </a:solidFill>
              </a:rPr>
              <a:t>thức</a:t>
            </a:r>
            <a:r>
              <a:rPr lang="en-US" sz="2000" dirty="0" smtClean="0">
                <a:solidFill>
                  <a:srgbClr val="FF0000"/>
                </a:solidFill>
              </a:rPr>
              <a:t>: </a:t>
            </a:r>
            <a:r>
              <a:rPr lang="en-US" sz="2000" dirty="0" err="1" smtClean="0">
                <a:solidFill>
                  <a:srgbClr val="FF0000"/>
                </a:solidFill>
              </a:rPr>
              <a:t>Làm</a:t>
            </a:r>
            <a:r>
              <a:rPr lang="en-US" sz="2000" dirty="0" smtClean="0">
                <a:solidFill>
                  <a:srgbClr val="FF0000"/>
                </a:solidFill>
              </a:rPr>
              <a:t> </a:t>
            </a:r>
            <a:r>
              <a:rPr lang="en-US" sz="2000" dirty="0" err="1" smtClean="0">
                <a:solidFill>
                  <a:srgbClr val="FF0000"/>
                </a:solidFill>
              </a:rPr>
              <a:t>việc</a:t>
            </a:r>
            <a:r>
              <a:rPr lang="en-US" sz="2000" dirty="0" smtClean="0">
                <a:solidFill>
                  <a:srgbClr val="FF0000"/>
                </a:solidFill>
              </a:rPr>
              <a:t> </a:t>
            </a:r>
            <a:r>
              <a:rPr lang="en-US" sz="2000" dirty="0" err="1" smtClean="0">
                <a:solidFill>
                  <a:srgbClr val="FF0000"/>
                </a:solidFill>
              </a:rPr>
              <a:t>cá</a:t>
            </a:r>
            <a:r>
              <a:rPr lang="en-US" sz="2000" dirty="0" smtClean="0">
                <a:solidFill>
                  <a:srgbClr val="FF0000"/>
                </a:solidFill>
              </a:rPr>
              <a:t> </a:t>
            </a:r>
            <a:r>
              <a:rPr lang="en-US" sz="2000" dirty="0" err="1" smtClean="0">
                <a:solidFill>
                  <a:srgbClr val="FF0000"/>
                </a:solidFill>
              </a:rPr>
              <a:t>nhân</a:t>
            </a:r>
            <a:r>
              <a:rPr lang="en-US" sz="2000" dirty="0" smtClean="0">
                <a:solidFill>
                  <a:srgbClr val="FF0000"/>
                </a:solidFill>
              </a:rPr>
              <a:t> (</a:t>
            </a:r>
            <a:r>
              <a:rPr lang="en-US" sz="2000" dirty="0" err="1" smtClean="0">
                <a:solidFill>
                  <a:srgbClr val="FF0000"/>
                </a:solidFill>
              </a:rPr>
              <a:t>thời</a:t>
            </a:r>
            <a:r>
              <a:rPr lang="en-US" sz="2000" dirty="0" smtClean="0">
                <a:solidFill>
                  <a:srgbClr val="FF0000"/>
                </a:solidFill>
              </a:rPr>
              <a:t> </a:t>
            </a:r>
            <a:r>
              <a:rPr lang="en-US" sz="2000" dirty="0" err="1" smtClean="0">
                <a:solidFill>
                  <a:srgbClr val="FF0000"/>
                </a:solidFill>
              </a:rPr>
              <a:t>gian</a:t>
            </a:r>
            <a:r>
              <a:rPr lang="en-US" sz="2000" dirty="0" smtClean="0">
                <a:solidFill>
                  <a:srgbClr val="FF0000"/>
                </a:solidFill>
              </a:rPr>
              <a:t>: 3 </a:t>
            </a:r>
            <a:r>
              <a:rPr lang="en-US" sz="2000" dirty="0" err="1" smtClean="0">
                <a:solidFill>
                  <a:srgbClr val="FF0000"/>
                </a:solidFill>
              </a:rPr>
              <a:t>phút</a:t>
            </a:r>
            <a:r>
              <a:rPr lang="en-US" sz="2000" dirty="0" smtClean="0">
                <a:solidFill>
                  <a:srgbClr val="FF0000"/>
                </a:solidFill>
              </a:rPr>
              <a:t>)</a:t>
            </a:r>
            <a:br>
              <a:rPr lang="en-US" sz="2000" dirty="0" smtClean="0">
                <a:solidFill>
                  <a:srgbClr val="FF0000"/>
                </a:solidFill>
              </a:rPr>
            </a:br>
            <a:r>
              <a:rPr lang="en-US" sz="2000" dirty="0" err="1" smtClean="0">
                <a:solidFill>
                  <a:srgbClr val="FF0000"/>
                </a:solidFill>
              </a:rPr>
              <a:t>Nội</a:t>
            </a:r>
            <a:r>
              <a:rPr lang="en-US" sz="2000" dirty="0" smtClean="0">
                <a:solidFill>
                  <a:srgbClr val="FF0000"/>
                </a:solidFill>
              </a:rPr>
              <a:t> dung: </a:t>
            </a:r>
            <a:r>
              <a:rPr lang="en-US" sz="2000" dirty="0" err="1" smtClean="0">
                <a:solidFill>
                  <a:srgbClr val="FF0000"/>
                </a:solidFill>
              </a:rPr>
              <a:t>Dựa</a:t>
            </a:r>
            <a:r>
              <a:rPr lang="en-US" sz="2000" dirty="0" smtClean="0">
                <a:solidFill>
                  <a:srgbClr val="FF0000"/>
                </a:solidFill>
              </a:rPr>
              <a:t> </a:t>
            </a:r>
            <a:r>
              <a:rPr lang="en-US" sz="2000" dirty="0" err="1" smtClean="0">
                <a:solidFill>
                  <a:srgbClr val="FF0000"/>
                </a:solidFill>
              </a:rPr>
              <a:t>vào</a:t>
            </a:r>
            <a:r>
              <a:rPr lang="en-US" sz="2000" dirty="0" smtClean="0">
                <a:solidFill>
                  <a:srgbClr val="FF0000"/>
                </a:solidFill>
              </a:rPr>
              <a:t> </a:t>
            </a:r>
            <a:r>
              <a:rPr lang="en-US" sz="2000" dirty="0" err="1" smtClean="0">
                <a:solidFill>
                  <a:srgbClr val="FF0000"/>
                </a:solidFill>
              </a:rPr>
              <a:t>thông</a:t>
            </a:r>
            <a:r>
              <a:rPr lang="en-US" sz="2000" dirty="0" smtClean="0">
                <a:solidFill>
                  <a:srgbClr val="FF0000"/>
                </a:solidFill>
              </a:rPr>
              <a:t> tin SGK </a:t>
            </a:r>
            <a:r>
              <a:rPr lang="en-US" sz="2000" dirty="0" err="1" smtClean="0">
                <a:solidFill>
                  <a:srgbClr val="FF0000"/>
                </a:solidFill>
              </a:rPr>
              <a:t>kết</a:t>
            </a:r>
            <a:r>
              <a:rPr lang="en-US" sz="2000" dirty="0" smtClean="0">
                <a:solidFill>
                  <a:srgbClr val="FF0000"/>
                </a:solidFill>
              </a:rPr>
              <a:t> </a:t>
            </a:r>
            <a:r>
              <a:rPr lang="en-US" sz="2000" dirty="0" err="1" smtClean="0">
                <a:solidFill>
                  <a:srgbClr val="FF0000"/>
                </a:solidFill>
              </a:rPr>
              <a:t>hợp</a:t>
            </a:r>
            <a:r>
              <a:rPr lang="en-US" sz="2000" dirty="0" smtClean="0">
                <a:solidFill>
                  <a:srgbClr val="FF0000"/>
                </a:solidFill>
              </a:rPr>
              <a:t> </a:t>
            </a:r>
            <a:r>
              <a:rPr lang="en-US" sz="2000" dirty="0" err="1" smtClean="0">
                <a:solidFill>
                  <a:srgbClr val="FF0000"/>
                </a:solidFill>
              </a:rPr>
              <a:t>quan</a:t>
            </a:r>
            <a:r>
              <a:rPr lang="en-US" sz="2000" dirty="0" smtClean="0">
                <a:solidFill>
                  <a:srgbClr val="FF0000"/>
                </a:solidFill>
              </a:rPr>
              <a:t> </a:t>
            </a:r>
            <a:r>
              <a:rPr lang="en-US" sz="2000" dirty="0" err="1" smtClean="0">
                <a:solidFill>
                  <a:srgbClr val="FF0000"/>
                </a:solidFill>
              </a:rPr>
              <a:t>sát</a:t>
            </a:r>
            <a:r>
              <a:rPr lang="en-US" sz="2000" dirty="0" smtClean="0">
                <a:solidFill>
                  <a:srgbClr val="FF0000"/>
                </a:solidFill>
              </a:rPr>
              <a:t> </a:t>
            </a:r>
            <a:r>
              <a:rPr lang="en-US" sz="2000" dirty="0" err="1" smtClean="0">
                <a:solidFill>
                  <a:srgbClr val="FF0000"/>
                </a:solidFill>
              </a:rPr>
              <a:t>hình</a:t>
            </a:r>
            <a:r>
              <a:rPr lang="en-US" sz="2000" dirty="0" smtClean="0">
                <a:solidFill>
                  <a:srgbClr val="FF0000"/>
                </a:solidFill>
              </a:rPr>
              <a:t> </a:t>
            </a:r>
            <a:r>
              <a:rPr lang="en-US" sz="2000" dirty="0" err="1" smtClean="0">
                <a:solidFill>
                  <a:srgbClr val="FF0000"/>
                </a:solidFill>
              </a:rPr>
              <a:t>ảnh</a:t>
            </a:r>
            <a:r>
              <a:rPr lang="en-US" sz="2000" dirty="0" smtClean="0">
                <a:solidFill>
                  <a:srgbClr val="FF0000"/>
                </a:solidFill>
              </a:rPr>
              <a:t>  </a:t>
            </a:r>
            <a:r>
              <a:rPr lang="en-US" sz="2000" dirty="0" err="1" smtClean="0">
                <a:solidFill>
                  <a:srgbClr val="FF0000"/>
                </a:solidFill>
              </a:rPr>
              <a:t>để</a:t>
            </a:r>
            <a:r>
              <a:rPr lang="en-US" sz="2000" dirty="0" smtClean="0">
                <a:solidFill>
                  <a:srgbClr val="FF0000"/>
                </a:solidFill>
              </a:rPr>
              <a:t> </a:t>
            </a:r>
            <a:r>
              <a:rPr lang="en-US" sz="2000" dirty="0" err="1" smtClean="0">
                <a:solidFill>
                  <a:srgbClr val="FF0000"/>
                </a:solidFill>
              </a:rPr>
              <a:t>hoàn</a:t>
            </a:r>
            <a:r>
              <a:rPr lang="en-US" sz="2000" dirty="0" smtClean="0">
                <a:solidFill>
                  <a:srgbClr val="FF0000"/>
                </a:solidFill>
              </a:rPr>
              <a:t> </a:t>
            </a:r>
            <a:r>
              <a:rPr lang="en-US" sz="2000" dirty="0" err="1" smtClean="0">
                <a:solidFill>
                  <a:srgbClr val="FF0000"/>
                </a:solidFill>
              </a:rPr>
              <a:t>thành</a:t>
            </a:r>
            <a:r>
              <a:rPr lang="en-US" sz="2000" dirty="0" smtClean="0">
                <a:solidFill>
                  <a:srgbClr val="FF0000"/>
                </a:solidFill>
              </a:rPr>
              <a:t> </a:t>
            </a:r>
            <a:r>
              <a:rPr lang="en-US" sz="2000" dirty="0" err="1" smtClean="0">
                <a:solidFill>
                  <a:srgbClr val="FF0000"/>
                </a:solidFill>
              </a:rPr>
              <a:t>bảng</a:t>
            </a:r>
            <a:r>
              <a:rPr lang="en-US" sz="2000" dirty="0" smtClean="0">
                <a:solidFill>
                  <a:srgbClr val="FF0000"/>
                </a:solidFill>
              </a:rPr>
              <a:t> </a:t>
            </a:r>
            <a:endParaRPr lang="en-US" sz="2000" dirty="0">
              <a:solidFill>
                <a:srgbClr val="FF0000"/>
              </a:solidFill>
            </a:endParaRPr>
          </a:p>
        </p:txBody>
      </p:sp>
      <p:graphicFrame>
        <p:nvGraphicFramePr>
          <p:cNvPr id="3" name="Table 2"/>
          <p:cNvGraphicFramePr>
            <a:graphicFrameLocks noGrp="1"/>
          </p:cNvGraphicFramePr>
          <p:nvPr/>
        </p:nvGraphicFramePr>
        <p:xfrm>
          <a:off x="354330" y="822960"/>
          <a:ext cx="8161020" cy="3927169"/>
        </p:xfrm>
        <a:graphic>
          <a:graphicData uri="http://schemas.openxmlformats.org/drawingml/2006/table">
            <a:tbl>
              <a:tblPr firstRow="1" bandRow="1">
                <a:tableStyleId>{5940675A-B579-460E-94D1-54222C63F5DA}</a:tableStyleId>
              </a:tblPr>
              <a:tblGrid>
                <a:gridCol w="3800692">
                  <a:extLst>
                    <a:ext uri="{9D8B030D-6E8A-4147-A177-3AD203B41FA5}">
                      <a16:colId xmlns:a16="http://schemas.microsoft.com/office/drawing/2014/main" val="20000"/>
                    </a:ext>
                  </a:extLst>
                </a:gridCol>
                <a:gridCol w="2427773">
                  <a:extLst>
                    <a:ext uri="{9D8B030D-6E8A-4147-A177-3AD203B41FA5}">
                      <a16:colId xmlns:a16="http://schemas.microsoft.com/office/drawing/2014/main" val="20001"/>
                    </a:ext>
                  </a:extLst>
                </a:gridCol>
                <a:gridCol w="1932555">
                  <a:extLst>
                    <a:ext uri="{9D8B030D-6E8A-4147-A177-3AD203B41FA5}">
                      <a16:colId xmlns:a16="http://schemas.microsoft.com/office/drawing/2014/main" val="20002"/>
                    </a:ext>
                  </a:extLst>
                </a:gridCol>
              </a:tblGrid>
              <a:tr h="682812">
                <a:tc>
                  <a:txBody>
                    <a:bodyPr/>
                    <a:lstStyle/>
                    <a:p>
                      <a:pPr algn="ctr"/>
                      <a:r>
                        <a:rPr lang="en-US" b="1" dirty="0" err="1" smtClean="0">
                          <a:solidFill>
                            <a:srgbClr val="0070C0"/>
                          </a:solidFill>
                        </a:rPr>
                        <a:t>Ví</a:t>
                      </a:r>
                      <a:r>
                        <a:rPr lang="en-US" b="1" baseline="0" dirty="0" smtClean="0">
                          <a:solidFill>
                            <a:srgbClr val="0070C0"/>
                          </a:solidFill>
                        </a:rPr>
                        <a:t> </a:t>
                      </a:r>
                      <a:r>
                        <a:rPr lang="en-US" b="1" baseline="0" dirty="0" err="1" smtClean="0">
                          <a:solidFill>
                            <a:srgbClr val="0070C0"/>
                          </a:solidFill>
                        </a:rPr>
                        <a:t>dụ</a:t>
                      </a:r>
                      <a:endParaRPr lang="en-US" b="1" dirty="0">
                        <a:solidFill>
                          <a:srgbClr val="0070C0"/>
                        </a:solidFill>
                      </a:endParaRPr>
                    </a:p>
                  </a:txBody>
                  <a:tcPr/>
                </a:tc>
                <a:tc>
                  <a:txBody>
                    <a:bodyPr/>
                    <a:lstStyle/>
                    <a:p>
                      <a:pPr algn="ctr"/>
                      <a:r>
                        <a:rPr lang="en-US" b="1" dirty="0" err="1" smtClean="0">
                          <a:solidFill>
                            <a:srgbClr val="0070C0"/>
                          </a:solidFill>
                        </a:rPr>
                        <a:t>Phân</a:t>
                      </a:r>
                      <a:r>
                        <a:rPr lang="en-US" b="1" baseline="0" dirty="0" smtClean="0">
                          <a:solidFill>
                            <a:srgbClr val="0070C0"/>
                          </a:solidFill>
                        </a:rPr>
                        <a:t> </a:t>
                      </a:r>
                      <a:r>
                        <a:rPr lang="en-US" b="1" baseline="0" dirty="0" err="1" smtClean="0">
                          <a:solidFill>
                            <a:srgbClr val="0070C0"/>
                          </a:solidFill>
                        </a:rPr>
                        <a:t>tích</a:t>
                      </a:r>
                      <a:r>
                        <a:rPr lang="en-US" b="1" baseline="0" dirty="0" smtClean="0">
                          <a:solidFill>
                            <a:srgbClr val="0070C0"/>
                          </a:solidFill>
                        </a:rPr>
                        <a:t> </a:t>
                      </a:r>
                      <a:r>
                        <a:rPr lang="en-US" b="1" baseline="0" dirty="0" err="1" smtClean="0">
                          <a:solidFill>
                            <a:srgbClr val="0070C0"/>
                          </a:solidFill>
                        </a:rPr>
                        <a:t>mối</a:t>
                      </a:r>
                      <a:r>
                        <a:rPr lang="en-US" b="1" baseline="0" dirty="0" smtClean="0">
                          <a:solidFill>
                            <a:srgbClr val="0070C0"/>
                          </a:solidFill>
                        </a:rPr>
                        <a:t> </a:t>
                      </a:r>
                      <a:r>
                        <a:rPr lang="en-US" b="1" baseline="0" dirty="0" err="1" smtClean="0">
                          <a:solidFill>
                            <a:srgbClr val="0070C0"/>
                          </a:solidFill>
                        </a:rPr>
                        <a:t>quan</a:t>
                      </a:r>
                      <a:r>
                        <a:rPr lang="en-US" b="1" baseline="0" dirty="0" smtClean="0">
                          <a:solidFill>
                            <a:srgbClr val="0070C0"/>
                          </a:solidFill>
                        </a:rPr>
                        <a:t> </a:t>
                      </a:r>
                      <a:r>
                        <a:rPr lang="en-US" b="1" baseline="0" dirty="0" err="1" smtClean="0">
                          <a:solidFill>
                            <a:srgbClr val="0070C0"/>
                          </a:solidFill>
                        </a:rPr>
                        <a:t>hệ</a:t>
                      </a:r>
                      <a:r>
                        <a:rPr lang="en-US" b="1" baseline="0" dirty="0" smtClean="0">
                          <a:solidFill>
                            <a:srgbClr val="0070C0"/>
                          </a:solidFill>
                        </a:rPr>
                        <a:t> </a:t>
                      </a:r>
                      <a:r>
                        <a:rPr lang="en-US" b="1" baseline="0" dirty="0" err="1" smtClean="0">
                          <a:solidFill>
                            <a:srgbClr val="0070C0"/>
                          </a:solidFill>
                        </a:rPr>
                        <a:t>giữa</a:t>
                      </a:r>
                      <a:r>
                        <a:rPr lang="en-US" b="1" baseline="0" dirty="0" smtClean="0">
                          <a:solidFill>
                            <a:srgbClr val="0070C0"/>
                          </a:solidFill>
                        </a:rPr>
                        <a:t> </a:t>
                      </a:r>
                      <a:r>
                        <a:rPr lang="en-US" b="1" baseline="0" dirty="0" err="1" smtClean="0">
                          <a:solidFill>
                            <a:srgbClr val="0070C0"/>
                          </a:solidFill>
                        </a:rPr>
                        <a:t>các</a:t>
                      </a:r>
                      <a:r>
                        <a:rPr lang="en-US" b="1" baseline="0" dirty="0" smtClean="0">
                          <a:solidFill>
                            <a:srgbClr val="0070C0"/>
                          </a:solidFill>
                        </a:rPr>
                        <a:t> </a:t>
                      </a:r>
                      <a:r>
                        <a:rPr lang="en-US" b="1" baseline="0" dirty="0" err="1" smtClean="0">
                          <a:solidFill>
                            <a:srgbClr val="0070C0"/>
                          </a:solidFill>
                        </a:rPr>
                        <a:t>sinh</a:t>
                      </a:r>
                      <a:r>
                        <a:rPr lang="en-US" b="1" baseline="0" dirty="0" smtClean="0">
                          <a:solidFill>
                            <a:srgbClr val="0070C0"/>
                          </a:solidFill>
                        </a:rPr>
                        <a:t> </a:t>
                      </a:r>
                      <a:r>
                        <a:rPr lang="en-US" b="1" baseline="0" dirty="0" err="1" smtClean="0">
                          <a:solidFill>
                            <a:srgbClr val="0070C0"/>
                          </a:solidFill>
                        </a:rPr>
                        <a:t>vật</a:t>
                      </a:r>
                      <a:endParaRPr lang="en-US" b="1" dirty="0">
                        <a:solidFill>
                          <a:srgbClr val="0070C0"/>
                        </a:solidFill>
                      </a:endParaRPr>
                    </a:p>
                  </a:txBody>
                  <a:tcPr/>
                </a:tc>
                <a:tc>
                  <a:txBody>
                    <a:bodyPr/>
                    <a:lstStyle/>
                    <a:p>
                      <a:pPr algn="ctr"/>
                      <a:r>
                        <a:rPr lang="en-US" b="1" baseline="0" dirty="0" err="1" smtClean="0">
                          <a:solidFill>
                            <a:srgbClr val="0070C0"/>
                          </a:solidFill>
                        </a:rPr>
                        <a:t>Kiểu</a:t>
                      </a:r>
                      <a:r>
                        <a:rPr lang="en-US" b="1" baseline="0" dirty="0" smtClean="0">
                          <a:solidFill>
                            <a:srgbClr val="0070C0"/>
                          </a:solidFill>
                        </a:rPr>
                        <a:t> </a:t>
                      </a:r>
                      <a:r>
                        <a:rPr lang="en-US" b="1" baseline="0" dirty="0" err="1" smtClean="0">
                          <a:solidFill>
                            <a:srgbClr val="0070C0"/>
                          </a:solidFill>
                        </a:rPr>
                        <a:t>quan</a:t>
                      </a:r>
                      <a:r>
                        <a:rPr lang="en-US" b="1" baseline="0" dirty="0" smtClean="0">
                          <a:solidFill>
                            <a:srgbClr val="0070C0"/>
                          </a:solidFill>
                        </a:rPr>
                        <a:t> </a:t>
                      </a:r>
                      <a:r>
                        <a:rPr lang="en-US" b="1" baseline="0" dirty="0" err="1" smtClean="0">
                          <a:solidFill>
                            <a:srgbClr val="0070C0"/>
                          </a:solidFill>
                        </a:rPr>
                        <a:t>hệ</a:t>
                      </a:r>
                      <a:endParaRPr lang="en-US" b="1" dirty="0">
                        <a:solidFill>
                          <a:srgbClr val="0070C0"/>
                        </a:solidFill>
                      </a:endParaRPr>
                    </a:p>
                  </a:txBody>
                  <a:tcPr/>
                </a:tc>
                <a:extLst>
                  <a:ext uri="{0D108BD9-81ED-4DB2-BD59-A6C34878D82A}">
                    <a16:rowId xmlns:a16="http://schemas.microsoft.com/office/drawing/2014/main" val="10000"/>
                  </a:ext>
                </a:extLst>
              </a:tr>
              <a:tr h="714994">
                <a:tc>
                  <a:txBody>
                    <a:bodyPr/>
                    <a:lstStyle/>
                    <a:p>
                      <a:r>
                        <a:rPr lang="en-US" b="1" dirty="0" smtClean="0"/>
                        <a:t> </a:t>
                      </a:r>
                      <a:r>
                        <a:rPr lang="vi-VN" b="1" dirty="0" smtClean="0"/>
                        <a:t>Giun đũa sống trong ruột người.</a:t>
                      </a:r>
                      <a:endParaRPr lang="en-US" b="1" dirty="0"/>
                    </a:p>
                  </a:txBody>
                  <a:tcPr/>
                </a:tc>
                <a:tc>
                  <a:txBody>
                    <a:bodyPr/>
                    <a:lstStyle/>
                    <a:p>
                      <a:pPr marL="0" indent="0">
                        <a:buFontTx/>
                        <a:buNone/>
                      </a:pPr>
                      <a:r>
                        <a:rPr lang="en-US" b="1" dirty="0" err="1" smtClean="0"/>
                        <a:t>Giun</a:t>
                      </a:r>
                      <a:r>
                        <a:rPr lang="en-US" b="1" dirty="0" smtClean="0"/>
                        <a:t> </a:t>
                      </a:r>
                      <a:r>
                        <a:rPr lang="en-US" b="1" dirty="0" err="1" smtClean="0"/>
                        <a:t>đũa</a:t>
                      </a:r>
                      <a:r>
                        <a:rPr lang="en-US" b="1" baseline="0" dirty="0" smtClean="0"/>
                        <a:t>:…………………</a:t>
                      </a:r>
                    </a:p>
                    <a:p>
                      <a:pPr marL="0" indent="0">
                        <a:buFontTx/>
                        <a:buNone/>
                      </a:pPr>
                      <a:r>
                        <a:rPr lang="en-US" b="1" dirty="0" err="1" smtClean="0"/>
                        <a:t>Người</a:t>
                      </a:r>
                      <a:r>
                        <a:rPr lang="en-US" b="1" baseline="0" dirty="0" smtClean="0"/>
                        <a:t>:…………………….</a:t>
                      </a:r>
                      <a:endParaRPr lang="en-US" b="1" dirty="0" smtClean="0"/>
                    </a:p>
                  </a:txBody>
                  <a:tcPr/>
                </a:tc>
                <a:tc>
                  <a:txBody>
                    <a:bodyPr/>
                    <a:lstStyle/>
                    <a:p>
                      <a:r>
                        <a:rPr lang="en-US" b="1" dirty="0" smtClean="0"/>
                        <a:t>………………………..</a:t>
                      </a:r>
                    </a:p>
                    <a:p>
                      <a:r>
                        <a:rPr lang="en-US" b="1" dirty="0" smtClean="0"/>
                        <a:t>………………………..</a:t>
                      </a:r>
                      <a:endParaRPr lang="en-US" b="1" dirty="0"/>
                    </a:p>
                  </a:txBody>
                  <a:tcPr/>
                </a:tc>
                <a:extLst>
                  <a:ext uri="{0D108BD9-81ED-4DB2-BD59-A6C34878D82A}">
                    <a16:rowId xmlns:a16="http://schemas.microsoft.com/office/drawing/2014/main" val="10001"/>
                  </a:ext>
                </a:extLst>
              </a:tr>
              <a:tr h="798746">
                <a:tc>
                  <a:txBody>
                    <a:bodyPr/>
                    <a:lstStyle/>
                    <a:p>
                      <a:r>
                        <a:rPr lang="vi-VN" sz="1400" b="1" dirty="0" smtClean="0"/>
                        <a:t>Hươu, nai và hổ cùng sống trong một cánh rừng, số lượng hươu, nai bị khống chế bởi số lượng hổ.</a:t>
                      </a:r>
                      <a:endParaRPr lang="en-US" b="1" dirty="0"/>
                    </a:p>
                  </a:txBody>
                  <a:tcPr/>
                </a:tc>
                <a:tc>
                  <a:txBody>
                    <a:bodyPr/>
                    <a:lstStyle/>
                    <a:p>
                      <a:pPr marL="0" indent="0">
                        <a:buFontTx/>
                        <a:buNone/>
                      </a:pPr>
                      <a:r>
                        <a:rPr lang="en-US" b="1" dirty="0" err="1" smtClean="0"/>
                        <a:t>Hươu</a:t>
                      </a:r>
                      <a:r>
                        <a:rPr lang="en-US" b="1" dirty="0" smtClean="0"/>
                        <a:t>,</a:t>
                      </a:r>
                      <a:r>
                        <a:rPr lang="en-US" b="1" baseline="0" dirty="0" smtClean="0"/>
                        <a:t> </a:t>
                      </a:r>
                      <a:r>
                        <a:rPr lang="en-US" b="1" baseline="0" dirty="0" err="1" smtClean="0"/>
                        <a:t>nai</a:t>
                      </a:r>
                      <a:r>
                        <a:rPr lang="en-US" b="1" baseline="0" dirty="0" smtClean="0"/>
                        <a:t>:…………………</a:t>
                      </a:r>
                    </a:p>
                    <a:p>
                      <a:pPr marL="0" indent="0">
                        <a:buFontTx/>
                        <a:buNone/>
                      </a:pPr>
                      <a:r>
                        <a:rPr lang="en-US" b="1" baseline="0" dirty="0" err="1" smtClean="0"/>
                        <a:t>Hổ</a:t>
                      </a:r>
                      <a:r>
                        <a:rPr lang="en-US" b="1" baseline="0" dirty="0" smtClean="0"/>
                        <a:t>:…………………………</a:t>
                      </a:r>
                      <a:endParaRPr lang="en-US" b="1" dirty="0"/>
                    </a:p>
                  </a:txBody>
                  <a:tcPr/>
                </a:tc>
                <a:tc>
                  <a:txBody>
                    <a:bodyPr/>
                    <a:lstStyle/>
                    <a:p>
                      <a:r>
                        <a:rPr lang="en-US" b="1" dirty="0" smtClean="0"/>
                        <a:t>………………………..</a:t>
                      </a:r>
                    </a:p>
                    <a:p>
                      <a:r>
                        <a:rPr lang="en-US" b="1" dirty="0" smtClean="0"/>
                        <a:t>………………………..</a:t>
                      </a:r>
                      <a:endParaRPr lang="en-US" b="1" dirty="0"/>
                    </a:p>
                  </a:txBody>
                  <a:tcPr/>
                </a:tc>
                <a:extLst>
                  <a:ext uri="{0D108BD9-81ED-4DB2-BD59-A6C34878D82A}">
                    <a16:rowId xmlns:a16="http://schemas.microsoft.com/office/drawing/2014/main" val="10002"/>
                  </a:ext>
                </a:extLst>
              </a:tr>
              <a:tr h="1730617">
                <a:tc>
                  <a:txBody>
                    <a:bodyPr/>
                    <a:lstStyle/>
                    <a:p>
                      <a:pPr algn="just"/>
                      <a:r>
                        <a:rPr lang="vi-VN" b="1" dirty="0" smtClean="0"/>
                        <a:t>Ở địa y, các sợi nấm hút nước và muối khoáng từ môi trường cung cấp cho tảo, tảo hấp thu nước, muối khoáng và năng lượng ánh sáng mặt trời tổng hợp nên các chất hữu cơ, nấm và tảo đều sử dụng các sản phẩm hữu cơ do tảo tổng hợp.</a:t>
                      </a:r>
                    </a:p>
                    <a:p>
                      <a:endParaRPr lang="en-US" b="1" dirty="0"/>
                    </a:p>
                  </a:txBody>
                  <a:tcPr/>
                </a:tc>
                <a:tc>
                  <a:txBody>
                    <a:bodyPr/>
                    <a:lstStyle/>
                    <a:p>
                      <a:pPr marL="0" indent="0">
                        <a:buFontTx/>
                        <a:buNone/>
                      </a:pPr>
                      <a:r>
                        <a:rPr lang="en-US" b="1" dirty="0" err="1" smtClean="0"/>
                        <a:t>Nấm</a:t>
                      </a:r>
                      <a:r>
                        <a:rPr lang="en-US" b="1" dirty="0" smtClean="0"/>
                        <a:t>:……………………</a:t>
                      </a:r>
                    </a:p>
                    <a:p>
                      <a:pPr marL="0" indent="0">
                        <a:buFontTx/>
                        <a:buNone/>
                      </a:pPr>
                      <a:r>
                        <a:rPr lang="en-US" b="1" dirty="0" err="1" smtClean="0"/>
                        <a:t>Tảo</a:t>
                      </a:r>
                      <a:r>
                        <a:rPr lang="en-US" b="1" dirty="0" smtClean="0"/>
                        <a:t>:…………………….</a:t>
                      </a:r>
                      <a:endParaRPr lang="en-US" b="1" dirty="0"/>
                    </a:p>
                  </a:txBody>
                  <a:tcPr/>
                </a:tc>
                <a:tc>
                  <a:txBody>
                    <a:bodyPr/>
                    <a:lstStyle/>
                    <a:p>
                      <a:r>
                        <a:rPr lang="en-US" b="1" dirty="0" smtClean="0"/>
                        <a:t>…………………………………………….....</a:t>
                      </a:r>
                      <a:endParaRPr lang="en-US" b="1" dirty="0"/>
                    </a:p>
                  </a:txBody>
                  <a:tcPr/>
                </a:tc>
                <a:extLst>
                  <a:ext uri="{0D108BD9-81ED-4DB2-BD59-A6C34878D82A}">
                    <a16:rowId xmlns:a16="http://schemas.microsoft.com/office/drawing/2014/main" val="10003"/>
                  </a:ext>
                </a:extLst>
              </a:tr>
            </a:tbl>
          </a:graphicData>
        </a:graphic>
      </p:graphicFrame>
      <p:pic>
        <p:nvPicPr>
          <p:cNvPr id="4"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13362" cy="570016"/>
          </a:xfrm>
          <a:prstGeom prst="rect">
            <a:avLst/>
          </a:prstGeom>
        </p:spPr>
      </p:pic>
    </p:spTree>
    <p:extLst>
      <p:ext uri="{BB962C8B-B14F-4D97-AF65-F5344CB8AC3E}">
        <p14:creationId xmlns:p14="http://schemas.microsoft.com/office/powerpoint/2010/main" val="119331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42810" y="182880"/>
          <a:ext cx="8218261" cy="4423410"/>
        </p:xfrm>
        <a:graphic>
          <a:graphicData uri="http://schemas.openxmlformats.org/drawingml/2006/table">
            <a:tbl>
              <a:tblPr firstRow="1" bandRow="1">
                <a:tableStyleId>{FEDED889-E402-4230-96AE-CD48F8B4F4F7}</a:tableStyleId>
              </a:tblPr>
              <a:tblGrid>
                <a:gridCol w="40120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1417321">
                  <a:extLst>
                    <a:ext uri="{9D8B030D-6E8A-4147-A177-3AD203B41FA5}">
                      <a16:colId xmlns:a16="http://schemas.microsoft.com/office/drawing/2014/main" val="20002"/>
                    </a:ext>
                  </a:extLst>
                </a:gridCol>
              </a:tblGrid>
              <a:tr h="711695">
                <a:tc>
                  <a:txBody>
                    <a:bodyPr/>
                    <a:lstStyle/>
                    <a:p>
                      <a:pPr algn="ctr"/>
                      <a:r>
                        <a:rPr lang="en-US" sz="1500" b="1" dirty="0" err="1" smtClean="0">
                          <a:solidFill>
                            <a:srgbClr val="0070C0"/>
                          </a:solidFill>
                        </a:rPr>
                        <a:t>Ví</a:t>
                      </a:r>
                      <a:r>
                        <a:rPr lang="en-US" sz="1500" b="1" baseline="0" dirty="0" smtClean="0">
                          <a:solidFill>
                            <a:srgbClr val="0070C0"/>
                          </a:solidFill>
                        </a:rPr>
                        <a:t> </a:t>
                      </a:r>
                      <a:r>
                        <a:rPr lang="en-US" sz="1500" b="1" baseline="0" dirty="0" err="1" smtClean="0">
                          <a:solidFill>
                            <a:srgbClr val="0070C0"/>
                          </a:solidFill>
                        </a:rPr>
                        <a:t>dụ</a:t>
                      </a:r>
                      <a:endParaRPr lang="en-US" sz="1500" b="1" dirty="0">
                        <a:solidFill>
                          <a:srgbClr val="0070C0"/>
                        </a:solidFill>
                      </a:endParaRPr>
                    </a:p>
                  </a:txBody>
                  <a:tcPr/>
                </a:tc>
                <a:tc>
                  <a:txBody>
                    <a:bodyPr/>
                    <a:lstStyle/>
                    <a:p>
                      <a:pPr algn="ctr"/>
                      <a:r>
                        <a:rPr lang="en-US" sz="1500" b="1" dirty="0" err="1" smtClean="0">
                          <a:solidFill>
                            <a:srgbClr val="0070C0"/>
                          </a:solidFill>
                        </a:rPr>
                        <a:t>Phân</a:t>
                      </a:r>
                      <a:r>
                        <a:rPr lang="en-US" sz="1500" b="1" baseline="0" dirty="0" smtClean="0">
                          <a:solidFill>
                            <a:srgbClr val="0070C0"/>
                          </a:solidFill>
                        </a:rPr>
                        <a:t> </a:t>
                      </a:r>
                      <a:r>
                        <a:rPr lang="en-US" sz="1500" b="1" baseline="0" dirty="0" err="1" smtClean="0">
                          <a:solidFill>
                            <a:srgbClr val="0070C0"/>
                          </a:solidFill>
                        </a:rPr>
                        <a:t>tích</a:t>
                      </a:r>
                      <a:r>
                        <a:rPr lang="en-US" sz="1500" b="1" baseline="0" dirty="0" smtClean="0">
                          <a:solidFill>
                            <a:srgbClr val="0070C0"/>
                          </a:solidFill>
                        </a:rPr>
                        <a:t> </a:t>
                      </a:r>
                      <a:r>
                        <a:rPr lang="en-US" sz="1500" b="1" baseline="0" dirty="0" err="1" smtClean="0">
                          <a:solidFill>
                            <a:srgbClr val="0070C0"/>
                          </a:solidFill>
                        </a:rPr>
                        <a:t>mối</a:t>
                      </a:r>
                      <a:r>
                        <a:rPr lang="en-US" sz="1500" b="1" baseline="0" dirty="0" smtClean="0">
                          <a:solidFill>
                            <a:srgbClr val="0070C0"/>
                          </a:solidFill>
                        </a:rPr>
                        <a:t> </a:t>
                      </a:r>
                      <a:r>
                        <a:rPr lang="en-US" sz="1500" b="1" baseline="0" dirty="0" err="1" smtClean="0">
                          <a:solidFill>
                            <a:srgbClr val="0070C0"/>
                          </a:solidFill>
                        </a:rPr>
                        <a:t>quan</a:t>
                      </a:r>
                      <a:r>
                        <a:rPr lang="en-US" sz="1500" b="1" baseline="0" dirty="0" smtClean="0">
                          <a:solidFill>
                            <a:srgbClr val="0070C0"/>
                          </a:solidFill>
                        </a:rPr>
                        <a:t> </a:t>
                      </a:r>
                      <a:r>
                        <a:rPr lang="en-US" sz="1500" b="1" baseline="0" dirty="0" err="1" smtClean="0">
                          <a:solidFill>
                            <a:srgbClr val="0070C0"/>
                          </a:solidFill>
                        </a:rPr>
                        <a:t>hệ</a:t>
                      </a:r>
                      <a:r>
                        <a:rPr lang="en-US" sz="1500" b="1" baseline="0" dirty="0" smtClean="0">
                          <a:solidFill>
                            <a:srgbClr val="0070C0"/>
                          </a:solidFill>
                        </a:rPr>
                        <a:t> </a:t>
                      </a:r>
                      <a:r>
                        <a:rPr lang="en-US" sz="1500" b="1" baseline="0" dirty="0" err="1" smtClean="0">
                          <a:solidFill>
                            <a:srgbClr val="0070C0"/>
                          </a:solidFill>
                        </a:rPr>
                        <a:t>giữa</a:t>
                      </a:r>
                      <a:r>
                        <a:rPr lang="en-US" sz="1500" b="1" baseline="0" dirty="0" smtClean="0">
                          <a:solidFill>
                            <a:srgbClr val="0070C0"/>
                          </a:solidFill>
                        </a:rPr>
                        <a:t> </a:t>
                      </a:r>
                      <a:r>
                        <a:rPr lang="en-US" sz="1500" b="1" baseline="0" dirty="0" err="1" smtClean="0">
                          <a:solidFill>
                            <a:srgbClr val="0070C0"/>
                          </a:solidFill>
                        </a:rPr>
                        <a:t>các</a:t>
                      </a:r>
                      <a:r>
                        <a:rPr lang="en-US" sz="1500" b="1" baseline="0" dirty="0" smtClean="0">
                          <a:solidFill>
                            <a:srgbClr val="0070C0"/>
                          </a:solidFill>
                        </a:rPr>
                        <a:t> </a:t>
                      </a:r>
                      <a:r>
                        <a:rPr lang="en-US" sz="1500" b="1" baseline="0" dirty="0" err="1" smtClean="0">
                          <a:solidFill>
                            <a:srgbClr val="0070C0"/>
                          </a:solidFill>
                        </a:rPr>
                        <a:t>sinh</a:t>
                      </a:r>
                      <a:r>
                        <a:rPr lang="en-US" sz="1500" b="1" baseline="0" dirty="0" smtClean="0">
                          <a:solidFill>
                            <a:srgbClr val="0070C0"/>
                          </a:solidFill>
                        </a:rPr>
                        <a:t> </a:t>
                      </a:r>
                      <a:r>
                        <a:rPr lang="en-US" sz="1500" b="1" baseline="0" dirty="0" err="1" smtClean="0">
                          <a:solidFill>
                            <a:srgbClr val="0070C0"/>
                          </a:solidFill>
                        </a:rPr>
                        <a:t>vật</a:t>
                      </a:r>
                      <a:endParaRPr lang="en-US" sz="1500" b="1" dirty="0">
                        <a:solidFill>
                          <a:srgbClr val="0070C0"/>
                        </a:solidFill>
                      </a:endParaRPr>
                    </a:p>
                  </a:txBody>
                  <a:tcPr/>
                </a:tc>
                <a:tc>
                  <a:txBody>
                    <a:bodyPr/>
                    <a:lstStyle/>
                    <a:p>
                      <a:pPr algn="ctr"/>
                      <a:r>
                        <a:rPr lang="en-US" sz="1500" b="1" dirty="0" err="1" smtClean="0">
                          <a:solidFill>
                            <a:srgbClr val="0070C0"/>
                          </a:solidFill>
                        </a:rPr>
                        <a:t>Kiểu</a:t>
                      </a:r>
                      <a:r>
                        <a:rPr lang="en-US" sz="1500" b="1" baseline="0" dirty="0" smtClean="0">
                          <a:solidFill>
                            <a:srgbClr val="0070C0"/>
                          </a:solidFill>
                        </a:rPr>
                        <a:t> </a:t>
                      </a:r>
                      <a:r>
                        <a:rPr lang="en-US" sz="1500" b="1" baseline="0" dirty="0" err="1" smtClean="0">
                          <a:solidFill>
                            <a:srgbClr val="0070C0"/>
                          </a:solidFill>
                        </a:rPr>
                        <a:t>quan</a:t>
                      </a:r>
                      <a:r>
                        <a:rPr lang="en-US" sz="1500" b="1" baseline="0" dirty="0" smtClean="0">
                          <a:solidFill>
                            <a:srgbClr val="0070C0"/>
                          </a:solidFill>
                        </a:rPr>
                        <a:t> </a:t>
                      </a:r>
                      <a:r>
                        <a:rPr lang="en-US" sz="1500" b="1" baseline="0" dirty="0" err="1" smtClean="0">
                          <a:solidFill>
                            <a:srgbClr val="0070C0"/>
                          </a:solidFill>
                        </a:rPr>
                        <a:t>hệ</a:t>
                      </a:r>
                      <a:endParaRPr lang="en-US" sz="1500" b="1" dirty="0">
                        <a:solidFill>
                          <a:srgbClr val="0070C0"/>
                        </a:solidFill>
                      </a:endParaRPr>
                    </a:p>
                  </a:txBody>
                  <a:tcPr/>
                </a:tc>
                <a:extLst>
                  <a:ext uri="{0D108BD9-81ED-4DB2-BD59-A6C34878D82A}">
                    <a16:rowId xmlns:a16="http://schemas.microsoft.com/office/drawing/2014/main" val="10000"/>
                  </a:ext>
                </a:extLst>
              </a:tr>
              <a:tr h="1075357">
                <a:tc>
                  <a:txBody>
                    <a:bodyPr/>
                    <a:lstStyle/>
                    <a:p>
                      <a:r>
                        <a:rPr lang="en-US" sz="1500" b="1" dirty="0" smtClean="0"/>
                        <a:t> </a:t>
                      </a:r>
                      <a:r>
                        <a:rPr lang="vi-VN" sz="1500" b="1" dirty="0" smtClean="0"/>
                        <a:t>Giun đũa sống trong ruột người.</a:t>
                      </a:r>
                      <a:endParaRPr lang="en-US" sz="1500" b="1" dirty="0"/>
                    </a:p>
                  </a:txBody>
                  <a:tcPr/>
                </a:tc>
                <a:tc>
                  <a:txBody>
                    <a:bodyPr/>
                    <a:lstStyle/>
                    <a:p>
                      <a:pPr marL="285750" indent="-285750">
                        <a:buFontTx/>
                        <a:buChar char="-"/>
                      </a:pPr>
                      <a:r>
                        <a:rPr lang="en-US" sz="1500" b="1" dirty="0" err="1" smtClean="0"/>
                        <a:t>Giun</a:t>
                      </a:r>
                      <a:r>
                        <a:rPr lang="en-US" sz="1500" b="1" dirty="0" smtClean="0"/>
                        <a:t> </a:t>
                      </a:r>
                      <a:r>
                        <a:rPr lang="en-US" sz="1500" b="1" dirty="0" err="1" smtClean="0"/>
                        <a:t>đũa</a:t>
                      </a:r>
                      <a:r>
                        <a:rPr lang="en-US" sz="1500" b="1" baseline="0" dirty="0" smtClean="0"/>
                        <a:t>: </a:t>
                      </a:r>
                      <a:r>
                        <a:rPr lang="en-US" sz="1500" b="1" baseline="0" dirty="0" err="1" smtClean="0"/>
                        <a:t>hút</a:t>
                      </a:r>
                      <a:r>
                        <a:rPr lang="en-US" sz="1500" b="1" baseline="0" dirty="0" smtClean="0"/>
                        <a:t> </a:t>
                      </a:r>
                      <a:r>
                        <a:rPr lang="en-US" sz="1500" b="1" baseline="0" dirty="0" err="1" smtClean="0"/>
                        <a:t>chất</a:t>
                      </a:r>
                      <a:r>
                        <a:rPr lang="en-US" sz="1500" b="1" baseline="0" dirty="0" smtClean="0"/>
                        <a:t> </a:t>
                      </a:r>
                      <a:r>
                        <a:rPr lang="en-US" sz="1500" b="1" baseline="0" dirty="0" err="1" smtClean="0"/>
                        <a:t>dinh</a:t>
                      </a:r>
                      <a:r>
                        <a:rPr lang="en-US" sz="1500" b="1" baseline="0" dirty="0" smtClean="0"/>
                        <a:t> </a:t>
                      </a:r>
                      <a:r>
                        <a:rPr lang="en-US" sz="1500" b="1" baseline="0" dirty="0" err="1" smtClean="0"/>
                        <a:t>dưỡng</a:t>
                      </a:r>
                      <a:r>
                        <a:rPr lang="en-US" sz="1500" b="1" baseline="0" dirty="0" smtClean="0"/>
                        <a:t> </a:t>
                      </a:r>
                      <a:r>
                        <a:rPr lang="en-US" sz="1500" b="1" baseline="0" dirty="0" err="1" smtClean="0"/>
                        <a:t>của</a:t>
                      </a:r>
                      <a:r>
                        <a:rPr lang="en-US" sz="1500" b="1" baseline="0" dirty="0" smtClean="0"/>
                        <a:t> </a:t>
                      </a:r>
                      <a:r>
                        <a:rPr lang="en-US" sz="1500" b="1" baseline="0" dirty="0" err="1" smtClean="0"/>
                        <a:t>người</a:t>
                      </a:r>
                      <a:endParaRPr lang="en-US" sz="1500" b="1" baseline="0" dirty="0" smtClean="0"/>
                    </a:p>
                    <a:p>
                      <a:pPr marL="285750" indent="-285750">
                        <a:buFontTx/>
                        <a:buChar char="-"/>
                      </a:pPr>
                      <a:r>
                        <a:rPr lang="en-US" sz="1500" b="1" dirty="0" err="1" smtClean="0"/>
                        <a:t>Người</a:t>
                      </a:r>
                      <a:r>
                        <a:rPr lang="en-US" sz="1500" b="1" baseline="0" dirty="0" smtClean="0"/>
                        <a:t>: </a:t>
                      </a:r>
                      <a:r>
                        <a:rPr lang="en-US" sz="1500" b="1" baseline="0" dirty="0" err="1" smtClean="0"/>
                        <a:t>cung</a:t>
                      </a:r>
                      <a:r>
                        <a:rPr lang="en-US" sz="1500" b="1" baseline="0" dirty="0" smtClean="0"/>
                        <a:t> </a:t>
                      </a:r>
                      <a:r>
                        <a:rPr lang="en-US" sz="1500" b="1" baseline="0" dirty="0" err="1" smtClean="0"/>
                        <a:t>cấp</a:t>
                      </a:r>
                      <a:r>
                        <a:rPr lang="en-US" sz="1500" b="1" baseline="0" dirty="0" smtClean="0"/>
                        <a:t> </a:t>
                      </a:r>
                      <a:r>
                        <a:rPr lang="en-US" sz="1500" b="1" baseline="0" dirty="0" err="1" smtClean="0"/>
                        <a:t>chất</a:t>
                      </a:r>
                      <a:r>
                        <a:rPr lang="en-US" sz="1500" b="1" baseline="0" dirty="0" smtClean="0"/>
                        <a:t> </a:t>
                      </a:r>
                      <a:r>
                        <a:rPr lang="en-US" sz="1500" b="1" baseline="0" dirty="0" err="1" smtClean="0"/>
                        <a:t>dinh</a:t>
                      </a:r>
                      <a:r>
                        <a:rPr lang="en-US" sz="1500" b="1" baseline="0" dirty="0" smtClean="0"/>
                        <a:t> </a:t>
                      </a:r>
                      <a:r>
                        <a:rPr lang="en-US" sz="1500" b="1" baseline="0" dirty="0" err="1" smtClean="0"/>
                        <a:t>dưỡng</a:t>
                      </a:r>
                      <a:r>
                        <a:rPr lang="en-US" sz="1500" b="1" baseline="0" dirty="0" smtClean="0"/>
                        <a:t> </a:t>
                      </a:r>
                      <a:r>
                        <a:rPr lang="en-US" sz="1500" b="1" baseline="0" dirty="0" err="1" smtClean="0"/>
                        <a:t>cho</a:t>
                      </a:r>
                      <a:r>
                        <a:rPr lang="en-US" sz="1500" b="1" baseline="0" dirty="0" smtClean="0"/>
                        <a:t> </a:t>
                      </a:r>
                      <a:r>
                        <a:rPr lang="en-US" sz="1500" b="1" baseline="0" dirty="0" err="1" smtClean="0"/>
                        <a:t>giun</a:t>
                      </a:r>
                      <a:endParaRPr lang="en-US" sz="1500" b="1" dirty="0" smtClean="0"/>
                    </a:p>
                  </a:txBody>
                  <a:tcPr/>
                </a:tc>
                <a:tc>
                  <a:txBody>
                    <a:bodyPr/>
                    <a:lstStyle/>
                    <a:p>
                      <a:r>
                        <a:rPr lang="en-US" sz="1500" b="1" dirty="0" err="1" smtClean="0"/>
                        <a:t>Đối</a:t>
                      </a:r>
                      <a:r>
                        <a:rPr lang="en-US" sz="1500" b="1" baseline="0" dirty="0" smtClean="0"/>
                        <a:t> </a:t>
                      </a:r>
                      <a:r>
                        <a:rPr lang="en-US" sz="1500" b="1" baseline="0" dirty="0" err="1" smtClean="0"/>
                        <a:t>địch</a:t>
                      </a:r>
                      <a:r>
                        <a:rPr lang="en-US" sz="1500" b="1" baseline="0" dirty="0" smtClean="0"/>
                        <a:t> – </a:t>
                      </a:r>
                      <a:r>
                        <a:rPr lang="en-US" sz="1500" b="1" baseline="0" dirty="0" err="1" smtClean="0"/>
                        <a:t>Kí</a:t>
                      </a:r>
                      <a:r>
                        <a:rPr lang="en-US" sz="1500" b="1" baseline="0" dirty="0" smtClean="0"/>
                        <a:t> </a:t>
                      </a:r>
                      <a:r>
                        <a:rPr lang="en-US" sz="1500" b="1" baseline="0" dirty="0" err="1" smtClean="0"/>
                        <a:t>sinh</a:t>
                      </a:r>
                      <a:endParaRPr lang="en-US" sz="1500" b="1" dirty="0"/>
                    </a:p>
                  </a:txBody>
                  <a:tcPr/>
                </a:tc>
                <a:extLst>
                  <a:ext uri="{0D108BD9-81ED-4DB2-BD59-A6C34878D82A}">
                    <a16:rowId xmlns:a16="http://schemas.microsoft.com/office/drawing/2014/main" val="10001"/>
                  </a:ext>
                </a:extLst>
              </a:tr>
              <a:tr h="832534">
                <a:tc>
                  <a:txBody>
                    <a:bodyPr/>
                    <a:lstStyle/>
                    <a:p>
                      <a:r>
                        <a:rPr lang="vi-VN" sz="1500" b="1" dirty="0" smtClean="0"/>
                        <a:t>Hươu, nai và hổ cùng sống trong một cánh rừng, số lượng hươu, nai bị khống chế bởi số lượng hổ.</a:t>
                      </a:r>
                      <a:endParaRPr lang="en-US" sz="1500" b="1" dirty="0"/>
                    </a:p>
                  </a:txBody>
                  <a:tcPr/>
                </a:tc>
                <a:tc>
                  <a:txBody>
                    <a:bodyPr/>
                    <a:lstStyle/>
                    <a:p>
                      <a:pPr marL="285750" indent="-285750">
                        <a:buFontTx/>
                        <a:buChar char="-"/>
                      </a:pPr>
                      <a:r>
                        <a:rPr lang="en-US" sz="1500" b="1" dirty="0" err="1" smtClean="0"/>
                        <a:t>Hươu</a:t>
                      </a:r>
                      <a:r>
                        <a:rPr lang="en-US" sz="1500" b="1" dirty="0" smtClean="0"/>
                        <a:t>,</a:t>
                      </a:r>
                      <a:r>
                        <a:rPr lang="en-US" sz="1500" b="1" baseline="0" dirty="0" smtClean="0"/>
                        <a:t> </a:t>
                      </a:r>
                      <a:r>
                        <a:rPr lang="en-US" sz="1500" b="1" baseline="0" dirty="0" err="1" smtClean="0"/>
                        <a:t>nai</a:t>
                      </a:r>
                      <a:r>
                        <a:rPr lang="en-US" sz="1500" b="1" baseline="0" dirty="0" smtClean="0"/>
                        <a:t>: </a:t>
                      </a:r>
                      <a:r>
                        <a:rPr lang="en-US" sz="1500" b="1" baseline="0" dirty="0" err="1" smtClean="0"/>
                        <a:t>là</a:t>
                      </a:r>
                      <a:r>
                        <a:rPr lang="en-US" sz="1500" b="1" baseline="0" dirty="0" smtClean="0"/>
                        <a:t> </a:t>
                      </a:r>
                      <a:r>
                        <a:rPr lang="en-US" sz="1500" b="1" baseline="0" dirty="0" err="1" smtClean="0"/>
                        <a:t>thức</a:t>
                      </a:r>
                      <a:r>
                        <a:rPr lang="en-US" sz="1500" b="1" baseline="0" dirty="0" smtClean="0"/>
                        <a:t> </a:t>
                      </a:r>
                      <a:r>
                        <a:rPr lang="en-US" sz="1500" b="1" baseline="0" dirty="0" err="1" smtClean="0"/>
                        <a:t>ăn</a:t>
                      </a:r>
                      <a:r>
                        <a:rPr lang="en-US" sz="1500" b="1" baseline="0" dirty="0" smtClean="0"/>
                        <a:t> </a:t>
                      </a:r>
                      <a:r>
                        <a:rPr lang="en-US" sz="1500" b="1" baseline="0" dirty="0" err="1" smtClean="0"/>
                        <a:t>của</a:t>
                      </a:r>
                      <a:r>
                        <a:rPr lang="en-US" sz="1500" b="1" baseline="0" dirty="0" smtClean="0"/>
                        <a:t> </a:t>
                      </a:r>
                      <a:r>
                        <a:rPr lang="en-US" sz="1500" b="1" baseline="0" dirty="0" err="1" smtClean="0"/>
                        <a:t>hổ</a:t>
                      </a:r>
                      <a:endParaRPr lang="en-US" sz="1500" b="1" baseline="0" dirty="0" smtClean="0"/>
                    </a:p>
                    <a:p>
                      <a:pPr marL="285750" indent="-285750">
                        <a:buFontTx/>
                        <a:buChar char="-"/>
                      </a:pPr>
                      <a:r>
                        <a:rPr lang="en-US" sz="1500" b="1" baseline="0" dirty="0" err="1" smtClean="0"/>
                        <a:t>Hổ</a:t>
                      </a:r>
                      <a:r>
                        <a:rPr lang="en-US" sz="1500" b="1" baseline="0" dirty="0" smtClean="0"/>
                        <a:t>: </a:t>
                      </a:r>
                      <a:r>
                        <a:rPr lang="en-US" sz="1500" b="1" baseline="0" dirty="0" err="1" smtClean="0"/>
                        <a:t>ăn</a:t>
                      </a:r>
                      <a:r>
                        <a:rPr lang="en-US" sz="1500" b="1" baseline="0" dirty="0" smtClean="0"/>
                        <a:t> </a:t>
                      </a:r>
                      <a:r>
                        <a:rPr lang="en-US" sz="1500" b="1" baseline="0" dirty="0" err="1" smtClean="0"/>
                        <a:t>thịt</a:t>
                      </a:r>
                      <a:r>
                        <a:rPr lang="en-US" sz="1500" b="1" baseline="0" dirty="0" smtClean="0"/>
                        <a:t> </a:t>
                      </a:r>
                      <a:r>
                        <a:rPr lang="en-US" sz="1500" b="1" baseline="0" dirty="0" err="1" smtClean="0"/>
                        <a:t>hươu</a:t>
                      </a:r>
                      <a:r>
                        <a:rPr lang="en-US" sz="1500" b="1" baseline="0" dirty="0" smtClean="0"/>
                        <a:t>, </a:t>
                      </a:r>
                      <a:r>
                        <a:rPr lang="en-US" sz="1500" b="1" baseline="0" dirty="0" err="1" smtClean="0"/>
                        <a:t>nai</a:t>
                      </a:r>
                      <a:endParaRPr lang="en-US" sz="1500" b="1" dirty="0"/>
                    </a:p>
                  </a:txBody>
                  <a:tcPr/>
                </a:tc>
                <a:tc>
                  <a:txBody>
                    <a:bodyPr/>
                    <a:lstStyle/>
                    <a:p>
                      <a:r>
                        <a:rPr lang="en-US" sz="1500" b="1" dirty="0" err="1" smtClean="0"/>
                        <a:t>Đối</a:t>
                      </a:r>
                      <a:r>
                        <a:rPr lang="en-US" sz="1500" b="1" baseline="0" dirty="0" smtClean="0"/>
                        <a:t> </a:t>
                      </a:r>
                      <a:r>
                        <a:rPr lang="en-US" sz="1500" b="1" baseline="0" dirty="0" err="1" smtClean="0"/>
                        <a:t>địch</a:t>
                      </a:r>
                      <a:r>
                        <a:rPr lang="en-US" sz="1500" b="1" baseline="0" dirty="0" smtClean="0"/>
                        <a:t> – </a:t>
                      </a:r>
                      <a:r>
                        <a:rPr lang="en-US" sz="1500" b="1" baseline="0" dirty="0" err="1" smtClean="0"/>
                        <a:t>Sinh</a:t>
                      </a:r>
                      <a:r>
                        <a:rPr lang="en-US" sz="1500" b="1" baseline="0" dirty="0" smtClean="0"/>
                        <a:t> </a:t>
                      </a:r>
                      <a:r>
                        <a:rPr lang="en-US" sz="1500" b="1" baseline="0" dirty="0" err="1" smtClean="0"/>
                        <a:t>vật</a:t>
                      </a:r>
                      <a:r>
                        <a:rPr lang="en-US" sz="1500" b="1" baseline="0" dirty="0" smtClean="0"/>
                        <a:t> </a:t>
                      </a:r>
                      <a:r>
                        <a:rPr lang="en-US" sz="1500" b="1" baseline="0" dirty="0" err="1" smtClean="0"/>
                        <a:t>ăn</a:t>
                      </a:r>
                      <a:r>
                        <a:rPr lang="en-US" sz="1500" b="1" baseline="0" dirty="0" smtClean="0"/>
                        <a:t> </a:t>
                      </a:r>
                      <a:r>
                        <a:rPr lang="en-US" sz="1500" b="1" baseline="0" dirty="0" err="1" smtClean="0"/>
                        <a:t>sinh</a:t>
                      </a:r>
                      <a:r>
                        <a:rPr lang="en-US" sz="1500" b="1" baseline="0" dirty="0" smtClean="0"/>
                        <a:t> </a:t>
                      </a:r>
                      <a:r>
                        <a:rPr lang="en-US" sz="1500" b="1" baseline="0" dirty="0" err="1" smtClean="0"/>
                        <a:t>vật</a:t>
                      </a:r>
                      <a:r>
                        <a:rPr lang="en-US" sz="1500" b="1" baseline="0" dirty="0" smtClean="0"/>
                        <a:t> </a:t>
                      </a:r>
                      <a:r>
                        <a:rPr lang="en-US" sz="1500" b="1" baseline="0" dirty="0" err="1" smtClean="0"/>
                        <a:t>khác</a:t>
                      </a:r>
                      <a:endParaRPr lang="en-US" sz="1500" b="1" dirty="0"/>
                    </a:p>
                  </a:txBody>
                  <a:tcPr/>
                </a:tc>
                <a:extLst>
                  <a:ext uri="{0D108BD9-81ED-4DB2-BD59-A6C34878D82A}">
                    <a16:rowId xmlns:a16="http://schemas.microsoft.com/office/drawing/2014/main" val="10002"/>
                  </a:ext>
                </a:extLst>
              </a:tr>
              <a:tr h="1803824">
                <a:tc>
                  <a:txBody>
                    <a:bodyPr/>
                    <a:lstStyle/>
                    <a:p>
                      <a:r>
                        <a:rPr lang="vi-VN" sz="1500" b="1" dirty="0" smtClean="0"/>
                        <a:t>Ở địa y, các sợi nấm hút nước và muối khoáng từ môi trường cung cấp cho tảo, tảo hấp thu nước, muối khoáng và năng lượng ánh sáng mặt trời tổng hợp nên các chất hữu cơ, nấm và tảo đều sử dụng các sản phẩm hữu cơ do tảo tổng hợp.</a:t>
                      </a:r>
                    </a:p>
                    <a:p>
                      <a:endParaRPr lang="en-US" sz="1500" b="1" dirty="0"/>
                    </a:p>
                  </a:txBody>
                  <a:tcPr/>
                </a:tc>
                <a:tc>
                  <a:txBody>
                    <a:bodyPr/>
                    <a:lstStyle/>
                    <a:p>
                      <a:pPr marL="285750" indent="-285750">
                        <a:buFontTx/>
                        <a:buChar char="-"/>
                      </a:pPr>
                      <a:r>
                        <a:rPr lang="en-US" sz="1500" b="1" dirty="0" err="1" smtClean="0"/>
                        <a:t>Nấm</a:t>
                      </a:r>
                      <a:r>
                        <a:rPr lang="en-US" sz="1500" b="1" dirty="0" smtClean="0"/>
                        <a:t>:</a:t>
                      </a:r>
                      <a:r>
                        <a:rPr lang="en-US" sz="1500" b="1" baseline="0" dirty="0" smtClean="0"/>
                        <a:t> </a:t>
                      </a:r>
                      <a:r>
                        <a:rPr lang="en-US" sz="1500" b="1" baseline="0" dirty="0" err="1" smtClean="0"/>
                        <a:t>hút</a:t>
                      </a:r>
                      <a:r>
                        <a:rPr lang="en-US" sz="1500" b="1" baseline="0" dirty="0" smtClean="0"/>
                        <a:t> </a:t>
                      </a:r>
                      <a:r>
                        <a:rPr lang="en-US" sz="1500" b="1" baseline="0" dirty="0" err="1" smtClean="0"/>
                        <a:t>nước</a:t>
                      </a:r>
                      <a:r>
                        <a:rPr lang="en-US" sz="1500" b="1" baseline="0" dirty="0" smtClean="0"/>
                        <a:t> </a:t>
                      </a:r>
                      <a:r>
                        <a:rPr lang="en-US" sz="1500" b="1" baseline="0" dirty="0" err="1" smtClean="0"/>
                        <a:t>và</a:t>
                      </a:r>
                      <a:r>
                        <a:rPr lang="en-US" sz="1500" b="1" baseline="0" dirty="0" smtClean="0"/>
                        <a:t> </a:t>
                      </a:r>
                      <a:r>
                        <a:rPr lang="en-US" sz="1500" b="1" baseline="0" dirty="0" err="1" smtClean="0"/>
                        <a:t>muối</a:t>
                      </a:r>
                      <a:r>
                        <a:rPr lang="en-US" sz="1500" b="1" baseline="0" dirty="0" smtClean="0"/>
                        <a:t> </a:t>
                      </a:r>
                      <a:r>
                        <a:rPr lang="en-US" sz="1500" b="1" baseline="0" dirty="0" err="1" smtClean="0"/>
                        <a:t>khoáng</a:t>
                      </a:r>
                      <a:endParaRPr lang="en-US" sz="1500" b="1" dirty="0" smtClean="0"/>
                    </a:p>
                    <a:p>
                      <a:pPr marL="285750" indent="-285750">
                        <a:buFontTx/>
                        <a:buChar char="-"/>
                      </a:pPr>
                      <a:r>
                        <a:rPr lang="en-US" sz="1500" b="1" dirty="0" err="1" smtClean="0"/>
                        <a:t>Tảo</a:t>
                      </a:r>
                      <a:r>
                        <a:rPr lang="en-US" sz="1500" b="1" dirty="0" smtClean="0"/>
                        <a:t>: </a:t>
                      </a:r>
                      <a:r>
                        <a:rPr lang="en-US" sz="1500" b="1" dirty="0" err="1" smtClean="0"/>
                        <a:t>tổng</a:t>
                      </a:r>
                      <a:r>
                        <a:rPr lang="en-US" sz="1500" b="1" baseline="0" dirty="0" smtClean="0"/>
                        <a:t> </a:t>
                      </a:r>
                      <a:r>
                        <a:rPr lang="en-US" sz="1500" b="1" baseline="0" dirty="0" err="1" smtClean="0"/>
                        <a:t>hợp</a:t>
                      </a:r>
                      <a:r>
                        <a:rPr lang="en-US" sz="1500" b="1" baseline="0" dirty="0" smtClean="0"/>
                        <a:t> </a:t>
                      </a:r>
                      <a:r>
                        <a:rPr lang="en-US" sz="1500" b="1" baseline="0" dirty="0" err="1" smtClean="0"/>
                        <a:t>chất</a:t>
                      </a:r>
                      <a:r>
                        <a:rPr lang="en-US" sz="1500" b="1" baseline="0" dirty="0" smtClean="0"/>
                        <a:t> </a:t>
                      </a:r>
                      <a:r>
                        <a:rPr lang="en-US" sz="1500" b="1" baseline="0" dirty="0" err="1" smtClean="0"/>
                        <a:t>hữu</a:t>
                      </a:r>
                      <a:r>
                        <a:rPr lang="en-US" sz="1500" b="1" baseline="0" dirty="0" smtClean="0"/>
                        <a:t> </a:t>
                      </a:r>
                      <a:r>
                        <a:rPr lang="en-US" sz="1500" b="1" baseline="0" dirty="0" err="1" smtClean="0"/>
                        <a:t>cơ</a:t>
                      </a:r>
                      <a:endParaRPr lang="en-US" sz="1500" b="1" dirty="0"/>
                    </a:p>
                  </a:txBody>
                  <a:tcPr/>
                </a:tc>
                <a:tc>
                  <a:txBody>
                    <a:bodyPr/>
                    <a:lstStyle/>
                    <a:p>
                      <a:r>
                        <a:rPr lang="en-US" sz="1500" b="1" dirty="0" err="1" smtClean="0"/>
                        <a:t>Hỗ</a:t>
                      </a:r>
                      <a:r>
                        <a:rPr lang="en-US" sz="1500" b="1" baseline="0" dirty="0" smtClean="0"/>
                        <a:t> </a:t>
                      </a:r>
                      <a:r>
                        <a:rPr lang="en-US" sz="1500" b="1" baseline="0" dirty="0" err="1" smtClean="0"/>
                        <a:t>trợ</a:t>
                      </a:r>
                      <a:r>
                        <a:rPr lang="en-US" sz="1500" b="1" baseline="0" dirty="0" smtClean="0"/>
                        <a:t> - </a:t>
                      </a:r>
                      <a:r>
                        <a:rPr lang="en-US" sz="1500" b="1" baseline="0" dirty="0" err="1" smtClean="0"/>
                        <a:t>Cộng</a:t>
                      </a:r>
                      <a:r>
                        <a:rPr lang="en-US" sz="1500" b="1" baseline="0" dirty="0" smtClean="0"/>
                        <a:t> </a:t>
                      </a:r>
                      <a:r>
                        <a:rPr lang="en-US" sz="1500" b="1" baseline="0" dirty="0" err="1" smtClean="0"/>
                        <a:t>sinh</a:t>
                      </a:r>
                      <a:endParaRPr lang="en-US" sz="1500"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9920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771" y="425881"/>
            <a:ext cx="5070765" cy="417600"/>
          </a:xfrm>
        </p:spPr>
        <p:txBody>
          <a:bodyPr/>
          <a:lstStyle/>
          <a:p>
            <a:r>
              <a:rPr lang="en-US" sz="2800" dirty="0" err="1"/>
              <a:t>Trên</a:t>
            </a:r>
            <a:r>
              <a:rPr lang="en-US" sz="2800" dirty="0"/>
              <a:t> </a:t>
            </a:r>
            <a:r>
              <a:rPr lang="en-US" sz="2800" dirty="0" err="1"/>
              <a:t>một</a:t>
            </a:r>
            <a:r>
              <a:rPr lang="en-US" sz="2800" dirty="0"/>
              <a:t> </a:t>
            </a:r>
            <a:r>
              <a:rPr lang="en-US" sz="2800" dirty="0" err="1"/>
              <a:t>cánh</a:t>
            </a:r>
            <a:r>
              <a:rPr lang="en-US" sz="2800" dirty="0"/>
              <a:t> </a:t>
            </a:r>
            <a:r>
              <a:rPr lang="en-US" sz="2800" dirty="0" err="1"/>
              <a:t>đồng</a:t>
            </a:r>
            <a:r>
              <a:rPr lang="en-US" sz="2800" dirty="0"/>
              <a:t>  </a:t>
            </a:r>
            <a:r>
              <a:rPr lang="en-US" sz="2800" dirty="0" err="1"/>
              <a:t>lúa</a:t>
            </a:r>
            <a:r>
              <a:rPr lang="en-US" sz="2800" dirty="0"/>
              <a:t>, </a:t>
            </a:r>
            <a:r>
              <a:rPr lang="en-US" sz="2800" dirty="0" err="1"/>
              <a:t>khi</a:t>
            </a:r>
            <a:r>
              <a:rPr lang="en-US" sz="2800" dirty="0"/>
              <a:t> </a:t>
            </a:r>
            <a:r>
              <a:rPr lang="en-US" sz="2800" dirty="0" err="1"/>
              <a:t>cỏ</a:t>
            </a:r>
            <a:r>
              <a:rPr lang="en-US" sz="2800" dirty="0"/>
              <a:t> </a:t>
            </a:r>
            <a:r>
              <a:rPr lang="en-US" sz="2800" dirty="0" err="1"/>
              <a:t>dại</a:t>
            </a:r>
            <a:r>
              <a:rPr lang="en-US" sz="2800" dirty="0"/>
              <a:t> </a:t>
            </a:r>
            <a:r>
              <a:rPr lang="en-US" sz="2800" dirty="0" err="1"/>
              <a:t>phát</a:t>
            </a:r>
            <a:r>
              <a:rPr lang="en-US" sz="2800" dirty="0"/>
              <a:t> </a:t>
            </a:r>
            <a:r>
              <a:rPr lang="en-US" sz="2800" dirty="0" err="1"/>
              <a:t>triển</a:t>
            </a:r>
            <a:r>
              <a:rPr lang="en-US" sz="2800" dirty="0"/>
              <a:t>, </a:t>
            </a:r>
            <a:r>
              <a:rPr lang="en-US" sz="2800" dirty="0" err="1"/>
              <a:t>năng</a:t>
            </a:r>
            <a:r>
              <a:rPr lang="en-US" sz="2800" dirty="0"/>
              <a:t> </a:t>
            </a:r>
            <a:r>
              <a:rPr lang="en-US" sz="2800" dirty="0" err="1"/>
              <a:t>suất</a:t>
            </a:r>
            <a:r>
              <a:rPr lang="en-US" sz="2800" dirty="0"/>
              <a:t> </a:t>
            </a:r>
            <a:r>
              <a:rPr lang="en-US" sz="2800" dirty="0" err="1"/>
              <a:t>lúa</a:t>
            </a:r>
            <a:r>
              <a:rPr lang="en-US" sz="2800" dirty="0"/>
              <a:t> </a:t>
            </a:r>
            <a:r>
              <a:rPr lang="en-US" sz="2800" dirty="0" err="1"/>
              <a:t>giảm</a:t>
            </a:r>
            <a:r>
              <a:rPr lang="en-US" sz="2800" dirty="0"/>
              <a:t>.</a:t>
            </a:r>
          </a:p>
        </p:txBody>
      </p:sp>
      <p:pic>
        <p:nvPicPr>
          <p:cNvPr id="3" name="Picture 2"/>
          <p:cNvPicPr>
            <a:picLocks noChangeAspect="1"/>
          </p:cNvPicPr>
          <p:nvPr/>
        </p:nvPicPr>
        <p:blipFill>
          <a:blip r:embed="rId2"/>
          <a:stretch>
            <a:fillRect/>
          </a:stretch>
        </p:blipFill>
        <p:spPr>
          <a:xfrm>
            <a:off x="2072771" y="1037358"/>
            <a:ext cx="4790642" cy="3285259"/>
          </a:xfrm>
          <a:prstGeom prst="rect">
            <a:avLst/>
          </a:prstGeom>
          <a:ln>
            <a:noFill/>
          </a:ln>
          <a:effectLst>
            <a:softEdge rad="112500"/>
          </a:effectLst>
        </p:spPr>
      </p:pic>
      <p:sp>
        <p:nvSpPr>
          <p:cNvPr id="4" name="Title 1">
            <a:extLst>
              <a:ext uri="{FF2B5EF4-FFF2-40B4-BE49-F238E27FC236}">
                <a16:creationId xmlns:a16="http://schemas.microsoft.com/office/drawing/2014/main" id="{30D3899E-46EE-4857-8F20-D7D9D8A0885B}"/>
              </a:ext>
            </a:extLst>
          </p:cNvPr>
          <p:cNvSpPr txBox="1">
            <a:spLocks/>
          </p:cNvSpPr>
          <p:nvPr/>
        </p:nvSpPr>
        <p:spPr>
          <a:xfrm>
            <a:off x="888207" y="2019000"/>
            <a:ext cx="1184564" cy="475116"/>
          </a:xfrm>
          <a:prstGeom prst="rect">
            <a:avLst/>
          </a:prstGeom>
          <a:solidFill>
            <a:schemeClr val="bg1">
              <a:lumMod val="9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dirty="0"/>
              <a:t>LÚA</a:t>
            </a:r>
          </a:p>
        </p:txBody>
      </p:sp>
      <p:sp>
        <p:nvSpPr>
          <p:cNvPr id="5" name="Title 1">
            <a:extLst>
              <a:ext uri="{FF2B5EF4-FFF2-40B4-BE49-F238E27FC236}">
                <a16:creationId xmlns:a16="http://schemas.microsoft.com/office/drawing/2014/main" id="{30D3899E-46EE-4857-8F20-D7D9D8A0885B}"/>
              </a:ext>
            </a:extLst>
          </p:cNvPr>
          <p:cNvSpPr txBox="1">
            <a:spLocks/>
          </p:cNvSpPr>
          <p:nvPr/>
        </p:nvSpPr>
        <p:spPr>
          <a:xfrm>
            <a:off x="3669507" y="4250178"/>
            <a:ext cx="1941584" cy="475116"/>
          </a:xfrm>
          <a:prstGeom prst="rect">
            <a:avLst/>
          </a:prstGeom>
          <a:solidFill>
            <a:schemeClr val="bg1">
              <a:lumMod val="9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dirty="0"/>
              <a:t>CỎ DẠI</a:t>
            </a:r>
          </a:p>
        </p:txBody>
      </p:sp>
      <p:cxnSp>
        <p:nvCxnSpPr>
          <p:cNvPr id="7" name="Straight Arrow Connector 6"/>
          <p:cNvCxnSpPr>
            <a:stCxn id="4" idx="3"/>
          </p:cNvCxnSpPr>
          <p:nvPr/>
        </p:nvCxnSpPr>
        <p:spPr>
          <a:xfrm>
            <a:off x="2072771" y="2256558"/>
            <a:ext cx="483393" cy="0"/>
          </a:xfrm>
          <a:prstGeom prst="straightConnector1">
            <a:avLst/>
          </a:prstGeom>
          <a:ln>
            <a:solidFill>
              <a:schemeClr val="bg1"/>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a:stCxn id="5" idx="0"/>
          </p:cNvCxnSpPr>
          <p:nvPr/>
        </p:nvCxnSpPr>
        <p:spPr>
          <a:xfrm flipH="1" flipV="1">
            <a:off x="3906982" y="3138055"/>
            <a:ext cx="733317" cy="111212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a:stCxn id="5" idx="0"/>
          </p:cNvCxnSpPr>
          <p:nvPr/>
        </p:nvCxnSpPr>
        <p:spPr>
          <a:xfrm flipV="1">
            <a:off x="4640299" y="3304309"/>
            <a:ext cx="503201" cy="94586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3" name="Title 1">
            <a:extLst>
              <a:ext uri="{FF2B5EF4-FFF2-40B4-BE49-F238E27FC236}">
                <a16:creationId xmlns:a16="http://schemas.microsoft.com/office/drawing/2014/main" id="{30D3899E-46EE-4857-8F20-D7D9D8A0885B}"/>
              </a:ext>
            </a:extLst>
          </p:cNvPr>
          <p:cNvSpPr txBox="1">
            <a:spLocks/>
          </p:cNvSpPr>
          <p:nvPr/>
        </p:nvSpPr>
        <p:spPr>
          <a:xfrm>
            <a:off x="6863413" y="1974421"/>
            <a:ext cx="2162600" cy="1039389"/>
          </a:xfrm>
          <a:prstGeom prst="rect">
            <a:avLst/>
          </a:prstGeom>
          <a:solidFill>
            <a:schemeClr val="bg2">
              <a:lumMod val="60000"/>
              <a:lumOff val="4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ĐỐI ĐỊCH - CẠNH TRANH</a:t>
            </a:r>
          </a:p>
        </p:txBody>
      </p:sp>
    </p:spTree>
    <p:extLst>
      <p:ext uri="{BB962C8B-B14F-4D97-AF65-F5344CB8AC3E}">
        <p14:creationId xmlns:p14="http://schemas.microsoft.com/office/powerpoint/2010/main" val="38995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Rận và bét sống bám trên da trâu bò. Chúng sống được nhờ hút máu cùa trâu, bò.</a:t>
            </a:r>
            <a:endParaRPr lang="en-US" dirty="0"/>
          </a:p>
        </p:txBody>
      </p:sp>
      <p:pic>
        <p:nvPicPr>
          <p:cNvPr id="3" name="Picture 2"/>
          <p:cNvPicPr>
            <a:picLocks noChangeAspect="1"/>
          </p:cNvPicPr>
          <p:nvPr/>
        </p:nvPicPr>
        <p:blipFill>
          <a:blip r:embed="rId2"/>
          <a:stretch>
            <a:fillRect/>
          </a:stretch>
        </p:blipFill>
        <p:spPr>
          <a:xfrm>
            <a:off x="912766" y="1727515"/>
            <a:ext cx="3397357" cy="2418457"/>
          </a:xfrm>
          <a:prstGeom prst="rect">
            <a:avLst/>
          </a:prstGeom>
        </p:spPr>
      </p:pic>
      <p:pic>
        <p:nvPicPr>
          <p:cNvPr id="4" name="Picture 3"/>
          <p:cNvPicPr>
            <a:picLocks noChangeAspect="1"/>
          </p:cNvPicPr>
          <p:nvPr/>
        </p:nvPicPr>
        <p:blipFill>
          <a:blip r:embed="rId3"/>
          <a:stretch>
            <a:fillRect/>
          </a:stretch>
        </p:blipFill>
        <p:spPr>
          <a:xfrm>
            <a:off x="4894118" y="1852192"/>
            <a:ext cx="3259282" cy="2169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a:extLst>
              <a:ext uri="{FF2B5EF4-FFF2-40B4-BE49-F238E27FC236}">
                <a16:creationId xmlns:a16="http://schemas.microsoft.com/office/drawing/2014/main" id="{30D3899E-46EE-4857-8F20-D7D9D8A0885B}"/>
              </a:ext>
            </a:extLst>
          </p:cNvPr>
          <p:cNvSpPr txBox="1">
            <a:spLocks/>
          </p:cNvSpPr>
          <p:nvPr/>
        </p:nvSpPr>
        <p:spPr>
          <a:xfrm>
            <a:off x="1085955" y="4261845"/>
            <a:ext cx="6972090" cy="779319"/>
          </a:xfrm>
          <a:prstGeom prst="rect">
            <a:avLst/>
          </a:prstGeom>
          <a:solidFill>
            <a:schemeClr val="bg2">
              <a:lumMod val="60000"/>
              <a:lumOff val="4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ĐỐI ĐỊCH – KÍ SINH</a:t>
            </a:r>
          </a:p>
        </p:txBody>
      </p:sp>
    </p:spTree>
    <p:extLst>
      <p:ext uri="{BB962C8B-B14F-4D97-AF65-F5344CB8AC3E}">
        <p14:creationId xmlns:p14="http://schemas.microsoft.com/office/powerpoint/2010/main" val="35460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Địa</a:t>
            </a:r>
            <a:r>
              <a:rPr lang="en-US" dirty="0"/>
              <a:t> y </a:t>
            </a:r>
            <a:r>
              <a:rPr lang="en-US" dirty="0" err="1"/>
              <a:t>sống</a:t>
            </a:r>
            <a:r>
              <a:rPr lang="en-US" dirty="0"/>
              <a:t> </a:t>
            </a:r>
            <a:r>
              <a:rPr lang="en-US" dirty="0" err="1"/>
              <a:t>bám</a:t>
            </a:r>
            <a:r>
              <a:rPr lang="en-US" dirty="0"/>
              <a:t> </a:t>
            </a:r>
            <a:r>
              <a:rPr lang="en-US" dirty="0" err="1"/>
              <a:t>trên</a:t>
            </a:r>
            <a:r>
              <a:rPr lang="en-US" dirty="0"/>
              <a:t> </a:t>
            </a:r>
            <a:r>
              <a:rPr lang="en-US" dirty="0" err="1"/>
              <a:t>cành</a:t>
            </a:r>
            <a:r>
              <a:rPr lang="en-US" dirty="0"/>
              <a:t> </a:t>
            </a:r>
            <a:r>
              <a:rPr lang="en-US" dirty="0" err="1"/>
              <a:t>cây</a:t>
            </a:r>
            <a:r>
              <a:rPr lang="en-US" dirty="0"/>
              <a:t> (</a:t>
            </a:r>
            <a:r>
              <a:rPr lang="en-US" dirty="0" err="1"/>
              <a:t>địa</a:t>
            </a:r>
            <a:r>
              <a:rPr lang="en-US" dirty="0"/>
              <a:t> y </a:t>
            </a:r>
            <a:r>
              <a:rPr lang="en-US" dirty="0" err="1"/>
              <a:t>có</a:t>
            </a:r>
            <a:r>
              <a:rPr lang="en-US" dirty="0"/>
              <a:t> </a:t>
            </a:r>
            <a:r>
              <a:rPr lang="en-US" dirty="0" err="1"/>
              <a:t>lợi</a:t>
            </a:r>
            <a:r>
              <a:rPr lang="en-US" dirty="0"/>
              <a:t> </a:t>
            </a:r>
            <a:r>
              <a:rPr lang="en-US" dirty="0" err="1"/>
              <a:t>còn</a:t>
            </a:r>
            <a:r>
              <a:rPr lang="en-US" dirty="0"/>
              <a:t> </a:t>
            </a:r>
            <a:r>
              <a:rPr lang="en-US" dirty="0" err="1"/>
              <a:t>cây</a:t>
            </a:r>
            <a:r>
              <a:rPr lang="en-US" dirty="0"/>
              <a:t> </a:t>
            </a:r>
            <a:r>
              <a:rPr lang="en-US" dirty="0" err="1"/>
              <a:t>không</a:t>
            </a:r>
            <a:r>
              <a:rPr lang="en-US" dirty="0"/>
              <a:t> </a:t>
            </a:r>
            <a:r>
              <a:rPr lang="en-US" dirty="0" err="1"/>
              <a:t>có</a:t>
            </a:r>
            <a:r>
              <a:rPr lang="en-US" dirty="0"/>
              <a:t> </a:t>
            </a:r>
            <a:r>
              <a:rPr lang="en-US" dirty="0" err="1"/>
              <a:t>hại</a:t>
            </a:r>
            <a:r>
              <a:rPr lang="en-US" dirty="0"/>
              <a:t> </a:t>
            </a:r>
            <a:r>
              <a:rPr lang="en-US" dirty="0" err="1"/>
              <a:t>cũng</a:t>
            </a:r>
            <a:r>
              <a:rPr lang="en-US" dirty="0"/>
              <a:t> </a:t>
            </a:r>
            <a:r>
              <a:rPr lang="en-US" dirty="0" err="1"/>
              <a:t>không</a:t>
            </a:r>
            <a:r>
              <a:rPr lang="en-US" dirty="0"/>
              <a:t> </a:t>
            </a:r>
            <a:r>
              <a:rPr lang="en-US" dirty="0" err="1"/>
              <a:t>lợi</a:t>
            </a:r>
            <a:r>
              <a:rPr lang="en-US" dirty="0"/>
              <a:t>).</a:t>
            </a:r>
          </a:p>
        </p:txBody>
      </p:sp>
      <p:pic>
        <p:nvPicPr>
          <p:cNvPr id="3" name="Picture 2"/>
          <p:cNvPicPr>
            <a:picLocks noChangeAspect="1"/>
          </p:cNvPicPr>
          <p:nvPr/>
        </p:nvPicPr>
        <p:blipFill>
          <a:blip r:embed="rId2"/>
          <a:stretch>
            <a:fillRect/>
          </a:stretch>
        </p:blipFill>
        <p:spPr>
          <a:xfrm>
            <a:off x="820882" y="1508870"/>
            <a:ext cx="3136755" cy="2356547"/>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4675909" y="1508869"/>
            <a:ext cx="2835419" cy="2356547"/>
          </a:xfrm>
          <a:prstGeom prst="rect">
            <a:avLst/>
          </a:prstGeom>
          <a:ln>
            <a:noFill/>
          </a:ln>
          <a:effectLst>
            <a:softEdge rad="112500"/>
          </a:effectLst>
        </p:spPr>
      </p:pic>
      <p:sp>
        <p:nvSpPr>
          <p:cNvPr id="5" name="Title 1">
            <a:extLst>
              <a:ext uri="{FF2B5EF4-FFF2-40B4-BE49-F238E27FC236}">
                <a16:creationId xmlns:a16="http://schemas.microsoft.com/office/drawing/2014/main" id="{30D3899E-46EE-4857-8F20-D7D9D8A0885B}"/>
              </a:ext>
            </a:extLst>
          </p:cNvPr>
          <p:cNvSpPr txBox="1">
            <a:spLocks/>
          </p:cNvSpPr>
          <p:nvPr/>
        </p:nvSpPr>
        <p:spPr>
          <a:xfrm>
            <a:off x="1085955" y="4027625"/>
            <a:ext cx="6972090" cy="779319"/>
          </a:xfrm>
          <a:prstGeom prst="rect">
            <a:avLst/>
          </a:prstGeom>
          <a:solidFill>
            <a:schemeClr val="bg2">
              <a:lumMod val="60000"/>
              <a:lumOff val="4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HỖ TRỢ – HỘI SINH</a:t>
            </a:r>
          </a:p>
        </p:txBody>
      </p:sp>
    </p:spTree>
    <p:extLst>
      <p:ext uri="{BB962C8B-B14F-4D97-AF65-F5344CB8AC3E}">
        <p14:creationId xmlns:p14="http://schemas.microsoft.com/office/powerpoint/2010/main" val="408296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18" y="539400"/>
            <a:ext cx="8101882" cy="417600"/>
          </a:xfrm>
        </p:spPr>
        <p:txBody>
          <a:bodyPr/>
          <a:lstStyle/>
          <a:p>
            <a:r>
              <a:rPr lang="vi-VN" dirty="0"/>
              <a:t>Cá ép bám vào rùa biển, nhờ đó cá được đưa đi xa.</a:t>
            </a:r>
            <a:endParaRPr lang="en-US" dirty="0"/>
          </a:p>
        </p:txBody>
      </p:sp>
      <p:pic>
        <p:nvPicPr>
          <p:cNvPr id="3" name="Picture 2"/>
          <p:cNvPicPr>
            <a:picLocks noChangeAspect="1"/>
          </p:cNvPicPr>
          <p:nvPr/>
        </p:nvPicPr>
        <p:blipFill>
          <a:blip r:embed="rId2"/>
          <a:stretch>
            <a:fillRect/>
          </a:stretch>
        </p:blipFill>
        <p:spPr>
          <a:xfrm>
            <a:off x="1878917" y="1122651"/>
            <a:ext cx="4988284" cy="2954599"/>
          </a:xfrm>
          <a:prstGeom prst="rect">
            <a:avLst/>
          </a:prstGeom>
          <a:ln>
            <a:noFill/>
          </a:ln>
          <a:effectLst>
            <a:softEdge rad="112500"/>
          </a:effectLst>
        </p:spPr>
      </p:pic>
      <p:sp>
        <p:nvSpPr>
          <p:cNvPr id="4" name="Title 1">
            <a:extLst>
              <a:ext uri="{FF2B5EF4-FFF2-40B4-BE49-F238E27FC236}">
                <a16:creationId xmlns:a16="http://schemas.microsoft.com/office/drawing/2014/main" id="{30D3899E-46EE-4857-8F20-D7D9D8A0885B}"/>
              </a:ext>
            </a:extLst>
          </p:cNvPr>
          <p:cNvSpPr txBox="1">
            <a:spLocks/>
          </p:cNvSpPr>
          <p:nvPr/>
        </p:nvSpPr>
        <p:spPr>
          <a:xfrm>
            <a:off x="1085955" y="4027625"/>
            <a:ext cx="6972090" cy="779319"/>
          </a:xfrm>
          <a:prstGeom prst="rect">
            <a:avLst/>
          </a:prstGeom>
          <a:solidFill>
            <a:schemeClr val="bg2">
              <a:lumMod val="60000"/>
              <a:lumOff val="4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HỖ TRỢ – HỘI SINH</a:t>
            </a:r>
          </a:p>
        </p:txBody>
      </p:sp>
    </p:spTree>
    <p:extLst>
      <p:ext uri="{BB962C8B-B14F-4D97-AF65-F5344CB8AC3E}">
        <p14:creationId xmlns:p14="http://schemas.microsoft.com/office/powerpoint/2010/main" val="30183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Dê</a:t>
            </a:r>
            <a:r>
              <a:rPr lang="en-US" dirty="0"/>
              <a:t> </a:t>
            </a:r>
            <a:r>
              <a:rPr lang="en-US" dirty="0" err="1"/>
              <a:t>và</a:t>
            </a:r>
            <a:r>
              <a:rPr lang="en-US" dirty="0"/>
              <a:t> </a:t>
            </a:r>
            <a:r>
              <a:rPr lang="en-US" dirty="0" err="1"/>
              <a:t>bò</a:t>
            </a:r>
            <a:r>
              <a:rPr lang="en-US" dirty="0"/>
              <a:t> </a:t>
            </a:r>
            <a:r>
              <a:rPr lang="en-US" dirty="0" err="1"/>
              <a:t>cùng</a:t>
            </a:r>
            <a:r>
              <a:rPr lang="en-US" dirty="0"/>
              <a:t> </a:t>
            </a:r>
            <a:r>
              <a:rPr lang="en-US" dirty="0" err="1"/>
              <a:t>ăn</a:t>
            </a:r>
            <a:r>
              <a:rPr lang="en-US" dirty="0"/>
              <a:t> </a:t>
            </a:r>
            <a:r>
              <a:rPr lang="en-US" dirty="0" err="1"/>
              <a:t>cỏ</a:t>
            </a:r>
            <a:r>
              <a:rPr lang="en-US" dirty="0"/>
              <a:t> </a:t>
            </a:r>
            <a:r>
              <a:rPr lang="en-US" dirty="0" err="1"/>
              <a:t>trên</a:t>
            </a:r>
            <a:r>
              <a:rPr lang="en-US" dirty="0"/>
              <a:t> </a:t>
            </a:r>
            <a:r>
              <a:rPr lang="en-US" dirty="0" err="1"/>
              <a:t>một</a:t>
            </a:r>
            <a:r>
              <a:rPr lang="en-US" dirty="0"/>
              <a:t> </a:t>
            </a:r>
            <a:r>
              <a:rPr lang="en-US" dirty="0" err="1"/>
              <a:t>cánh</a:t>
            </a:r>
            <a:r>
              <a:rPr lang="en-US" dirty="0"/>
              <a:t> </a:t>
            </a:r>
            <a:r>
              <a:rPr lang="en-US" dirty="0" err="1"/>
              <a:t>đồng</a:t>
            </a:r>
            <a:r>
              <a:rPr lang="en-US" dirty="0"/>
              <a:t>.</a:t>
            </a:r>
          </a:p>
        </p:txBody>
      </p:sp>
      <p:pic>
        <p:nvPicPr>
          <p:cNvPr id="3" name="Picture 2"/>
          <p:cNvPicPr>
            <a:picLocks noChangeAspect="1"/>
          </p:cNvPicPr>
          <p:nvPr/>
        </p:nvPicPr>
        <p:blipFill>
          <a:blip r:embed="rId2"/>
          <a:stretch>
            <a:fillRect/>
          </a:stretch>
        </p:blipFill>
        <p:spPr>
          <a:xfrm>
            <a:off x="2441864" y="1220629"/>
            <a:ext cx="3917805" cy="2607121"/>
          </a:xfrm>
          <a:prstGeom prst="rect">
            <a:avLst/>
          </a:prstGeom>
          <a:ln>
            <a:noFill/>
          </a:ln>
          <a:effectLst>
            <a:softEdge rad="112500"/>
          </a:effectLst>
        </p:spPr>
      </p:pic>
      <p:sp>
        <p:nvSpPr>
          <p:cNvPr id="4" name="Title 1">
            <a:extLst>
              <a:ext uri="{FF2B5EF4-FFF2-40B4-BE49-F238E27FC236}">
                <a16:creationId xmlns:a16="http://schemas.microsoft.com/office/drawing/2014/main" id="{30D3899E-46EE-4857-8F20-D7D9D8A0885B}"/>
              </a:ext>
            </a:extLst>
          </p:cNvPr>
          <p:cNvSpPr txBox="1">
            <a:spLocks/>
          </p:cNvSpPr>
          <p:nvPr/>
        </p:nvSpPr>
        <p:spPr>
          <a:xfrm>
            <a:off x="6510122" y="2119894"/>
            <a:ext cx="2162600" cy="1039389"/>
          </a:xfrm>
          <a:prstGeom prst="rect">
            <a:avLst/>
          </a:prstGeom>
          <a:solidFill>
            <a:schemeClr val="bg2">
              <a:lumMod val="60000"/>
              <a:lumOff val="4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ĐỐI ĐỊCH - CẠNH TRANH</a:t>
            </a:r>
          </a:p>
        </p:txBody>
      </p:sp>
    </p:spTree>
    <p:extLst>
      <p:ext uri="{BB962C8B-B14F-4D97-AF65-F5344CB8AC3E}">
        <p14:creationId xmlns:p14="http://schemas.microsoft.com/office/powerpoint/2010/main" val="53650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 </a:t>
            </a:r>
            <a:r>
              <a:rPr lang="en-US" dirty="0" err="1"/>
              <a:t>khuẩn</a:t>
            </a:r>
            <a:r>
              <a:rPr lang="en-US" dirty="0"/>
              <a:t> </a:t>
            </a:r>
            <a:r>
              <a:rPr lang="en-US" dirty="0" err="1"/>
              <a:t>sống</a:t>
            </a:r>
            <a:r>
              <a:rPr lang="en-US" dirty="0"/>
              <a:t> </a:t>
            </a:r>
            <a:r>
              <a:rPr lang="en-US" dirty="0" err="1"/>
              <a:t>trong</a:t>
            </a:r>
            <a:r>
              <a:rPr lang="en-US" dirty="0"/>
              <a:t> </a:t>
            </a:r>
            <a:r>
              <a:rPr lang="en-US" dirty="0" err="1"/>
              <a:t>nốt</a:t>
            </a:r>
            <a:r>
              <a:rPr lang="en-US" dirty="0"/>
              <a:t> </a:t>
            </a:r>
            <a:r>
              <a:rPr lang="en-US" dirty="0" err="1"/>
              <a:t>sần</a:t>
            </a:r>
            <a:r>
              <a:rPr lang="en-US" dirty="0"/>
              <a:t> ờ </a:t>
            </a:r>
            <a:r>
              <a:rPr lang="en-US" dirty="0" err="1"/>
              <a:t>rễ</a:t>
            </a:r>
            <a:r>
              <a:rPr lang="en-US" dirty="0"/>
              <a:t> </a:t>
            </a:r>
            <a:r>
              <a:rPr lang="en-US" dirty="0" err="1"/>
              <a:t>cây</a:t>
            </a:r>
            <a:r>
              <a:rPr lang="en-US" dirty="0"/>
              <a:t> </a:t>
            </a:r>
            <a:r>
              <a:rPr lang="en-US" dirty="0" err="1"/>
              <a:t>họ</a:t>
            </a:r>
            <a:r>
              <a:rPr lang="en-US" dirty="0"/>
              <a:t> </a:t>
            </a:r>
            <a:r>
              <a:rPr lang="en-US" dirty="0" err="1"/>
              <a:t>Đậu</a:t>
            </a:r>
            <a:r>
              <a:rPr lang="en-US" dirty="0"/>
              <a:t> (</a:t>
            </a:r>
            <a:r>
              <a:rPr lang="en-US" dirty="0" err="1"/>
              <a:t>hình</a:t>
            </a:r>
            <a:r>
              <a:rPr lang="en-US" dirty="0"/>
              <a:t> 44.3).</a:t>
            </a:r>
          </a:p>
        </p:txBody>
      </p:sp>
      <p:pic>
        <p:nvPicPr>
          <p:cNvPr id="3" name="Picture 2"/>
          <p:cNvPicPr>
            <a:picLocks noChangeAspect="1"/>
          </p:cNvPicPr>
          <p:nvPr/>
        </p:nvPicPr>
        <p:blipFill rotWithShape="1">
          <a:blip r:embed="rId2"/>
          <a:srcRect t="42339"/>
          <a:stretch/>
        </p:blipFill>
        <p:spPr>
          <a:xfrm>
            <a:off x="1404886" y="1205345"/>
            <a:ext cx="6097350" cy="3246262"/>
          </a:xfrm>
          <a:prstGeom prst="rect">
            <a:avLst/>
          </a:prstGeom>
          <a:ln>
            <a:noFill/>
          </a:ln>
          <a:effectLst>
            <a:softEdge rad="112500"/>
          </a:effectLst>
        </p:spPr>
      </p:pic>
      <p:sp>
        <p:nvSpPr>
          <p:cNvPr id="4" name="Title 1">
            <a:extLst>
              <a:ext uri="{FF2B5EF4-FFF2-40B4-BE49-F238E27FC236}">
                <a16:creationId xmlns:a16="http://schemas.microsoft.com/office/drawing/2014/main" id="{30D3899E-46EE-4857-8F20-D7D9D8A0885B}"/>
              </a:ext>
            </a:extLst>
          </p:cNvPr>
          <p:cNvSpPr txBox="1">
            <a:spLocks/>
          </p:cNvSpPr>
          <p:nvPr/>
        </p:nvSpPr>
        <p:spPr>
          <a:xfrm>
            <a:off x="2042469" y="4346565"/>
            <a:ext cx="4512671" cy="475116"/>
          </a:xfrm>
          <a:prstGeom prst="rect">
            <a:avLst/>
          </a:prstGeom>
          <a:solidFill>
            <a:schemeClr val="bg1">
              <a:lumMod val="9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a:t>HỖ TRỢ - CỘNG SINH</a:t>
            </a:r>
            <a:endParaRPr lang="en-US" dirty="0"/>
          </a:p>
        </p:txBody>
      </p:sp>
    </p:spTree>
    <p:extLst>
      <p:ext uri="{BB962C8B-B14F-4D97-AF65-F5344CB8AC3E}">
        <p14:creationId xmlns:p14="http://schemas.microsoft.com/office/powerpoint/2010/main" val="22808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oogle Shape;3575;p66"/>
          <p:cNvGrpSpPr/>
          <p:nvPr/>
        </p:nvGrpSpPr>
        <p:grpSpPr>
          <a:xfrm>
            <a:off x="7677742" y="3669418"/>
            <a:ext cx="593750" cy="1382375"/>
            <a:chOff x="7648150" y="2767200"/>
            <a:chExt cx="593750" cy="1382375"/>
          </a:xfrm>
        </p:grpSpPr>
        <p:sp>
          <p:nvSpPr>
            <p:cNvPr id="34" name="Google Shape;3576;p66"/>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77;p66"/>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78;p66"/>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79;p66"/>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80;p66"/>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81;p66"/>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82;p66"/>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83;p66"/>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84;p66"/>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85;p66"/>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86;p66"/>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3587;p66"/>
          <p:cNvGrpSpPr/>
          <p:nvPr/>
        </p:nvGrpSpPr>
        <p:grpSpPr>
          <a:xfrm>
            <a:off x="2908822" y="3840632"/>
            <a:ext cx="929121" cy="884096"/>
            <a:chOff x="307925" y="4041975"/>
            <a:chExt cx="929121" cy="884096"/>
          </a:xfrm>
        </p:grpSpPr>
        <p:sp>
          <p:nvSpPr>
            <p:cNvPr id="46" name="Google Shape;3588;p66"/>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89;p66"/>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90;p66"/>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91;p66"/>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92;p66"/>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3632;p66"/>
          <p:cNvGrpSpPr/>
          <p:nvPr/>
        </p:nvGrpSpPr>
        <p:grpSpPr>
          <a:xfrm>
            <a:off x="8265032" y="2230518"/>
            <a:ext cx="1115589" cy="2813433"/>
            <a:chOff x="7311860" y="2394389"/>
            <a:chExt cx="1115589" cy="2813433"/>
          </a:xfrm>
        </p:grpSpPr>
        <p:sp>
          <p:nvSpPr>
            <p:cNvPr id="52" name="Google Shape;3633;p66"/>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34;p66"/>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35;p66"/>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36;p66"/>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37;p66"/>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38;p66"/>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39;p66"/>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40;p66"/>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41;p66"/>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42;p66"/>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43;p66"/>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3644;p66"/>
            <p:cNvGrpSpPr/>
            <p:nvPr/>
          </p:nvGrpSpPr>
          <p:grpSpPr>
            <a:xfrm>
              <a:off x="7905425" y="3576213"/>
              <a:ext cx="142687" cy="277579"/>
              <a:chOff x="7905425" y="3576213"/>
              <a:chExt cx="142687" cy="277579"/>
            </a:xfrm>
          </p:grpSpPr>
          <p:sp>
            <p:nvSpPr>
              <p:cNvPr id="65" name="Google Shape;3645;p66"/>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46;p66"/>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47;p66"/>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48;p66"/>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49;p66"/>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50;p66"/>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3651;p66"/>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3652;p66"/>
          <p:cNvGrpSpPr/>
          <p:nvPr/>
        </p:nvGrpSpPr>
        <p:grpSpPr>
          <a:xfrm>
            <a:off x="6050351" y="4154718"/>
            <a:ext cx="471165" cy="775747"/>
            <a:chOff x="1789625" y="3319825"/>
            <a:chExt cx="1097775" cy="1807425"/>
          </a:xfrm>
        </p:grpSpPr>
        <p:sp>
          <p:nvSpPr>
            <p:cNvPr id="72" name="Google Shape;3653;p66"/>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54;p66"/>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55;p66"/>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56;p66"/>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57;p66"/>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58;p66"/>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59;p66"/>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60;p66"/>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61;p66"/>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62;p66"/>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63;p66"/>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64;p66"/>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65;p66"/>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66;p66"/>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7;p66"/>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68;p66"/>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69;p66"/>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70;p66"/>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71;p66"/>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72;p66"/>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73;p66"/>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831273" y="374073"/>
            <a:ext cx="7246594" cy="523220"/>
          </a:xfrm>
          <a:prstGeom prst="rect">
            <a:avLst/>
          </a:prstGeom>
          <a:noFill/>
        </p:spPr>
        <p:txBody>
          <a:bodyPr wrap="square" rtlCol="0">
            <a:spAutoFit/>
          </a:bodyPr>
          <a:lstStyle/>
          <a:p>
            <a:pPr algn="ctr"/>
            <a:r>
              <a:rPr lang="en-US" sz="2800" b="1" dirty="0" err="1">
                <a:solidFill>
                  <a:srgbClr val="FF0000"/>
                </a:solidFill>
              </a:rPr>
              <a:t>Câu</a:t>
            </a:r>
            <a:r>
              <a:rPr lang="en-US" sz="2800" b="1" dirty="0">
                <a:solidFill>
                  <a:srgbClr val="FF0000"/>
                </a:solidFill>
              </a:rPr>
              <a:t> 1: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tố</a:t>
            </a:r>
            <a:r>
              <a:rPr lang="en-US" sz="2800" b="1" dirty="0">
                <a:solidFill>
                  <a:srgbClr val="FF0000"/>
                </a:solidFill>
              </a:rPr>
              <a:t> </a:t>
            </a:r>
            <a:r>
              <a:rPr lang="en-US" sz="2800" b="1" dirty="0" err="1">
                <a:solidFill>
                  <a:srgbClr val="FF0000"/>
                </a:solidFill>
              </a:rPr>
              <a:t>sinh</a:t>
            </a:r>
            <a:r>
              <a:rPr lang="en-US" sz="2800" b="1" dirty="0">
                <a:solidFill>
                  <a:srgbClr val="FF0000"/>
                </a:solidFill>
              </a:rPr>
              <a:t> </a:t>
            </a:r>
            <a:r>
              <a:rPr lang="en-US" sz="2800" b="1" dirty="0" err="1">
                <a:solidFill>
                  <a:srgbClr val="FF0000"/>
                </a:solidFill>
              </a:rPr>
              <a:t>thái</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gì</a:t>
            </a:r>
            <a:r>
              <a:rPr lang="en-US" sz="2800" b="1" dirty="0">
                <a:solidFill>
                  <a:srgbClr val="FF0000"/>
                </a:solidFill>
              </a:rPr>
              <a:t>?</a:t>
            </a:r>
          </a:p>
        </p:txBody>
      </p:sp>
      <p:sp>
        <p:nvSpPr>
          <p:cNvPr id="93" name="TextBox 92"/>
          <p:cNvSpPr txBox="1"/>
          <p:nvPr/>
        </p:nvSpPr>
        <p:spPr>
          <a:xfrm>
            <a:off x="353292" y="1956032"/>
            <a:ext cx="8093866" cy="523220"/>
          </a:xfrm>
          <a:prstGeom prst="rect">
            <a:avLst/>
          </a:prstGeom>
          <a:noFill/>
        </p:spPr>
        <p:txBody>
          <a:bodyPr wrap="square" rtlCol="0">
            <a:spAutoFit/>
          </a:bodyPr>
          <a:lstStyle/>
          <a:p>
            <a:pPr algn="ctr"/>
            <a:r>
              <a:rPr lang="en-US" sz="2800" b="1" dirty="0" err="1">
                <a:solidFill>
                  <a:srgbClr val="FF0000"/>
                </a:solidFill>
              </a:rPr>
              <a:t>Câu</a:t>
            </a:r>
            <a:r>
              <a:rPr lang="en-US" sz="2800" b="1" dirty="0">
                <a:solidFill>
                  <a:srgbClr val="FF0000"/>
                </a:solidFill>
              </a:rPr>
              <a:t> 2: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tố</a:t>
            </a:r>
            <a:r>
              <a:rPr lang="en-US" sz="2800" b="1" dirty="0">
                <a:solidFill>
                  <a:srgbClr val="FF0000"/>
                </a:solidFill>
              </a:rPr>
              <a:t> </a:t>
            </a:r>
            <a:r>
              <a:rPr lang="en-US" sz="2800" b="1" dirty="0" err="1">
                <a:solidFill>
                  <a:srgbClr val="FF0000"/>
                </a:solidFill>
              </a:rPr>
              <a:t>sinh</a:t>
            </a:r>
            <a:r>
              <a:rPr lang="en-US" sz="2800" b="1" dirty="0">
                <a:solidFill>
                  <a:srgbClr val="FF0000"/>
                </a:solidFill>
              </a:rPr>
              <a:t> </a:t>
            </a:r>
            <a:r>
              <a:rPr lang="en-US" sz="2800" b="1" dirty="0" err="1">
                <a:solidFill>
                  <a:srgbClr val="FF0000"/>
                </a:solidFill>
              </a:rPr>
              <a:t>thái</a:t>
            </a:r>
            <a:r>
              <a:rPr lang="en-US" sz="2800" b="1" dirty="0">
                <a:solidFill>
                  <a:srgbClr val="FF0000"/>
                </a:solidFill>
              </a:rPr>
              <a:t> </a:t>
            </a:r>
            <a:r>
              <a:rPr lang="en-US" sz="2800" b="1" dirty="0" err="1">
                <a:solidFill>
                  <a:srgbClr val="FF0000"/>
                </a:solidFill>
              </a:rPr>
              <a:t>bao</a:t>
            </a:r>
            <a:r>
              <a:rPr lang="en-US" sz="2800" b="1" dirty="0">
                <a:solidFill>
                  <a:srgbClr val="FF0000"/>
                </a:solidFill>
              </a:rPr>
              <a:t> </a:t>
            </a:r>
            <a:r>
              <a:rPr lang="en-US" sz="2800" b="1" dirty="0" err="1">
                <a:solidFill>
                  <a:srgbClr val="FF0000"/>
                </a:solidFill>
              </a:rPr>
              <a:t>gồm</a:t>
            </a:r>
            <a:r>
              <a:rPr lang="en-US" sz="2800" b="1" dirty="0">
                <a:solidFill>
                  <a:srgbClr val="FF0000"/>
                </a:solidFill>
              </a:rPr>
              <a:t> </a:t>
            </a:r>
            <a:r>
              <a:rPr lang="en-US" sz="2800" b="1" dirty="0" err="1">
                <a:solidFill>
                  <a:srgbClr val="FF0000"/>
                </a:solidFill>
              </a:rPr>
              <a:t>mấy</a:t>
            </a:r>
            <a:r>
              <a:rPr lang="en-US" sz="2800" b="1" dirty="0">
                <a:solidFill>
                  <a:srgbClr val="FF0000"/>
                </a:solidFill>
              </a:rPr>
              <a:t> </a:t>
            </a:r>
            <a:r>
              <a:rPr lang="en-US" sz="2800" b="1" dirty="0" err="1">
                <a:solidFill>
                  <a:srgbClr val="FF0000"/>
                </a:solidFill>
              </a:rPr>
              <a:t>nhóm</a:t>
            </a:r>
            <a:r>
              <a:rPr lang="en-US" sz="2800" b="1" dirty="0">
                <a:solidFill>
                  <a:srgbClr val="FF0000"/>
                </a:solidFill>
              </a:rPr>
              <a:t>?</a:t>
            </a:r>
          </a:p>
        </p:txBody>
      </p:sp>
      <p:sp>
        <p:nvSpPr>
          <p:cNvPr id="3" name="TextBox 2"/>
          <p:cNvSpPr txBox="1"/>
          <p:nvPr/>
        </p:nvSpPr>
        <p:spPr>
          <a:xfrm>
            <a:off x="537612" y="2554443"/>
            <a:ext cx="7985479" cy="461665"/>
          </a:xfrm>
          <a:prstGeom prst="rect">
            <a:avLst/>
          </a:prstGeom>
          <a:noFill/>
        </p:spPr>
        <p:txBody>
          <a:bodyPr wrap="square" rtlCol="0">
            <a:spAutoFit/>
          </a:bodyPr>
          <a:lstStyle/>
          <a:p>
            <a:r>
              <a:rPr lang="en-US" sz="2400" b="1" dirty="0"/>
              <a:t>- </a:t>
            </a:r>
            <a:r>
              <a:rPr lang="en-US" sz="2400" b="1" dirty="0" err="1"/>
              <a:t>Có</a:t>
            </a:r>
            <a:r>
              <a:rPr lang="en-US" sz="2400" b="1" dirty="0"/>
              <a:t> 2 </a:t>
            </a:r>
            <a:r>
              <a:rPr lang="en-US" sz="2400" b="1" dirty="0" err="1"/>
              <a:t>nhóm</a:t>
            </a:r>
            <a:r>
              <a:rPr lang="en-US" sz="2400" b="1" dirty="0"/>
              <a:t>: </a:t>
            </a:r>
            <a:r>
              <a:rPr lang="en-US" sz="2400" b="1" dirty="0" err="1"/>
              <a:t>Nhân</a:t>
            </a:r>
            <a:r>
              <a:rPr lang="en-US" sz="2400" b="1" dirty="0"/>
              <a:t> </a:t>
            </a:r>
            <a:r>
              <a:rPr lang="en-US" sz="2400" b="1" dirty="0" err="1"/>
              <a:t>tố</a:t>
            </a:r>
            <a:r>
              <a:rPr lang="en-US" sz="2400" b="1" dirty="0"/>
              <a:t> </a:t>
            </a:r>
            <a:r>
              <a:rPr lang="en-US" sz="2400" b="1" dirty="0" err="1"/>
              <a:t>vô</a:t>
            </a:r>
            <a:r>
              <a:rPr lang="en-US" sz="2400" b="1" dirty="0"/>
              <a:t> </a:t>
            </a:r>
            <a:r>
              <a:rPr lang="en-US" sz="2400" b="1" dirty="0" err="1"/>
              <a:t>sinh</a:t>
            </a:r>
            <a:r>
              <a:rPr lang="en-US" sz="2400" b="1" dirty="0"/>
              <a:t> </a:t>
            </a:r>
            <a:r>
              <a:rPr lang="en-US" sz="2400" b="1" dirty="0" err="1"/>
              <a:t>và</a:t>
            </a:r>
            <a:r>
              <a:rPr lang="en-US" sz="2400" b="1" dirty="0"/>
              <a:t> </a:t>
            </a:r>
            <a:r>
              <a:rPr lang="en-US" sz="2400" b="1" dirty="0" err="1"/>
              <a:t>nhân</a:t>
            </a:r>
            <a:r>
              <a:rPr lang="en-US" sz="2400" b="1" dirty="0"/>
              <a:t> </a:t>
            </a:r>
            <a:r>
              <a:rPr lang="en-US" sz="2400" b="1" dirty="0" err="1"/>
              <a:t>tố</a:t>
            </a:r>
            <a:r>
              <a:rPr lang="en-US" sz="2400" b="1" dirty="0"/>
              <a:t> </a:t>
            </a:r>
            <a:r>
              <a:rPr lang="en-US" sz="2400" b="1" dirty="0" err="1"/>
              <a:t>hữu</a:t>
            </a:r>
            <a:r>
              <a:rPr lang="en-US" sz="2400" b="1" dirty="0"/>
              <a:t> </a:t>
            </a:r>
            <a:r>
              <a:rPr lang="en-US" sz="2400" b="1" dirty="0" err="1"/>
              <a:t>sinh</a:t>
            </a:r>
            <a:endParaRPr lang="en-US" sz="2400" b="1" dirty="0"/>
          </a:p>
        </p:txBody>
      </p:sp>
      <p:sp>
        <p:nvSpPr>
          <p:cNvPr id="94" name="TextBox 93"/>
          <p:cNvSpPr txBox="1"/>
          <p:nvPr/>
        </p:nvSpPr>
        <p:spPr>
          <a:xfrm>
            <a:off x="2078090" y="3021974"/>
            <a:ext cx="7422372" cy="1015663"/>
          </a:xfrm>
          <a:prstGeom prst="rect">
            <a:avLst/>
          </a:prstGeom>
          <a:noFill/>
        </p:spPr>
        <p:txBody>
          <a:bodyPr wrap="square" rtlCol="0">
            <a:spAutoFit/>
          </a:bodyPr>
          <a:lstStyle/>
          <a:p>
            <a:pPr marL="342900" indent="-342900">
              <a:buFontTx/>
              <a:buChar char="-"/>
            </a:pPr>
            <a:r>
              <a:rPr lang="en-US" sz="2000" b="1" dirty="0" err="1"/>
              <a:t>Nhiệt</a:t>
            </a:r>
            <a:r>
              <a:rPr lang="en-US" sz="2000" b="1" dirty="0"/>
              <a:t> </a:t>
            </a:r>
            <a:r>
              <a:rPr lang="en-US" sz="2000" b="1" dirty="0" err="1"/>
              <a:t>độ</a:t>
            </a:r>
            <a:endParaRPr lang="en-US" sz="2000" b="1" dirty="0"/>
          </a:p>
          <a:p>
            <a:pPr marL="342900" indent="-342900">
              <a:buFontTx/>
              <a:buChar char="-"/>
            </a:pPr>
            <a:r>
              <a:rPr lang="en-US" sz="2000" b="1" dirty="0" err="1"/>
              <a:t>Độ</a:t>
            </a:r>
            <a:r>
              <a:rPr lang="en-US" sz="2000" b="1" dirty="0"/>
              <a:t> </a:t>
            </a:r>
            <a:r>
              <a:rPr lang="en-US" sz="2000" b="1" dirty="0" err="1"/>
              <a:t>ẩm</a:t>
            </a:r>
            <a:r>
              <a:rPr lang="en-US" sz="2000" b="1" dirty="0"/>
              <a:t>…</a:t>
            </a:r>
          </a:p>
          <a:p>
            <a:pPr marL="342900" indent="-342900">
              <a:buFontTx/>
              <a:buChar char="-"/>
            </a:pPr>
            <a:r>
              <a:rPr lang="en-US" sz="2000" b="1" dirty="0" err="1"/>
              <a:t>Ánh</a:t>
            </a:r>
            <a:r>
              <a:rPr lang="en-US" sz="2000" b="1" dirty="0"/>
              <a:t> </a:t>
            </a:r>
            <a:r>
              <a:rPr lang="en-US" sz="2000" b="1" dirty="0" err="1"/>
              <a:t>sáng</a:t>
            </a:r>
            <a:endParaRPr lang="en-US" sz="2000" b="1" dirty="0"/>
          </a:p>
        </p:txBody>
      </p:sp>
      <p:sp>
        <p:nvSpPr>
          <p:cNvPr id="4" name="Oval 3"/>
          <p:cNvSpPr/>
          <p:nvPr/>
        </p:nvSpPr>
        <p:spPr>
          <a:xfrm>
            <a:off x="5972624" y="3356573"/>
            <a:ext cx="1932709" cy="5299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1273" y="920280"/>
            <a:ext cx="7691818" cy="926729"/>
          </a:xfrm>
          <a:prstGeom prst="rect">
            <a:avLst/>
          </a:prstGeom>
        </p:spPr>
        <p:txBody>
          <a:bodyPr wrap="square">
            <a:spAutoFit/>
          </a:bodyPr>
          <a:lstStyle/>
          <a:p>
            <a:pPr lvl="0">
              <a:lnSpc>
                <a:spcPct val="130000"/>
              </a:lnSpc>
            </a:pPr>
            <a:r>
              <a:rPr lang="en-US" sz="2200" b="1" dirty="0">
                <a:solidFill>
                  <a:schemeClr val="tx1"/>
                </a:solidFill>
              </a:rPr>
              <a:t>- </a:t>
            </a:r>
            <a:r>
              <a:rPr lang="vi-VN" sz="2200" b="1" dirty="0">
                <a:solidFill>
                  <a:schemeClr val="tx1"/>
                </a:solidFill>
              </a:rPr>
              <a:t>Nhân tố sinh thái là những yếu tố của môi trường tác động tới sinh vật.</a:t>
            </a:r>
            <a:endParaRPr lang="en-US" sz="2200" b="1" dirty="0">
              <a:solidFill>
                <a:schemeClr val="tx1"/>
              </a:solidFill>
            </a:endParaRPr>
          </a:p>
        </p:txBody>
      </p:sp>
      <p:sp>
        <p:nvSpPr>
          <p:cNvPr id="95" name="TextBox 94"/>
          <p:cNvSpPr txBox="1"/>
          <p:nvPr/>
        </p:nvSpPr>
        <p:spPr>
          <a:xfrm>
            <a:off x="5666449" y="3031010"/>
            <a:ext cx="7422372" cy="707886"/>
          </a:xfrm>
          <a:prstGeom prst="rect">
            <a:avLst/>
          </a:prstGeom>
          <a:noFill/>
        </p:spPr>
        <p:txBody>
          <a:bodyPr wrap="square" rtlCol="0">
            <a:spAutoFit/>
          </a:bodyPr>
          <a:lstStyle/>
          <a:p>
            <a:pPr marL="342900" indent="-342900">
              <a:buFontTx/>
              <a:buChar char="-"/>
            </a:pPr>
            <a:r>
              <a:rPr lang="en-US" sz="2000" b="1" dirty="0"/>
              <a:t>Con </a:t>
            </a:r>
            <a:r>
              <a:rPr lang="en-US" sz="2000" b="1" dirty="0" err="1"/>
              <a:t>người</a:t>
            </a:r>
            <a:endParaRPr lang="en-US" sz="2000" b="1" dirty="0"/>
          </a:p>
          <a:p>
            <a:pPr marL="342900" indent="-342900">
              <a:buFontTx/>
              <a:buChar char="-"/>
            </a:pPr>
            <a:r>
              <a:rPr lang="en-US" sz="2000" b="1" dirty="0" err="1"/>
              <a:t>Sinh</a:t>
            </a:r>
            <a:r>
              <a:rPr lang="en-US" sz="2000" b="1" dirty="0"/>
              <a:t> </a:t>
            </a:r>
            <a:r>
              <a:rPr lang="en-US" sz="2000" b="1" dirty="0" err="1"/>
              <a:t>vật</a:t>
            </a:r>
            <a:r>
              <a:rPr lang="en-US" sz="2000" b="1" dirty="0"/>
              <a:t> </a:t>
            </a:r>
            <a:r>
              <a:rPr lang="en-US" sz="2000" b="1" dirty="0" err="1"/>
              <a:t>khác</a:t>
            </a:r>
            <a:endParaRPr lang="en-US" sz="2000" b="1" dirty="0"/>
          </a:p>
        </p:txBody>
      </p:sp>
    </p:spTree>
    <p:extLst>
      <p:ext uri="{BB962C8B-B14F-4D97-AF65-F5344CB8AC3E}">
        <p14:creationId xmlns:p14="http://schemas.microsoft.com/office/powerpoint/2010/main" val="379628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barn(inVertical)">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barn(inVertical)">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barn(inVertical)">
                                      <p:cBhvr>
                                        <p:cTn id="32" dur="5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3" grpId="0"/>
      <p:bldP spid="3" grpId="0"/>
      <p:bldP spid="94" grpId="0"/>
      <p:bldP spid="4" grpId="0" animBg="1"/>
      <p:bldP spid="5" grpId="0"/>
      <p:bldP spid="9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Cây</a:t>
            </a:r>
            <a:r>
              <a:rPr lang="en-US" dirty="0"/>
              <a:t> </a:t>
            </a:r>
            <a:r>
              <a:rPr lang="en-US" dirty="0" err="1"/>
              <a:t>nắp</a:t>
            </a:r>
            <a:r>
              <a:rPr lang="en-US" dirty="0"/>
              <a:t> </a:t>
            </a:r>
            <a:r>
              <a:rPr lang="en-US" dirty="0" err="1"/>
              <a:t>ấm</a:t>
            </a:r>
            <a:r>
              <a:rPr lang="en-US" dirty="0"/>
              <a:t> </a:t>
            </a:r>
            <a:r>
              <a:rPr lang="en-US" dirty="0" err="1"/>
              <a:t>bắt</a:t>
            </a:r>
            <a:r>
              <a:rPr lang="en-US" dirty="0"/>
              <a:t> </a:t>
            </a:r>
            <a:r>
              <a:rPr lang="en-US" dirty="0" err="1"/>
              <a:t>côn</a:t>
            </a:r>
            <a:r>
              <a:rPr lang="en-US" dirty="0"/>
              <a:t> </a:t>
            </a:r>
            <a:r>
              <a:rPr lang="en-US" dirty="0" err="1"/>
              <a:t>trùng</a:t>
            </a:r>
            <a:r>
              <a:rPr lang="en-US" dirty="0"/>
              <a:t>.</a:t>
            </a:r>
          </a:p>
        </p:txBody>
      </p:sp>
      <p:pic>
        <p:nvPicPr>
          <p:cNvPr id="3" name="Picture 2"/>
          <p:cNvPicPr>
            <a:picLocks noChangeAspect="1"/>
          </p:cNvPicPr>
          <p:nvPr/>
        </p:nvPicPr>
        <p:blipFill>
          <a:blip r:embed="rId2"/>
          <a:stretch>
            <a:fillRect/>
          </a:stretch>
        </p:blipFill>
        <p:spPr>
          <a:xfrm>
            <a:off x="2076450" y="1139103"/>
            <a:ext cx="4762500" cy="3571875"/>
          </a:xfrm>
          <a:prstGeom prst="rect">
            <a:avLst/>
          </a:prstGeom>
          <a:ln>
            <a:noFill/>
          </a:ln>
          <a:effectLst>
            <a:softEdge rad="112500"/>
          </a:effectLst>
        </p:spPr>
      </p:pic>
      <p:sp>
        <p:nvSpPr>
          <p:cNvPr id="4" name="Title 1">
            <a:extLst>
              <a:ext uri="{FF2B5EF4-FFF2-40B4-BE49-F238E27FC236}">
                <a16:creationId xmlns:a16="http://schemas.microsoft.com/office/drawing/2014/main" id="{30D3899E-46EE-4857-8F20-D7D9D8A0885B}"/>
              </a:ext>
            </a:extLst>
          </p:cNvPr>
          <p:cNvSpPr txBox="1">
            <a:spLocks/>
          </p:cNvSpPr>
          <p:nvPr/>
        </p:nvSpPr>
        <p:spPr>
          <a:xfrm>
            <a:off x="6863413" y="1787236"/>
            <a:ext cx="2162600" cy="1995055"/>
          </a:xfrm>
          <a:prstGeom prst="rect">
            <a:avLst/>
          </a:prstGeom>
          <a:solidFill>
            <a:schemeClr val="bg2">
              <a:lumMod val="60000"/>
              <a:lumOff val="4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ĐỐI ĐỊCH – SINH VẬT ĂN SINH VẬT KHÁC</a:t>
            </a:r>
          </a:p>
        </p:txBody>
      </p:sp>
    </p:spTree>
    <p:extLst>
      <p:ext uri="{BB962C8B-B14F-4D97-AF65-F5344CB8AC3E}">
        <p14:creationId xmlns:p14="http://schemas.microsoft.com/office/powerpoint/2010/main" val="98541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2203503" y="2056272"/>
            <a:ext cx="476571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err="1" smtClean="0"/>
              <a:t>Củng</a:t>
            </a:r>
            <a:r>
              <a:rPr lang="en-US" sz="6600" dirty="0" smtClean="0"/>
              <a:t> </a:t>
            </a:r>
            <a:r>
              <a:rPr lang="en-US" sz="6600" dirty="0" err="1" smtClean="0"/>
              <a:t>cố</a:t>
            </a:r>
            <a:endParaRPr sz="6600" dirty="0"/>
          </a:p>
        </p:txBody>
      </p:sp>
      <p:sp>
        <p:nvSpPr>
          <p:cNvPr id="2353" name="Google Shape;2353;p58"/>
          <p:cNvSpPr txBox="1">
            <a:spLocks noGrp="1"/>
          </p:cNvSpPr>
          <p:nvPr>
            <p:ph type="title" idx="2"/>
          </p:nvPr>
        </p:nvSpPr>
        <p:spPr>
          <a:xfrm>
            <a:off x="3870000" y="1097900"/>
            <a:ext cx="140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58"/>
          <p:cNvGrpSpPr/>
          <p:nvPr/>
        </p:nvGrpSpPr>
        <p:grpSpPr>
          <a:xfrm>
            <a:off x="6930460" y="817326"/>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0" name="Google Shape;2370;p58"/>
          <p:cNvSpPr/>
          <p:nvPr/>
        </p:nvSpPr>
        <p:spPr>
          <a:xfrm rot="-2424387" flipH="1">
            <a:off x="7679582" y="2463747"/>
            <a:ext cx="526405" cy="390271"/>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8"/>
          <p:cNvSpPr/>
          <p:nvPr/>
        </p:nvSpPr>
        <p:spPr>
          <a:xfrm rot="-4013520" flipH="1">
            <a:off x="7498175" y="3223234"/>
            <a:ext cx="544617" cy="142790"/>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8"/>
          <p:cNvSpPr/>
          <p:nvPr/>
        </p:nvSpPr>
        <p:spPr>
          <a:xfrm rot="1905842" flipH="1">
            <a:off x="2098443" y="1476346"/>
            <a:ext cx="341869" cy="777423"/>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8"/>
          <p:cNvSpPr/>
          <p:nvPr/>
        </p:nvSpPr>
        <p:spPr>
          <a:xfrm>
            <a:off x="5187123" y="626582"/>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5" name="Google Shape;2375;p58"/>
          <p:cNvGrpSpPr/>
          <p:nvPr/>
        </p:nvGrpSpPr>
        <p:grpSpPr>
          <a:xfrm>
            <a:off x="1383128" y="-275334"/>
            <a:ext cx="1772489" cy="1540322"/>
            <a:chOff x="3274925" y="1917150"/>
            <a:chExt cx="921300" cy="800625"/>
          </a:xfrm>
        </p:grpSpPr>
        <p:sp>
          <p:nvSpPr>
            <p:cNvPr id="2376" name="Google Shape;2376;p5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4" name="Google Shape;2404;p58"/>
          <p:cNvGrpSpPr/>
          <p:nvPr/>
        </p:nvGrpSpPr>
        <p:grpSpPr>
          <a:xfrm>
            <a:off x="865575" y="2280363"/>
            <a:ext cx="1416576" cy="2028513"/>
            <a:chOff x="7623550" y="2053600"/>
            <a:chExt cx="1416576" cy="2028513"/>
          </a:xfrm>
        </p:grpSpPr>
        <p:sp>
          <p:nvSpPr>
            <p:cNvPr id="2405" name="Google Shape;2405;p58"/>
            <p:cNvSpPr/>
            <p:nvPr/>
          </p:nvSpPr>
          <p:spPr>
            <a:xfrm>
              <a:off x="8566674" y="4053680"/>
              <a:ext cx="790" cy="790"/>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8"/>
            <p:cNvSpPr/>
            <p:nvPr/>
          </p:nvSpPr>
          <p:spPr>
            <a:xfrm>
              <a:off x="8380909" y="3477304"/>
              <a:ext cx="266348" cy="582089"/>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8"/>
            <p:cNvSpPr/>
            <p:nvPr/>
          </p:nvSpPr>
          <p:spPr>
            <a:xfrm>
              <a:off x="8455083" y="3920421"/>
              <a:ext cx="36101" cy="116637"/>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8"/>
            <p:cNvSpPr/>
            <p:nvPr/>
          </p:nvSpPr>
          <p:spPr>
            <a:xfrm>
              <a:off x="8417667" y="3512220"/>
              <a:ext cx="105978" cy="511641"/>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8"/>
            <p:cNvSpPr/>
            <p:nvPr/>
          </p:nvSpPr>
          <p:spPr>
            <a:xfrm>
              <a:off x="8443328" y="3503666"/>
              <a:ext cx="47857" cy="126638"/>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8"/>
            <p:cNvSpPr/>
            <p:nvPr/>
          </p:nvSpPr>
          <p:spPr>
            <a:xfrm>
              <a:off x="8494166" y="3689475"/>
              <a:ext cx="105057" cy="335787"/>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8"/>
            <p:cNvSpPr/>
            <p:nvPr/>
          </p:nvSpPr>
          <p:spPr>
            <a:xfrm>
              <a:off x="8542417" y="3927176"/>
              <a:ext cx="15660" cy="111461"/>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8"/>
            <p:cNvSpPr/>
            <p:nvPr/>
          </p:nvSpPr>
          <p:spPr>
            <a:xfrm>
              <a:off x="8537767" y="3671491"/>
              <a:ext cx="43251" cy="165283"/>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8"/>
            <p:cNvSpPr/>
            <p:nvPr/>
          </p:nvSpPr>
          <p:spPr>
            <a:xfrm>
              <a:off x="8467102" y="3494762"/>
              <a:ext cx="60797" cy="192743"/>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8"/>
            <p:cNvSpPr/>
            <p:nvPr/>
          </p:nvSpPr>
          <p:spPr>
            <a:xfrm>
              <a:off x="8370294" y="3768562"/>
              <a:ext cx="101109" cy="112163"/>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8"/>
            <p:cNvSpPr/>
            <p:nvPr/>
          </p:nvSpPr>
          <p:spPr>
            <a:xfrm>
              <a:off x="8561761" y="3663551"/>
              <a:ext cx="59393" cy="110452"/>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8"/>
            <p:cNvSpPr/>
            <p:nvPr/>
          </p:nvSpPr>
          <p:spPr>
            <a:xfrm>
              <a:off x="7623550" y="2053600"/>
              <a:ext cx="1416576" cy="1635419"/>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8"/>
            <p:cNvSpPr/>
            <p:nvPr/>
          </p:nvSpPr>
          <p:spPr>
            <a:xfrm>
              <a:off x="7963673" y="3465197"/>
              <a:ext cx="358640" cy="112075"/>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8"/>
            <p:cNvSpPr/>
            <p:nvPr/>
          </p:nvSpPr>
          <p:spPr>
            <a:xfrm>
              <a:off x="7776855" y="3026379"/>
              <a:ext cx="296396" cy="194497"/>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8"/>
            <p:cNvSpPr/>
            <p:nvPr/>
          </p:nvSpPr>
          <p:spPr>
            <a:xfrm>
              <a:off x="7996571" y="2821488"/>
              <a:ext cx="147693" cy="126068"/>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8"/>
            <p:cNvSpPr/>
            <p:nvPr/>
          </p:nvSpPr>
          <p:spPr>
            <a:xfrm>
              <a:off x="8580140" y="2493076"/>
              <a:ext cx="82686" cy="175943"/>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8"/>
            <p:cNvSpPr/>
            <p:nvPr/>
          </p:nvSpPr>
          <p:spPr>
            <a:xfrm>
              <a:off x="8522897" y="3128670"/>
              <a:ext cx="154800" cy="114751"/>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8"/>
            <p:cNvSpPr/>
            <p:nvPr/>
          </p:nvSpPr>
          <p:spPr>
            <a:xfrm>
              <a:off x="7997975" y="2409120"/>
              <a:ext cx="83870" cy="238275"/>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8"/>
            <p:cNvSpPr/>
            <p:nvPr/>
          </p:nvSpPr>
          <p:spPr>
            <a:xfrm>
              <a:off x="8335685" y="2370081"/>
              <a:ext cx="59920" cy="128744"/>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8"/>
            <p:cNvSpPr/>
            <p:nvPr/>
          </p:nvSpPr>
          <p:spPr>
            <a:xfrm>
              <a:off x="8198653" y="2211775"/>
              <a:ext cx="165854" cy="61718"/>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8"/>
            <p:cNvSpPr/>
            <p:nvPr/>
          </p:nvSpPr>
          <p:spPr>
            <a:xfrm>
              <a:off x="8750377" y="3270220"/>
              <a:ext cx="166117" cy="61937"/>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8"/>
            <p:cNvSpPr/>
            <p:nvPr/>
          </p:nvSpPr>
          <p:spPr>
            <a:xfrm>
              <a:off x="8206023" y="3174464"/>
              <a:ext cx="76720" cy="124577"/>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8"/>
            <p:cNvSpPr/>
            <p:nvPr/>
          </p:nvSpPr>
          <p:spPr>
            <a:xfrm>
              <a:off x="8350511" y="2839780"/>
              <a:ext cx="116900" cy="8544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8"/>
            <p:cNvSpPr/>
            <p:nvPr/>
          </p:nvSpPr>
          <p:spPr>
            <a:xfrm>
              <a:off x="8520792" y="3430456"/>
              <a:ext cx="170723" cy="3105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8"/>
            <p:cNvSpPr/>
            <p:nvPr/>
          </p:nvSpPr>
          <p:spPr>
            <a:xfrm>
              <a:off x="8268529" y="4046758"/>
              <a:ext cx="521467" cy="35355"/>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358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75"/>
                                            </p:tgtEl>
                                            <p:attrNameLst>
                                              <p:attrName>style.visibility</p:attrName>
                                            </p:attrNameLst>
                                          </p:cBhvr>
                                          <p:to>
                                            <p:strVal val="visible"/>
                                          </p:to>
                                        </p:set>
                                        <p:animEffect transition="in" filter="fade">
                                          <p:cBhvr>
                                            <p:cTn id="7" dur="1000"/>
                                            <p:tgtEl>
                                              <p:spTgt spid="2375"/>
                                            </p:tgtEl>
                                          </p:cBhvr>
                                        </p:animEffect>
                                        <p:anim calcmode="lin" valueType="num">
                                          <p:cBhvr>
                                            <p:cTn id="8" dur="1000" fill="hold"/>
                                            <p:tgtEl>
                                              <p:spTgt spid="2375"/>
                                            </p:tgtEl>
                                            <p:attrNameLst>
                                              <p:attrName>ppt_x</p:attrName>
                                            </p:attrNameLst>
                                          </p:cBhvr>
                                          <p:tavLst>
                                            <p:tav tm="0">
                                              <p:val>
                                                <p:strVal val="#ppt_x"/>
                                              </p:val>
                                            </p:tav>
                                            <p:tav tm="100000">
                                              <p:val>
                                                <p:strVal val="#ppt_x"/>
                                              </p:val>
                                            </p:tav>
                                          </p:tavLst>
                                        </p:anim>
                                        <p:anim calcmode="lin" valueType="num">
                                          <p:cBhvr>
                                            <p:cTn id="9" dur="1000" fill="hold"/>
                                            <p:tgtEl>
                                              <p:spTgt spid="23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72"/>
                                            </p:tgtEl>
                                            <p:attrNameLst>
                                              <p:attrName>style.visibility</p:attrName>
                                            </p:attrNameLst>
                                          </p:cBhvr>
                                          <p:to>
                                            <p:strVal val="visible"/>
                                          </p:to>
                                        </p:set>
                                        <p:animEffect transition="in" filter="wipe(up)">
                                          <p:cBhvr>
                                            <p:cTn id="13" dur="500"/>
                                            <p:tgtEl>
                                              <p:spTgt spid="2372"/>
                                            </p:tgtEl>
                                          </p:cBhvr>
                                        </p:animEffect>
                                      </p:childTnLst>
                                    </p:cTn>
                                  </p:par>
                                </p:childTnLst>
                              </p:cTn>
                            </p:par>
                            <p:par>
                              <p:cTn id="14" fill="hold">
                                <p:stCondLst>
                                  <p:cond delay="1500"/>
                                </p:stCondLst>
                                <p:childTnLst>
                                  <p:par>
                                    <p:cTn id="15" presetID="2" presetClass="entr" presetSubtype="1" fill="hold" grpId="0" nodeType="afterEffect" p14:presetBounceEnd="83333">
                                      <p:stCondLst>
                                        <p:cond delay="0"/>
                                      </p:stCondLst>
                                      <p:childTnLst>
                                        <p:set>
                                          <p:cBhvr>
                                            <p:cTn id="16" dur="1" fill="hold">
                                              <p:stCondLst>
                                                <p:cond delay="0"/>
                                              </p:stCondLst>
                                            </p:cTn>
                                            <p:tgtEl>
                                              <p:spTgt spid="2373"/>
                                            </p:tgtEl>
                                            <p:attrNameLst>
                                              <p:attrName>style.visibility</p:attrName>
                                            </p:attrNameLst>
                                          </p:cBhvr>
                                          <p:to>
                                            <p:strVal val="visible"/>
                                          </p:to>
                                        </p:set>
                                        <p:anim calcmode="lin" valueType="num" p14:bounceEnd="83333">
                                          <p:cBhvr additive="base">
                                            <p:cTn id="17" dur="3000" fill="hold"/>
                                            <p:tgtEl>
                                              <p:spTgt spid="2373"/>
                                            </p:tgtEl>
                                            <p:attrNameLst>
                                              <p:attrName>ppt_x</p:attrName>
                                            </p:attrNameLst>
                                          </p:cBhvr>
                                          <p:tavLst>
                                            <p:tav tm="0">
                                              <p:val>
                                                <p:strVal val="#ppt_x"/>
                                              </p:val>
                                            </p:tav>
                                            <p:tav tm="100000">
                                              <p:val>
                                                <p:strVal val="#ppt_x"/>
                                              </p:val>
                                            </p:tav>
                                          </p:tavLst>
                                        </p:anim>
                                        <p:anim calcmode="lin" valueType="num" p14:bounceEnd="83333">
                                          <p:cBhvr additive="base">
                                            <p:cTn id="18" dur="3000" fill="hold"/>
                                            <p:tgtEl>
                                              <p:spTgt spid="237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66667">
                                      <p:stCondLst>
                                        <p:cond delay="750"/>
                                      </p:stCondLst>
                                      <p:childTnLst>
                                        <p:set>
                                          <p:cBhvr>
                                            <p:cTn id="20" dur="1" fill="hold">
                                              <p:stCondLst>
                                                <p:cond delay="0"/>
                                              </p:stCondLst>
                                            </p:cTn>
                                            <p:tgtEl>
                                              <p:spTgt spid="2353"/>
                                            </p:tgtEl>
                                            <p:attrNameLst>
                                              <p:attrName>style.visibility</p:attrName>
                                            </p:attrNameLst>
                                          </p:cBhvr>
                                          <p:to>
                                            <p:strVal val="visible"/>
                                          </p:to>
                                        </p:set>
                                        <p:anim calcmode="lin" valueType="num" p14:bounceEnd="66667">
                                          <p:cBhvr additive="base">
                                            <p:cTn id="21" dur="3000" fill="hold"/>
                                            <p:tgtEl>
                                              <p:spTgt spid="2353"/>
                                            </p:tgtEl>
                                            <p:attrNameLst>
                                              <p:attrName>ppt_x</p:attrName>
                                            </p:attrNameLst>
                                          </p:cBhvr>
                                          <p:tavLst>
                                            <p:tav tm="0">
                                              <p:val>
                                                <p:strVal val="#ppt_x"/>
                                              </p:val>
                                            </p:tav>
                                            <p:tav tm="100000">
                                              <p:val>
                                                <p:strVal val="#ppt_x"/>
                                              </p:val>
                                            </p:tav>
                                          </p:tavLst>
                                        </p:anim>
                                        <p:anim calcmode="lin" valueType="num" p14:bounceEnd="66667">
                                          <p:cBhvr additive="base">
                                            <p:cTn id="22" dur="3000" fill="hold"/>
                                            <p:tgtEl>
                                              <p:spTgt spid="235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66667">
                                      <p:stCondLst>
                                        <p:cond delay="1750"/>
                                      </p:stCondLst>
                                      <p:childTnLst>
                                        <p:set>
                                          <p:cBhvr>
                                            <p:cTn id="24" dur="1" fill="hold">
                                              <p:stCondLst>
                                                <p:cond delay="0"/>
                                              </p:stCondLst>
                                            </p:cTn>
                                            <p:tgtEl>
                                              <p:spTgt spid="2352"/>
                                            </p:tgtEl>
                                            <p:attrNameLst>
                                              <p:attrName>style.visibility</p:attrName>
                                            </p:attrNameLst>
                                          </p:cBhvr>
                                          <p:to>
                                            <p:strVal val="visible"/>
                                          </p:to>
                                        </p:set>
                                        <p:anim calcmode="lin" valueType="num" p14:bounceEnd="66667">
                                          <p:cBhvr additive="base">
                                            <p:cTn id="25" dur="3000" fill="hold"/>
                                            <p:tgtEl>
                                              <p:spTgt spid="2352"/>
                                            </p:tgtEl>
                                            <p:attrNameLst>
                                              <p:attrName>ppt_x</p:attrName>
                                            </p:attrNameLst>
                                          </p:cBhvr>
                                          <p:tavLst>
                                            <p:tav tm="0">
                                              <p:val>
                                                <p:strVal val="#ppt_x"/>
                                              </p:val>
                                            </p:tav>
                                            <p:tav tm="100000">
                                              <p:val>
                                                <p:strVal val="#ppt_x"/>
                                              </p:val>
                                            </p:tav>
                                          </p:tavLst>
                                        </p:anim>
                                        <p:anim calcmode="lin" valueType="num" p14:bounceEnd="66667">
                                          <p:cBhvr additive="base">
                                            <p:cTn id="26" dur="3000" fill="hold"/>
                                            <p:tgtEl>
                                              <p:spTgt spid="23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2" grpId="0"/>
          <p:bldP spid="2353" grpId="0"/>
          <p:bldP spid="2372" grpId="0" animBg="1"/>
          <p:bldP spid="237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75"/>
                                            </p:tgtEl>
                                            <p:attrNameLst>
                                              <p:attrName>style.visibility</p:attrName>
                                            </p:attrNameLst>
                                          </p:cBhvr>
                                          <p:to>
                                            <p:strVal val="visible"/>
                                          </p:to>
                                        </p:set>
                                        <p:animEffect transition="in" filter="fade">
                                          <p:cBhvr>
                                            <p:cTn id="7" dur="1000"/>
                                            <p:tgtEl>
                                              <p:spTgt spid="2375"/>
                                            </p:tgtEl>
                                          </p:cBhvr>
                                        </p:animEffect>
                                        <p:anim calcmode="lin" valueType="num">
                                          <p:cBhvr>
                                            <p:cTn id="8" dur="1000" fill="hold"/>
                                            <p:tgtEl>
                                              <p:spTgt spid="2375"/>
                                            </p:tgtEl>
                                            <p:attrNameLst>
                                              <p:attrName>ppt_x</p:attrName>
                                            </p:attrNameLst>
                                          </p:cBhvr>
                                          <p:tavLst>
                                            <p:tav tm="0">
                                              <p:val>
                                                <p:strVal val="#ppt_x"/>
                                              </p:val>
                                            </p:tav>
                                            <p:tav tm="100000">
                                              <p:val>
                                                <p:strVal val="#ppt_x"/>
                                              </p:val>
                                            </p:tav>
                                          </p:tavLst>
                                        </p:anim>
                                        <p:anim calcmode="lin" valueType="num">
                                          <p:cBhvr>
                                            <p:cTn id="9" dur="1000" fill="hold"/>
                                            <p:tgtEl>
                                              <p:spTgt spid="23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72"/>
                                            </p:tgtEl>
                                            <p:attrNameLst>
                                              <p:attrName>style.visibility</p:attrName>
                                            </p:attrNameLst>
                                          </p:cBhvr>
                                          <p:to>
                                            <p:strVal val="visible"/>
                                          </p:to>
                                        </p:set>
                                        <p:animEffect transition="in" filter="wipe(up)">
                                          <p:cBhvr>
                                            <p:cTn id="13" dur="500"/>
                                            <p:tgtEl>
                                              <p:spTgt spid="2372"/>
                                            </p:tgtEl>
                                          </p:cBhvr>
                                        </p:animEffect>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2373"/>
                                            </p:tgtEl>
                                            <p:attrNameLst>
                                              <p:attrName>style.visibility</p:attrName>
                                            </p:attrNameLst>
                                          </p:cBhvr>
                                          <p:to>
                                            <p:strVal val="visible"/>
                                          </p:to>
                                        </p:set>
                                        <p:anim calcmode="lin" valueType="num">
                                          <p:cBhvr additive="base">
                                            <p:cTn id="17" dur="3000" fill="hold"/>
                                            <p:tgtEl>
                                              <p:spTgt spid="2373"/>
                                            </p:tgtEl>
                                            <p:attrNameLst>
                                              <p:attrName>ppt_x</p:attrName>
                                            </p:attrNameLst>
                                          </p:cBhvr>
                                          <p:tavLst>
                                            <p:tav tm="0">
                                              <p:val>
                                                <p:strVal val="#ppt_x"/>
                                              </p:val>
                                            </p:tav>
                                            <p:tav tm="100000">
                                              <p:val>
                                                <p:strVal val="#ppt_x"/>
                                              </p:val>
                                            </p:tav>
                                          </p:tavLst>
                                        </p:anim>
                                        <p:anim calcmode="lin" valueType="num">
                                          <p:cBhvr additive="base">
                                            <p:cTn id="18" dur="3000" fill="hold"/>
                                            <p:tgtEl>
                                              <p:spTgt spid="237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750"/>
                                      </p:stCondLst>
                                      <p:childTnLst>
                                        <p:set>
                                          <p:cBhvr>
                                            <p:cTn id="20" dur="1" fill="hold">
                                              <p:stCondLst>
                                                <p:cond delay="0"/>
                                              </p:stCondLst>
                                            </p:cTn>
                                            <p:tgtEl>
                                              <p:spTgt spid="2353"/>
                                            </p:tgtEl>
                                            <p:attrNameLst>
                                              <p:attrName>style.visibility</p:attrName>
                                            </p:attrNameLst>
                                          </p:cBhvr>
                                          <p:to>
                                            <p:strVal val="visible"/>
                                          </p:to>
                                        </p:set>
                                        <p:anim calcmode="lin" valueType="num">
                                          <p:cBhvr additive="base">
                                            <p:cTn id="21" dur="3000" fill="hold"/>
                                            <p:tgtEl>
                                              <p:spTgt spid="2353"/>
                                            </p:tgtEl>
                                            <p:attrNameLst>
                                              <p:attrName>ppt_x</p:attrName>
                                            </p:attrNameLst>
                                          </p:cBhvr>
                                          <p:tavLst>
                                            <p:tav tm="0">
                                              <p:val>
                                                <p:strVal val="#ppt_x"/>
                                              </p:val>
                                            </p:tav>
                                            <p:tav tm="100000">
                                              <p:val>
                                                <p:strVal val="#ppt_x"/>
                                              </p:val>
                                            </p:tav>
                                          </p:tavLst>
                                        </p:anim>
                                        <p:anim calcmode="lin" valueType="num">
                                          <p:cBhvr additive="base">
                                            <p:cTn id="22" dur="3000" fill="hold"/>
                                            <p:tgtEl>
                                              <p:spTgt spid="235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1750"/>
                                      </p:stCondLst>
                                      <p:childTnLst>
                                        <p:set>
                                          <p:cBhvr>
                                            <p:cTn id="24" dur="1" fill="hold">
                                              <p:stCondLst>
                                                <p:cond delay="0"/>
                                              </p:stCondLst>
                                            </p:cTn>
                                            <p:tgtEl>
                                              <p:spTgt spid="2352"/>
                                            </p:tgtEl>
                                            <p:attrNameLst>
                                              <p:attrName>style.visibility</p:attrName>
                                            </p:attrNameLst>
                                          </p:cBhvr>
                                          <p:to>
                                            <p:strVal val="visible"/>
                                          </p:to>
                                        </p:set>
                                        <p:anim calcmode="lin" valueType="num">
                                          <p:cBhvr additive="base">
                                            <p:cTn id="25" dur="3000" fill="hold"/>
                                            <p:tgtEl>
                                              <p:spTgt spid="2352"/>
                                            </p:tgtEl>
                                            <p:attrNameLst>
                                              <p:attrName>ppt_x</p:attrName>
                                            </p:attrNameLst>
                                          </p:cBhvr>
                                          <p:tavLst>
                                            <p:tav tm="0">
                                              <p:val>
                                                <p:strVal val="#ppt_x"/>
                                              </p:val>
                                            </p:tav>
                                            <p:tav tm="100000">
                                              <p:val>
                                                <p:strVal val="#ppt_x"/>
                                              </p:val>
                                            </p:tav>
                                          </p:tavLst>
                                        </p:anim>
                                        <p:anim calcmode="lin" valueType="num">
                                          <p:cBhvr additive="base">
                                            <p:cTn id="26" dur="3000" fill="hold"/>
                                            <p:tgtEl>
                                              <p:spTgt spid="23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2" grpId="0"/>
          <p:bldP spid="2353" grpId="0"/>
          <p:bldP spid="2372" grpId="0" animBg="1"/>
          <p:bldP spid="237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5029199"/>
          </a:xfrm>
          <a:prstGeom prst="rect">
            <a:avLst/>
          </a:prstGeom>
        </p:spPr>
      </p:pic>
    </p:spTree>
    <p:extLst>
      <p:ext uri="{BB962C8B-B14F-4D97-AF65-F5344CB8AC3E}">
        <p14:creationId xmlns:p14="http://schemas.microsoft.com/office/powerpoint/2010/main" val="3526180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2E1A470-0A57-478D-84E4-BA2A6D937620}"/>
              </a:ext>
            </a:extLst>
          </p:cNvPr>
          <p:cNvSpPr>
            <a:spLocks noGrp="1"/>
          </p:cNvSpPr>
          <p:nvPr>
            <p:ph type="title"/>
          </p:nvPr>
        </p:nvSpPr>
        <p:spPr/>
        <p:txBody>
          <a:bodyPr/>
          <a:lstStyle/>
          <a:p>
            <a:pPr algn="ctr"/>
            <a:r>
              <a:rPr lang="en-US" altLang="en-US" b="1" dirty="0">
                <a:latin typeface="Times New Roman" panose="02020603050405020304" pitchFamily="18" charset="0"/>
                <a:cs typeface="Times New Roman" panose="02020603050405020304" pitchFamily="18" charset="0"/>
              </a:rPr>
              <a:t>BÀI TẬP</a:t>
            </a:r>
          </a:p>
        </p:txBody>
      </p:sp>
      <p:sp>
        <p:nvSpPr>
          <p:cNvPr id="12291" name="Content Placeholder 2">
            <a:extLst>
              <a:ext uri="{FF2B5EF4-FFF2-40B4-BE49-F238E27FC236}">
                <a16:creationId xmlns:a16="http://schemas.microsoft.com/office/drawing/2014/main" id="{9916F83E-3DCA-4761-ACA3-F3AE72DFF5A3}"/>
              </a:ext>
            </a:extLst>
          </p:cNvPr>
          <p:cNvSpPr>
            <a:spLocks noGrp="1"/>
          </p:cNvSpPr>
          <p:nvPr>
            <p:ph idx="1"/>
          </p:nvPr>
        </p:nvSpPr>
        <p:spPr>
          <a:xfrm>
            <a:off x="75010" y="1059656"/>
            <a:ext cx="9068990" cy="2122885"/>
          </a:xfrm>
        </p:spPr>
        <p:txBody>
          <a:bodyPr>
            <a:noAutofit/>
          </a:bodyPr>
          <a:lstStyle/>
          <a:p>
            <a:pPr marL="0" indent="0" algn="just">
              <a:buNone/>
              <a:defRPr/>
            </a:pPr>
            <a:r>
              <a:rPr lang="en-US" sz="2700" b="1" dirty="0">
                <a:latin typeface="Times New Roman" panose="02020603050405020304" pitchFamily="18" charset="0"/>
                <a:cs typeface="Times New Roman" panose="02020603050405020304" pitchFamily="18" charset="0"/>
              </a:rPr>
              <a:t>Cho các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Hỗ</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tách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ra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nhóm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cạnh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tranh</a:t>
            </a:r>
            <a:r>
              <a:rPr lang="en-US" sz="2700" b="1" dirty="0">
                <a:latin typeface="Times New Roman" panose="02020603050405020304" pitchFamily="18" charset="0"/>
                <a:cs typeface="Times New Roman" panose="02020603050405020304" pitchFamily="18" charset="0"/>
              </a:rPr>
              <a:t>. Sử dụng các từ đã cho để hoàn thành đoạn thông tin sau:</a:t>
            </a:r>
          </a:p>
          <a:p>
            <a:pPr marL="0" indent="0" algn="just">
              <a:lnSpc>
                <a:spcPct val="150000"/>
              </a:lnSpc>
              <a:buNone/>
              <a:defRPr/>
            </a:pP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loài</a:t>
            </a:r>
            <a:r>
              <a:rPr lang="en-US" sz="2700" dirty="0">
                <a:latin typeface="Times New Roman" panose="02020603050405020304" pitchFamily="18" charset="0"/>
                <a:cs typeface="Times New Roman" panose="02020603050405020304" pitchFamily="18" charset="0"/>
              </a:rPr>
              <a:t> (1).........,........... </a:t>
            </a:r>
            <a:r>
              <a:rPr lang="en-US" sz="2700" dirty="0" err="1">
                <a:latin typeface="Times New Roman" panose="02020603050405020304" pitchFamily="18" charset="0"/>
                <a:cs typeface="Times New Roman" panose="02020603050405020304" pitchFamily="18" charset="0"/>
              </a:rPr>
              <a:t>lẫn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Tuy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gặp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loài</a:t>
            </a:r>
            <a:r>
              <a:rPr lang="en-US" sz="2700" dirty="0">
                <a:latin typeface="Times New Roman" panose="02020603050405020304" pitchFamily="18" charset="0"/>
                <a:cs typeface="Times New Roman" panose="02020603050405020304" pitchFamily="18" charset="0"/>
              </a:rPr>
              <a:t> (2)………………… </a:t>
            </a:r>
            <a:r>
              <a:rPr lang="en-US" sz="2700" dirty="0" err="1">
                <a:latin typeface="Times New Roman" panose="02020603050405020304" pitchFamily="18" charset="0"/>
                <a:cs typeface="Times New Roman" panose="02020603050405020304" pitchFamily="18" charset="0"/>
              </a:rPr>
              <a:t>dẫn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(3)………………..</a:t>
            </a:r>
          </a:p>
        </p:txBody>
      </p:sp>
      <p:sp>
        <p:nvSpPr>
          <p:cNvPr id="3" name="Rectangle 2">
            <a:extLst>
              <a:ext uri="{FF2B5EF4-FFF2-40B4-BE49-F238E27FC236}">
                <a16:creationId xmlns:a16="http://schemas.microsoft.com/office/drawing/2014/main" id="{552480B1-21BB-4828-B9EC-F0AC28462C2E}"/>
              </a:ext>
            </a:extLst>
          </p:cNvPr>
          <p:cNvSpPr/>
          <p:nvPr/>
        </p:nvSpPr>
        <p:spPr>
          <a:xfrm>
            <a:off x="3735926" y="2240599"/>
            <a:ext cx="1747157" cy="386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700" kern="1200" dirty="0" err="1">
                <a:solidFill>
                  <a:srgbClr val="FF0000"/>
                </a:solidFill>
                <a:latin typeface="Times New Roman" panose="02020603050405020304" pitchFamily="18" charset="0"/>
                <a:cs typeface="Times New Roman" panose="02020603050405020304" pitchFamily="18" charset="0"/>
              </a:rPr>
              <a:t>hỗ</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trợ</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FACAE80-7D34-4B20-A903-896DCA362ECA}"/>
              </a:ext>
            </a:extLst>
          </p:cNvPr>
          <p:cNvSpPr/>
          <p:nvPr/>
        </p:nvSpPr>
        <p:spPr>
          <a:xfrm>
            <a:off x="720851" y="3388569"/>
            <a:ext cx="2154263" cy="3632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700" kern="1200" dirty="0" err="1">
                <a:solidFill>
                  <a:srgbClr val="FF0000"/>
                </a:solidFill>
                <a:latin typeface="Times New Roman" panose="02020603050405020304" pitchFamily="18" charset="0"/>
                <a:cs typeface="Times New Roman" panose="02020603050405020304" pitchFamily="18" charset="0"/>
              </a:rPr>
              <a:t>cạnh</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tranh</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652A351-6F0E-4802-91C8-9F534B0F6EFA}"/>
              </a:ext>
            </a:extLst>
          </p:cNvPr>
          <p:cNvSpPr/>
          <p:nvPr/>
        </p:nvSpPr>
        <p:spPr>
          <a:xfrm>
            <a:off x="623455" y="4074748"/>
            <a:ext cx="3278332" cy="3632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700" kern="1200">
                <a:solidFill>
                  <a:srgbClr val="FF0000"/>
                </a:solidFill>
                <a:latin typeface="Times New Roman" panose="02020603050405020304" pitchFamily="18" charset="0"/>
                <a:cs typeface="Times New Roman" panose="02020603050405020304" pitchFamily="18" charset="0"/>
              </a:rPr>
              <a:t>tách ra khỏi nhóm</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9152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51" name="Group 79"/>
          <p:cNvGraphicFramePr>
            <a:graphicFrameLocks noGrp="1"/>
          </p:cNvGraphicFramePr>
          <p:nvPr/>
        </p:nvGraphicFramePr>
        <p:xfrm>
          <a:off x="1714500" y="457201"/>
          <a:ext cx="5943600" cy="2764634"/>
        </p:xfrm>
        <a:graphic>
          <a:graphicData uri="http://schemas.openxmlformats.org/drawingml/2006/table">
            <a:tbl>
              <a:tblPr/>
              <a:tblGrid>
                <a:gridCol w="840581">
                  <a:extLst>
                    <a:ext uri="{9D8B030D-6E8A-4147-A177-3AD203B41FA5}">
                      <a16:colId xmlns:a16="http://schemas.microsoft.com/office/drawing/2014/main" val="20000"/>
                    </a:ext>
                  </a:extLst>
                </a:gridCol>
                <a:gridCol w="3001566">
                  <a:extLst>
                    <a:ext uri="{9D8B030D-6E8A-4147-A177-3AD203B41FA5}">
                      <a16:colId xmlns:a16="http://schemas.microsoft.com/office/drawing/2014/main" val="20001"/>
                    </a:ext>
                  </a:extLst>
                </a:gridCol>
                <a:gridCol w="2101453">
                  <a:extLst>
                    <a:ext uri="{9D8B030D-6E8A-4147-A177-3AD203B41FA5}">
                      <a16:colId xmlns:a16="http://schemas.microsoft.com/office/drawing/2014/main" val="20002"/>
                    </a:ext>
                  </a:extLst>
                </a:gridCol>
              </a:tblGrid>
              <a:tr h="388604">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                       Quan hệ </a:t>
                      </a:r>
                    </a:p>
                  </a:txBody>
                  <a:tcPr marL="68580" marR="68580" marT="34282" marB="342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         Đặc điểm</a:t>
                      </a:r>
                    </a:p>
                  </a:txBody>
                  <a:tcPr marL="68580" marR="68580" marT="34282" marB="34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8279">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a:txBody>
                  <a:tcPr marL="68580" marR="68580" marT="34282" marB="342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a:txBody>
                  <a:tcPr marL="68580" marR="68580" marT="34282" marB="342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a:txBody>
                  <a:tcPr marL="68580" marR="68580" marT="34282" marB="34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148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a:txBody>
                  <a:tcPr marL="68580" marR="68580" marT="34282" marB="342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a:txBody>
                  <a:tcPr marL="68580" marR="68580" marT="34282" marB="34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2091">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imes New Roman" pitchFamily="18" charset="0"/>
                      </a:endParaRPr>
                    </a:p>
                  </a:txBody>
                  <a:tcPr marL="68580" marR="68580" marT="34282" marB="342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imes New Roman" pitchFamily="18" charset="0"/>
                      </a:endParaRPr>
                    </a:p>
                  </a:txBody>
                  <a:tcPr marL="68580" marR="68580" marT="34282" marB="342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imes New Roman" pitchFamily="18" charset="0"/>
                      </a:endParaRPr>
                    </a:p>
                  </a:txBody>
                  <a:tcPr marL="68580" marR="68580" marT="34282" marB="34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088">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imes New Roman" pitchFamily="18" charset="0"/>
                      </a:endParaRPr>
                    </a:p>
                  </a:txBody>
                  <a:tcPr marL="68580" marR="68580" marT="34282" marB="342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imes New Roman" pitchFamily="18" charset="0"/>
                      </a:endParaRPr>
                    </a:p>
                  </a:txBody>
                  <a:tcPr marL="68580" marR="68580" marT="34282" marB="34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088">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imes New Roman" pitchFamily="18" charset="0"/>
                      </a:endParaRPr>
                    </a:p>
                  </a:txBody>
                  <a:tcPr marL="68580" marR="68580" marT="34282" marB="342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imes New Roman" pitchFamily="18" charset="0"/>
                      </a:endParaRPr>
                    </a:p>
                  </a:txBody>
                  <a:tcPr marL="68580" marR="68580" marT="34282" marB="34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6892" name="Text Box 32"/>
          <p:cNvSpPr txBox="1">
            <a:spLocks noChangeArrowheads="1"/>
          </p:cNvSpPr>
          <p:nvPr/>
        </p:nvSpPr>
        <p:spPr bwMode="auto">
          <a:xfrm>
            <a:off x="2057400" y="0"/>
            <a:ext cx="5314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dirty="0" err="1">
                <a:solidFill>
                  <a:srgbClr val="FF3300"/>
                </a:solidFill>
                <a:latin typeface="Times New Roman" panose="02020603050405020304" pitchFamily="18" charset="0"/>
                <a:ea typeface="+mn-ea"/>
                <a:cs typeface="+mn-cs"/>
              </a:rPr>
              <a:t>Bảng</a:t>
            </a:r>
            <a:r>
              <a:rPr lang="en-US" altLang="en-US" sz="2400" b="1" kern="1200" dirty="0">
                <a:solidFill>
                  <a:srgbClr val="FF3300"/>
                </a:solidFill>
                <a:latin typeface="Times New Roman" panose="02020603050405020304" pitchFamily="18" charset="0"/>
                <a:ea typeface="+mn-ea"/>
                <a:cs typeface="+mn-cs"/>
              </a:rPr>
              <a:t> 44: </a:t>
            </a:r>
            <a:r>
              <a:rPr lang="en-US" altLang="en-US" sz="2400" b="1" kern="1200" dirty="0" err="1">
                <a:solidFill>
                  <a:srgbClr val="FF3300"/>
                </a:solidFill>
                <a:latin typeface="Times New Roman" panose="02020603050405020304" pitchFamily="18" charset="0"/>
                <a:ea typeface="+mn-ea"/>
                <a:cs typeface="+mn-cs"/>
              </a:rPr>
              <a:t>Các</a:t>
            </a:r>
            <a:r>
              <a:rPr lang="en-US" altLang="en-US" sz="2400" b="1" kern="1200" dirty="0">
                <a:solidFill>
                  <a:srgbClr val="FF3300"/>
                </a:solidFill>
                <a:latin typeface="Times New Roman" panose="02020603050405020304" pitchFamily="18" charset="0"/>
                <a:ea typeface="+mn-ea"/>
                <a:cs typeface="+mn-cs"/>
              </a:rPr>
              <a:t> </a:t>
            </a:r>
            <a:r>
              <a:rPr lang="en-US" altLang="en-US" sz="2400" b="1" kern="1200" dirty="0" err="1">
                <a:solidFill>
                  <a:srgbClr val="FF3300"/>
                </a:solidFill>
                <a:latin typeface="Times New Roman" panose="02020603050405020304" pitchFamily="18" charset="0"/>
                <a:ea typeface="+mn-ea"/>
                <a:cs typeface="+mn-cs"/>
              </a:rPr>
              <a:t>mối</a:t>
            </a:r>
            <a:r>
              <a:rPr lang="en-US" altLang="en-US" sz="2400" b="1" kern="1200" dirty="0">
                <a:solidFill>
                  <a:srgbClr val="FF3300"/>
                </a:solidFill>
                <a:latin typeface="Times New Roman" panose="02020603050405020304" pitchFamily="18" charset="0"/>
                <a:ea typeface="+mn-ea"/>
                <a:cs typeface="+mn-cs"/>
              </a:rPr>
              <a:t> </a:t>
            </a:r>
            <a:r>
              <a:rPr lang="en-US" altLang="en-US" sz="2400" b="1" kern="1200" dirty="0" err="1">
                <a:solidFill>
                  <a:srgbClr val="FF3300"/>
                </a:solidFill>
                <a:latin typeface="Times New Roman" panose="02020603050405020304" pitchFamily="18" charset="0"/>
                <a:ea typeface="+mn-ea"/>
                <a:cs typeface="+mn-cs"/>
              </a:rPr>
              <a:t>quan</a:t>
            </a:r>
            <a:r>
              <a:rPr lang="en-US" altLang="en-US" sz="2400" b="1" kern="1200" dirty="0">
                <a:solidFill>
                  <a:srgbClr val="FF3300"/>
                </a:solidFill>
                <a:latin typeface="Times New Roman" panose="02020603050405020304" pitchFamily="18" charset="0"/>
                <a:ea typeface="+mn-ea"/>
                <a:cs typeface="+mn-cs"/>
              </a:rPr>
              <a:t> </a:t>
            </a:r>
            <a:r>
              <a:rPr lang="en-US" altLang="en-US" sz="2400" b="1" kern="1200" dirty="0" err="1">
                <a:solidFill>
                  <a:srgbClr val="FF3300"/>
                </a:solidFill>
                <a:latin typeface="Times New Roman" panose="02020603050405020304" pitchFamily="18" charset="0"/>
                <a:ea typeface="+mn-ea"/>
                <a:cs typeface="+mn-cs"/>
              </a:rPr>
              <a:t>hệ</a:t>
            </a:r>
            <a:r>
              <a:rPr lang="en-US" altLang="en-US" sz="2400" b="1" kern="1200" dirty="0">
                <a:solidFill>
                  <a:srgbClr val="FF3300"/>
                </a:solidFill>
                <a:latin typeface="Times New Roman" panose="02020603050405020304" pitchFamily="18" charset="0"/>
                <a:ea typeface="+mn-ea"/>
                <a:cs typeface="+mn-cs"/>
              </a:rPr>
              <a:t> </a:t>
            </a:r>
            <a:r>
              <a:rPr lang="en-US" altLang="en-US" sz="2400" b="1" kern="1200" dirty="0" err="1">
                <a:solidFill>
                  <a:srgbClr val="FF3300"/>
                </a:solidFill>
                <a:latin typeface="Times New Roman" panose="02020603050405020304" pitchFamily="18" charset="0"/>
                <a:ea typeface="+mn-ea"/>
                <a:cs typeface="+mn-cs"/>
              </a:rPr>
              <a:t>khác</a:t>
            </a:r>
            <a:r>
              <a:rPr lang="en-US" altLang="en-US" sz="2400" b="1" kern="1200" dirty="0">
                <a:solidFill>
                  <a:srgbClr val="FF3300"/>
                </a:solidFill>
                <a:latin typeface="Times New Roman" panose="02020603050405020304" pitchFamily="18" charset="0"/>
                <a:ea typeface="+mn-ea"/>
                <a:cs typeface="+mn-cs"/>
              </a:rPr>
              <a:t> </a:t>
            </a:r>
            <a:r>
              <a:rPr lang="en-US" altLang="en-US" sz="2400" b="1" kern="1200" dirty="0" err="1">
                <a:solidFill>
                  <a:srgbClr val="FF3300"/>
                </a:solidFill>
                <a:latin typeface="Times New Roman" panose="02020603050405020304" pitchFamily="18" charset="0"/>
                <a:ea typeface="+mn-ea"/>
                <a:cs typeface="+mn-cs"/>
              </a:rPr>
              <a:t>loài</a:t>
            </a:r>
            <a:endParaRPr lang="en-US" altLang="en-US" sz="2400" b="1" kern="1200" dirty="0">
              <a:solidFill>
                <a:srgbClr val="FF3300"/>
              </a:solidFill>
              <a:latin typeface="Times New Roman" panose="02020603050405020304" pitchFamily="18" charset="0"/>
              <a:ea typeface="+mn-ea"/>
              <a:cs typeface="+mn-cs"/>
            </a:endParaRPr>
          </a:p>
        </p:txBody>
      </p:sp>
      <p:sp>
        <p:nvSpPr>
          <p:cNvPr id="36893" name="Text Box 33"/>
          <p:cNvSpPr txBox="1">
            <a:spLocks noChangeArrowheads="1"/>
          </p:cNvSpPr>
          <p:nvPr/>
        </p:nvSpPr>
        <p:spPr bwMode="auto">
          <a:xfrm>
            <a:off x="1828800" y="971550"/>
            <a:ext cx="6750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a:solidFill>
                  <a:srgbClr val="6600CC"/>
                </a:solidFill>
                <a:latin typeface="Times New Roman" panose="02020603050405020304" pitchFamily="18" charset="0"/>
                <a:ea typeface="+mn-ea"/>
                <a:cs typeface="+mn-cs"/>
              </a:rPr>
              <a:t>Hỗ trợ</a:t>
            </a:r>
          </a:p>
        </p:txBody>
      </p:sp>
      <p:sp>
        <p:nvSpPr>
          <p:cNvPr id="36894" name="Text Box 34"/>
          <p:cNvSpPr txBox="1">
            <a:spLocks noChangeArrowheads="1"/>
          </p:cNvSpPr>
          <p:nvPr/>
        </p:nvSpPr>
        <p:spPr bwMode="auto">
          <a:xfrm>
            <a:off x="1771650" y="2114550"/>
            <a:ext cx="742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a:solidFill>
                  <a:srgbClr val="6600CC"/>
                </a:solidFill>
                <a:latin typeface="Times New Roman" panose="02020603050405020304" pitchFamily="18" charset="0"/>
                <a:ea typeface="+mn-ea"/>
                <a:cs typeface="+mn-cs"/>
              </a:rPr>
              <a:t>Đối địch</a:t>
            </a:r>
          </a:p>
        </p:txBody>
      </p:sp>
      <p:sp>
        <p:nvSpPr>
          <p:cNvPr id="36895" name="Text Box 35"/>
          <p:cNvSpPr txBox="1">
            <a:spLocks noChangeArrowheads="1"/>
          </p:cNvSpPr>
          <p:nvPr/>
        </p:nvSpPr>
        <p:spPr bwMode="auto">
          <a:xfrm>
            <a:off x="3125391" y="857250"/>
            <a:ext cx="23431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100" b="1" kern="1200">
                <a:solidFill>
                  <a:srgbClr val="3333FF"/>
                </a:solidFill>
                <a:latin typeface="Times New Roman" panose="02020603050405020304" pitchFamily="18" charset="0"/>
                <a:ea typeface="+mn-ea"/>
                <a:cs typeface="+mn-cs"/>
              </a:rPr>
              <a:t>Cộng sinh</a:t>
            </a:r>
            <a:endParaRPr lang="en-US" altLang="en-US" sz="2100" b="1" kern="1200">
              <a:solidFill>
                <a:srgbClr val="FF0000"/>
              </a:solidFill>
              <a:latin typeface="Times New Roman" panose="02020603050405020304" pitchFamily="18" charset="0"/>
              <a:ea typeface="+mn-ea"/>
              <a:cs typeface="+mn-cs"/>
            </a:endParaRPr>
          </a:p>
        </p:txBody>
      </p:sp>
      <p:sp>
        <p:nvSpPr>
          <p:cNvPr id="36896" name="Text Box 36"/>
          <p:cNvSpPr txBox="1">
            <a:spLocks noChangeArrowheads="1"/>
          </p:cNvSpPr>
          <p:nvPr/>
        </p:nvSpPr>
        <p:spPr bwMode="auto">
          <a:xfrm>
            <a:off x="3086100" y="1858566"/>
            <a:ext cx="24574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100" b="1" kern="1200">
                <a:solidFill>
                  <a:srgbClr val="3333FF"/>
                </a:solidFill>
                <a:latin typeface="Times New Roman" panose="02020603050405020304" pitchFamily="18" charset="0"/>
                <a:ea typeface="+mn-ea"/>
                <a:cs typeface="+mn-cs"/>
              </a:rPr>
              <a:t>Cạnh tranh</a:t>
            </a:r>
            <a:endParaRPr lang="en-US" altLang="en-US" sz="2100" b="1" kern="1200">
              <a:solidFill>
                <a:srgbClr val="FF0000"/>
              </a:solidFill>
              <a:latin typeface="Times New Roman" panose="02020603050405020304" pitchFamily="18" charset="0"/>
              <a:ea typeface="+mn-ea"/>
              <a:cs typeface="+mn-cs"/>
            </a:endParaRPr>
          </a:p>
        </p:txBody>
      </p:sp>
      <p:sp>
        <p:nvSpPr>
          <p:cNvPr id="36897" name="Text Box 37"/>
          <p:cNvSpPr txBox="1">
            <a:spLocks noChangeArrowheads="1"/>
          </p:cNvSpPr>
          <p:nvPr/>
        </p:nvSpPr>
        <p:spPr bwMode="auto">
          <a:xfrm>
            <a:off x="3257550" y="1371600"/>
            <a:ext cx="22860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100" b="1" kern="1200">
                <a:solidFill>
                  <a:srgbClr val="3333FF"/>
                </a:solidFill>
                <a:latin typeface="Times New Roman" panose="02020603050405020304" pitchFamily="18" charset="0"/>
                <a:ea typeface="+mn-ea"/>
                <a:cs typeface="+mn-cs"/>
              </a:rPr>
              <a:t>Hội sinh</a:t>
            </a:r>
            <a:endParaRPr lang="en-US" altLang="en-US" sz="2100" b="1" kern="1200">
              <a:solidFill>
                <a:srgbClr val="FF0000"/>
              </a:solidFill>
              <a:latin typeface="Times New Roman" panose="02020603050405020304" pitchFamily="18" charset="0"/>
              <a:ea typeface="+mn-ea"/>
              <a:cs typeface="+mn-cs"/>
            </a:endParaRPr>
          </a:p>
        </p:txBody>
      </p:sp>
      <p:sp>
        <p:nvSpPr>
          <p:cNvPr id="36898" name="Text Box 39"/>
          <p:cNvSpPr txBox="1">
            <a:spLocks noChangeArrowheads="1"/>
          </p:cNvSpPr>
          <p:nvPr/>
        </p:nvSpPr>
        <p:spPr bwMode="auto">
          <a:xfrm>
            <a:off x="2514600" y="2800350"/>
            <a:ext cx="3200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100" b="1" kern="1200">
                <a:solidFill>
                  <a:srgbClr val="3333FF"/>
                </a:solidFill>
                <a:latin typeface="Times New Roman" panose="02020603050405020304" pitchFamily="18" charset="0"/>
                <a:ea typeface="+mn-ea"/>
                <a:cs typeface="+mn-cs"/>
              </a:rPr>
              <a:t>Sinh vật ăn sinh vật khác </a:t>
            </a:r>
            <a:endParaRPr lang="en-US" altLang="en-US" sz="2100" b="1" kern="1200">
              <a:solidFill>
                <a:srgbClr val="FF3300"/>
              </a:solidFill>
              <a:latin typeface="Times New Roman" panose="02020603050405020304" pitchFamily="18" charset="0"/>
              <a:ea typeface="+mn-ea"/>
              <a:cs typeface="+mn-cs"/>
            </a:endParaRPr>
          </a:p>
        </p:txBody>
      </p:sp>
      <p:sp>
        <p:nvSpPr>
          <p:cNvPr id="36899" name="Text Box 54"/>
          <p:cNvSpPr txBox="1">
            <a:spLocks noChangeArrowheads="1"/>
          </p:cNvSpPr>
          <p:nvPr/>
        </p:nvSpPr>
        <p:spPr bwMode="auto">
          <a:xfrm>
            <a:off x="2571750" y="2305050"/>
            <a:ext cx="2971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100" b="1" kern="1200">
                <a:solidFill>
                  <a:srgbClr val="3333FF"/>
                </a:solidFill>
                <a:latin typeface="Times New Roman" panose="02020603050405020304" pitchFamily="18" charset="0"/>
                <a:ea typeface="+mn-ea"/>
                <a:cs typeface="+mn-cs"/>
              </a:rPr>
              <a:t>Kí sinh, nửa kí sinh</a:t>
            </a:r>
            <a:endParaRPr lang="en-US" altLang="en-US" sz="2100" b="1" kern="1200">
              <a:solidFill>
                <a:srgbClr val="FF0000"/>
              </a:solidFill>
              <a:latin typeface="Times New Roman" panose="02020603050405020304" pitchFamily="18" charset="0"/>
              <a:ea typeface="+mn-ea"/>
              <a:cs typeface="+mn-cs"/>
            </a:endParaRPr>
          </a:p>
        </p:txBody>
      </p:sp>
      <p:sp>
        <p:nvSpPr>
          <p:cNvPr id="36900" name="Text Box 58"/>
          <p:cNvSpPr txBox="1">
            <a:spLocks noChangeArrowheads="1"/>
          </p:cNvSpPr>
          <p:nvPr/>
        </p:nvSpPr>
        <p:spPr bwMode="auto">
          <a:xfrm>
            <a:off x="1428750" y="3594497"/>
            <a:ext cx="1771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endParaRPr lang="en-US" altLang="en-US" sz="1800" kern="1200">
              <a:solidFill>
                <a:srgbClr val="000000"/>
              </a:solidFill>
              <a:latin typeface="Times New Roman" panose="02020603050405020304" pitchFamily="18" charset="0"/>
              <a:ea typeface="+mn-ea"/>
              <a:cs typeface="+mn-cs"/>
            </a:endParaRPr>
          </a:p>
        </p:txBody>
      </p:sp>
      <p:sp>
        <p:nvSpPr>
          <p:cNvPr id="36901" name="Text Box 60"/>
          <p:cNvSpPr txBox="1">
            <a:spLocks noChangeArrowheads="1"/>
          </p:cNvSpPr>
          <p:nvPr/>
        </p:nvSpPr>
        <p:spPr bwMode="auto">
          <a:xfrm>
            <a:off x="1314450" y="3300413"/>
            <a:ext cx="1543050" cy="323165"/>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1500" b="1" kern="1200">
                <a:solidFill>
                  <a:srgbClr val="FF0000"/>
                </a:solidFill>
                <a:latin typeface="Times New Roman" panose="02020603050405020304" pitchFamily="18" charset="0"/>
              </a:rPr>
              <a:t>+</a:t>
            </a:r>
            <a:r>
              <a:rPr lang="en-US" altLang="en-US" sz="1500" b="1" kern="1200">
                <a:solidFill>
                  <a:srgbClr val="990099"/>
                </a:solidFill>
                <a:latin typeface="Times New Roman" panose="02020603050405020304" pitchFamily="18" charset="0"/>
              </a:rPr>
              <a:t> : CÓ LỢI</a:t>
            </a:r>
          </a:p>
        </p:txBody>
      </p:sp>
      <p:sp>
        <p:nvSpPr>
          <p:cNvPr id="36902" name="Text Box 61"/>
          <p:cNvSpPr txBox="1">
            <a:spLocks noChangeArrowheads="1"/>
          </p:cNvSpPr>
          <p:nvPr/>
        </p:nvSpPr>
        <p:spPr bwMode="auto">
          <a:xfrm>
            <a:off x="4743450" y="3295650"/>
            <a:ext cx="3143250" cy="323165"/>
          </a:xfrm>
          <a:prstGeom prst="rect">
            <a:avLst/>
          </a:prstGeom>
          <a:solidFill>
            <a:srgbClr val="FFFF00"/>
          </a:solidFill>
          <a:ln w="19050">
            <a:solidFill>
              <a:srgbClr val="FF3300"/>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1500" b="1" kern="1200">
                <a:solidFill>
                  <a:srgbClr val="FF0000"/>
                </a:solidFill>
                <a:latin typeface="Times New Roman" panose="02020603050405020304" pitchFamily="18" charset="0"/>
                <a:ea typeface="+mn-ea"/>
                <a:cs typeface="+mn-cs"/>
              </a:rPr>
              <a:t>0</a:t>
            </a:r>
            <a:r>
              <a:rPr lang="en-US" altLang="en-US" sz="1500" b="1" kern="1200">
                <a:solidFill>
                  <a:srgbClr val="990099"/>
                </a:solidFill>
                <a:latin typeface="Times New Roman" panose="02020603050405020304" pitchFamily="18" charset="0"/>
                <a:ea typeface="+mn-ea"/>
                <a:cs typeface="+mn-cs"/>
              </a:rPr>
              <a:t> : KHÔNG HẠI, KHÔNG LỢI</a:t>
            </a:r>
          </a:p>
        </p:txBody>
      </p:sp>
      <p:sp>
        <p:nvSpPr>
          <p:cNvPr id="36903" name="Text Box 62"/>
          <p:cNvSpPr txBox="1">
            <a:spLocks noChangeArrowheads="1"/>
          </p:cNvSpPr>
          <p:nvPr/>
        </p:nvSpPr>
        <p:spPr bwMode="auto">
          <a:xfrm>
            <a:off x="3086100" y="3300413"/>
            <a:ext cx="1428750" cy="323165"/>
          </a:xfrm>
          <a:prstGeom prst="rect">
            <a:avLst/>
          </a:prstGeom>
          <a:solidFill>
            <a:srgbClr val="FFFF00"/>
          </a:solidFill>
          <a:ln w="12700">
            <a:solidFill>
              <a:srgbClr val="FF3300"/>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1500" b="1" kern="1200">
                <a:solidFill>
                  <a:srgbClr val="FF0000"/>
                </a:solidFill>
                <a:latin typeface="Times New Roman" panose="02020603050405020304" pitchFamily="18" charset="0"/>
                <a:ea typeface="+mn-ea"/>
                <a:cs typeface="+mn-cs"/>
              </a:rPr>
              <a:t>-</a:t>
            </a:r>
            <a:r>
              <a:rPr lang="en-US" altLang="en-US" sz="1500" b="1" kern="1200">
                <a:solidFill>
                  <a:srgbClr val="990099"/>
                </a:solidFill>
                <a:latin typeface="Times New Roman" panose="02020603050405020304" pitchFamily="18" charset="0"/>
                <a:ea typeface="+mn-ea"/>
                <a:cs typeface="+mn-cs"/>
              </a:rPr>
              <a:t> : CÓ HẠI</a:t>
            </a:r>
          </a:p>
        </p:txBody>
      </p:sp>
      <p:sp>
        <p:nvSpPr>
          <p:cNvPr id="36904" name="Text Box 63"/>
          <p:cNvSpPr txBox="1">
            <a:spLocks noChangeArrowheads="1"/>
          </p:cNvSpPr>
          <p:nvPr/>
        </p:nvSpPr>
        <p:spPr bwMode="auto">
          <a:xfrm>
            <a:off x="6229350" y="822723"/>
            <a:ext cx="1200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dirty="0">
                <a:solidFill>
                  <a:srgbClr val="FF0000"/>
                </a:solidFill>
                <a:latin typeface="Times New Roman" panose="02020603050405020304" pitchFamily="18" charset="0"/>
                <a:ea typeface="+mn-ea"/>
                <a:cs typeface="+mn-cs"/>
              </a:rPr>
              <a:t>+     +</a:t>
            </a:r>
          </a:p>
        </p:txBody>
      </p:sp>
      <p:sp>
        <p:nvSpPr>
          <p:cNvPr id="36905" name="Text Box 64"/>
          <p:cNvSpPr txBox="1">
            <a:spLocks noChangeArrowheads="1"/>
          </p:cNvSpPr>
          <p:nvPr/>
        </p:nvSpPr>
        <p:spPr bwMode="auto">
          <a:xfrm>
            <a:off x="6229350" y="1371600"/>
            <a:ext cx="1200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a:solidFill>
                  <a:srgbClr val="FF0000"/>
                </a:solidFill>
                <a:latin typeface="Times New Roman" panose="02020603050405020304" pitchFamily="18" charset="0"/>
                <a:ea typeface="+mn-ea"/>
                <a:cs typeface="+mn-cs"/>
              </a:rPr>
              <a:t>+     0</a:t>
            </a:r>
          </a:p>
        </p:txBody>
      </p:sp>
      <p:sp>
        <p:nvSpPr>
          <p:cNvPr id="36906" name="Text Box 65"/>
          <p:cNvSpPr txBox="1">
            <a:spLocks noChangeArrowheads="1"/>
          </p:cNvSpPr>
          <p:nvPr/>
        </p:nvSpPr>
        <p:spPr bwMode="auto">
          <a:xfrm>
            <a:off x="6229350" y="1828800"/>
            <a:ext cx="1200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a:solidFill>
                  <a:srgbClr val="FF0000"/>
                </a:solidFill>
                <a:latin typeface="Times New Roman" panose="02020603050405020304" pitchFamily="18" charset="0"/>
                <a:ea typeface="+mn-ea"/>
                <a:cs typeface="+mn-cs"/>
              </a:rPr>
              <a:t>-      -</a:t>
            </a:r>
          </a:p>
        </p:txBody>
      </p:sp>
      <p:sp>
        <p:nvSpPr>
          <p:cNvPr id="36907" name="Text Box 66"/>
          <p:cNvSpPr txBox="1">
            <a:spLocks noChangeArrowheads="1"/>
          </p:cNvSpPr>
          <p:nvPr/>
        </p:nvSpPr>
        <p:spPr bwMode="auto">
          <a:xfrm>
            <a:off x="6229351" y="2286000"/>
            <a:ext cx="8501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a:solidFill>
                  <a:srgbClr val="FF3300"/>
                </a:solidFill>
                <a:latin typeface="Times New Roman" panose="02020603050405020304" pitchFamily="18" charset="0"/>
                <a:ea typeface="+mn-ea"/>
                <a:cs typeface="+mn-cs"/>
              </a:rPr>
              <a:t>+     -</a:t>
            </a:r>
          </a:p>
        </p:txBody>
      </p:sp>
      <p:sp>
        <p:nvSpPr>
          <p:cNvPr id="36908" name="Text Box 67"/>
          <p:cNvSpPr txBox="1">
            <a:spLocks noChangeArrowheads="1"/>
          </p:cNvSpPr>
          <p:nvPr/>
        </p:nvSpPr>
        <p:spPr bwMode="auto">
          <a:xfrm>
            <a:off x="6229350" y="2743200"/>
            <a:ext cx="1200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400" b="1" kern="1200">
                <a:solidFill>
                  <a:srgbClr val="FF0000"/>
                </a:solidFill>
                <a:latin typeface="Times New Roman" panose="02020603050405020304" pitchFamily="18" charset="0"/>
                <a:ea typeface="+mn-ea"/>
                <a:cs typeface="+mn-cs"/>
              </a:rPr>
              <a:t>+     -</a:t>
            </a:r>
          </a:p>
        </p:txBody>
      </p:sp>
      <p:sp>
        <p:nvSpPr>
          <p:cNvPr id="28740" name="Text Box 68"/>
          <p:cNvSpPr txBox="1">
            <a:spLocks noChangeArrowheads="1"/>
          </p:cNvSpPr>
          <p:nvPr/>
        </p:nvSpPr>
        <p:spPr bwMode="auto">
          <a:xfrm>
            <a:off x="1543049" y="3829050"/>
            <a:ext cx="708140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Font typeface="Arial"/>
              <a:buNone/>
            </a:pPr>
            <a:r>
              <a:rPr lang="en-US" altLang="en-US" sz="2100" b="1" kern="1200">
                <a:solidFill>
                  <a:srgbClr val="0070C0"/>
                </a:solidFill>
                <a:latin typeface="Arial"/>
                <a:ea typeface="+mn-ea"/>
                <a:cs typeface="+mn-cs"/>
              </a:rPr>
              <a:t>- Sự khác nhau chủ yếu giữa quan hệ hỗ trợ và quan hệ đối địch của các sinh vật khác loài là gì?</a:t>
            </a:r>
          </a:p>
        </p:txBody>
      </p:sp>
      <p:sp>
        <p:nvSpPr>
          <p:cNvPr id="28745" name="Text Box 73"/>
          <p:cNvSpPr txBox="1">
            <a:spLocks noChangeArrowheads="1"/>
          </p:cNvSpPr>
          <p:nvPr/>
        </p:nvSpPr>
        <p:spPr bwMode="auto">
          <a:xfrm>
            <a:off x="1657350" y="3677841"/>
            <a:ext cx="63436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ClrTx/>
              <a:buFont typeface="Arial"/>
              <a:buNone/>
            </a:pP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Quan</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hệ</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hỗ</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trợ</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là</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quan</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hệ</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có</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ít</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nhất</a:t>
            </a:r>
            <a:r>
              <a:rPr lang="en-US" altLang="en-US" sz="1800" b="1" kern="1200" dirty="0">
                <a:solidFill>
                  <a:srgbClr val="000000"/>
                </a:solidFill>
                <a:latin typeface="Arial"/>
                <a:ea typeface="+mn-ea"/>
                <a:cs typeface="+mn-cs"/>
              </a:rPr>
              <a:t> 1 </a:t>
            </a:r>
            <a:r>
              <a:rPr lang="en-US" altLang="en-US" sz="1800" b="1" kern="1200" dirty="0" err="1">
                <a:solidFill>
                  <a:srgbClr val="000000"/>
                </a:solidFill>
                <a:latin typeface="Arial"/>
                <a:ea typeface="+mn-ea"/>
                <a:cs typeface="+mn-cs"/>
              </a:rPr>
              <a:t>loài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có</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lợi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còn</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loài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kia</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có</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lợi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hoặc</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không</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lợi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không</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hại</a:t>
            </a:r>
            <a:r>
              <a:rPr lang="en-US" altLang="en-US" sz="1800" b="1" kern="1200" dirty="0">
                <a:solidFill>
                  <a:srgbClr val="000000"/>
                </a:solidFill>
                <a:latin typeface="Arial"/>
                <a:ea typeface="+mn-ea"/>
                <a:cs typeface="+mn-cs"/>
              </a:rPr>
              <a:t>.</a:t>
            </a:r>
          </a:p>
          <a:p>
            <a:pPr defTabSz="685800" eaLnBrk="0" fontAlgn="base" hangingPunct="0">
              <a:spcBef>
                <a:spcPct val="0"/>
              </a:spcBef>
              <a:spcAft>
                <a:spcPct val="0"/>
              </a:spcAft>
              <a:buClrTx/>
              <a:buFont typeface="Arial"/>
              <a:buNone/>
            </a:pP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Quan</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hệ</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đối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địch</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là</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quan</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hệ</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có</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ít</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nhất</a:t>
            </a:r>
            <a:r>
              <a:rPr lang="en-US" altLang="en-US" sz="1800" b="1" kern="1200" dirty="0">
                <a:solidFill>
                  <a:srgbClr val="000000"/>
                </a:solidFill>
                <a:latin typeface="Arial"/>
                <a:ea typeface="+mn-ea"/>
                <a:cs typeface="+mn-cs"/>
              </a:rPr>
              <a:t> 1 </a:t>
            </a:r>
            <a:r>
              <a:rPr lang="en-US" altLang="en-US" sz="1800" b="1" kern="1200" dirty="0" err="1">
                <a:solidFill>
                  <a:srgbClr val="000000"/>
                </a:solidFill>
                <a:latin typeface="Arial"/>
                <a:ea typeface="+mn-ea"/>
                <a:cs typeface="+mn-cs"/>
              </a:rPr>
              <a:t>loài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bị</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hại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loài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kia</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được</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được</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lợi</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hoặc</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bị</a:t>
            </a:r>
            <a:r>
              <a:rPr lang="en-US" altLang="en-US" sz="1800" b="1" kern="1200" dirty="0">
                <a:solidFill>
                  <a:srgbClr val="000000"/>
                </a:solidFill>
                <a:latin typeface="Arial"/>
                <a:ea typeface="+mn-ea"/>
                <a:cs typeface="+mn-cs"/>
              </a:rPr>
              <a:t> </a:t>
            </a:r>
            <a:r>
              <a:rPr lang="en-US" altLang="en-US" sz="1800" b="1" kern="1200" dirty="0" err="1">
                <a:solidFill>
                  <a:srgbClr val="000000"/>
                </a:solidFill>
                <a:latin typeface="Arial"/>
                <a:ea typeface="+mn-ea"/>
                <a:cs typeface="+mn-cs"/>
              </a:rPr>
              <a:t>hại</a:t>
            </a:r>
            <a:r>
              <a:rPr lang="en-US" altLang="en-US" sz="1800" b="1" kern="1200" dirty="0">
                <a:solidFill>
                  <a:srgbClr val="000000"/>
                </a:solidFill>
                <a:latin typeface="Arial"/>
                <a:ea typeface="+mn-ea"/>
                <a:cs typeface="+mn-cs"/>
              </a:rPr>
              <a:t>.</a:t>
            </a:r>
          </a:p>
        </p:txBody>
      </p:sp>
    </p:spTree>
    <p:extLst>
      <p:ext uri="{BB962C8B-B14F-4D97-AF65-F5344CB8AC3E}">
        <p14:creationId xmlns:p14="http://schemas.microsoft.com/office/powerpoint/2010/main" val="3310149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740"/>
                                        </p:tgtEl>
                                        <p:attrNameLst>
                                          <p:attrName>style.visibility</p:attrName>
                                        </p:attrNameLst>
                                      </p:cBhvr>
                                      <p:to>
                                        <p:strVal val="visible"/>
                                      </p:to>
                                    </p:set>
                                    <p:animEffect transition="in" filter="diamond(in)">
                                      <p:cBhvr>
                                        <p:cTn id="7" dur="500"/>
                                        <p:tgtEl>
                                          <p:spTgt spid="287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28740"/>
                                        </p:tgtEl>
                                      </p:cBhvr>
                                    </p:animEffect>
                                    <p:set>
                                      <p:cBhvr>
                                        <p:cTn id="12" dur="1" fill="hold">
                                          <p:stCondLst>
                                            <p:cond delay="499"/>
                                          </p:stCondLst>
                                        </p:cTn>
                                        <p:tgtEl>
                                          <p:spTgt spid="28740"/>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8745"/>
                                        </p:tgtEl>
                                        <p:attrNameLst>
                                          <p:attrName>style.visibility</p:attrName>
                                        </p:attrNameLst>
                                      </p:cBhvr>
                                      <p:to>
                                        <p:strVal val="visible"/>
                                      </p:to>
                                    </p:set>
                                    <p:animEffect transition="in" filter="box(in)">
                                      <p:cBhvr>
                                        <p:cTn id="15" dur="2000"/>
                                        <p:tgtEl>
                                          <p:spTgt spid="28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0" grpId="0"/>
      <p:bldP spid="28740" grpId="1"/>
      <p:bldP spid="287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p75"/>
          <p:cNvSpPr/>
          <p:nvPr/>
        </p:nvSpPr>
        <p:spPr>
          <a:xfrm>
            <a:off x="4536688" y="1077779"/>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5"/>
          <p:cNvSpPr txBox="1">
            <a:spLocks noGrp="1"/>
          </p:cNvSpPr>
          <p:nvPr>
            <p:ph type="ctrTitle"/>
          </p:nvPr>
        </p:nvSpPr>
        <p:spPr>
          <a:xfrm>
            <a:off x="926425" y="1137099"/>
            <a:ext cx="3263477" cy="118967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grpSp>
        <p:nvGrpSpPr>
          <p:cNvPr id="3245" name="Google Shape;3245;p75"/>
          <p:cNvGrpSpPr/>
          <p:nvPr/>
        </p:nvGrpSpPr>
        <p:grpSpPr>
          <a:xfrm>
            <a:off x="5696398" y="1690453"/>
            <a:ext cx="2313269" cy="2872659"/>
            <a:chOff x="5764850" y="1012200"/>
            <a:chExt cx="2188524" cy="2717748"/>
          </a:xfrm>
        </p:grpSpPr>
        <p:sp>
          <p:nvSpPr>
            <p:cNvPr id="3246" name="Google Shape;3246;p75"/>
            <p:cNvSpPr/>
            <p:nvPr/>
          </p:nvSpPr>
          <p:spPr>
            <a:xfrm>
              <a:off x="6670712" y="2126250"/>
              <a:ext cx="234103" cy="506581"/>
            </a:xfrm>
            <a:custGeom>
              <a:avLst/>
              <a:gdLst/>
              <a:ahLst/>
              <a:cxnLst/>
              <a:rect l="l" t="t" r="r" b="b"/>
              <a:pathLst>
                <a:path w="5655" h="12237" extrusionOk="0">
                  <a:moveTo>
                    <a:pt x="5503" y="0"/>
                  </a:moveTo>
                  <a:cubicBezTo>
                    <a:pt x="5468" y="0"/>
                    <a:pt x="5435" y="13"/>
                    <a:pt x="5411" y="42"/>
                  </a:cubicBezTo>
                  <a:cubicBezTo>
                    <a:pt x="5239" y="716"/>
                    <a:pt x="5211" y="1461"/>
                    <a:pt x="4938" y="2120"/>
                  </a:cubicBezTo>
                  <a:cubicBezTo>
                    <a:pt x="4580" y="3480"/>
                    <a:pt x="4136" y="4670"/>
                    <a:pt x="3649" y="5816"/>
                  </a:cubicBezTo>
                  <a:cubicBezTo>
                    <a:pt x="3606" y="5959"/>
                    <a:pt x="3563" y="6088"/>
                    <a:pt x="3520" y="6231"/>
                  </a:cubicBezTo>
                  <a:cubicBezTo>
                    <a:pt x="3434" y="4727"/>
                    <a:pt x="3190" y="3294"/>
                    <a:pt x="2818" y="1833"/>
                  </a:cubicBezTo>
                  <a:cubicBezTo>
                    <a:pt x="2789" y="1704"/>
                    <a:pt x="2760" y="1589"/>
                    <a:pt x="2732" y="1461"/>
                  </a:cubicBezTo>
                  <a:cubicBezTo>
                    <a:pt x="2689" y="1231"/>
                    <a:pt x="2646" y="1002"/>
                    <a:pt x="2575" y="802"/>
                  </a:cubicBezTo>
                  <a:cubicBezTo>
                    <a:pt x="2546" y="643"/>
                    <a:pt x="2517" y="500"/>
                    <a:pt x="2474" y="357"/>
                  </a:cubicBezTo>
                  <a:cubicBezTo>
                    <a:pt x="2445" y="257"/>
                    <a:pt x="2445" y="156"/>
                    <a:pt x="2359" y="99"/>
                  </a:cubicBezTo>
                  <a:cubicBezTo>
                    <a:pt x="2322" y="87"/>
                    <a:pt x="2286" y="82"/>
                    <a:pt x="2253" y="82"/>
                  </a:cubicBezTo>
                  <a:cubicBezTo>
                    <a:pt x="2134" y="82"/>
                    <a:pt x="2043" y="146"/>
                    <a:pt x="1987" y="156"/>
                  </a:cubicBezTo>
                  <a:lnTo>
                    <a:pt x="1973" y="156"/>
                  </a:lnTo>
                  <a:cubicBezTo>
                    <a:pt x="1951" y="148"/>
                    <a:pt x="1928" y="143"/>
                    <a:pt x="1906" y="143"/>
                  </a:cubicBezTo>
                  <a:cubicBezTo>
                    <a:pt x="1853" y="143"/>
                    <a:pt x="1802" y="168"/>
                    <a:pt x="1772" y="229"/>
                  </a:cubicBezTo>
                  <a:cubicBezTo>
                    <a:pt x="1715" y="315"/>
                    <a:pt x="1757" y="414"/>
                    <a:pt x="1772" y="515"/>
                  </a:cubicBezTo>
                  <a:cubicBezTo>
                    <a:pt x="1815" y="643"/>
                    <a:pt x="1801" y="601"/>
                    <a:pt x="1843" y="758"/>
                  </a:cubicBezTo>
                  <a:cubicBezTo>
                    <a:pt x="1916" y="1031"/>
                    <a:pt x="1958" y="1303"/>
                    <a:pt x="2059" y="1560"/>
                  </a:cubicBezTo>
                  <a:cubicBezTo>
                    <a:pt x="2231" y="2334"/>
                    <a:pt x="2259" y="3008"/>
                    <a:pt x="2359" y="3925"/>
                  </a:cubicBezTo>
                  <a:cubicBezTo>
                    <a:pt x="2431" y="4483"/>
                    <a:pt x="2474" y="5457"/>
                    <a:pt x="2460" y="6274"/>
                  </a:cubicBezTo>
                  <a:cubicBezTo>
                    <a:pt x="2445" y="6246"/>
                    <a:pt x="2431" y="6202"/>
                    <a:pt x="2417" y="6174"/>
                  </a:cubicBezTo>
                  <a:cubicBezTo>
                    <a:pt x="2404" y="6149"/>
                    <a:pt x="2398" y="6140"/>
                    <a:pt x="2396" y="6140"/>
                  </a:cubicBezTo>
                  <a:lnTo>
                    <a:pt x="2396" y="6140"/>
                  </a:lnTo>
                  <a:cubicBezTo>
                    <a:pt x="2394" y="6140"/>
                    <a:pt x="2394" y="6142"/>
                    <a:pt x="2394" y="6145"/>
                  </a:cubicBezTo>
                  <a:lnTo>
                    <a:pt x="2394" y="6145"/>
                  </a:lnTo>
                  <a:cubicBezTo>
                    <a:pt x="2375" y="6097"/>
                    <a:pt x="2350" y="6050"/>
                    <a:pt x="2331" y="6002"/>
                  </a:cubicBezTo>
                  <a:cubicBezTo>
                    <a:pt x="2216" y="5715"/>
                    <a:pt x="2044" y="5457"/>
                    <a:pt x="1916" y="5186"/>
                  </a:cubicBezTo>
                  <a:cubicBezTo>
                    <a:pt x="1858" y="5056"/>
                    <a:pt x="1672" y="4670"/>
                    <a:pt x="1515" y="4441"/>
                  </a:cubicBezTo>
                  <a:cubicBezTo>
                    <a:pt x="1085" y="3753"/>
                    <a:pt x="741" y="3008"/>
                    <a:pt x="439" y="2320"/>
                  </a:cubicBezTo>
                  <a:cubicBezTo>
                    <a:pt x="397" y="2219"/>
                    <a:pt x="340" y="2120"/>
                    <a:pt x="254" y="2076"/>
                  </a:cubicBezTo>
                  <a:cubicBezTo>
                    <a:pt x="232" y="2067"/>
                    <a:pt x="210" y="2062"/>
                    <a:pt x="190" y="2062"/>
                  </a:cubicBezTo>
                  <a:cubicBezTo>
                    <a:pt x="86" y="2062"/>
                    <a:pt x="1" y="2170"/>
                    <a:pt x="25" y="2277"/>
                  </a:cubicBezTo>
                  <a:cubicBezTo>
                    <a:pt x="124" y="2449"/>
                    <a:pt x="139" y="2406"/>
                    <a:pt x="196" y="2563"/>
                  </a:cubicBezTo>
                  <a:cubicBezTo>
                    <a:pt x="525" y="3366"/>
                    <a:pt x="855" y="4011"/>
                    <a:pt x="1343" y="4727"/>
                  </a:cubicBezTo>
                  <a:cubicBezTo>
                    <a:pt x="1572" y="5113"/>
                    <a:pt x="1629" y="5400"/>
                    <a:pt x="1901" y="5816"/>
                  </a:cubicBezTo>
                  <a:cubicBezTo>
                    <a:pt x="2044" y="6088"/>
                    <a:pt x="2088" y="6303"/>
                    <a:pt x="2245" y="6504"/>
                  </a:cubicBezTo>
                  <a:cubicBezTo>
                    <a:pt x="2317" y="6661"/>
                    <a:pt x="2374" y="6905"/>
                    <a:pt x="2431" y="7163"/>
                  </a:cubicBezTo>
                  <a:cubicBezTo>
                    <a:pt x="2417" y="7864"/>
                    <a:pt x="2388" y="8538"/>
                    <a:pt x="2288" y="9140"/>
                  </a:cubicBezTo>
                  <a:cubicBezTo>
                    <a:pt x="2216" y="9598"/>
                    <a:pt x="2002" y="10286"/>
                    <a:pt x="1887" y="10586"/>
                  </a:cubicBezTo>
                  <a:cubicBezTo>
                    <a:pt x="1858" y="10658"/>
                    <a:pt x="1830" y="10744"/>
                    <a:pt x="1786" y="10815"/>
                  </a:cubicBezTo>
                  <a:cubicBezTo>
                    <a:pt x="1661" y="10914"/>
                    <a:pt x="1522" y="11175"/>
                    <a:pt x="1528" y="11175"/>
                  </a:cubicBezTo>
                  <a:cubicBezTo>
                    <a:pt x="1528" y="11175"/>
                    <a:pt x="1528" y="11174"/>
                    <a:pt x="1528" y="11174"/>
                  </a:cubicBezTo>
                  <a:lnTo>
                    <a:pt x="1528" y="11174"/>
                  </a:lnTo>
                  <a:cubicBezTo>
                    <a:pt x="1515" y="11188"/>
                    <a:pt x="1515" y="11188"/>
                    <a:pt x="1500" y="11188"/>
                  </a:cubicBezTo>
                  <a:cubicBezTo>
                    <a:pt x="1457" y="11231"/>
                    <a:pt x="1400" y="11260"/>
                    <a:pt x="1356" y="11303"/>
                  </a:cubicBezTo>
                  <a:cubicBezTo>
                    <a:pt x="1228" y="11432"/>
                    <a:pt x="1314" y="11646"/>
                    <a:pt x="1471" y="11675"/>
                  </a:cubicBezTo>
                  <a:cubicBezTo>
                    <a:pt x="1715" y="11732"/>
                    <a:pt x="1887" y="11904"/>
                    <a:pt x="2216" y="12062"/>
                  </a:cubicBezTo>
                  <a:cubicBezTo>
                    <a:pt x="2445" y="12120"/>
                    <a:pt x="2388" y="12133"/>
                    <a:pt x="2632" y="12219"/>
                  </a:cubicBezTo>
                  <a:cubicBezTo>
                    <a:pt x="2670" y="12231"/>
                    <a:pt x="2704" y="12236"/>
                    <a:pt x="2734" y="12236"/>
                  </a:cubicBezTo>
                  <a:cubicBezTo>
                    <a:pt x="2964" y="12236"/>
                    <a:pt x="2976" y="11925"/>
                    <a:pt x="2976" y="11747"/>
                  </a:cubicBezTo>
                  <a:cubicBezTo>
                    <a:pt x="3018" y="11618"/>
                    <a:pt x="3047" y="11461"/>
                    <a:pt x="3076" y="11317"/>
                  </a:cubicBezTo>
                  <a:cubicBezTo>
                    <a:pt x="3133" y="11088"/>
                    <a:pt x="3176" y="10830"/>
                    <a:pt x="3205" y="10586"/>
                  </a:cubicBezTo>
                  <a:cubicBezTo>
                    <a:pt x="3362" y="9684"/>
                    <a:pt x="3448" y="8882"/>
                    <a:pt x="3520" y="7950"/>
                  </a:cubicBezTo>
                  <a:cubicBezTo>
                    <a:pt x="3534" y="7678"/>
                    <a:pt x="3534" y="7421"/>
                    <a:pt x="3534" y="7163"/>
                  </a:cubicBezTo>
                  <a:cubicBezTo>
                    <a:pt x="3763" y="6332"/>
                    <a:pt x="4050" y="5558"/>
                    <a:pt x="4380" y="4784"/>
                  </a:cubicBezTo>
                  <a:cubicBezTo>
                    <a:pt x="4810" y="3495"/>
                    <a:pt x="5297" y="2234"/>
                    <a:pt x="5526" y="901"/>
                  </a:cubicBezTo>
                  <a:cubicBezTo>
                    <a:pt x="5568" y="643"/>
                    <a:pt x="5626" y="386"/>
                    <a:pt x="5654" y="128"/>
                  </a:cubicBezTo>
                  <a:cubicBezTo>
                    <a:pt x="5645" y="51"/>
                    <a:pt x="5572" y="0"/>
                    <a:pt x="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5"/>
            <p:cNvSpPr/>
            <p:nvPr/>
          </p:nvSpPr>
          <p:spPr>
            <a:xfrm>
              <a:off x="6834233" y="2104847"/>
              <a:ext cx="267469" cy="560232"/>
            </a:xfrm>
            <a:custGeom>
              <a:avLst/>
              <a:gdLst/>
              <a:ahLst/>
              <a:cxnLst/>
              <a:rect l="l" t="t" r="r" b="b"/>
              <a:pathLst>
                <a:path w="6461" h="13533" extrusionOk="0">
                  <a:moveTo>
                    <a:pt x="4554" y="1"/>
                  </a:moveTo>
                  <a:cubicBezTo>
                    <a:pt x="4506" y="1"/>
                    <a:pt x="4456" y="15"/>
                    <a:pt x="4413" y="29"/>
                  </a:cubicBezTo>
                  <a:cubicBezTo>
                    <a:pt x="4426" y="29"/>
                    <a:pt x="4226" y="43"/>
                    <a:pt x="4111" y="58"/>
                  </a:cubicBezTo>
                  <a:cubicBezTo>
                    <a:pt x="4068" y="58"/>
                    <a:pt x="4021" y="56"/>
                    <a:pt x="3974" y="56"/>
                  </a:cubicBezTo>
                  <a:cubicBezTo>
                    <a:pt x="3821" y="56"/>
                    <a:pt x="3674" y="81"/>
                    <a:pt x="3696" y="301"/>
                  </a:cubicBezTo>
                  <a:cubicBezTo>
                    <a:pt x="3725" y="1147"/>
                    <a:pt x="3624" y="1934"/>
                    <a:pt x="3567" y="2564"/>
                  </a:cubicBezTo>
                  <a:cubicBezTo>
                    <a:pt x="3524" y="2895"/>
                    <a:pt x="3481" y="3224"/>
                    <a:pt x="3438" y="3567"/>
                  </a:cubicBezTo>
                  <a:cubicBezTo>
                    <a:pt x="3309" y="4327"/>
                    <a:pt x="3166" y="5101"/>
                    <a:pt x="3022" y="5888"/>
                  </a:cubicBezTo>
                  <a:cubicBezTo>
                    <a:pt x="2965" y="6362"/>
                    <a:pt x="2793" y="6820"/>
                    <a:pt x="2679" y="7279"/>
                  </a:cubicBezTo>
                  <a:cubicBezTo>
                    <a:pt x="2607" y="7164"/>
                    <a:pt x="2550" y="7034"/>
                    <a:pt x="2493" y="6920"/>
                  </a:cubicBezTo>
                  <a:cubicBezTo>
                    <a:pt x="2436" y="6791"/>
                    <a:pt x="2392" y="6648"/>
                    <a:pt x="2363" y="6505"/>
                  </a:cubicBezTo>
                  <a:cubicBezTo>
                    <a:pt x="2350" y="6476"/>
                    <a:pt x="2335" y="6347"/>
                    <a:pt x="2321" y="6318"/>
                  </a:cubicBezTo>
                  <a:cubicBezTo>
                    <a:pt x="2220" y="4986"/>
                    <a:pt x="2449" y="3525"/>
                    <a:pt x="2579" y="2364"/>
                  </a:cubicBezTo>
                  <a:cubicBezTo>
                    <a:pt x="2650" y="1877"/>
                    <a:pt x="2736" y="1376"/>
                    <a:pt x="2793" y="889"/>
                  </a:cubicBezTo>
                  <a:cubicBezTo>
                    <a:pt x="2793" y="804"/>
                    <a:pt x="2728" y="761"/>
                    <a:pt x="2662" y="761"/>
                  </a:cubicBezTo>
                  <a:cubicBezTo>
                    <a:pt x="2605" y="761"/>
                    <a:pt x="2549" y="794"/>
                    <a:pt x="2535" y="860"/>
                  </a:cubicBezTo>
                  <a:cubicBezTo>
                    <a:pt x="2363" y="1834"/>
                    <a:pt x="2220" y="2794"/>
                    <a:pt x="2149" y="3783"/>
                  </a:cubicBezTo>
                  <a:cubicBezTo>
                    <a:pt x="2105" y="4012"/>
                    <a:pt x="2006" y="4685"/>
                    <a:pt x="2020" y="5072"/>
                  </a:cubicBezTo>
                  <a:cubicBezTo>
                    <a:pt x="2048" y="5645"/>
                    <a:pt x="1962" y="6218"/>
                    <a:pt x="2120" y="6763"/>
                  </a:cubicBezTo>
                  <a:cubicBezTo>
                    <a:pt x="2163" y="6992"/>
                    <a:pt x="2264" y="7193"/>
                    <a:pt x="2363" y="7393"/>
                  </a:cubicBezTo>
                  <a:cubicBezTo>
                    <a:pt x="2407" y="7479"/>
                    <a:pt x="2464" y="7607"/>
                    <a:pt x="2550" y="7751"/>
                  </a:cubicBezTo>
                  <a:cubicBezTo>
                    <a:pt x="2464" y="8024"/>
                    <a:pt x="2378" y="8238"/>
                    <a:pt x="2235" y="8568"/>
                  </a:cubicBezTo>
                  <a:cubicBezTo>
                    <a:pt x="1863" y="9585"/>
                    <a:pt x="1561" y="10272"/>
                    <a:pt x="1017" y="11204"/>
                  </a:cubicBezTo>
                  <a:cubicBezTo>
                    <a:pt x="787" y="11663"/>
                    <a:pt x="501" y="12006"/>
                    <a:pt x="300" y="12236"/>
                  </a:cubicBezTo>
                  <a:cubicBezTo>
                    <a:pt x="186" y="12307"/>
                    <a:pt x="29" y="12350"/>
                    <a:pt x="29" y="12522"/>
                  </a:cubicBezTo>
                  <a:cubicBezTo>
                    <a:pt x="29" y="12551"/>
                    <a:pt x="42" y="12565"/>
                    <a:pt x="57" y="12593"/>
                  </a:cubicBezTo>
                  <a:cubicBezTo>
                    <a:pt x="57" y="12622"/>
                    <a:pt x="57" y="12650"/>
                    <a:pt x="71" y="12679"/>
                  </a:cubicBezTo>
                  <a:cubicBezTo>
                    <a:pt x="0" y="12780"/>
                    <a:pt x="14" y="12923"/>
                    <a:pt x="115" y="12981"/>
                  </a:cubicBezTo>
                  <a:cubicBezTo>
                    <a:pt x="440" y="13260"/>
                    <a:pt x="880" y="13533"/>
                    <a:pt x="1247" y="13533"/>
                  </a:cubicBezTo>
                  <a:cubicBezTo>
                    <a:pt x="1445" y="13533"/>
                    <a:pt x="1622" y="13453"/>
                    <a:pt x="1748" y="13252"/>
                  </a:cubicBezTo>
                  <a:cubicBezTo>
                    <a:pt x="1790" y="13181"/>
                    <a:pt x="1805" y="13109"/>
                    <a:pt x="1834" y="13038"/>
                  </a:cubicBezTo>
                  <a:cubicBezTo>
                    <a:pt x="1948" y="12923"/>
                    <a:pt x="1948" y="12723"/>
                    <a:pt x="2020" y="12579"/>
                  </a:cubicBezTo>
                  <a:cubicBezTo>
                    <a:pt x="2034" y="12479"/>
                    <a:pt x="2063" y="12393"/>
                    <a:pt x="2092" y="12307"/>
                  </a:cubicBezTo>
                  <a:cubicBezTo>
                    <a:pt x="2249" y="11949"/>
                    <a:pt x="2407" y="11590"/>
                    <a:pt x="2535" y="11218"/>
                  </a:cubicBezTo>
                  <a:cubicBezTo>
                    <a:pt x="2564" y="11118"/>
                    <a:pt x="2593" y="11017"/>
                    <a:pt x="2621" y="10931"/>
                  </a:cubicBezTo>
                  <a:cubicBezTo>
                    <a:pt x="2692" y="10764"/>
                    <a:pt x="2843" y="10229"/>
                    <a:pt x="2824" y="10229"/>
                  </a:cubicBezTo>
                  <a:lnTo>
                    <a:pt x="2824" y="10229"/>
                  </a:lnTo>
                  <a:cubicBezTo>
                    <a:pt x="2823" y="10229"/>
                    <a:pt x="2823" y="10229"/>
                    <a:pt x="2822" y="10230"/>
                  </a:cubicBezTo>
                  <a:cubicBezTo>
                    <a:pt x="3066" y="9728"/>
                    <a:pt x="3137" y="9399"/>
                    <a:pt x="3338" y="8826"/>
                  </a:cubicBezTo>
                  <a:cubicBezTo>
                    <a:pt x="3410" y="8597"/>
                    <a:pt x="3467" y="8352"/>
                    <a:pt x="3524" y="8109"/>
                  </a:cubicBezTo>
                  <a:cubicBezTo>
                    <a:pt x="4040" y="7536"/>
                    <a:pt x="4470" y="7049"/>
                    <a:pt x="4814" y="6333"/>
                  </a:cubicBezTo>
                  <a:cubicBezTo>
                    <a:pt x="5072" y="5817"/>
                    <a:pt x="5372" y="5130"/>
                    <a:pt x="5673" y="4226"/>
                  </a:cubicBezTo>
                  <a:cubicBezTo>
                    <a:pt x="5802" y="3955"/>
                    <a:pt x="5845" y="3439"/>
                    <a:pt x="5945" y="3023"/>
                  </a:cubicBezTo>
                  <a:cubicBezTo>
                    <a:pt x="6117" y="2249"/>
                    <a:pt x="6289" y="1462"/>
                    <a:pt x="6403" y="660"/>
                  </a:cubicBezTo>
                  <a:cubicBezTo>
                    <a:pt x="6418" y="473"/>
                    <a:pt x="6461" y="516"/>
                    <a:pt x="6403" y="344"/>
                  </a:cubicBezTo>
                  <a:cubicBezTo>
                    <a:pt x="6371" y="287"/>
                    <a:pt x="6301" y="253"/>
                    <a:pt x="6231" y="253"/>
                  </a:cubicBezTo>
                  <a:cubicBezTo>
                    <a:pt x="6178" y="253"/>
                    <a:pt x="6125" y="272"/>
                    <a:pt x="6088" y="316"/>
                  </a:cubicBezTo>
                  <a:cubicBezTo>
                    <a:pt x="6031" y="387"/>
                    <a:pt x="6031" y="488"/>
                    <a:pt x="6002" y="587"/>
                  </a:cubicBezTo>
                  <a:cubicBezTo>
                    <a:pt x="5859" y="1676"/>
                    <a:pt x="5616" y="2765"/>
                    <a:pt x="5429" y="3854"/>
                  </a:cubicBezTo>
                  <a:cubicBezTo>
                    <a:pt x="5114" y="4771"/>
                    <a:pt x="4928" y="5330"/>
                    <a:pt x="4499" y="6118"/>
                  </a:cubicBezTo>
                  <a:cubicBezTo>
                    <a:pt x="4441" y="6261"/>
                    <a:pt x="4355" y="6448"/>
                    <a:pt x="4197" y="6734"/>
                  </a:cubicBezTo>
                  <a:cubicBezTo>
                    <a:pt x="4183" y="6748"/>
                    <a:pt x="4183" y="6748"/>
                    <a:pt x="4183" y="6763"/>
                  </a:cubicBezTo>
                  <a:lnTo>
                    <a:pt x="4097" y="6849"/>
                  </a:lnTo>
                  <a:cubicBezTo>
                    <a:pt x="4046" y="6913"/>
                    <a:pt x="3855" y="7174"/>
                    <a:pt x="3859" y="7174"/>
                  </a:cubicBezTo>
                  <a:cubicBezTo>
                    <a:pt x="3860" y="7174"/>
                    <a:pt x="3862" y="7171"/>
                    <a:pt x="3868" y="7164"/>
                  </a:cubicBezTo>
                  <a:lnTo>
                    <a:pt x="3868" y="7164"/>
                  </a:lnTo>
                  <a:cubicBezTo>
                    <a:pt x="3840" y="7221"/>
                    <a:pt x="3796" y="7279"/>
                    <a:pt x="3754" y="7336"/>
                  </a:cubicBezTo>
                  <a:cubicBezTo>
                    <a:pt x="3754" y="7292"/>
                    <a:pt x="3782" y="7250"/>
                    <a:pt x="3782" y="7193"/>
                  </a:cubicBezTo>
                  <a:cubicBezTo>
                    <a:pt x="3939" y="6362"/>
                    <a:pt x="4269" y="4728"/>
                    <a:pt x="4298" y="4098"/>
                  </a:cubicBezTo>
                  <a:cubicBezTo>
                    <a:pt x="4470" y="3166"/>
                    <a:pt x="4527" y="2221"/>
                    <a:pt x="4598" y="1275"/>
                  </a:cubicBezTo>
                  <a:cubicBezTo>
                    <a:pt x="4613" y="1003"/>
                    <a:pt x="4684" y="717"/>
                    <a:pt x="4728" y="316"/>
                  </a:cubicBezTo>
                  <a:cubicBezTo>
                    <a:pt x="4742" y="230"/>
                    <a:pt x="4756" y="115"/>
                    <a:pt x="4684" y="58"/>
                  </a:cubicBezTo>
                  <a:cubicBezTo>
                    <a:pt x="4649" y="15"/>
                    <a:pt x="4602" y="1"/>
                    <a:pt x="4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5"/>
            <p:cNvSpPr/>
            <p:nvPr/>
          </p:nvSpPr>
          <p:spPr>
            <a:xfrm>
              <a:off x="6311671" y="3654565"/>
              <a:ext cx="41" cy="662"/>
            </a:xfrm>
            <a:custGeom>
              <a:avLst/>
              <a:gdLst/>
              <a:ahLst/>
              <a:cxnLst/>
              <a:rect l="l" t="t" r="r" b="b"/>
              <a:pathLst>
                <a:path w="1" h="16" extrusionOk="0">
                  <a:moveTo>
                    <a:pt x="1" y="16"/>
                  </a:moveTo>
                  <a:lnTo>
                    <a:pt x="1" y="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5"/>
            <p:cNvSpPr/>
            <p:nvPr/>
          </p:nvSpPr>
          <p:spPr>
            <a:xfrm>
              <a:off x="6311671" y="2237071"/>
              <a:ext cx="1124522" cy="1492877"/>
            </a:xfrm>
            <a:custGeom>
              <a:avLst/>
              <a:gdLst/>
              <a:ahLst/>
              <a:cxnLst/>
              <a:rect l="l" t="t" r="r" b="b"/>
              <a:pathLst>
                <a:path w="27164" h="36062" extrusionOk="0">
                  <a:moveTo>
                    <a:pt x="2465" y="1"/>
                  </a:moveTo>
                  <a:cubicBezTo>
                    <a:pt x="2394" y="73"/>
                    <a:pt x="2322" y="130"/>
                    <a:pt x="2251" y="201"/>
                  </a:cubicBezTo>
                  <a:cubicBezTo>
                    <a:pt x="1949" y="446"/>
                    <a:pt x="1620" y="646"/>
                    <a:pt x="1276" y="832"/>
                  </a:cubicBezTo>
                  <a:cubicBezTo>
                    <a:pt x="1347" y="975"/>
                    <a:pt x="1433" y="1133"/>
                    <a:pt x="1519" y="1290"/>
                  </a:cubicBezTo>
                  <a:cubicBezTo>
                    <a:pt x="1821" y="1835"/>
                    <a:pt x="2165" y="2337"/>
                    <a:pt x="2465" y="2866"/>
                  </a:cubicBezTo>
                  <a:cubicBezTo>
                    <a:pt x="2637" y="3153"/>
                    <a:pt x="2809" y="3483"/>
                    <a:pt x="3067" y="3827"/>
                  </a:cubicBezTo>
                  <a:cubicBezTo>
                    <a:pt x="3110" y="3884"/>
                    <a:pt x="3153" y="3941"/>
                    <a:pt x="3210" y="3999"/>
                  </a:cubicBezTo>
                  <a:cubicBezTo>
                    <a:pt x="3225" y="4056"/>
                    <a:pt x="3239" y="4098"/>
                    <a:pt x="3267" y="4142"/>
                  </a:cubicBezTo>
                  <a:cubicBezTo>
                    <a:pt x="3382" y="4270"/>
                    <a:pt x="3511" y="4385"/>
                    <a:pt x="3626" y="4499"/>
                  </a:cubicBezTo>
                  <a:cubicBezTo>
                    <a:pt x="3668" y="4557"/>
                    <a:pt x="3712" y="4600"/>
                    <a:pt x="3754" y="4658"/>
                  </a:cubicBezTo>
                  <a:cubicBezTo>
                    <a:pt x="4098" y="5145"/>
                    <a:pt x="4543" y="5560"/>
                    <a:pt x="4915" y="6047"/>
                  </a:cubicBezTo>
                  <a:cubicBezTo>
                    <a:pt x="5731" y="6950"/>
                    <a:pt x="6419" y="7737"/>
                    <a:pt x="7193" y="8669"/>
                  </a:cubicBezTo>
                  <a:cubicBezTo>
                    <a:pt x="7265" y="8769"/>
                    <a:pt x="7365" y="8912"/>
                    <a:pt x="7479" y="9084"/>
                  </a:cubicBezTo>
                  <a:cubicBezTo>
                    <a:pt x="7551" y="9185"/>
                    <a:pt x="7609" y="9271"/>
                    <a:pt x="7666" y="9357"/>
                  </a:cubicBezTo>
                  <a:cubicBezTo>
                    <a:pt x="7823" y="9615"/>
                    <a:pt x="7981" y="9886"/>
                    <a:pt x="8052" y="10087"/>
                  </a:cubicBezTo>
                  <a:cubicBezTo>
                    <a:pt x="8124" y="10274"/>
                    <a:pt x="8196" y="10474"/>
                    <a:pt x="8253" y="10675"/>
                  </a:cubicBezTo>
                  <a:cubicBezTo>
                    <a:pt x="8539" y="11620"/>
                    <a:pt x="8812" y="12938"/>
                    <a:pt x="8812" y="14085"/>
                  </a:cubicBezTo>
                  <a:lnTo>
                    <a:pt x="8812" y="14213"/>
                  </a:lnTo>
                  <a:lnTo>
                    <a:pt x="8812" y="14256"/>
                  </a:lnTo>
                  <a:cubicBezTo>
                    <a:pt x="8784" y="15689"/>
                    <a:pt x="8669" y="17609"/>
                    <a:pt x="7781" y="19858"/>
                  </a:cubicBezTo>
                  <a:cubicBezTo>
                    <a:pt x="6018" y="24371"/>
                    <a:pt x="8382" y="24973"/>
                    <a:pt x="7609" y="26935"/>
                  </a:cubicBezTo>
                  <a:cubicBezTo>
                    <a:pt x="6648" y="29399"/>
                    <a:pt x="2594" y="30618"/>
                    <a:pt x="1090" y="32551"/>
                  </a:cubicBezTo>
                  <a:cubicBezTo>
                    <a:pt x="832" y="32924"/>
                    <a:pt x="488" y="33525"/>
                    <a:pt x="345" y="33712"/>
                  </a:cubicBezTo>
                  <a:cubicBezTo>
                    <a:pt x="230" y="33855"/>
                    <a:pt x="58" y="33984"/>
                    <a:pt x="16" y="34171"/>
                  </a:cubicBezTo>
                  <a:lnTo>
                    <a:pt x="16" y="34199"/>
                  </a:lnTo>
                  <a:cubicBezTo>
                    <a:pt x="16" y="34213"/>
                    <a:pt x="1" y="34228"/>
                    <a:pt x="1" y="34257"/>
                  </a:cubicBezTo>
                  <a:lnTo>
                    <a:pt x="1" y="34285"/>
                  </a:lnTo>
                  <a:lnTo>
                    <a:pt x="1" y="34299"/>
                  </a:lnTo>
                  <a:cubicBezTo>
                    <a:pt x="1" y="34457"/>
                    <a:pt x="125" y="34556"/>
                    <a:pt x="251" y="34556"/>
                  </a:cubicBezTo>
                  <a:cubicBezTo>
                    <a:pt x="330" y="34556"/>
                    <a:pt x="410" y="34517"/>
                    <a:pt x="459" y="34428"/>
                  </a:cubicBezTo>
                  <a:cubicBezTo>
                    <a:pt x="703" y="34285"/>
                    <a:pt x="818" y="34199"/>
                    <a:pt x="1391" y="33884"/>
                  </a:cubicBezTo>
                  <a:cubicBezTo>
                    <a:pt x="2136" y="33325"/>
                    <a:pt x="2680" y="32952"/>
                    <a:pt x="3397" y="32423"/>
                  </a:cubicBezTo>
                  <a:cubicBezTo>
                    <a:pt x="3754" y="32121"/>
                    <a:pt x="4213" y="32035"/>
                    <a:pt x="4385" y="31921"/>
                  </a:cubicBezTo>
                  <a:cubicBezTo>
                    <a:pt x="4499" y="31907"/>
                    <a:pt x="4786" y="31806"/>
                    <a:pt x="4829" y="31792"/>
                  </a:cubicBezTo>
                  <a:cubicBezTo>
                    <a:pt x="4843" y="31792"/>
                    <a:pt x="4843" y="31792"/>
                    <a:pt x="4858" y="31777"/>
                  </a:cubicBezTo>
                  <a:cubicBezTo>
                    <a:pt x="4858" y="31792"/>
                    <a:pt x="4872" y="31792"/>
                    <a:pt x="4887" y="31792"/>
                  </a:cubicBezTo>
                  <a:cubicBezTo>
                    <a:pt x="4900" y="31792"/>
                    <a:pt x="4915" y="31792"/>
                    <a:pt x="4915" y="31806"/>
                  </a:cubicBezTo>
                  <a:cubicBezTo>
                    <a:pt x="4944" y="31821"/>
                    <a:pt x="4973" y="31835"/>
                    <a:pt x="5015" y="31850"/>
                  </a:cubicBezTo>
                  <a:cubicBezTo>
                    <a:pt x="5139" y="31918"/>
                    <a:pt x="5697" y="32224"/>
                    <a:pt x="5668" y="32224"/>
                  </a:cubicBezTo>
                  <a:cubicBezTo>
                    <a:pt x="5666" y="32224"/>
                    <a:pt x="5664" y="32223"/>
                    <a:pt x="5660" y="32222"/>
                  </a:cubicBezTo>
                  <a:lnTo>
                    <a:pt x="5660" y="32222"/>
                  </a:lnTo>
                  <a:cubicBezTo>
                    <a:pt x="6018" y="32580"/>
                    <a:pt x="6562" y="33010"/>
                    <a:pt x="6806" y="33168"/>
                  </a:cubicBezTo>
                  <a:cubicBezTo>
                    <a:pt x="7265" y="33597"/>
                    <a:pt x="7651" y="34098"/>
                    <a:pt x="8067" y="34557"/>
                  </a:cubicBezTo>
                  <a:cubicBezTo>
                    <a:pt x="8382" y="34929"/>
                    <a:pt x="8711" y="35345"/>
                    <a:pt x="8883" y="35603"/>
                  </a:cubicBezTo>
                  <a:cubicBezTo>
                    <a:pt x="9026" y="35804"/>
                    <a:pt x="9242" y="36062"/>
                    <a:pt x="9500" y="36062"/>
                  </a:cubicBezTo>
                  <a:cubicBezTo>
                    <a:pt x="9729" y="36018"/>
                    <a:pt x="9686" y="35890"/>
                    <a:pt x="9743" y="35818"/>
                  </a:cubicBezTo>
                  <a:cubicBezTo>
                    <a:pt x="9987" y="35330"/>
                    <a:pt x="10245" y="34843"/>
                    <a:pt x="10388" y="34314"/>
                  </a:cubicBezTo>
                  <a:cubicBezTo>
                    <a:pt x="10574" y="33683"/>
                    <a:pt x="11047" y="32838"/>
                    <a:pt x="11204" y="32379"/>
                  </a:cubicBezTo>
                  <a:cubicBezTo>
                    <a:pt x="11276" y="32193"/>
                    <a:pt x="11391" y="32022"/>
                    <a:pt x="11477" y="31835"/>
                  </a:cubicBezTo>
                  <a:cubicBezTo>
                    <a:pt x="11792" y="32064"/>
                    <a:pt x="13081" y="33353"/>
                    <a:pt x="13726" y="33955"/>
                  </a:cubicBezTo>
                  <a:cubicBezTo>
                    <a:pt x="14113" y="34285"/>
                    <a:pt x="14442" y="34629"/>
                    <a:pt x="14757" y="35030"/>
                  </a:cubicBezTo>
                  <a:cubicBezTo>
                    <a:pt x="14958" y="35259"/>
                    <a:pt x="15173" y="35546"/>
                    <a:pt x="15473" y="35661"/>
                  </a:cubicBezTo>
                  <a:cubicBezTo>
                    <a:pt x="15519" y="35740"/>
                    <a:pt x="15601" y="35802"/>
                    <a:pt x="15690" y="35802"/>
                  </a:cubicBezTo>
                  <a:cubicBezTo>
                    <a:pt x="15713" y="35802"/>
                    <a:pt x="15737" y="35798"/>
                    <a:pt x="15760" y="35789"/>
                  </a:cubicBezTo>
                  <a:cubicBezTo>
                    <a:pt x="15932" y="35746"/>
                    <a:pt x="15989" y="35560"/>
                    <a:pt x="16004" y="35403"/>
                  </a:cubicBezTo>
                  <a:cubicBezTo>
                    <a:pt x="16075" y="35015"/>
                    <a:pt x="16104" y="34600"/>
                    <a:pt x="16147" y="34400"/>
                  </a:cubicBezTo>
                  <a:cubicBezTo>
                    <a:pt x="16419" y="33468"/>
                    <a:pt x="16720" y="32537"/>
                    <a:pt x="16906" y="31563"/>
                  </a:cubicBezTo>
                  <a:cubicBezTo>
                    <a:pt x="16978" y="31348"/>
                    <a:pt x="17007" y="31248"/>
                    <a:pt x="17064" y="31133"/>
                  </a:cubicBezTo>
                  <a:cubicBezTo>
                    <a:pt x="17294" y="31405"/>
                    <a:pt x="17494" y="31735"/>
                    <a:pt x="17809" y="32079"/>
                  </a:cubicBezTo>
                  <a:cubicBezTo>
                    <a:pt x="17938" y="32322"/>
                    <a:pt x="18984" y="33426"/>
                    <a:pt x="19170" y="33640"/>
                  </a:cubicBezTo>
                  <a:cubicBezTo>
                    <a:pt x="19407" y="33888"/>
                    <a:pt x="19758" y="34772"/>
                    <a:pt x="20106" y="34772"/>
                  </a:cubicBezTo>
                  <a:cubicBezTo>
                    <a:pt x="20201" y="34772"/>
                    <a:pt x="20296" y="34706"/>
                    <a:pt x="20388" y="34543"/>
                  </a:cubicBezTo>
                  <a:cubicBezTo>
                    <a:pt x="20602" y="33726"/>
                    <a:pt x="20803" y="32910"/>
                    <a:pt x="21133" y="32136"/>
                  </a:cubicBezTo>
                  <a:cubicBezTo>
                    <a:pt x="21248" y="31777"/>
                    <a:pt x="21305" y="31606"/>
                    <a:pt x="21420" y="31391"/>
                  </a:cubicBezTo>
                  <a:cubicBezTo>
                    <a:pt x="21448" y="31319"/>
                    <a:pt x="21491" y="31262"/>
                    <a:pt x="21534" y="31204"/>
                  </a:cubicBezTo>
                  <a:cubicBezTo>
                    <a:pt x="21563" y="31219"/>
                    <a:pt x="21605" y="31219"/>
                    <a:pt x="21620" y="31233"/>
                  </a:cubicBezTo>
                  <a:cubicBezTo>
                    <a:pt x="21608" y="31229"/>
                    <a:pt x="21600" y="31227"/>
                    <a:pt x="21597" y="31227"/>
                  </a:cubicBezTo>
                  <a:cubicBezTo>
                    <a:pt x="21567" y="31227"/>
                    <a:pt x="21915" y="31394"/>
                    <a:pt x="21993" y="31420"/>
                  </a:cubicBezTo>
                  <a:cubicBezTo>
                    <a:pt x="22308" y="31520"/>
                    <a:pt x="22637" y="31592"/>
                    <a:pt x="22952" y="31678"/>
                  </a:cubicBezTo>
                  <a:cubicBezTo>
                    <a:pt x="23626" y="31892"/>
                    <a:pt x="24285" y="32093"/>
                    <a:pt x="24958" y="32279"/>
                  </a:cubicBezTo>
                  <a:cubicBezTo>
                    <a:pt x="25460" y="32522"/>
                    <a:pt x="26262" y="32608"/>
                    <a:pt x="26419" y="32681"/>
                  </a:cubicBezTo>
                  <a:cubicBezTo>
                    <a:pt x="26556" y="32729"/>
                    <a:pt x="26719" y="32851"/>
                    <a:pt x="26864" y="32851"/>
                  </a:cubicBezTo>
                  <a:cubicBezTo>
                    <a:pt x="26931" y="32851"/>
                    <a:pt x="26995" y="32825"/>
                    <a:pt x="27049" y="32752"/>
                  </a:cubicBezTo>
                  <a:cubicBezTo>
                    <a:pt x="27164" y="32608"/>
                    <a:pt x="27078" y="32408"/>
                    <a:pt x="26921" y="32337"/>
                  </a:cubicBezTo>
                  <a:cubicBezTo>
                    <a:pt x="26534" y="32108"/>
                    <a:pt x="26004" y="31391"/>
                    <a:pt x="25588" y="30889"/>
                  </a:cubicBezTo>
                  <a:cubicBezTo>
                    <a:pt x="25001" y="30345"/>
                    <a:pt x="24471" y="29743"/>
                    <a:pt x="23855" y="29042"/>
                  </a:cubicBezTo>
                  <a:cubicBezTo>
                    <a:pt x="23554" y="28698"/>
                    <a:pt x="23167" y="27795"/>
                    <a:pt x="22738" y="27265"/>
                  </a:cubicBezTo>
                  <a:cubicBezTo>
                    <a:pt x="22279" y="26749"/>
                    <a:pt x="22050" y="26104"/>
                    <a:pt x="21749" y="25460"/>
                  </a:cubicBezTo>
                  <a:cubicBezTo>
                    <a:pt x="21534" y="25116"/>
                    <a:pt x="21347" y="24757"/>
                    <a:pt x="21162" y="24400"/>
                  </a:cubicBezTo>
                  <a:cubicBezTo>
                    <a:pt x="20990" y="24142"/>
                    <a:pt x="20946" y="24156"/>
                    <a:pt x="20803" y="23855"/>
                  </a:cubicBezTo>
                  <a:cubicBezTo>
                    <a:pt x="20430" y="23153"/>
                    <a:pt x="20287" y="22566"/>
                    <a:pt x="19915" y="21777"/>
                  </a:cubicBezTo>
                  <a:cubicBezTo>
                    <a:pt x="19500" y="21047"/>
                    <a:pt x="19357" y="19915"/>
                    <a:pt x="19041" y="18956"/>
                  </a:cubicBezTo>
                  <a:cubicBezTo>
                    <a:pt x="18711" y="18081"/>
                    <a:pt x="18683" y="17466"/>
                    <a:pt x="18539" y="16606"/>
                  </a:cubicBezTo>
                  <a:cubicBezTo>
                    <a:pt x="18354" y="15732"/>
                    <a:pt x="18167" y="14958"/>
                    <a:pt x="18153" y="14199"/>
                  </a:cubicBezTo>
                  <a:cubicBezTo>
                    <a:pt x="18153" y="13325"/>
                    <a:pt x="18268" y="12465"/>
                    <a:pt x="18167" y="11592"/>
                  </a:cubicBezTo>
                  <a:cubicBezTo>
                    <a:pt x="18167" y="11376"/>
                    <a:pt x="18167" y="11176"/>
                    <a:pt x="18182" y="10975"/>
                  </a:cubicBezTo>
                  <a:cubicBezTo>
                    <a:pt x="18268" y="10517"/>
                    <a:pt x="18354" y="10058"/>
                    <a:pt x="18382" y="9772"/>
                  </a:cubicBezTo>
                  <a:cubicBezTo>
                    <a:pt x="18482" y="9428"/>
                    <a:pt x="18526" y="9113"/>
                    <a:pt x="18554" y="8797"/>
                  </a:cubicBezTo>
                  <a:cubicBezTo>
                    <a:pt x="18640" y="8568"/>
                    <a:pt x="18711" y="8354"/>
                    <a:pt x="18812" y="8125"/>
                  </a:cubicBezTo>
                  <a:cubicBezTo>
                    <a:pt x="19099" y="7365"/>
                    <a:pt x="19328" y="6763"/>
                    <a:pt x="19614" y="6133"/>
                  </a:cubicBezTo>
                  <a:cubicBezTo>
                    <a:pt x="20016" y="5359"/>
                    <a:pt x="20359" y="4944"/>
                    <a:pt x="20832" y="4270"/>
                  </a:cubicBezTo>
                  <a:cubicBezTo>
                    <a:pt x="21563" y="3009"/>
                    <a:pt x="22494" y="2107"/>
                    <a:pt x="23311" y="904"/>
                  </a:cubicBezTo>
                  <a:lnTo>
                    <a:pt x="23311" y="904"/>
                  </a:lnTo>
                  <a:cubicBezTo>
                    <a:pt x="23167" y="946"/>
                    <a:pt x="23024" y="990"/>
                    <a:pt x="22881" y="1004"/>
                  </a:cubicBezTo>
                  <a:cubicBezTo>
                    <a:pt x="22714" y="1027"/>
                    <a:pt x="22528" y="1046"/>
                    <a:pt x="22342" y="1046"/>
                  </a:cubicBezTo>
                  <a:cubicBezTo>
                    <a:pt x="22177" y="1046"/>
                    <a:pt x="22012" y="1031"/>
                    <a:pt x="21863" y="990"/>
                  </a:cubicBezTo>
                  <a:cubicBezTo>
                    <a:pt x="21735" y="946"/>
                    <a:pt x="21605" y="875"/>
                    <a:pt x="21491" y="803"/>
                  </a:cubicBezTo>
                  <a:cubicBezTo>
                    <a:pt x="21477" y="860"/>
                    <a:pt x="21420" y="1019"/>
                    <a:pt x="21376" y="1147"/>
                  </a:cubicBezTo>
                  <a:cubicBezTo>
                    <a:pt x="21090" y="2279"/>
                    <a:pt x="20488" y="3067"/>
                    <a:pt x="19872" y="3855"/>
                  </a:cubicBezTo>
                  <a:cubicBezTo>
                    <a:pt x="19672" y="4184"/>
                    <a:pt x="19528" y="4400"/>
                    <a:pt x="19328" y="4686"/>
                  </a:cubicBezTo>
                  <a:lnTo>
                    <a:pt x="19500" y="4256"/>
                  </a:lnTo>
                  <a:cubicBezTo>
                    <a:pt x="19800" y="3597"/>
                    <a:pt x="20058" y="2824"/>
                    <a:pt x="20144" y="2681"/>
                  </a:cubicBezTo>
                  <a:cubicBezTo>
                    <a:pt x="20345" y="2050"/>
                    <a:pt x="20417" y="1262"/>
                    <a:pt x="20474" y="889"/>
                  </a:cubicBezTo>
                  <a:cubicBezTo>
                    <a:pt x="20474" y="689"/>
                    <a:pt x="20516" y="431"/>
                    <a:pt x="20516" y="188"/>
                  </a:cubicBezTo>
                  <a:lnTo>
                    <a:pt x="20302" y="188"/>
                  </a:lnTo>
                  <a:cubicBezTo>
                    <a:pt x="20159" y="173"/>
                    <a:pt x="20001" y="144"/>
                    <a:pt x="19857" y="102"/>
                  </a:cubicBezTo>
                  <a:lnTo>
                    <a:pt x="19857" y="115"/>
                  </a:lnTo>
                  <a:lnTo>
                    <a:pt x="19857" y="159"/>
                  </a:lnTo>
                  <a:cubicBezTo>
                    <a:pt x="19829" y="316"/>
                    <a:pt x="19786" y="459"/>
                    <a:pt x="19758" y="617"/>
                  </a:cubicBezTo>
                  <a:cubicBezTo>
                    <a:pt x="19657" y="1936"/>
                    <a:pt x="19242" y="2996"/>
                    <a:pt x="18453" y="4486"/>
                  </a:cubicBezTo>
                  <a:cubicBezTo>
                    <a:pt x="18010" y="5202"/>
                    <a:pt x="17150" y="6205"/>
                    <a:pt x="16864" y="6505"/>
                  </a:cubicBezTo>
                  <a:cubicBezTo>
                    <a:pt x="16190" y="7208"/>
                    <a:pt x="15746" y="7594"/>
                    <a:pt x="15059" y="7981"/>
                  </a:cubicBezTo>
                  <a:cubicBezTo>
                    <a:pt x="14499" y="8396"/>
                    <a:pt x="13941" y="8626"/>
                    <a:pt x="13454" y="8755"/>
                  </a:cubicBezTo>
                  <a:cubicBezTo>
                    <a:pt x="13267" y="8755"/>
                    <a:pt x="13095" y="8755"/>
                    <a:pt x="12996" y="8711"/>
                  </a:cubicBezTo>
                  <a:lnTo>
                    <a:pt x="12952" y="8711"/>
                  </a:lnTo>
                  <a:cubicBezTo>
                    <a:pt x="12579" y="8583"/>
                    <a:pt x="12121" y="8411"/>
                    <a:pt x="11720" y="8282"/>
                  </a:cubicBezTo>
                  <a:cubicBezTo>
                    <a:pt x="11691" y="8268"/>
                    <a:pt x="11677" y="8268"/>
                    <a:pt x="11663" y="8253"/>
                  </a:cubicBezTo>
                  <a:cubicBezTo>
                    <a:pt x="11319" y="8138"/>
                    <a:pt x="11219" y="8096"/>
                    <a:pt x="10875" y="7895"/>
                  </a:cubicBezTo>
                  <a:cubicBezTo>
                    <a:pt x="9156" y="6992"/>
                    <a:pt x="7680" y="5976"/>
                    <a:pt x="6390" y="4843"/>
                  </a:cubicBezTo>
                  <a:cubicBezTo>
                    <a:pt x="5832" y="4314"/>
                    <a:pt x="5288" y="3769"/>
                    <a:pt x="4772" y="3196"/>
                  </a:cubicBezTo>
                  <a:cubicBezTo>
                    <a:pt x="4528" y="2910"/>
                    <a:pt x="4270" y="2637"/>
                    <a:pt x="4041" y="2337"/>
                  </a:cubicBezTo>
                  <a:cubicBezTo>
                    <a:pt x="4027" y="2322"/>
                    <a:pt x="3998" y="2308"/>
                    <a:pt x="3970" y="2293"/>
                  </a:cubicBezTo>
                  <a:cubicBezTo>
                    <a:pt x="3468" y="1592"/>
                    <a:pt x="2981" y="860"/>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5"/>
            <p:cNvSpPr/>
            <p:nvPr/>
          </p:nvSpPr>
          <p:spPr>
            <a:xfrm>
              <a:off x="6567880" y="2555584"/>
              <a:ext cx="186910" cy="981783"/>
            </a:xfrm>
            <a:custGeom>
              <a:avLst/>
              <a:gdLst/>
              <a:ahLst/>
              <a:cxnLst/>
              <a:rect l="l" t="t" r="r" b="b"/>
              <a:pathLst>
                <a:path w="4515" h="23716" extrusionOk="0">
                  <a:moveTo>
                    <a:pt x="1892" y="1"/>
                  </a:moveTo>
                  <a:cubicBezTo>
                    <a:pt x="1777" y="1"/>
                    <a:pt x="1706" y="158"/>
                    <a:pt x="1792" y="244"/>
                  </a:cubicBezTo>
                  <a:cubicBezTo>
                    <a:pt x="2264" y="874"/>
                    <a:pt x="2723" y="1333"/>
                    <a:pt x="3095" y="2049"/>
                  </a:cubicBezTo>
                  <a:cubicBezTo>
                    <a:pt x="3239" y="2322"/>
                    <a:pt x="3454" y="2536"/>
                    <a:pt x="3582" y="2809"/>
                  </a:cubicBezTo>
                  <a:cubicBezTo>
                    <a:pt x="3898" y="3453"/>
                    <a:pt x="3984" y="4041"/>
                    <a:pt x="4070" y="4700"/>
                  </a:cubicBezTo>
                  <a:cubicBezTo>
                    <a:pt x="4213" y="5817"/>
                    <a:pt x="4113" y="6820"/>
                    <a:pt x="3798" y="7837"/>
                  </a:cubicBezTo>
                  <a:cubicBezTo>
                    <a:pt x="3640" y="8482"/>
                    <a:pt x="3497" y="9126"/>
                    <a:pt x="3282" y="9757"/>
                  </a:cubicBezTo>
                  <a:cubicBezTo>
                    <a:pt x="3139" y="10316"/>
                    <a:pt x="3024" y="10889"/>
                    <a:pt x="2866" y="11434"/>
                  </a:cubicBezTo>
                  <a:cubicBezTo>
                    <a:pt x="2494" y="12422"/>
                    <a:pt x="2408" y="13296"/>
                    <a:pt x="2337" y="14299"/>
                  </a:cubicBezTo>
                  <a:cubicBezTo>
                    <a:pt x="2337" y="14815"/>
                    <a:pt x="2350" y="15344"/>
                    <a:pt x="2522" y="15831"/>
                  </a:cubicBezTo>
                  <a:cubicBezTo>
                    <a:pt x="2637" y="16104"/>
                    <a:pt x="2837" y="16318"/>
                    <a:pt x="2938" y="16591"/>
                  </a:cubicBezTo>
                  <a:cubicBezTo>
                    <a:pt x="3110" y="16964"/>
                    <a:pt x="3353" y="17321"/>
                    <a:pt x="3425" y="17737"/>
                  </a:cubicBezTo>
                  <a:cubicBezTo>
                    <a:pt x="3540" y="18439"/>
                    <a:pt x="3325" y="19657"/>
                    <a:pt x="2866" y="20187"/>
                  </a:cubicBezTo>
                  <a:cubicBezTo>
                    <a:pt x="2509" y="20660"/>
                    <a:pt x="2150" y="21075"/>
                    <a:pt x="1678" y="21419"/>
                  </a:cubicBezTo>
                  <a:cubicBezTo>
                    <a:pt x="1420" y="21648"/>
                    <a:pt x="1190" y="21921"/>
                    <a:pt x="918" y="22164"/>
                  </a:cubicBezTo>
                  <a:cubicBezTo>
                    <a:pt x="531" y="22494"/>
                    <a:pt x="216" y="22880"/>
                    <a:pt x="87" y="23382"/>
                  </a:cubicBezTo>
                  <a:cubicBezTo>
                    <a:pt x="58" y="23482"/>
                    <a:pt x="1" y="23611"/>
                    <a:pt x="102" y="23682"/>
                  </a:cubicBezTo>
                  <a:cubicBezTo>
                    <a:pt x="144" y="23705"/>
                    <a:pt x="180" y="23715"/>
                    <a:pt x="212" y="23715"/>
                  </a:cubicBezTo>
                  <a:cubicBezTo>
                    <a:pt x="419" y="23715"/>
                    <a:pt x="432" y="23287"/>
                    <a:pt x="531" y="23138"/>
                  </a:cubicBezTo>
                  <a:cubicBezTo>
                    <a:pt x="574" y="23010"/>
                    <a:pt x="717" y="22809"/>
                    <a:pt x="818" y="22694"/>
                  </a:cubicBezTo>
                  <a:cubicBezTo>
                    <a:pt x="1204" y="22350"/>
                    <a:pt x="1563" y="21978"/>
                    <a:pt x="1935" y="21634"/>
                  </a:cubicBezTo>
                  <a:cubicBezTo>
                    <a:pt x="2365" y="21333"/>
                    <a:pt x="2910" y="20702"/>
                    <a:pt x="3239" y="20230"/>
                  </a:cubicBezTo>
                  <a:cubicBezTo>
                    <a:pt x="3754" y="19371"/>
                    <a:pt x="3855" y="18454"/>
                    <a:pt x="3668" y="17479"/>
                  </a:cubicBezTo>
                  <a:cubicBezTo>
                    <a:pt x="3569" y="17149"/>
                    <a:pt x="3411" y="16834"/>
                    <a:pt x="3239" y="16548"/>
                  </a:cubicBezTo>
                  <a:cubicBezTo>
                    <a:pt x="3168" y="16333"/>
                    <a:pt x="2981" y="16032"/>
                    <a:pt x="2824" y="15774"/>
                  </a:cubicBezTo>
                  <a:cubicBezTo>
                    <a:pt x="2580" y="15073"/>
                    <a:pt x="2595" y="14227"/>
                    <a:pt x="2694" y="13510"/>
                  </a:cubicBezTo>
                  <a:cubicBezTo>
                    <a:pt x="2738" y="12866"/>
                    <a:pt x="2852" y="12250"/>
                    <a:pt x="3082" y="11648"/>
                  </a:cubicBezTo>
                  <a:cubicBezTo>
                    <a:pt x="3339" y="10788"/>
                    <a:pt x="3497" y="9915"/>
                    <a:pt x="3798" y="9084"/>
                  </a:cubicBezTo>
                  <a:cubicBezTo>
                    <a:pt x="3955" y="8353"/>
                    <a:pt x="4156" y="7623"/>
                    <a:pt x="4327" y="6891"/>
                  </a:cubicBezTo>
                  <a:cubicBezTo>
                    <a:pt x="4514" y="5474"/>
                    <a:pt x="4413" y="4127"/>
                    <a:pt x="3898" y="2809"/>
                  </a:cubicBezTo>
                  <a:cubicBezTo>
                    <a:pt x="3397" y="1877"/>
                    <a:pt x="2795" y="1004"/>
                    <a:pt x="2121" y="201"/>
                  </a:cubicBezTo>
                  <a:cubicBezTo>
                    <a:pt x="2050" y="129"/>
                    <a:pt x="2007" y="15"/>
                    <a:pt x="1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5"/>
            <p:cNvSpPr/>
            <p:nvPr/>
          </p:nvSpPr>
          <p:spPr>
            <a:xfrm>
              <a:off x="6725647" y="2820942"/>
              <a:ext cx="149486" cy="675483"/>
            </a:xfrm>
            <a:custGeom>
              <a:avLst/>
              <a:gdLst/>
              <a:ahLst/>
              <a:cxnLst/>
              <a:rect l="l" t="t" r="r" b="b"/>
              <a:pathLst>
                <a:path w="3611" h="16317" extrusionOk="0">
                  <a:moveTo>
                    <a:pt x="1345" y="0"/>
                  </a:moveTo>
                  <a:cubicBezTo>
                    <a:pt x="1241" y="0"/>
                    <a:pt x="1138" y="125"/>
                    <a:pt x="1204" y="224"/>
                  </a:cubicBezTo>
                  <a:cubicBezTo>
                    <a:pt x="2150" y="1484"/>
                    <a:pt x="2780" y="2917"/>
                    <a:pt x="2981" y="4479"/>
                  </a:cubicBezTo>
                  <a:cubicBezTo>
                    <a:pt x="3139" y="5453"/>
                    <a:pt x="3282" y="6384"/>
                    <a:pt x="3253" y="7444"/>
                  </a:cubicBezTo>
                  <a:cubicBezTo>
                    <a:pt x="3225" y="8533"/>
                    <a:pt x="2738" y="10009"/>
                    <a:pt x="2293" y="10969"/>
                  </a:cubicBezTo>
                  <a:cubicBezTo>
                    <a:pt x="1978" y="11585"/>
                    <a:pt x="1577" y="12143"/>
                    <a:pt x="1233" y="12745"/>
                  </a:cubicBezTo>
                  <a:cubicBezTo>
                    <a:pt x="1032" y="13132"/>
                    <a:pt x="761" y="13476"/>
                    <a:pt x="560" y="13863"/>
                  </a:cubicBezTo>
                  <a:cubicBezTo>
                    <a:pt x="287" y="14608"/>
                    <a:pt x="1" y="15410"/>
                    <a:pt x="58" y="16212"/>
                  </a:cubicBezTo>
                  <a:cubicBezTo>
                    <a:pt x="81" y="16280"/>
                    <a:pt x="148" y="16317"/>
                    <a:pt x="214" y="16317"/>
                  </a:cubicBezTo>
                  <a:cubicBezTo>
                    <a:pt x="273" y="16317"/>
                    <a:pt x="332" y="16288"/>
                    <a:pt x="359" y="16227"/>
                  </a:cubicBezTo>
                  <a:cubicBezTo>
                    <a:pt x="430" y="15954"/>
                    <a:pt x="388" y="15668"/>
                    <a:pt x="445" y="15381"/>
                  </a:cubicBezTo>
                  <a:cubicBezTo>
                    <a:pt x="545" y="14923"/>
                    <a:pt x="774" y="14078"/>
                    <a:pt x="1090" y="13620"/>
                  </a:cubicBezTo>
                  <a:cubicBezTo>
                    <a:pt x="1376" y="13190"/>
                    <a:pt x="1605" y="12731"/>
                    <a:pt x="1878" y="12287"/>
                  </a:cubicBezTo>
                  <a:cubicBezTo>
                    <a:pt x="2150" y="11872"/>
                    <a:pt x="2422" y="11456"/>
                    <a:pt x="2623" y="10997"/>
                  </a:cubicBezTo>
                  <a:cubicBezTo>
                    <a:pt x="3038" y="10038"/>
                    <a:pt x="3425" y="8848"/>
                    <a:pt x="3540" y="7688"/>
                  </a:cubicBezTo>
                  <a:cubicBezTo>
                    <a:pt x="3611" y="6671"/>
                    <a:pt x="3468" y="5897"/>
                    <a:pt x="3368" y="4923"/>
                  </a:cubicBezTo>
                  <a:cubicBezTo>
                    <a:pt x="3225" y="3906"/>
                    <a:pt x="2996" y="2903"/>
                    <a:pt x="2594" y="1958"/>
                  </a:cubicBezTo>
                  <a:cubicBezTo>
                    <a:pt x="2293" y="1270"/>
                    <a:pt x="1892" y="625"/>
                    <a:pt x="1433" y="38"/>
                  </a:cubicBezTo>
                  <a:cubicBezTo>
                    <a:pt x="1407" y="11"/>
                    <a:pt x="1376"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5"/>
            <p:cNvSpPr/>
            <p:nvPr/>
          </p:nvSpPr>
          <p:spPr>
            <a:xfrm>
              <a:off x="6744979" y="2908788"/>
              <a:ext cx="75592" cy="357136"/>
            </a:xfrm>
            <a:custGeom>
              <a:avLst/>
              <a:gdLst/>
              <a:ahLst/>
              <a:cxnLst/>
              <a:rect l="l" t="t" r="r" b="b"/>
              <a:pathLst>
                <a:path w="1826" h="8627" extrusionOk="0">
                  <a:moveTo>
                    <a:pt x="182" y="0"/>
                  </a:moveTo>
                  <a:cubicBezTo>
                    <a:pt x="83" y="0"/>
                    <a:pt x="1" y="134"/>
                    <a:pt x="64" y="222"/>
                  </a:cubicBezTo>
                  <a:cubicBezTo>
                    <a:pt x="637" y="1225"/>
                    <a:pt x="1210" y="2071"/>
                    <a:pt x="1382" y="3217"/>
                  </a:cubicBezTo>
                  <a:cubicBezTo>
                    <a:pt x="1612" y="4621"/>
                    <a:pt x="1453" y="6182"/>
                    <a:pt x="1039" y="7687"/>
                  </a:cubicBezTo>
                  <a:cubicBezTo>
                    <a:pt x="981" y="7958"/>
                    <a:pt x="781" y="8260"/>
                    <a:pt x="823" y="8546"/>
                  </a:cubicBezTo>
                  <a:cubicBezTo>
                    <a:pt x="866" y="8603"/>
                    <a:pt x="913" y="8627"/>
                    <a:pt x="957" y="8627"/>
                  </a:cubicBezTo>
                  <a:cubicBezTo>
                    <a:pt x="1047" y="8627"/>
                    <a:pt x="1125" y="8528"/>
                    <a:pt x="1125" y="8403"/>
                  </a:cubicBezTo>
                  <a:cubicBezTo>
                    <a:pt x="1425" y="7500"/>
                    <a:pt x="1669" y="6554"/>
                    <a:pt x="1711" y="5580"/>
                  </a:cubicBezTo>
                  <a:cubicBezTo>
                    <a:pt x="1769" y="4921"/>
                    <a:pt x="1826" y="4334"/>
                    <a:pt x="1740" y="3618"/>
                  </a:cubicBezTo>
                  <a:cubicBezTo>
                    <a:pt x="1640" y="2386"/>
                    <a:pt x="1052" y="1297"/>
                    <a:pt x="437" y="265"/>
                  </a:cubicBezTo>
                  <a:cubicBezTo>
                    <a:pt x="365" y="179"/>
                    <a:pt x="336" y="50"/>
                    <a:pt x="221" y="8"/>
                  </a:cubicBezTo>
                  <a:cubicBezTo>
                    <a:pt x="208" y="2"/>
                    <a:pt x="195"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5"/>
            <p:cNvSpPr/>
            <p:nvPr/>
          </p:nvSpPr>
          <p:spPr>
            <a:xfrm>
              <a:off x="6723908" y="3002636"/>
              <a:ext cx="52699" cy="233109"/>
            </a:xfrm>
            <a:custGeom>
              <a:avLst/>
              <a:gdLst/>
              <a:ahLst/>
              <a:cxnLst/>
              <a:rect l="l" t="t" r="r" b="b"/>
              <a:pathLst>
                <a:path w="1273" h="5631" extrusionOk="0">
                  <a:moveTo>
                    <a:pt x="276" y="0"/>
                  </a:moveTo>
                  <a:cubicBezTo>
                    <a:pt x="195" y="0"/>
                    <a:pt x="119" y="64"/>
                    <a:pt x="129" y="161"/>
                  </a:cubicBezTo>
                  <a:cubicBezTo>
                    <a:pt x="100" y="1221"/>
                    <a:pt x="0" y="2296"/>
                    <a:pt x="243" y="3342"/>
                  </a:cubicBezTo>
                  <a:cubicBezTo>
                    <a:pt x="459" y="3987"/>
                    <a:pt x="688" y="5061"/>
                    <a:pt x="974" y="5605"/>
                  </a:cubicBezTo>
                  <a:cubicBezTo>
                    <a:pt x="1006" y="5623"/>
                    <a:pt x="1036" y="5630"/>
                    <a:pt x="1064" y="5630"/>
                  </a:cubicBezTo>
                  <a:cubicBezTo>
                    <a:pt x="1198" y="5630"/>
                    <a:pt x="1272" y="5450"/>
                    <a:pt x="1189" y="5319"/>
                  </a:cubicBezTo>
                  <a:cubicBezTo>
                    <a:pt x="931" y="4517"/>
                    <a:pt x="631" y="3729"/>
                    <a:pt x="472" y="2912"/>
                  </a:cubicBezTo>
                  <a:cubicBezTo>
                    <a:pt x="387" y="2396"/>
                    <a:pt x="401" y="1594"/>
                    <a:pt x="387" y="950"/>
                  </a:cubicBezTo>
                  <a:cubicBezTo>
                    <a:pt x="373" y="663"/>
                    <a:pt x="487" y="304"/>
                    <a:pt x="387" y="47"/>
                  </a:cubicBezTo>
                  <a:cubicBezTo>
                    <a:pt x="354" y="14"/>
                    <a:pt x="315"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75"/>
            <p:cNvSpPr/>
            <p:nvPr/>
          </p:nvSpPr>
          <p:spPr>
            <a:xfrm>
              <a:off x="6779422" y="2620744"/>
              <a:ext cx="191256" cy="962699"/>
            </a:xfrm>
            <a:custGeom>
              <a:avLst/>
              <a:gdLst/>
              <a:ahLst/>
              <a:cxnLst/>
              <a:rect l="l" t="t" r="r" b="b"/>
              <a:pathLst>
                <a:path w="4620" h="23255" extrusionOk="0">
                  <a:moveTo>
                    <a:pt x="173" y="1"/>
                  </a:moveTo>
                  <a:cubicBezTo>
                    <a:pt x="88" y="1"/>
                    <a:pt x="1" y="69"/>
                    <a:pt x="35" y="188"/>
                  </a:cubicBezTo>
                  <a:cubicBezTo>
                    <a:pt x="264" y="1206"/>
                    <a:pt x="550" y="2238"/>
                    <a:pt x="1038" y="3168"/>
                  </a:cubicBezTo>
                  <a:cubicBezTo>
                    <a:pt x="1697" y="4257"/>
                    <a:pt x="2627" y="5575"/>
                    <a:pt x="3158" y="6550"/>
                  </a:cubicBezTo>
                  <a:cubicBezTo>
                    <a:pt x="3645" y="7810"/>
                    <a:pt x="3931" y="8742"/>
                    <a:pt x="4060" y="10045"/>
                  </a:cubicBezTo>
                  <a:cubicBezTo>
                    <a:pt x="4260" y="11421"/>
                    <a:pt x="4333" y="13011"/>
                    <a:pt x="3974" y="14387"/>
                  </a:cubicBezTo>
                  <a:cubicBezTo>
                    <a:pt x="3630" y="15963"/>
                    <a:pt x="2742" y="17138"/>
                    <a:pt x="2241" y="18599"/>
                  </a:cubicBezTo>
                  <a:cubicBezTo>
                    <a:pt x="1682" y="20189"/>
                    <a:pt x="2570" y="21994"/>
                    <a:pt x="3200" y="23241"/>
                  </a:cubicBezTo>
                  <a:cubicBezTo>
                    <a:pt x="3238" y="23250"/>
                    <a:pt x="3270" y="23254"/>
                    <a:pt x="3298" y="23254"/>
                  </a:cubicBezTo>
                  <a:cubicBezTo>
                    <a:pt x="3567" y="23254"/>
                    <a:pt x="3406" y="22849"/>
                    <a:pt x="3315" y="22668"/>
                  </a:cubicBezTo>
                  <a:cubicBezTo>
                    <a:pt x="3086" y="22223"/>
                    <a:pt x="2900" y="21850"/>
                    <a:pt x="2757" y="21464"/>
                  </a:cubicBezTo>
                  <a:cubicBezTo>
                    <a:pt x="2442" y="20691"/>
                    <a:pt x="2327" y="19787"/>
                    <a:pt x="2427" y="19100"/>
                  </a:cubicBezTo>
                  <a:cubicBezTo>
                    <a:pt x="2785" y="17567"/>
                    <a:pt x="3831" y="16263"/>
                    <a:pt x="4218" y="14630"/>
                  </a:cubicBezTo>
                  <a:cubicBezTo>
                    <a:pt x="4619" y="13226"/>
                    <a:pt x="4604" y="11736"/>
                    <a:pt x="4419" y="10303"/>
                  </a:cubicBezTo>
                  <a:cubicBezTo>
                    <a:pt x="4318" y="9630"/>
                    <a:pt x="4289" y="9157"/>
                    <a:pt x="4161" y="8469"/>
                  </a:cubicBezTo>
                  <a:cubicBezTo>
                    <a:pt x="3945" y="7739"/>
                    <a:pt x="3687" y="7008"/>
                    <a:pt x="3401" y="6307"/>
                  </a:cubicBezTo>
                  <a:cubicBezTo>
                    <a:pt x="2627" y="4903"/>
                    <a:pt x="1410" y="3556"/>
                    <a:pt x="879" y="2066"/>
                  </a:cubicBezTo>
                  <a:cubicBezTo>
                    <a:pt x="636" y="1421"/>
                    <a:pt x="450" y="762"/>
                    <a:pt x="306" y="103"/>
                  </a:cubicBezTo>
                  <a:cubicBezTo>
                    <a:pt x="289" y="33"/>
                    <a:pt x="232"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75"/>
            <p:cNvSpPr/>
            <p:nvPr/>
          </p:nvSpPr>
          <p:spPr>
            <a:xfrm>
              <a:off x="6939093" y="3164376"/>
              <a:ext cx="116368" cy="299263"/>
            </a:xfrm>
            <a:custGeom>
              <a:avLst/>
              <a:gdLst/>
              <a:ahLst/>
              <a:cxnLst/>
              <a:rect l="l" t="t" r="r" b="b"/>
              <a:pathLst>
                <a:path w="2811" h="7229" extrusionOk="0">
                  <a:moveTo>
                    <a:pt x="1128" y="0"/>
                  </a:moveTo>
                  <a:cubicBezTo>
                    <a:pt x="1020" y="0"/>
                    <a:pt x="918" y="84"/>
                    <a:pt x="948" y="223"/>
                  </a:cubicBezTo>
                  <a:cubicBezTo>
                    <a:pt x="1005" y="352"/>
                    <a:pt x="1177" y="395"/>
                    <a:pt x="1292" y="481"/>
                  </a:cubicBezTo>
                  <a:lnTo>
                    <a:pt x="1320" y="510"/>
                  </a:lnTo>
                  <a:lnTo>
                    <a:pt x="1335" y="524"/>
                  </a:lnTo>
                  <a:cubicBezTo>
                    <a:pt x="1679" y="810"/>
                    <a:pt x="2123" y="1226"/>
                    <a:pt x="2338" y="1727"/>
                  </a:cubicBezTo>
                  <a:cubicBezTo>
                    <a:pt x="2466" y="2114"/>
                    <a:pt x="2395" y="2501"/>
                    <a:pt x="2237" y="2945"/>
                  </a:cubicBezTo>
                  <a:cubicBezTo>
                    <a:pt x="2123" y="3303"/>
                    <a:pt x="1994" y="3547"/>
                    <a:pt x="1765" y="3834"/>
                  </a:cubicBezTo>
                  <a:cubicBezTo>
                    <a:pt x="1578" y="4120"/>
                    <a:pt x="1435" y="4435"/>
                    <a:pt x="1234" y="4707"/>
                  </a:cubicBezTo>
                  <a:cubicBezTo>
                    <a:pt x="1068" y="4849"/>
                    <a:pt x="0" y="7229"/>
                    <a:pt x="363" y="7229"/>
                  </a:cubicBezTo>
                  <a:cubicBezTo>
                    <a:pt x="404" y="7229"/>
                    <a:pt x="464" y="7198"/>
                    <a:pt x="547" y="7129"/>
                  </a:cubicBezTo>
                  <a:cubicBezTo>
                    <a:pt x="819" y="5681"/>
                    <a:pt x="1721" y="4564"/>
                    <a:pt x="2395" y="3332"/>
                  </a:cubicBezTo>
                  <a:cubicBezTo>
                    <a:pt x="2596" y="2787"/>
                    <a:pt x="2810" y="2200"/>
                    <a:pt x="2610" y="1627"/>
                  </a:cubicBezTo>
                  <a:cubicBezTo>
                    <a:pt x="2295" y="925"/>
                    <a:pt x="1822" y="409"/>
                    <a:pt x="1263" y="51"/>
                  </a:cubicBezTo>
                  <a:cubicBezTo>
                    <a:pt x="1224" y="16"/>
                    <a:pt x="1175"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5"/>
            <p:cNvSpPr/>
            <p:nvPr/>
          </p:nvSpPr>
          <p:spPr>
            <a:xfrm>
              <a:off x="6907382" y="3242163"/>
              <a:ext cx="77496" cy="148244"/>
            </a:xfrm>
            <a:custGeom>
              <a:avLst/>
              <a:gdLst/>
              <a:ahLst/>
              <a:cxnLst/>
              <a:rect l="l" t="t" r="r" b="b"/>
              <a:pathLst>
                <a:path w="1872" h="3581" extrusionOk="0">
                  <a:moveTo>
                    <a:pt x="1554" y="1"/>
                  </a:moveTo>
                  <a:cubicBezTo>
                    <a:pt x="1403" y="1"/>
                    <a:pt x="1351" y="202"/>
                    <a:pt x="1456" y="306"/>
                  </a:cubicBezTo>
                  <a:cubicBezTo>
                    <a:pt x="1456" y="306"/>
                    <a:pt x="1500" y="493"/>
                    <a:pt x="1528" y="608"/>
                  </a:cubicBezTo>
                  <a:cubicBezTo>
                    <a:pt x="1685" y="1009"/>
                    <a:pt x="1284" y="1869"/>
                    <a:pt x="1041" y="2155"/>
                  </a:cubicBezTo>
                  <a:cubicBezTo>
                    <a:pt x="726" y="2585"/>
                    <a:pt x="411" y="3000"/>
                    <a:pt x="52" y="3372"/>
                  </a:cubicBezTo>
                  <a:cubicBezTo>
                    <a:pt x="0" y="3476"/>
                    <a:pt x="92" y="3580"/>
                    <a:pt x="190" y="3580"/>
                  </a:cubicBezTo>
                  <a:cubicBezTo>
                    <a:pt x="227" y="3580"/>
                    <a:pt x="265" y="3566"/>
                    <a:pt x="296" y="3531"/>
                  </a:cubicBezTo>
                  <a:cubicBezTo>
                    <a:pt x="740" y="3114"/>
                    <a:pt x="1070" y="2599"/>
                    <a:pt x="1442" y="2127"/>
                  </a:cubicBezTo>
                  <a:cubicBezTo>
                    <a:pt x="1657" y="1725"/>
                    <a:pt x="1857" y="1281"/>
                    <a:pt x="1872" y="822"/>
                  </a:cubicBezTo>
                  <a:cubicBezTo>
                    <a:pt x="1872" y="622"/>
                    <a:pt x="1815" y="436"/>
                    <a:pt x="1771" y="249"/>
                  </a:cubicBezTo>
                  <a:cubicBezTo>
                    <a:pt x="1742" y="163"/>
                    <a:pt x="1700" y="35"/>
                    <a:pt x="1599" y="6"/>
                  </a:cubicBezTo>
                  <a:cubicBezTo>
                    <a:pt x="1583" y="2"/>
                    <a:pt x="1568" y="1"/>
                    <a:pt x="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5"/>
            <p:cNvSpPr/>
            <p:nvPr/>
          </p:nvSpPr>
          <p:spPr>
            <a:xfrm>
              <a:off x="6848101" y="2540681"/>
              <a:ext cx="193740" cy="279888"/>
            </a:xfrm>
            <a:custGeom>
              <a:avLst/>
              <a:gdLst/>
              <a:ahLst/>
              <a:cxnLst/>
              <a:rect l="l" t="t" r="r" b="b"/>
              <a:pathLst>
                <a:path w="4680" h="6761" extrusionOk="0">
                  <a:moveTo>
                    <a:pt x="4465" y="0"/>
                  </a:moveTo>
                  <a:cubicBezTo>
                    <a:pt x="4316" y="0"/>
                    <a:pt x="4333" y="271"/>
                    <a:pt x="4321" y="447"/>
                  </a:cubicBezTo>
                  <a:cubicBezTo>
                    <a:pt x="4307" y="619"/>
                    <a:pt x="4250" y="1120"/>
                    <a:pt x="4263" y="1148"/>
                  </a:cubicBezTo>
                  <a:cubicBezTo>
                    <a:pt x="4120" y="2122"/>
                    <a:pt x="4120" y="3398"/>
                    <a:pt x="3934" y="4315"/>
                  </a:cubicBezTo>
                  <a:cubicBezTo>
                    <a:pt x="3862" y="5016"/>
                    <a:pt x="3318" y="6077"/>
                    <a:pt x="3174" y="6407"/>
                  </a:cubicBezTo>
                  <a:cubicBezTo>
                    <a:pt x="3060" y="6321"/>
                    <a:pt x="2917" y="6134"/>
                    <a:pt x="2760" y="6006"/>
                  </a:cubicBezTo>
                  <a:cubicBezTo>
                    <a:pt x="2487" y="5805"/>
                    <a:pt x="2229" y="5647"/>
                    <a:pt x="2086" y="5404"/>
                  </a:cubicBezTo>
                  <a:cubicBezTo>
                    <a:pt x="1470" y="4415"/>
                    <a:pt x="882" y="3398"/>
                    <a:pt x="353" y="2367"/>
                  </a:cubicBezTo>
                  <a:cubicBezTo>
                    <a:pt x="322" y="2314"/>
                    <a:pt x="274" y="2292"/>
                    <a:pt x="225" y="2292"/>
                  </a:cubicBezTo>
                  <a:cubicBezTo>
                    <a:pt x="114" y="2292"/>
                    <a:pt x="0" y="2404"/>
                    <a:pt x="80" y="2524"/>
                  </a:cubicBezTo>
                  <a:cubicBezTo>
                    <a:pt x="424" y="3240"/>
                    <a:pt x="840" y="3914"/>
                    <a:pt x="1226" y="4602"/>
                  </a:cubicBezTo>
                  <a:cubicBezTo>
                    <a:pt x="1513" y="5074"/>
                    <a:pt x="1757" y="5590"/>
                    <a:pt x="2158" y="5962"/>
                  </a:cubicBezTo>
                  <a:cubicBezTo>
                    <a:pt x="2401" y="6134"/>
                    <a:pt x="2588" y="6263"/>
                    <a:pt x="2802" y="6493"/>
                  </a:cubicBezTo>
                  <a:cubicBezTo>
                    <a:pt x="2888" y="6592"/>
                    <a:pt x="2989" y="6693"/>
                    <a:pt x="3117" y="6751"/>
                  </a:cubicBezTo>
                  <a:cubicBezTo>
                    <a:pt x="3140" y="6757"/>
                    <a:pt x="3163" y="6760"/>
                    <a:pt x="3185" y="6760"/>
                  </a:cubicBezTo>
                  <a:cubicBezTo>
                    <a:pt x="3304" y="6760"/>
                    <a:pt x="3415" y="6673"/>
                    <a:pt x="3476" y="6564"/>
                  </a:cubicBezTo>
                  <a:cubicBezTo>
                    <a:pt x="3676" y="6092"/>
                    <a:pt x="3791" y="5761"/>
                    <a:pt x="4020" y="5261"/>
                  </a:cubicBezTo>
                  <a:cubicBezTo>
                    <a:pt x="4407" y="4114"/>
                    <a:pt x="4364" y="3068"/>
                    <a:pt x="4479" y="1865"/>
                  </a:cubicBezTo>
                  <a:cubicBezTo>
                    <a:pt x="4521" y="1377"/>
                    <a:pt x="4593" y="963"/>
                    <a:pt x="4622" y="346"/>
                  </a:cubicBezTo>
                  <a:cubicBezTo>
                    <a:pt x="4622" y="246"/>
                    <a:pt x="4679" y="117"/>
                    <a:pt x="4593" y="46"/>
                  </a:cubicBezTo>
                  <a:cubicBezTo>
                    <a:pt x="4541" y="14"/>
                    <a:pt x="4499" y="0"/>
                    <a:pt x="4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5"/>
            <p:cNvSpPr/>
            <p:nvPr/>
          </p:nvSpPr>
          <p:spPr>
            <a:xfrm>
              <a:off x="6910239" y="2572598"/>
              <a:ext cx="97077" cy="144394"/>
            </a:xfrm>
            <a:custGeom>
              <a:avLst/>
              <a:gdLst/>
              <a:ahLst/>
              <a:cxnLst/>
              <a:rect l="l" t="t" r="r" b="b"/>
              <a:pathLst>
                <a:path w="2345" h="3488" extrusionOk="0">
                  <a:moveTo>
                    <a:pt x="2103" y="0"/>
                  </a:moveTo>
                  <a:cubicBezTo>
                    <a:pt x="1886" y="0"/>
                    <a:pt x="1957" y="233"/>
                    <a:pt x="1918" y="392"/>
                  </a:cubicBezTo>
                  <a:cubicBezTo>
                    <a:pt x="1874" y="463"/>
                    <a:pt x="1832" y="879"/>
                    <a:pt x="1817" y="1023"/>
                  </a:cubicBezTo>
                  <a:cubicBezTo>
                    <a:pt x="1788" y="1867"/>
                    <a:pt x="1803" y="2354"/>
                    <a:pt x="1559" y="3042"/>
                  </a:cubicBezTo>
                  <a:cubicBezTo>
                    <a:pt x="1545" y="3086"/>
                    <a:pt x="1516" y="3128"/>
                    <a:pt x="1516" y="3128"/>
                  </a:cubicBezTo>
                  <a:cubicBezTo>
                    <a:pt x="1516" y="3143"/>
                    <a:pt x="1473" y="3172"/>
                    <a:pt x="1473" y="3172"/>
                  </a:cubicBezTo>
                  <a:cubicBezTo>
                    <a:pt x="1459" y="3185"/>
                    <a:pt x="1459" y="3185"/>
                    <a:pt x="1444" y="3185"/>
                  </a:cubicBezTo>
                  <a:cubicBezTo>
                    <a:pt x="1215" y="3057"/>
                    <a:pt x="714" y="2096"/>
                    <a:pt x="470" y="1538"/>
                  </a:cubicBezTo>
                  <a:cubicBezTo>
                    <a:pt x="413" y="1395"/>
                    <a:pt x="370" y="1252"/>
                    <a:pt x="298" y="1122"/>
                  </a:cubicBezTo>
                  <a:cubicBezTo>
                    <a:pt x="272" y="1083"/>
                    <a:pt x="232" y="1067"/>
                    <a:pt x="192" y="1067"/>
                  </a:cubicBezTo>
                  <a:cubicBezTo>
                    <a:pt x="99" y="1067"/>
                    <a:pt x="0" y="1152"/>
                    <a:pt x="40" y="1252"/>
                  </a:cubicBezTo>
                  <a:cubicBezTo>
                    <a:pt x="503" y="2436"/>
                    <a:pt x="1053" y="3487"/>
                    <a:pt x="1479" y="3487"/>
                  </a:cubicBezTo>
                  <a:cubicBezTo>
                    <a:pt x="1779" y="3487"/>
                    <a:pt x="2017" y="2964"/>
                    <a:pt x="2118" y="1596"/>
                  </a:cubicBezTo>
                  <a:cubicBezTo>
                    <a:pt x="2103" y="1065"/>
                    <a:pt x="2132" y="879"/>
                    <a:pt x="2233" y="421"/>
                  </a:cubicBezTo>
                  <a:lnTo>
                    <a:pt x="2233" y="421"/>
                  </a:lnTo>
                  <a:cubicBezTo>
                    <a:pt x="2232" y="421"/>
                    <a:pt x="2232" y="421"/>
                    <a:pt x="2231" y="421"/>
                  </a:cubicBezTo>
                  <a:cubicBezTo>
                    <a:pt x="2209" y="421"/>
                    <a:pt x="2344" y="61"/>
                    <a:pt x="2161" y="5"/>
                  </a:cubicBezTo>
                  <a:cubicBezTo>
                    <a:pt x="2139" y="2"/>
                    <a:pt x="2120" y="0"/>
                    <a:pt x="2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5"/>
            <p:cNvSpPr/>
            <p:nvPr/>
          </p:nvSpPr>
          <p:spPr>
            <a:xfrm>
              <a:off x="6990550" y="2871986"/>
              <a:ext cx="317974" cy="610034"/>
            </a:xfrm>
            <a:custGeom>
              <a:avLst/>
              <a:gdLst/>
              <a:ahLst/>
              <a:cxnLst/>
              <a:rect l="l" t="t" r="r" b="b"/>
              <a:pathLst>
                <a:path w="7681" h="14736" extrusionOk="0">
                  <a:moveTo>
                    <a:pt x="197" y="0"/>
                  </a:moveTo>
                  <a:cubicBezTo>
                    <a:pt x="100" y="0"/>
                    <a:pt x="1" y="74"/>
                    <a:pt x="35" y="194"/>
                  </a:cubicBezTo>
                  <a:cubicBezTo>
                    <a:pt x="278" y="1527"/>
                    <a:pt x="350" y="2916"/>
                    <a:pt x="765" y="4205"/>
                  </a:cubicBezTo>
                  <a:cubicBezTo>
                    <a:pt x="1539" y="6354"/>
                    <a:pt x="2356" y="8503"/>
                    <a:pt x="3516" y="10481"/>
                  </a:cubicBezTo>
                  <a:cubicBezTo>
                    <a:pt x="4232" y="11498"/>
                    <a:pt x="5120" y="12372"/>
                    <a:pt x="5995" y="13260"/>
                  </a:cubicBezTo>
                  <a:cubicBezTo>
                    <a:pt x="6295" y="13705"/>
                    <a:pt x="6511" y="13948"/>
                    <a:pt x="6983" y="14349"/>
                  </a:cubicBezTo>
                  <a:cubicBezTo>
                    <a:pt x="7141" y="14478"/>
                    <a:pt x="7284" y="14607"/>
                    <a:pt x="7441" y="14721"/>
                  </a:cubicBezTo>
                  <a:cubicBezTo>
                    <a:pt x="7461" y="14731"/>
                    <a:pt x="7481" y="14735"/>
                    <a:pt x="7500" y="14735"/>
                  </a:cubicBezTo>
                  <a:cubicBezTo>
                    <a:pt x="7595" y="14735"/>
                    <a:pt x="7680" y="14631"/>
                    <a:pt x="7657" y="14536"/>
                  </a:cubicBezTo>
                  <a:cubicBezTo>
                    <a:pt x="7441" y="14263"/>
                    <a:pt x="7112" y="14077"/>
                    <a:pt x="6883" y="13804"/>
                  </a:cubicBezTo>
                  <a:cubicBezTo>
                    <a:pt x="6582" y="13590"/>
                    <a:pt x="6511" y="13346"/>
                    <a:pt x="6253" y="13031"/>
                  </a:cubicBezTo>
                  <a:cubicBezTo>
                    <a:pt x="5521" y="12257"/>
                    <a:pt x="4748" y="11512"/>
                    <a:pt x="4075" y="10681"/>
                  </a:cubicBezTo>
                  <a:cubicBezTo>
                    <a:pt x="3487" y="9951"/>
                    <a:pt x="2943" y="8834"/>
                    <a:pt x="2585" y="7959"/>
                  </a:cubicBezTo>
                  <a:cubicBezTo>
                    <a:pt x="2012" y="6742"/>
                    <a:pt x="1567" y="5495"/>
                    <a:pt x="1109" y="4234"/>
                  </a:cubicBezTo>
                  <a:cubicBezTo>
                    <a:pt x="650" y="2916"/>
                    <a:pt x="593" y="1483"/>
                    <a:pt x="350" y="108"/>
                  </a:cubicBezTo>
                  <a:cubicBezTo>
                    <a:pt x="327" y="33"/>
                    <a:pt x="263"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75"/>
            <p:cNvSpPr/>
            <p:nvPr/>
          </p:nvSpPr>
          <p:spPr>
            <a:xfrm>
              <a:off x="7068833" y="3312663"/>
              <a:ext cx="70831" cy="261508"/>
            </a:xfrm>
            <a:custGeom>
              <a:avLst/>
              <a:gdLst/>
              <a:ahLst/>
              <a:cxnLst/>
              <a:rect l="l" t="t" r="r" b="b"/>
              <a:pathLst>
                <a:path w="1711" h="6317" extrusionOk="0">
                  <a:moveTo>
                    <a:pt x="188" y="0"/>
                  </a:moveTo>
                  <a:cubicBezTo>
                    <a:pt x="92" y="0"/>
                    <a:pt x="1" y="95"/>
                    <a:pt x="35" y="208"/>
                  </a:cubicBezTo>
                  <a:cubicBezTo>
                    <a:pt x="178" y="939"/>
                    <a:pt x="264" y="1497"/>
                    <a:pt x="293" y="2185"/>
                  </a:cubicBezTo>
                  <a:cubicBezTo>
                    <a:pt x="307" y="2701"/>
                    <a:pt x="264" y="3217"/>
                    <a:pt x="335" y="3732"/>
                  </a:cubicBezTo>
                  <a:cubicBezTo>
                    <a:pt x="408" y="4105"/>
                    <a:pt x="522" y="4722"/>
                    <a:pt x="736" y="5194"/>
                  </a:cubicBezTo>
                  <a:cubicBezTo>
                    <a:pt x="1009" y="5538"/>
                    <a:pt x="1153" y="6025"/>
                    <a:pt x="1496" y="6311"/>
                  </a:cubicBezTo>
                  <a:cubicBezTo>
                    <a:pt x="1509" y="6315"/>
                    <a:pt x="1523" y="6317"/>
                    <a:pt x="1536" y="6317"/>
                  </a:cubicBezTo>
                  <a:cubicBezTo>
                    <a:pt x="1624" y="6317"/>
                    <a:pt x="1711" y="6239"/>
                    <a:pt x="1711" y="6139"/>
                  </a:cubicBezTo>
                  <a:cubicBezTo>
                    <a:pt x="1682" y="5967"/>
                    <a:pt x="1510" y="5839"/>
                    <a:pt x="1424" y="5667"/>
                  </a:cubicBezTo>
                  <a:cubicBezTo>
                    <a:pt x="1324" y="5466"/>
                    <a:pt x="1009" y="4979"/>
                    <a:pt x="981" y="4922"/>
                  </a:cubicBezTo>
                  <a:cubicBezTo>
                    <a:pt x="809" y="4378"/>
                    <a:pt x="679" y="3876"/>
                    <a:pt x="637" y="3518"/>
                  </a:cubicBezTo>
                  <a:cubicBezTo>
                    <a:pt x="579" y="2859"/>
                    <a:pt x="665" y="2185"/>
                    <a:pt x="565" y="1526"/>
                  </a:cubicBezTo>
                  <a:cubicBezTo>
                    <a:pt x="507" y="1054"/>
                    <a:pt x="436" y="581"/>
                    <a:pt x="335" y="122"/>
                  </a:cubicBezTo>
                  <a:cubicBezTo>
                    <a:pt x="322" y="80"/>
                    <a:pt x="293" y="51"/>
                    <a:pt x="264" y="22"/>
                  </a:cubicBezTo>
                  <a:cubicBezTo>
                    <a:pt x="240" y="7"/>
                    <a:pt x="214" y="0"/>
                    <a:pt x="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5"/>
            <p:cNvSpPr/>
            <p:nvPr/>
          </p:nvSpPr>
          <p:spPr>
            <a:xfrm>
              <a:off x="7133247" y="3379147"/>
              <a:ext cx="38127" cy="125434"/>
            </a:xfrm>
            <a:custGeom>
              <a:avLst/>
              <a:gdLst/>
              <a:ahLst/>
              <a:cxnLst/>
              <a:rect l="l" t="t" r="r" b="b"/>
              <a:pathLst>
                <a:path w="921" h="3030" extrusionOk="0">
                  <a:moveTo>
                    <a:pt x="206" y="1"/>
                  </a:moveTo>
                  <a:cubicBezTo>
                    <a:pt x="86" y="1"/>
                    <a:pt x="0" y="148"/>
                    <a:pt x="55" y="279"/>
                  </a:cubicBezTo>
                  <a:cubicBezTo>
                    <a:pt x="112" y="1181"/>
                    <a:pt x="427" y="2040"/>
                    <a:pt x="584" y="2915"/>
                  </a:cubicBezTo>
                  <a:cubicBezTo>
                    <a:pt x="607" y="2995"/>
                    <a:pt x="669" y="3029"/>
                    <a:pt x="731" y="3029"/>
                  </a:cubicBezTo>
                  <a:cubicBezTo>
                    <a:pt x="825" y="3029"/>
                    <a:pt x="920" y="2950"/>
                    <a:pt x="886" y="2829"/>
                  </a:cubicBezTo>
                  <a:cubicBezTo>
                    <a:pt x="771" y="2184"/>
                    <a:pt x="513" y="1224"/>
                    <a:pt x="427" y="737"/>
                  </a:cubicBezTo>
                  <a:cubicBezTo>
                    <a:pt x="370" y="508"/>
                    <a:pt x="427" y="250"/>
                    <a:pt x="327" y="50"/>
                  </a:cubicBezTo>
                  <a:cubicBezTo>
                    <a:pt x="285" y="15"/>
                    <a:pt x="244"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5"/>
            <p:cNvSpPr/>
            <p:nvPr/>
          </p:nvSpPr>
          <p:spPr>
            <a:xfrm>
              <a:off x="7042380" y="2904690"/>
              <a:ext cx="75385" cy="237663"/>
            </a:xfrm>
            <a:custGeom>
              <a:avLst/>
              <a:gdLst/>
              <a:ahLst/>
              <a:cxnLst/>
              <a:rect l="l" t="t" r="r" b="b"/>
              <a:pathLst>
                <a:path w="1821" h="5741" extrusionOk="0">
                  <a:moveTo>
                    <a:pt x="337" y="0"/>
                  </a:moveTo>
                  <a:cubicBezTo>
                    <a:pt x="290" y="0"/>
                    <a:pt x="243" y="22"/>
                    <a:pt x="216" y="63"/>
                  </a:cubicBezTo>
                  <a:cubicBezTo>
                    <a:pt x="115" y="852"/>
                    <a:pt x="0" y="1654"/>
                    <a:pt x="115" y="2456"/>
                  </a:cubicBezTo>
                  <a:cubicBezTo>
                    <a:pt x="258" y="3373"/>
                    <a:pt x="602" y="4218"/>
                    <a:pt x="1118" y="5006"/>
                  </a:cubicBezTo>
                  <a:cubicBezTo>
                    <a:pt x="1261" y="5236"/>
                    <a:pt x="1390" y="5465"/>
                    <a:pt x="1547" y="5679"/>
                  </a:cubicBezTo>
                  <a:cubicBezTo>
                    <a:pt x="1571" y="5715"/>
                    <a:pt x="1613" y="5740"/>
                    <a:pt x="1652" y="5740"/>
                  </a:cubicBezTo>
                  <a:cubicBezTo>
                    <a:pt x="1661" y="5740"/>
                    <a:pt x="1669" y="5739"/>
                    <a:pt x="1677" y="5736"/>
                  </a:cubicBezTo>
                  <a:cubicBezTo>
                    <a:pt x="1777" y="5736"/>
                    <a:pt x="1820" y="5622"/>
                    <a:pt x="1777" y="5536"/>
                  </a:cubicBezTo>
                  <a:cubicBezTo>
                    <a:pt x="817" y="4175"/>
                    <a:pt x="172" y="2814"/>
                    <a:pt x="373" y="1152"/>
                  </a:cubicBezTo>
                  <a:cubicBezTo>
                    <a:pt x="388" y="794"/>
                    <a:pt x="473" y="436"/>
                    <a:pt x="459" y="78"/>
                  </a:cubicBezTo>
                  <a:cubicBezTo>
                    <a:pt x="437" y="25"/>
                    <a:pt x="387" y="0"/>
                    <a:pt x="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5"/>
            <p:cNvSpPr/>
            <p:nvPr/>
          </p:nvSpPr>
          <p:spPr>
            <a:xfrm>
              <a:off x="5764850" y="1012200"/>
              <a:ext cx="2166000" cy="1406853"/>
            </a:xfrm>
            <a:custGeom>
              <a:avLst/>
              <a:gdLst/>
              <a:ahLst/>
              <a:cxnLst/>
              <a:rect l="l" t="t" r="r" b="b"/>
              <a:pathLst>
                <a:path w="52322" h="33984" extrusionOk="0">
                  <a:moveTo>
                    <a:pt x="10904" y="3013"/>
                  </a:moveTo>
                  <a:cubicBezTo>
                    <a:pt x="10901" y="3013"/>
                    <a:pt x="10899" y="3014"/>
                    <a:pt x="10897" y="3015"/>
                  </a:cubicBezTo>
                  <a:lnTo>
                    <a:pt x="10897" y="3015"/>
                  </a:lnTo>
                  <a:cubicBezTo>
                    <a:pt x="10899" y="3014"/>
                    <a:pt x="10902" y="3014"/>
                    <a:pt x="10904" y="3013"/>
                  </a:cubicBezTo>
                  <a:close/>
                  <a:moveTo>
                    <a:pt x="21692" y="0"/>
                  </a:moveTo>
                  <a:cubicBezTo>
                    <a:pt x="19528" y="0"/>
                    <a:pt x="18095" y="1561"/>
                    <a:pt x="17193" y="3744"/>
                  </a:cubicBezTo>
                  <a:lnTo>
                    <a:pt x="17150" y="3829"/>
                  </a:lnTo>
                  <a:cubicBezTo>
                    <a:pt x="17107" y="3787"/>
                    <a:pt x="17049" y="3730"/>
                    <a:pt x="16992" y="3658"/>
                  </a:cubicBezTo>
                  <a:cubicBezTo>
                    <a:pt x="16692" y="3329"/>
                    <a:pt x="16376" y="2569"/>
                    <a:pt x="15617" y="2068"/>
                  </a:cubicBezTo>
                  <a:cubicBezTo>
                    <a:pt x="15191" y="1820"/>
                    <a:pt x="14651" y="1701"/>
                    <a:pt x="14087" y="1701"/>
                  </a:cubicBezTo>
                  <a:cubicBezTo>
                    <a:pt x="13284" y="1701"/>
                    <a:pt x="12432" y="1942"/>
                    <a:pt x="11792" y="2397"/>
                  </a:cubicBezTo>
                  <a:cubicBezTo>
                    <a:pt x="11491" y="2511"/>
                    <a:pt x="11405" y="2683"/>
                    <a:pt x="11018" y="2970"/>
                  </a:cubicBezTo>
                  <a:cubicBezTo>
                    <a:pt x="11003" y="2970"/>
                    <a:pt x="10990" y="2985"/>
                    <a:pt x="10975" y="2999"/>
                  </a:cubicBezTo>
                  <a:lnTo>
                    <a:pt x="10961" y="2999"/>
                  </a:lnTo>
                  <a:cubicBezTo>
                    <a:pt x="10946" y="3013"/>
                    <a:pt x="10932" y="3013"/>
                    <a:pt x="10904" y="3027"/>
                  </a:cubicBezTo>
                  <a:cubicBezTo>
                    <a:pt x="10891" y="3027"/>
                    <a:pt x="10889" y="3018"/>
                    <a:pt x="10897" y="3015"/>
                  </a:cubicBezTo>
                  <a:lnTo>
                    <a:pt x="10897" y="3015"/>
                  </a:lnTo>
                  <a:cubicBezTo>
                    <a:pt x="10815" y="3029"/>
                    <a:pt x="10759" y="3072"/>
                    <a:pt x="10703" y="3128"/>
                  </a:cubicBezTo>
                  <a:cubicBezTo>
                    <a:pt x="10703" y="3128"/>
                    <a:pt x="10688" y="3128"/>
                    <a:pt x="10674" y="3142"/>
                  </a:cubicBezTo>
                  <a:cubicBezTo>
                    <a:pt x="10660" y="3142"/>
                    <a:pt x="10646" y="3157"/>
                    <a:pt x="10631" y="3170"/>
                  </a:cubicBezTo>
                  <a:cubicBezTo>
                    <a:pt x="10617" y="3170"/>
                    <a:pt x="10617" y="3170"/>
                    <a:pt x="10602" y="3185"/>
                  </a:cubicBezTo>
                  <a:cubicBezTo>
                    <a:pt x="9356" y="3787"/>
                    <a:pt x="8096" y="4775"/>
                    <a:pt x="7823" y="6251"/>
                  </a:cubicBezTo>
                  <a:cubicBezTo>
                    <a:pt x="7680" y="7025"/>
                    <a:pt x="7809" y="7956"/>
                    <a:pt x="7695" y="8443"/>
                  </a:cubicBezTo>
                  <a:cubicBezTo>
                    <a:pt x="7666" y="8658"/>
                    <a:pt x="7393" y="8859"/>
                    <a:pt x="6820" y="9002"/>
                  </a:cubicBezTo>
                  <a:cubicBezTo>
                    <a:pt x="6161" y="9289"/>
                    <a:pt x="5731" y="9732"/>
                    <a:pt x="5288" y="10019"/>
                  </a:cubicBezTo>
                  <a:cubicBezTo>
                    <a:pt x="4442" y="10620"/>
                    <a:pt x="3897" y="11623"/>
                    <a:pt x="3654" y="12641"/>
                  </a:cubicBezTo>
                  <a:cubicBezTo>
                    <a:pt x="3582" y="13271"/>
                    <a:pt x="3754" y="13930"/>
                    <a:pt x="3955" y="14532"/>
                  </a:cubicBezTo>
                  <a:cubicBezTo>
                    <a:pt x="4199" y="15033"/>
                    <a:pt x="4585" y="15405"/>
                    <a:pt x="4671" y="15692"/>
                  </a:cubicBezTo>
                  <a:cubicBezTo>
                    <a:pt x="4671" y="15893"/>
                    <a:pt x="4657" y="15778"/>
                    <a:pt x="3941" y="16322"/>
                  </a:cubicBezTo>
                  <a:cubicBezTo>
                    <a:pt x="2967" y="17111"/>
                    <a:pt x="73" y="18973"/>
                    <a:pt x="87" y="21509"/>
                  </a:cubicBezTo>
                  <a:cubicBezTo>
                    <a:pt x="73" y="22269"/>
                    <a:pt x="1" y="23056"/>
                    <a:pt x="273" y="23787"/>
                  </a:cubicBezTo>
                  <a:cubicBezTo>
                    <a:pt x="589" y="24475"/>
                    <a:pt x="1076" y="25176"/>
                    <a:pt x="1735" y="25549"/>
                  </a:cubicBezTo>
                  <a:cubicBezTo>
                    <a:pt x="1951" y="25674"/>
                    <a:pt x="2327" y="25711"/>
                    <a:pt x="2708" y="25711"/>
                  </a:cubicBezTo>
                  <a:cubicBezTo>
                    <a:pt x="3259" y="25711"/>
                    <a:pt x="3822" y="25634"/>
                    <a:pt x="3941" y="25634"/>
                  </a:cubicBezTo>
                  <a:cubicBezTo>
                    <a:pt x="3946" y="25634"/>
                    <a:pt x="3951" y="25634"/>
                    <a:pt x="3955" y="25635"/>
                  </a:cubicBezTo>
                  <a:cubicBezTo>
                    <a:pt x="4600" y="25835"/>
                    <a:pt x="4556" y="25793"/>
                    <a:pt x="4972" y="26552"/>
                  </a:cubicBezTo>
                  <a:cubicBezTo>
                    <a:pt x="5101" y="26953"/>
                    <a:pt x="5215" y="27211"/>
                    <a:pt x="4772" y="27870"/>
                  </a:cubicBezTo>
                  <a:cubicBezTo>
                    <a:pt x="4127" y="28958"/>
                    <a:pt x="3597" y="29976"/>
                    <a:pt x="4256" y="31308"/>
                  </a:cubicBezTo>
                  <a:cubicBezTo>
                    <a:pt x="4906" y="32115"/>
                    <a:pt x="5941" y="32580"/>
                    <a:pt x="6965" y="32580"/>
                  </a:cubicBezTo>
                  <a:cubicBezTo>
                    <a:pt x="7250" y="32580"/>
                    <a:pt x="7534" y="32544"/>
                    <a:pt x="7809" y="32469"/>
                  </a:cubicBezTo>
                  <a:cubicBezTo>
                    <a:pt x="8726" y="32168"/>
                    <a:pt x="9557" y="31079"/>
                    <a:pt x="9987" y="30706"/>
                  </a:cubicBezTo>
                  <a:cubicBezTo>
                    <a:pt x="10115" y="30936"/>
                    <a:pt x="10359" y="31480"/>
                    <a:pt x="10646" y="32068"/>
                  </a:cubicBezTo>
                  <a:cubicBezTo>
                    <a:pt x="11047" y="32899"/>
                    <a:pt x="11662" y="33271"/>
                    <a:pt x="12222" y="33486"/>
                  </a:cubicBezTo>
                  <a:cubicBezTo>
                    <a:pt x="12861" y="33842"/>
                    <a:pt x="13585" y="33984"/>
                    <a:pt x="14309" y="33984"/>
                  </a:cubicBezTo>
                  <a:cubicBezTo>
                    <a:pt x="14574" y="33984"/>
                    <a:pt x="14840" y="33965"/>
                    <a:pt x="15101" y="33930"/>
                  </a:cubicBezTo>
                  <a:cubicBezTo>
                    <a:pt x="15531" y="33830"/>
                    <a:pt x="15817" y="33501"/>
                    <a:pt x="16147" y="33228"/>
                  </a:cubicBezTo>
                  <a:cubicBezTo>
                    <a:pt x="16462" y="32899"/>
                    <a:pt x="16677" y="32855"/>
                    <a:pt x="16806" y="32784"/>
                  </a:cubicBezTo>
                  <a:cubicBezTo>
                    <a:pt x="16880" y="32745"/>
                    <a:pt x="16951" y="32728"/>
                    <a:pt x="17029" y="32728"/>
                  </a:cubicBezTo>
                  <a:cubicBezTo>
                    <a:pt x="17239" y="32728"/>
                    <a:pt x="17502" y="32854"/>
                    <a:pt x="18023" y="33042"/>
                  </a:cubicBezTo>
                  <a:cubicBezTo>
                    <a:pt x="18604" y="33211"/>
                    <a:pt x="19263" y="33403"/>
                    <a:pt x="19893" y="33403"/>
                  </a:cubicBezTo>
                  <a:cubicBezTo>
                    <a:pt x="20382" y="33403"/>
                    <a:pt x="20855" y="33288"/>
                    <a:pt x="21261" y="32956"/>
                  </a:cubicBezTo>
                  <a:cubicBezTo>
                    <a:pt x="22537" y="32125"/>
                    <a:pt x="23311" y="30693"/>
                    <a:pt x="23983" y="29317"/>
                  </a:cubicBezTo>
                  <a:cubicBezTo>
                    <a:pt x="23998" y="29346"/>
                    <a:pt x="24012" y="29360"/>
                    <a:pt x="24027" y="29375"/>
                  </a:cubicBezTo>
                  <a:cubicBezTo>
                    <a:pt x="24256" y="29818"/>
                    <a:pt x="25158" y="30807"/>
                    <a:pt x="26075" y="31079"/>
                  </a:cubicBezTo>
                  <a:cubicBezTo>
                    <a:pt x="26647" y="31254"/>
                    <a:pt x="27264" y="31345"/>
                    <a:pt x="27880" y="31345"/>
                  </a:cubicBezTo>
                  <a:cubicBezTo>
                    <a:pt x="28375" y="31345"/>
                    <a:pt x="28870" y="31286"/>
                    <a:pt x="29341" y="31165"/>
                  </a:cubicBezTo>
                  <a:cubicBezTo>
                    <a:pt x="30245" y="30893"/>
                    <a:pt x="31419" y="29961"/>
                    <a:pt x="32121" y="29302"/>
                  </a:cubicBezTo>
                  <a:cubicBezTo>
                    <a:pt x="32178" y="29518"/>
                    <a:pt x="32250" y="29732"/>
                    <a:pt x="32350" y="29948"/>
                  </a:cubicBezTo>
                  <a:cubicBezTo>
                    <a:pt x="32694" y="30792"/>
                    <a:pt x="33626" y="31065"/>
                    <a:pt x="34399" y="31323"/>
                  </a:cubicBezTo>
                  <a:cubicBezTo>
                    <a:pt x="34844" y="31438"/>
                    <a:pt x="35317" y="31530"/>
                    <a:pt x="35782" y="31530"/>
                  </a:cubicBezTo>
                  <a:cubicBezTo>
                    <a:pt x="36127" y="31530"/>
                    <a:pt x="36468" y="31479"/>
                    <a:pt x="36791" y="31352"/>
                  </a:cubicBezTo>
                  <a:lnTo>
                    <a:pt x="36791" y="31352"/>
                  </a:lnTo>
                  <a:cubicBezTo>
                    <a:pt x="36763" y="31967"/>
                    <a:pt x="36749" y="32597"/>
                    <a:pt x="37093" y="33085"/>
                  </a:cubicBezTo>
                  <a:cubicBezTo>
                    <a:pt x="37581" y="33725"/>
                    <a:pt x="38378" y="33981"/>
                    <a:pt x="39309" y="33981"/>
                  </a:cubicBezTo>
                  <a:cubicBezTo>
                    <a:pt x="41707" y="33981"/>
                    <a:pt x="44991" y="32281"/>
                    <a:pt x="46147" y="31094"/>
                  </a:cubicBezTo>
                  <a:cubicBezTo>
                    <a:pt x="47135" y="30219"/>
                    <a:pt x="47278" y="28873"/>
                    <a:pt x="47236" y="27612"/>
                  </a:cubicBezTo>
                  <a:cubicBezTo>
                    <a:pt x="47250" y="27512"/>
                    <a:pt x="47250" y="27369"/>
                    <a:pt x="47250" y="27211"/>
                  </a:cubicBezTo>
                  <a:cubicBezTo>
                    <a:pt x="47384" y="27230"/>
                    <a:pt x="47517" y="27240"/>
                    <a:pt x="47648" y="27240"/>
                  </a:cubicBezTo>
                  <a:cubicBezTo>
                    <a:pt x="49729" y="27240"/>
                    <a:pt x="51402" y="24866"/>
                    <a:pt x="51821" y="22884"/>
                  </a:cubicBezTo>
                  <a:cubicBezTo>
                    <a:pt x="52321" y="20807"/>
                    <a:pt x="51147" y="18887"/>
                    <a:pt x="49729" y="17512"/>
                  </a:cubicBezTo>
                  <a:cubicBezTo>
                    <a:pt x="48797" y="16466"/>
                    <a:pt x="47523" y="15778"/>
                    <a:pt x="46190" y="15463"/>
                  </a:cubicBezTo>
                  <a:cubicBezTo>
                    <a:pt x="45874" y="15377"/>
                    <a:pt x="45545" y="15363"/>
                    <a:pt x="45230" y="15348"/>
                  </a:cubicBezTo>
                  <a:cubicBezTo>
                    <a:pt x="45301" y="14489"/>
                    <a:pt x="46147" y="12999"/>
                    <a:pt x="45330" y="11982"/>
                  </a:cubicBezTo>
                  <a:cubicBezTo>
                    <a:pt x="44614" y="11251"/>
                    <a:pt x="44543" y="10506"/>
                    <a:pt x="43225" y="10062"/>
                  </a:cubicBezTo>
                  <a:cubicBezTo>
                    <a:pt x="42844" y="9921"/>
                    <a:pt x="42185" y="9915"/>
                    <a:pt x="41693" y="9915"/>
                  </a:cubicBezTo>
                  <a:cubicBezTo>
                    <a:pt x="41654" y="9915"/>
                    <a:pt x="41615" y="9915"/>
                    <a:pt x="41578" y="9915"/>
                  </a:cubicBezTo>
                  <a:cubicBezTo>
                    <a:pt x="41328" y="9915"/>
                    <a:pt x="41137" y="9914"/>
                    <a:pt x="41076" y="9890"/>
                  </a:cubicBezTo>
                  <a:cubicBezTo>
                    <a:pt x="40760" y="9833"/>
                    <a:pt x="40803" y="9847"/>
                    <a:pt x="40674" y="9789"/>
                  </a:cubicBezTo>
                  <a:cubicBezTo>
                    <a:pt x="40545" y="9474"/>
                    <a:pt x="40831" y="8615"/>
                    <a:pt x="40961" y="7640"/>
                  </a:cubicBezTo>
                  <a:cubicBezTo>
                    <a:pt x="41147" y="5606"/>
                    <a:pt x="38883" y="4819"/>
                    <a:pt x="37278" y="4733"/>
                  </a:cubicBezTo>
                  <a:cubicBezTo>
                    <a:pt x="37004" y="4733"/>
                    <a:pt x="36729" y="4719"/>
                    <a:pt x="36455" y="4719"/>
                  </a:cubicBezTo>
                  <a:cubicBezTo>
                    <a:pt x="36101" y="4719"/>
                    <a:pt x="35749" y="4742"/>
                    <a:pt x="35402" y="4847"/>
                  </a:cubicBezTo>
                  <a:cubicBezTo>
                    <a:pt x="35259" y="4876"/>
                    <a:pt x="34915" y="5019"/>
                    <a:pt x="34614" y="5191"/>
                  </a:cubicBezTo>
                  <a:cubicBezTo>
                    <a:pt x="34686" y="4761"/>
                    <a:pt x="34743" y="4332"/>
                    <a:pt x="34642" y="3902"/>
                  </a:cubicBezTo>
                  <a:cubicBezTo>
                    <a:pt x="34227" y="2842"/>
                    <a:pt x="33009" y="2454"/>
                    <a:pt x="32006" y="2254"/>
                  </a:cubicBezTo>
                  <a:cubicBezTo>
                    <a:pt x="31175" y="2024"/>
                    <a:pt x="30230" y="1953"/>
                    <a:pt x="29743" y="1910"/>
                  </a:cubicBezTo>
                  <a:cubicBezTo>
                    <a:pt x="29603" y="1883"/>
                    <a:pt x="29463" y="1871"/>
                    <a:pt x="29325" y="1871"/>
                  </a:cubicBezTo>
                  <a:cubicBezTo>
                    <a:pt x="28501" y="1871"/>
                    <a:pt x="27718" y="2314"/>
                    <a:pt x="27093" y="2842"/>
                  </a:cubicBezTo>
                  <a:cubicBezTo>
                    <a:pt x="26606" y="3314"/>
                    <a:pt x="26763" y="3157"/>
                    <a:pt x="26520" y="3271"/>
                  </a:cubicBezTo>
                  <a:cubicBezTo>
                    <a:pt x="26333" y="2956"/>
                    <a:pt x="25932" y="2139"/>
                    <a:pt x="25546" y="1738"/>
                  </a:cubicBezTo>
                  <a:cubicBezTo>
                    <a:pt x="24728" y="821"/>
                    <a:pt x="23884" y="276"/>
                    <a:pt x="22895" y="148"/>
                  </a:cubicBezTo>
                  <a:cubicBezTo>
                    <a:pt x="22471" y="48"/>
                    <a:pt x="22070" y="0"/>
                    <a:pt x="21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5"/>
            <p:cNvSpPr/>
            <p:nvPr/>
          </p:nvSpPr>
          <p:spPr>
            <a:xfrm>
              <a:off x="6267789" y="1109029"/>
              <a:ext cx="462079" cy="260680"/>
            </a:xfrm>
            <a:custGeom>
              <a:avLst/>
              <a:gdLst/>
              <a:ahLst/>
              <a:cxnLst/>
              <a:rect l="l" t="t" r="r" b="b"/>
              <a:pathLst>
                <a:path w="11162" h="6297" extrusionOk="0">
                  <a:moveTo>
                    <a:pt x="4593" y="1"/>
                  </a:moveTo>
                  <a:cubicBezTo>
                    <a:pt x="4252" y="1"/>
                    <a:pt x="3909" y="109"/>
                    <a:pt x="3654" y="316"/>
                  </a:cubicBezTo>
                  <a:cubicBezTo>
                    <a:pt x="3413" y="514"/>
                    <a:pt x="3075" y="1019"/>
                    <a:pt x="3081" y="1019"/>
                  </a:cubicBezTo>
                  <a:cubicBezTo>
                    <a:pt x="3081" y="1019"/>
                    <a:pt x="3081" y="1018"/>
                    <a:pt x="3081" y="1018"/>
                  </a:cubicBezTo>
                  <a:lnTo>
                    <a:pt x="3081" y="1018"/>
                  </a:lnTo>
                  <a:lnTo>
                    <a:pt x="3053" y="1047"/>
                  </a:lnTo>
                  <a:cubicBezTo>
                    <a:pt x="2823" y="1233"/>
                    <a:pt x="2551" y="1362"/>
                    <a:pt x="2379" y="1620"/>
                  </a:cubicBezTo>
                  <a:cubicBezTo>
                    <a:pt x="2321" y="1677"/>
                    <a:pt x="2293" y="1763"/>
                    <a:pt x="2250" y="1834"/>
                  </a:cubicBezTo>
                  <a:cubicBezTo>
                    <a:pt x="1748" y="2235"/>
                    <a:pt x="1419" y="2737"/>
                    <a:pt x="1834" y="3167"/>
                  </a:cubicBezTo>
                  <a:cubicBezTo>
                    <a:pt x="1104" y="3339"/>
                    <a:pt x="430" y="3840"/>
                    <a:pt x="172" y="4629"/>
                  </a:cubicBezTo>
                  <a:cubicBezTo>
                    <a:pt x="86" y="4915"/>
                    <a:pt x="1" y="5230"/>
                    <a:pt x="73" y="5531"/>
                  </a:cubicBezTo>
                  <a:cubicBezTo>
                    <a:pt x="144" y="5789"/>
                    <a:pt x="316" y="6033"/>
                    <a:pt x="531" y="6161"/>
                  </a:cubicBezTo>
                  <a:cubicBezTo>
                    <a:pt x="724" y="6256"/>
                    <a:pt x="920" y="6297"/>
                    <a:pt x="1111" y="6297"/>
                  </a:cubicBezTo>
                  <a:cubicBezTo>
                    <a:pt x="1730" y="6297"/>
                    <a:pt x="2299" y="5865"/>
                    <a:pt x="2551" y="5416"/>
                  </a:cubicBezTo>
                  <a:cubicBezTo>
                    <a:pt x="2551" y="5402"/>
                    <a:pt x="2566" y="5387"/>
                    <a:pt x="2579" y="5374"/>
                  </a:cubicBezTo>
                  <a:cubicBezTo>
                    <a:pt x="2751" y="5588"/>
                    <a:pt x="2995" y="5932"/>
                    <a:pt x="3296" y="6090"/>
                  </a:cubicBezTo>
                  <a:cubicBezTo>
                    <a:pt x="3502" y="6206"/>
                    <a:pt x="3703" y="6259"/>
                    <a:pt x="3893" y="6259"/>
                  </a:cubicBezTo>
                  <a:cubicBezTo>
                    <a:pt x="4360" y="6259"/>
                    <a:pt x="4760" y="5932"/>
                    <a:pt x="5015" y="5402"/>
                  </a:cubicBezTo>
                  <a:cubicBezTo>
                    <a:pt x="5044" y="5345"/>
                    <a:pt x="5058" y="5288"/>
                    <a:pt x="5087" y="5244"/>
                  </a:cubicBezTo>
                  <a:cubicBezTo>
                    <a:pt x="5230" y="5359"/>
                    <a:pt x="5473" y="5546"/>
                    <a:pt x="5603" y="5603"/>
                  </a:cubicBezTo>
                  <a:cubicBezTo>
                    <a:pt x="5932" y="5789"/>
                    <a:pt x="6333" y="5846"/>
                    <a:pt x="6705" y="5846"/>
                  </a:cubicBezTo>
                  <a:cubicBezTo>
                    <a:pt x="6935" y="5817"/>
                    <a:pt x="7164" y="5717"/>
                    <a:pt x="7351" y="5546"/>
                  </a:cubicBezTo>
                  <a:cubicBezTo>
                    <a:pt x="7479" y="5445"/>
                    <a:pt x="7752" y="5058"/>
                    <a:pt x="7823" y="4929"/>
                  </a:cubicBezTo>
                  <a:cubicBezTo>
                    <a:pt x="8131" y="5095"/>
                    <a:pt x="8731" y="5456"/>
                    <a:pt x="9286" y="5456"/>
                  </a:cubicBezTo>
                  <a:cubicBezTo>
                    <a:pt x="9403" y="5456"/>
                    <a:pt x="9518" y="5440"/>
                    <a:pt x="9628" y="5402"/>
                  </a:cubicBezTo>
                  <a:cubicBezTo>
                    <a:pt x="9915" y="5345"/>
                    <a:pt x="10159" y="5173"/>
                    <a:pt x="10402" y="5001"/>
                  </a:cubicBezTo>
                  <a:cubicBezTo>
                    <a:pt x="10560" y="4900"/>
                    <a:pt x="10746" y="4801"/>
                    <a:pt x="10831" y="4585"/>
                  </a:cubicBezTo>
                  <a:cubicBezTo>
                    <a:pt x="10975" y="4170"/>
                    <a:pt x="11089" y="4041"/>
                    <a:pt x="11162" y="3611"/>
                  </a:cubicBezTo>
                  <a:cubicBezTo>
                    <a:pt x="11147" y="3225"/>
                    <a:pt x="10904" y="2881"/>
                    <a:pt x="10602" y="2680"/>
                  </a:cubicBezTo>
                  <a:cubicBezTo>
                    <a:pt x="10001" y="2321"/>
                    <a:pt x="8955" y="2365"/>
                    <a:pt x="8411" y="2321"/>
                  </a:cubicBezTo>
                  <a:cubicBezTo>
                    <a:pt x="8525" y="2193"/>
                    <a:pt x="8625" y="2064"/>
                    <a:pt x="8697" y="1907"/>
                  </a:cubicBezTo>
                  <a:cubicBezTo>
                    <a:pt x="8955" y="1219"/>
                    <a:pt x="8955" y="602"/>
                    <a:pt x="8239" y="302"/>
                  </a:cubicBezTo>
                  <a:cubicBezTo>
                    <a:pt x="7943" y="217"/>
                    <a:pt x="7629" y="164"/>
                    <a:pt x="7319" y="164"/>
                  </a:cubicBezTo>
                  <a:cubicBezTo>
                    <a:pt x="6998" y="164"/>
                    <a:pt x="6681" y="221"/>
                    <a:pt x="6390" y="359"/>
                  </a:cubicBezTo>
                  <a:cubicBezTo>
                    <a:pt x="6190" y="445"/>
                    <a:pt x="5960" y="516"/>
                    <a:pt x="5775" y="674"/>
                  </a:cubicBezTo>
                  <a:cubicBezTo>
                    <a:pt x="5775" y="660"/>
                    <a:pt x="5775" y="646"/>
                    <a:pt x="5760" y="631"/>
                  </a:cubicBezTo>
                  <a:cubicBezTo>
                    <a:pt x="5521" y="202"/>
                    <a:pt x="5058" y="1"/>
                    <a:pt x="4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5"/>
            <p:cNvSpPr/>
            <p:nvPr/>
          </p:nvSpPr>
          <p:spPr>
            <a:xfrm>
              <a:off x="7118882" y="1130556"/>
              <a:ext cx="560481" cy="496977"/>
            </a:xfrm>
            <a:custGeom>
              <a:avLst/>
              <a:gdLst/>
              <a:ahLst/>
              <a:cxnLst/>
              <a:rect l="l" t="t" r="r" b="b"/>
              <a:pathLst>
                <a:path w="13539" h="12005" extrusionOk="0">
                  <a:moveTo>
                    <a:pt x="6445" y="1"/>
                  </a:moveTo>
                  <a:cubicBezTo>
                    <a:pt x="6131" y="1"/>
                    <a:pt x="5821" y="63"/>
                    <a:pt x="5545" y="197"/>
                  </a:cubicBezTo>
                  <a:cubicBezTo>
                    <a:pt x="5086" y="498"/>
                    <a:pt x="4742" y="970"/>
                    <a:pt x="4442" y="1444"/>
                  </a:cubicBezTo>
                  <a:cubicBezTo>
                    <a:pt x="4399" y="1329"/>
                    <a:pt x="4341" y="1200"/>
                    <a:pt x="4327" y="1142"/>
                  </a:cubicBezTo>
                  <a:cubicBezTo>
                    <a:pt x="4041" y="596"/>
                    <a:pt x="3533" y="369"/>
                    <a:pt x="2998" y="369"/>
                  </a:cubicBezTo>
                  <a:cubicBezTo>
                    <a:pt x="2409" y="369"/>
                    <a:pt x="1788" y="644"/>
                    <a:pt x="1390" y="1071"/>
                  </a:cubicBezTo>
                  <a:cubicBezTo>
                    <a:pt x="1132" y="1314"/>
                    <a:pt x="832" y="1530"/>
                    <a:pt x="660" y="1845"/>
                  </a:cubicBezTo>
                  <a:cubicBezTo>
                    <a:pt x="545" y="2145"/>
                    <a:pt x="530" y="2475"/>
                    <a:pt x="603" y="2776"/>
                  </a:cubicBezTo>
                  <a:cubicBezTo>
                    <a:pt x="817" y="3450"/>
                    <a:pt x="1233" y="4065"/>
                    <a:pt x="1734" y="4538"/>
                  </a:cubicBezTo>
                  <a:cubicBezTo>
                    <a:pt x="803" y="4825"/>
                    <a:pt x="1" y="5469"/>
                    <a:pt x="72" y="6573"/>
                  </a:cubicBezTo>
                  <a:cubicBezTo>
                    <a:pt x="173" y="7461"/>
                    <a:pt x="1176" y="7805"/>
                    <a:pt x="1892" y="8034"/>
                  </a:cubicBezTo>
                  <a:cubicBezTo>
                    <a:pt x="2131" y="8114"/>
                    <a:pt x="2462" y="8157"/>
                    <a:pt x="2768" y="8157"/>
                  </a:cubicBezTo>
                  <a:cubicBezTo>
                    <a:pt x="2846" y="8157"/>
                    <a:pt x="2922" y="8155"/>
                    <a:pt x="2995" y="8149"/>
                  </a:cubicBezTo>
                  <a:lnTo>
                    <a:pt x="2995" y="8149"/>
                  </a:lnTo>
                  <a:cubicBezTo>
                    <a:pt x="2923" y="8277"/>
                    <a:pt x="2866" y="8392"/>
                    <a:pt x="2823" y="8535"/>
                  </a:cubicBezTo>
                  <a:cubicBezTo>
                    <a:pt x="2335" y="9581"/>
                    <a:pt x="2565" y="11028"/>
                    <a:pt x="3568" y="11658"/>
                  </a:cubicBezTo>
                  <a:cubicBezTo>
                    <a:pt x="3925" y="11842"/>
                    <a:pt x="4319" y="12004"/>
                    <a:pt x="4718" y="12004"/>
                  </a:cubicBezTo>
                  <a:cubicBezTo>
                    <a:pt x="4879" y="12004"/>
                    <a:pt x="5041" y="11978"/>
                    <a:pt x="5201" y="11916"/>
                  </a:cubicBezTo>
                  <a:cubicBezTo>
                    <a:pt x="5760" y="11730"/>
                    <a:pt x="6318" y="10899"/>
                    <a:pt x="6534" y="10340"/>
                  </a:cubicBezTo>
                  <a:cubicBezTo>
                    <a:pt x="7009" y="11053"/>
                    <a:pt x="7915" y="11477"/>
                    <a:pt x="8749" y="11477"/>
                  </a:cubicBezTo>
                  <a:cubicBezTo>
                    <a:pt x="9624" y="11477"/>
                    <a:pt x="10420" y="11011"/>
                    <a:pt x="10559" y="9925"/>
                  </a:cubicBezTo>
                  <a:cubicBezTo>
                    <a:pt x="10559" y="9811"/>
                    <a:pt x="10574" y="9639"/>
                    <a:pt x="10574" y="9481"/>
                  </a:cubicBezTo>
                  <a:cubicBezTo>
                    <a:pt x="10945" y="9619"/>
                    <a:pt x="11341" y="9773"/>
                    <a:pt x="11725" y="9773"/>
                  </a:cubicBezTo>
                  <a:cubicBezTo>
                    <a:pt x="11859" y="9773"/>
                    <a:pt x="11991" y="9754"/>
                    <a:pt x="12121" y="9710"/>
                  </a:cubicBezTo>
                  <a:cubicBezTo>
                    <a:pt x="13153" y="9324"/>
                    <a:pt x="13539" y="7719"/>
                    <a:pt x="13138" y="6745"/>
                  </a:cubicBezTo>
                  <a:cubicBezTo>
                    <a:pt x="12994" y="6386"/>
                    <a:pt x="12679" y="6185"/>
                    <a:pt x="12335" y="6057"/>
                  </a:cubicBezTo>
                  <a:cubicBezTo>
                    <a:pt x="11934" y="5885"/>
                    <a:pt x="11519" y="5784"/>
                    <a:pt x="11103" y="5713"/>
                  </a:cubicBezTo>
                  <a:cubicBezTo>
                    <a:pt x="11390" y="5541"/>
                    <a:pt x="11663" y="5341"/>
                    <a:pt x="11877" y="5083"/>
                  </a:cubicBezTo>
                  <a:cubicBezTo>
                    <a:pt x="12064" y="4753"/>
                    <a:pt x="12064" y="4338"/>
                    <a:pt x="12135" y="3965"/>
                  </a:cubicBezTo>
                  <a:cubicBezTo>
                    <a:pt x="12221" y="3392"/>
                    <a:pt x="11835" y="2890"/>
                    <a:pt x="11405" y="2575"/>
                  </a:cubicBezTo>
                  <a:cubicBezTo>
                    <a:pt x="10946" y="2303"/>
                    <a:pt x="10402" y="2217"/>
                    <a:pt x="9871" y="2189"/>
                  </a:cubicBezTo>
                  <a:cubicBezTo>
                    <a:pt x="9747" y="2173"/>
                    <a:pt x="9622" y="2165"/>
                    <a:pt x="9498" y="2165"/>
                  </a:cubicBezTo>
                  <a:cubicBezTo>
                    <a:pt x="9181" y="2165"/>
                    <a:pt x="8870" y="2218"/>
                    <a:pt x="8582" y="2332"/>
                  </a:cubicBezTo>
                  <a:cubicBezTo>
                    <a:pt x="8982" y="962"/>
                    <a:pt x="7680"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5"/>
            <p:cNvSpPr/>
            <p:nvPr/>
          </p:nvSpPr>
          <p:spPr>
            <a:xfrm>
              <a:off x="6044201" y="1456603"/>
              <a:ext cx="1022560" cy="842605"/>
            </a:xfrm>
            <a:custGeom>
              <a:avLst/>
              <a:gdLst/>
              <a:ahLst/>
              <a:cxnLst/>
              <a:rect l="l" t="t" r="r" b="b"/>
              <a:pathLst>
                <a:path w="24701" h="20354" extrusionOk="0">
                  <a:moveTo>
                    <a:pt x="8313" y="1"/>
                  </a:moveTo>
                  <a:cubicBezTo>
                    <a:pt x="8149" y="1"/>
                    <a:pt x="7986" y="10"/>
                    <a:pt x="7823" y="29"/>
                  </a:cubicBezTo>
                  <a:cubicBezTo>
                    <a:pt x="6834" y="101"/>
                    <a:pt x="5703" y="387"/>
                    <a:pt x="5086" y="1218"/>
                  </a:cubicBezTo>
                  <a:cubicBezTo>
                    <a:pt x="4729" y="1906"/>
                    <a:pt x="4500" y="2737"/>
                    <a:pt x="4442" y="3625"/>
                  </a:cubicBezTo>
                  <a:cubicBezTo>
                    <a:pt x="3367" y="3840"/>
                    <a:pt x="2150" y="4269"/>
                    <a:pt x="1591" y="5316"/>
                  </a:cubicBezTo>
                  <a:cubicBezTo>
                    <a:pt x="1190" y="6118"/>
                    <a:pt x="1018" y="7077"/>
                    <a:pt x="1132" y="7980"/>
                  </a:cubicBezTo>
                  <a:cubicBezTo>
                    <a:pt x="1333" y="8682"/>
                    <a:pt x="1634" y="9312"/>
                    <a:pt x="2192" y="9885"/>
                  </a:cubicBezTo>
                  <a:cubicBezTo>
                    <a:pt x="2135" y="9900"/>
                    <a:pt x="2093" y="9929"/>
                    <a:pt x="2064" y="9943"/>
                  </a:cubicBezTo>
                  <a:cubicBezTo>
                    <a:pt x="1548" y="10244"/>
                    <a:pt x="1204" y="10688"/>
                    <a:pt x="975" y="11247"/>
                  </a:cubicBezTo>
                  <a:cubicBezTo>
                    <a:pt x="459" y="12135"/>
                    <a:pt x="1" y="13209"/>
                    <a:pt x="202" y="14269"/>
                  </a:cubicBezTo>
                  <a:cubicBezTo>
                    <a:pt x="259" y="14800"/>
                    <a:pt x="545" y="15272"/>
                    <a:pt x="1018" y="15516"/>
                  </a:cubicBezTo>
                  <a:cubicBezTo>
                    <a:pt x="1690" y="16030"/>
                    <a:pt x="2540" y="16188"/>
                    <a:pt x="3371" y="16188"/>
                  </a:cubicBezTo>
                  <a:cubicBezTo>
                    <a:pt x="3514" y="16188"/>
                    <a:pt x="3656" y="16184"/>
                    <a:pt x="3797" y="16175"/>
                  </a:cubicBezTo>
                  <a:lnTo>
                    <a:pt x="3854" y="16175"/>
                  </a:lnTo>
                  <a:cubicBezTo>
                    <a:pt x="3755" y="16720"/>
                    <a:pt x="3711" y="17293"/>
                    <a:pt x="3755" y="17866"/>
                  </a:cubicBezTo>
                  <a:cubicBezTo>
                    <a:pt x="3797" y="18181"/>
                    <a:pt x="3998" y="18439"/>
                    <a:pt x="4141" y="18711"/>
                  </a:cubicBezTo>
                  <a:cubicBezTo>
                    <a:pt x="4585" y="19442"/>
                    <a:pt x="5245" y="19986"/>
                    <a:pt x="6047" y="20229"/>
                  </a:cubicBezTo>
                  <a:cubicBezTo>
                    <a:pt x="6419" y="20310"/>
                    <a:pt x="6807" y="20353"/>
                    <a:pt x="7196" y="20353"/>
                  </a:cubicBezTo>
                  <a:cubicBezTo>
                    <a:pt x="7631" y="20353"/>
                    <a:pt x="8066" y="20300"/>
                    <a:pt x="8482" y="20187"/>
                  </a:cubicBezTo>
                  <a:cubicBezTo>
                    <a:pt x="8783" y="20115"/>
                    <a:pt x="9098" y="20029"/>
                    <a:pt x="9356" y="19843"/>
                  </a:cubicBezTo>
                  <a:cubicBezTo>
                    <a:pt x="9614" y="19656"/>
                    <a:pt x="9785" y="19385"/>
                    <a:pt x="9944" y="19112"/>
                  </a:cubicBezTo>
                  <a:cubicBezTo>
                    <a:pt x="10202" y="18697"/>
                    <a:pt x="10431" y="18238"/>
                    <a:pt x="10517" y="17751"/>
                  </a:cubicBezTo>
                  <a:cubicBezTo>
                    <a:pt x="11003" y="18273"/>
                    <a:pt x="11558" y="18579"/>
                    <a:pt x="12247" y="18579"/>
                  </a:cubicBezTo>
                  <a:cubicBezTo>
                    <a:pt x="12390" y="18579"/>
                    <a:pt x="12539" y="18566"/>
                    <a:pt x="12694" y="18539"/>
                  </a:cubicBezTo>
                  <a:cubicBezTo>
                    <a:pt x="13281" y="18481"/>
                    <a:pt x="14098" y="18324"/>
                    <a:pt x="14628" y="17608"/>
                  </a:cubicBezTo>
                  <a:cubicBezTo>
                    <a:pt x="15245" y="16905"/>
                    <a:pt x="15674" y="16032"/>
                    <a:pt x="15588" y="15072"/>
                  </a:cubicBezTo>
                  <a:lnTo>
                    <a:pt x="15588" y="15043"/>
                  </a:lnTo>
                  <a:cubicBezTo>
                    <a:pt x="15760" y="15186"/>
                    <a:pt x="15917" y="15316"/>
                    <a:pt x="16190" y="15473"/>
                  </a:cubicBezTo>
                  <a:cubicBezTo>
                    <a:pt x="16477" y="15673"/>
                    <a:pt x="16777" y="15889"/>
                    <a:pt x="17121" y="15960"/>
                  </a:cubicBezTo>
                  <a:cubicBezTo>
                    <a:pt x="17370" y="15976"/>
                    <a:pt x="17628" y="15997"/>
                    <a:pt x="17885" y="15997"/>
                  </a:cubicBezTo>
                  <a:cubicBezTo>
                    <a:pt x="18086" y="15997"/>
                    <a:pt x="18287" y="15984"/>
                    <a:pt x="18482" y="15946"/>
                  </a:cubicBezTo>
                  <a:cubicBezTo>
                    <a:pt x="19212" y="15574"/>
                    <a:pt x="19843" y="14972"/>
                    <a:pt x="20101" y="14155"/>
                  </a:cubicBezTo>
                  <a:cubicBezTo>
                    <a:pt x="20259" y="13625"/>
                    <a:pt x="20316" y="13066"/>
                    <a:pt x="20259" y="12521"/>
                  </a:cubicBezTo>
                  <a:lnTo>
                    <a:pt x="20259" y="12521"/>
                  </a:lnTo>
                  <a:cubicBezTo>
                    <a:pt x="20416" y="12579"/>
                    <a:pt x="20631" y="12665"/>
                    <a:pt x="20803" y="12680"/>
                  </a:cubicBezTo>
                  <a:cubicBezTo>
                    <a:pt x="21081" y="12722"/>
                    <a:pt x="21375" y="12756"/>
                    <a:pt x="21667" y="12756"/>
                  </a:cubicBezTo>
                  <a:cubicBezTo>
                    <a:pt x="22175" y="12756"/>
                    <a:pt x="22676" y="12653"/>
                    <a:pt x="23067" y="12307"/>
                  </a:cubicBezTo>
                  <a:cubicBezTo>
                    <a:pt x="23353" y="12092"/>
                    <a:pt x="23525" y="11791"/>
                    <a:pt x="23682" y="11490"/>
                  </a:cubicBezTo>
                  <a:cubicBezTo>
                    <a:pt x="23969" y="10960"/>
                    <a:pt x="24227" y="10416"/>
                    <a:pt x="24414" y="9843"/>
                  </a:cubicBezTo>
                  <a:cubicBezTo>
                    <a:pt x="24628" y="9241"/>
                    <a:pt x="24700" y="8554"/>
                    <a:pt x="24557" y="7923"/>
                  </a:cubicBezTo>
                  <a:cubicBezTo>
                    <a:pt x="24385" y="7421"/>
                    <a:pt x="24083" y="6920"/>
                    <a:pt x="23711" y="6548"/>
                  </a:cubicBezTo>
                  <a:cubicBezTo>
                    <a:pt x="22617" y="5753"/>
                    <a:pt x="21226" y="5717"/>
                    <a:pt x="19916" y="5717"/>
                  </a:cubicBezTo>
                  <a:cubicBezTo>
                    <a:pt x="19786" y="5717"/>
                    <a:pt x="19656" y="5717"/>
                    <a:pt x="19528" y="5717"/>
                  </a:cubicBezTo>
                  <a:cubicBezTo>
                    <a:pt x="18912" y="5788"/>
                    <a:pt x="18267" y="6032"/>
                    <a:pt x="17766" y="6103"/>
                  </a:cubicBezTo>
                  <a:cubicBezTo>
                    <a:pt x="17909" y="5415"/>
                    <a:pt x="18282" y="4342"/>
                    <a:pt x="18196" y="3553"/>
                  </a:cubicBezTo>
                  <a:cubicBezTo>
                    <a:pt x="18210" y="3167"/>
                    <a:pt x="18238" y="2766"/>
                    <a:pt x="18038" y="2422"/>
                  </a:cubicBezTo>
                  <a:cubicBezTo>
                    <a:pt x="17680" y="1776"/>
                    <a:pt x="16964" y="1476"/>
                    <a:pt x="16404" y="1075"/>
                  </a:cubicBezTo>
                  <a:cubicBezTo>
                    <a:pt x="15845" y="670"/>
                    <a:pt x="15187" y="431"/>
                    <a:pt x="14544" y="431"/>
                  </a:cubicBezTo>
                  <a:cubicBezTo>
                    <a:pt x="13935" y="431"/>
                    <a:pt x="13339" y="645"/>
                    <a:pt x="12851" y="1132"/>
                  </a:cubicBezTo>
                  <a:cubicBezTo>
                    <a:pt x="12135" y="1633"/>
                    <a:pt x="11705" y="2350"/>
                    <a:pt x="11247" y="2951"/>
                  </a:cubicBezTo>
                  <a:cubicBezTo>
                    <a:pt x="11218" y="2722"/>
                    <a:pt x="11204" y="2479"/>
                    <a:pt x="11161" y="2178"/>
                  </a:cubicBezTo>
                  <a:cubicBezTo>
                    <a:pt x="11021" y="655"/>
                    <a:pt x="9680" y="1"/>
                    <a:pt x="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5"/>
            <p:cNvSpPr/>
            <p:nvPr/>
          </p:nvSpPr>
          <p:spPr>
            <a:xfrm>
              <a:off x="7322931" y="1854930"/>
              <a:ext cx="630443" cy="573438"/>
            </a:xfrm>
            <a:custGeom>
              <a:avLst/>
              <a:gdLst/>
              <a:ahLst/>
              <a:cxnLst/>
              <a:rect l="l" t="t" r="r" b="b"/>
              <a:pathLst>
                <a:path w="15229" h="13852" extrusionOk="0">
                  <a:moveTo>
                    <a:pt x="7059" y="0"/>
                  </a:moveTo>
                  <a:cubicBezTo>
                    <a:pt x="6684" y="0"/>
                    <a:pt x="6315" y="97"/>
                    <a:pt x="6002" y="307"/>
                  </a:cubicBezTo>
                  <a:cubicBezTo>
                    <a:pt x="5559" y="636"/>
                    <a:pt x="5286" y="1138"/>
                    <a:pt x="5014" y="1625"/>
                  </a:cubicBezTo>
                  <a:cubicBezTo>
                    <a:pt x="4885" y="1467"/>
                    <a:pt x="4656" y="1224"/>
                    <a:pt x="4455" y="1138"/>
                  </a:cubicBezTo>
                  <a:cubicBezTo>
                    <a:pt x="4192" y="1015"/>
                    <a:pt x="3872" y="937"/>
                    <a:pt x="3557" y="937"/>
                  </a:cubicBezTo>
                  <a:cubicBezTo>
                    <a:pt x="3101" y="937"/>
                    <a:pt x="2658" y="1100"/>
                    <a:pt x="2421" y="1524"/>
                  </a:cubicBezTo>
                  <a:cubicBezTo>
                    <a:pt x="2063" y="2255"/>
                    <a:pt x="1876" y="3129"/>
                    <a:pt x="1962" y="3946"/>
                  </a:cubicBezTo>
                  <a:cubicBezTo>
                    <a:pt x="2035" y="4218"/>
                    <a:pt x="2121" y="4519"/>
                    <a:pt x="2249" y="4791"/>
                  </a:cubicBezTo>
                  <a:cubicBezTo>
                    <a:pt x="1805" y="4963"/>
                    <a:pt x="1389" y="5192"/>
                    <a:pt x="1103" y="5579"/>
                  </a:cubicBezTo>
                  <a:cubicBezTo>
                    <a:pt x="0" y="7212"/>
                    <a:pt x="157" y="9075"/>
                    <a:pt x="2235" y="9633"/>
                  </a:cubicBezTo>
                  <a:cubicBezTo>
                    <a:pt x="2378" y="9677"/>
                    <a:pt x="2522" y="9719"/>
                    <a:pt x="2679" y="9763"/>
                  </a:cubicBezTo>
                  <a:cubicBezTo>
                    <a:pt x="2621" y="9848"/>
                    <a:pt x="2550" y="9920"/>
                    <a:pt x="2493" y="10020"/>
                  </a:cubicBezTo>
                  <a:cubicBezTo>
                    <a:pt x="2206" y="10536"/>
                    <a:pt x="2035" y="11123"/>
                    <a:pt x="2048" y="11725"/>
                  </a:cubicBezTo>
                  <a:cubicBezTo>
                    <a:pt x="2026" y="13070"/>
                    <a:pt x="3304" y="13695"/>
                    <a:pt x="4442" y="13695"/>
                  </a:cubicBezTo>
                  <a:cubicBezTo>
                    <a:pt x="4782" y="13695"/>
                    <a:pt x="5110" y="13639"/>
                    <a:pt x="5387" y="13530"/>
                  </a:cubicBezTo>
                  <a:cubicBezTo>
                    <a:pt x="5702" y="13401"/>
                    <a:pt x="5989" y="13215"/>
                    <a:pt x="6189" y="12914"/>
                  </a:cubicBezTo>
                  <a:cubicBezTo>
                    <a:pt x="6275" y="12785"/>
                    <a:pt x="6361" y="12599"/>
                    <a:pt x="6432" y="12441"/>
                  </a:cubicBezTo>
                  <a:cubicBezTo>
                    <a:pt x="6576" y="12742"/>
                    <a:pt x="6747" y="13029"/>
                    <a:pt x="7034" y="13201"/>
                  </a:cubicBezTo>
                  <a:cubicBezTo>
                    <a:pt x="7464" y="13616"/>
                    <a:pt x="8338" y="13788"/>
                    <a:pt x="8667" y="13803"/>
                  </a:cubicBezTo>
                  <a:cubicBezTo>
                    <a:pt x="8791" y="13836"/>
                    <a:pt x="8913" y="13851"/>
                    <a:pt x="9034" y="13851"/>
                  </a:cubicBezTo>
                  <a:cubicBezTo>
                    <a:pt x="9643" y="13851"/>
                    <a:pt x="10205" y="13459"/>
                    <a:pt x="10587" y="12957"/>
                  </a:cubicBezTo>
                  <a:cubicBezTo>
                    <a:pt x="10974" y="12456"/>
                    <a:pt x="11131" y="11782"/>
                    <a:pt x="11160" y="11138"/>
                  </a:cubicBezTo>
                  <a:cubicBezTo>
                    <a:pt x="11418" y="11324"/>
                    <a:pt x="11733" y="11438"/>
                    <a:pt x="12020" y="11524"/>
                  </a:cubicBezTo>
                  <a:cubicBezTo>
                    <a:pt x="12306" y="11570"/>
                    <a:pt x="12619" y="11614"/>
                    <a:pt x="12927" y="11614"/>
                  </a:cubicBezTo>
                  <a:cubicBezTo>
                    <a:pt x="13388" y="11614"/>
                    <a:pt x="13840" y="11516"/>
                    <a:pt x="14184" y="11180"/>
                  </a:cubicBezTo>
                  <a:cubicBezTo>
                    <a:pt x="15043" y="10278"/>
                    <a:pt x="15086" y="8573"/>
                    <a:pt x="14470" y="7528"/>
                  </a:cubicBezTo>
                  <a:cubicBezTo>
                    <a:pt x="14197" y="6997"/>
                    <a:pt x="13725" y="6710"/>
                    <a:pt x="13209" y="6481"/>
                  </a:cubicBezTo>
                  <a:cubicBezTo>
                    <a:pt x="13782" y="6252"/>
                    <a:pt x="14369" y="5980"/>
                    <a:pt x="14728" y="5450"/>
                  </a:cubicBezTo>
                  <a:cubicBezTo>
                    <a:pt x="14914" y="5178"/>
                    <a:pt x="15000" y="4834"/>
                    <a:pt x="15072" y="4519"/>
                  </a:cubicBezTo>
                  <a:cubicBezTo>
                    <a:pt x="15129" y="4204"/>
                    <a:pt x="15229" y="3874"/>
                    <a:pt x="15143" y="3558"/>
                  </a:cubicBezTo>
                  <a:cubicBezTo>
                    <a:pt x="15043" y="3243"/>
                    <a:pt x="14785" y="3043"/>
                    <a:pt x="14541" y="2857"/>
                  </a:cubicBezTo>
                  <a:cubicBezTo>
                    <a:pt x="14069" y="2427"/>
                    <a:pt x="13553" y="2040"/>
                    <a:pt x="12908" y="1954"/>
                  </a:cubicBezTo>
                  <a:cubicBezTo>
                    <a:pt x="12711" y="1907"/>
                    <a:pt x="12513" y="1889"/>
                    <a:pt x="12316" y="1889"/>
                  </a:cubicBezTo>
                  <a:cubicBezTo>
                    <a:pt x="11912" y="1889"/>
                    <a:pt x="11507" y="1963"/>
                    <a:pt x="11103" y="2011"/>
                  </a:cubicBezTo>
                  <a:cubicBezTo>
                    <a:pt x="10631" y="2055"/>
                    <a:pt x="10186" y="2227"/>
                    <a:pt x="9857" y="2571"/>
                  </a:cubicBezTo>
                  <a:cubicBezTo>
                    <a:pt x="9742" y="2670"/>
                    <a:pt x="9498" y="2943"/>
                    <a:pt x="9341" y="3129"/>
                  </a:cubicBezTo>
                  <a:cubicBezTo>
                    <a:pt x="9198" y="2571"/>
                    <a:pt x="9355" y="1510"/>
                    <a:pt x="8839" y="836"/>
                  </a:cubicBezTo>
                  <a:cubicBezTo>
                    <a:pt x="8425" y="312"/>
                    <a:pt x="7733" y="0"/>
                    <a:pt x="7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8" name="Google Shape;3268;p75"/>
            <p:cNvGrpSpPr/>
            <p:nvPr/>
          </p:nvGrpSpPr>
          <p:grpSpPr>
            <a:xfrm>
              <a:off x="5982560" y="1068790"/>
              <a:ext cx="1894643" cy="1298931"/>
              <a:chOff x="5982560" y="1068790"/>
              <a:chExt cx="1894643" cy="1298931"/>
            </a:xfrm>
          </p:grpSpPr>
          <p:sp>
            <p:nvSpPr>
              <p:cNvPr id="3269" name="Google Shape;3269;p75"/>
              <p:cNvSpPr/>
              <p:nvPr/>
            </p:nvSpPr>
            <p:spPr>
              <a:xfrm>
                <a:off x="6216208" y="1136310"/>
                <a:ext cx="2981" cy="662"/>
              </a:xfrm>
              <a:custGeom>
                <a:avLst/>
                <a:gdLst/>
                <a:ahLst/>
                <a:cxnLst/>
                <a:rect l="l" t="t" r="r" b="b"/>
                <a:pathLst>
                  <a:path w="72" h="16" extrusionOk="0">
                    <a:moveTo>
                      <a:pt x="14" y="1"/>
                    </a:moveTo>
                    <a:cubicBezTo>
                      <a:pt x="2" y="1"/>
                      <a:pt x="1" y="12"/>
                      <a:pt x="1" y="15"/>
                    </a:cubicBezTo>
                    <a:lnTo>
                      <a:pt x="1" y="15"/>
                    </a:lnTo>
                    <a:cubicBezTo>
                      <a:pt x="2" y="1"/>
                      <a:pt x="44" y="1"/>
                      <a:pt x="72" y="1"/>
                    </a:cubicBezTo>
                    <a:close/>
                    <a:moveTo>
                      <a:pt x="1" y="15"/>
                    </a:moveTo>
                    <a:lnTo>
                      <a:pt x="1" y="15"/>
                    </a:lnTo>
                    <a:cubicBezTo>
                      <a:pt x="1" y="15"/>
                      <a:pt x="1" y="15"/>
                      <a:pt x="1" y="15"/>
                    </a:cubicBezTo>
                    <a:lnTo>
                      <a:pt x="1" y="15"/>
                    </a:lnTo>
                    <a:cubicBezTo>
                      <a:pt x="1" y="15"/>
                      <a:pt x="1" y="15"/>
                      <a:pt x="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5"/>
              <p:cNvSpPr/>
              <p:nvPr/>
            </p:nvSpPr>
            <p:spPr>
              <a:xfrm>
                <a:off x="5982560" y="1468070"/>
                <a:ext cx="97284" cy="146133"/>
              </a:xfrm>
              <a:custGeom>
                <a:avLst/>
                <a:gdLst/>
                <a:ahLst/>
                <a:cxnLst/>
                <a:rect l="l" t="t" r="r" b="b"/>
                <a:pathLst>
                  <a:path w="2350" h="3530" extrusionOk="0">
                    <a:moveTo>
                      <a:pt x="2078" y="0"/>
                    </a:moveTo>
                    <a:cubicBezTo>
                      <a:pt x="2025" y="0"/>
                      <a:pt x="1985" y="14"/>
                      <a:pt x="1982" y="14"/>
                    </a:cubicBezTo>
                    <a:cubicBezTo>
                      <a:pt x="1981" y="14"/>
                      <a:pt x="1984" y="13"/>
                      <a:pt x="1991" y="9"/>
                    </a:cubicBezTo>
                    <a:cubicBezTo>
                      <a:pt x="1978" y="9"/>
                      <a:pt x="1965" y="8"/>
                      <a:pt x="1953" y="8"/>
                    </a:cubicBezTo>
                    <a:cubicBezTo>
                      <a:pt x="1767" y="8"/>
                      <a:pt x="1592" y="99"/>
                      <a:pt x="1404" y="153"/>
                    </a:cubicBezTo>
                    <a:cubicBezTo>
                      <a:pt x="1017" y="254"/>
                      <a:pt x="1146" y="296"/>
                      <a:pt x="802" y="468"/>
                    </a:cubicBezTo>
                    <a:cubicBezTo>
                      <a:pt x="544" y="712"/>
                      <a:pt x="458" y="884"/>
                      <a:pt x="272" y="1270"/>
                    </a:cubicBezTo>
                    <a:cubicBezTo>
                      <a:pt x="157" y="1557"/>
                      <a:pt x="29" y="1729"/>
                      <a:pt x="0" y="2116"/>
                    </a:cubicBezTo>
                    <a:cubicBezTo>
                      <a:pt x="0" y="2460"/>
                      <a:pt x="42" y="2804"/>
                      <a:pt x="86" y="3133"/>
                    </a:cubicBezTo>
                    <a:cubicBezTo>
                      <a:pt x="115" y="3262"/>
                      <a:pt x="86" y="3419"/>
                      <a:pt x="214" y="3505"/>
                    </a:cubicBezTo>
                    <a:cubicBezTo>
                      <a:pt x="242" y="3522"/>
                      <a:pt x="273" y="3530"/>
                      <a:pt x="303" y="3530"/>
                    </a:cubicBezTo>
                    <a:cubicBezTo>
                      <a:pt x="426" y="3530"/>
                      <a:pt x="547" y="3403"/>
                      <a:pt x="501" y="3276"/>
                    </a:cubicBezTo>
                    <a:cubicBezTo>
                      <a:pt x="444" y="2746"/>
                      <a:pt x="287" y="2259"/>
                      <a:pt x="487" y="1772"/>
                    </a:cubicBezTo>
                    <a:cubicBezTo>
                      <a:pt x="544" y="1643"/>
                      <a:pt x="530" y="1643"/>
                      <a:pt x="615" y="1486"/>
                    </a:cubicBezTo>
                    <a:cubicBezTo>
                      <a:pt x="673" y="1385"/>
                      <a:pt x="730" y="1270"/>
                      <a:pt x="787" y="1171"/>
                    </a:cubicBezTo>
                    <a:cubicBezTo>
                      <a:pt x="802" y="1142"/>
                      <a:pt x="816" y="1127"/>
                      <a:pt x="816" y="1113"/>
                    </a:cubicBezTo>
                    <a:cubicBezTo>
                      <a:pt x="888" y="1027"/>
                      <a:pt x="988" y="898"/>
                      <a:pt x="1032" y="855"/>
                    </a:cubicBezTo>
                    <a:cubicBezTo>
                      <a:pt x="1074" y="827"/>
                      <a:pt x="1261" y="712"/>
                      <a:pt x="1347" y="640"/>
                    </a:cubicBezTo>
                    <a:cubicBezTo>
                      <a:pt x="1389" y="626"/>
                      <a:pt x="1433" y="611"/>
                      <a:pt x="1461" y="597"/>
                    </a:cubicBezTo>
                    <a:cubicBezTo>
                      <a:pt x="1605" y="554"/>
                      <a:pt x="1748" y="497"/>
                      <a:pt x="1891" y="454"/>
                    </a:cubicBezTo>
                    <a:cubicBezTo>
                      <a:pt x="1912" y="458"/>
                      <a:pt x="1928" y="460"/>
                      <a:pt x="1944" y="460"/>
                    </a:cubicBezTo>
                    <a:cubicBezTo>
                      <a:pt x="1984" y="460"/>
                      <a:pt x="2027" y="450"/>
                      <a:pt x="2149" y="439"/>
                    </a:cubicBezTo>
                    <a:cubicBezTo>
                      <a:pt x="2277" y="411"/>
                      <a:pt x="2350" y="239"/>
                      <a:pt x="2277" y="110"/>
                    </a:cubicBezTo>
                    <a:cubicBezTo>
                      <a:pt x="2222" y="21"/>
                      <a:pt x="2141" y="0"/>
                      <a:pt x="20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5"/>
              <p:cNvSpPr/>
              <p:nvPr/>
            </p:nvSpPr>
            <p:spPr>
              <a:xfrm>
                <a:off x="6029381" y="1812622"/>
                <a:ext cx="46531" cy="85983"/>
              </a:xfrm>
              <a:custGeom>
                <a:avLst/>
                <a:gdLst/>
                <a:ahLst/>
                <a:cxnLst/>
                <a:rect l="l" t="t" r="r" b="b"/>
                <a:pathLst>
                  <a:path w="1124" h="2077" extrusionOk="0">
                    <a:moveTo>
                      <a:pt x="886" y="0"/>
                    </a:moveTo>
                    <a:cubicBezTo>
                      <a:pt x="868" y="0"/>
                      <a:pt x="849" y="4"/>
                      <a:pt x="831" y="11"/>
                    </a:cubicBezTo>
                    <a:cubicBezTo>
                      <a:pt x="674" y="82"/>
                      <a:pt x="459" y="254"/>
                      <a:pt x="388" y="326"/>
                    </a:cubicBezTo>
                    <a:cubicBezTo>
                      <a:pt x="0" y="626"/>
                      <a:pt x="0" y="1199"/>
                      <a:pt x="44" y="1644"/>
                    </a:cubicBezTo>
                    <a:cubicBezTo>
                      <a:pt x="72" y="1787"/>
                      <a:pt x="58" y="1973"/>
                      <a:pt x="187" y="2045"/>
                    </a:cubicBezTo>
                    <a:cubicBezTo>
                      <a:pt x="215" y="2067"/>
                      <a:pt x="246" y="2077"/>
                      <a:pt x="276" y="2077"/>
                    </a:cubicBezTo>
                    <a:cubicBezTo>
                      <a:pt x="386" y="2077"/>
                      <a:pt x="493" y="1953"/>
                      <a:pt x="459" y="1830"/>
                    </a:cubicBezTo>
                    <a:cubicBezTo>
                      <a:pt x="344" y="1429"/>
                      <a:pt x="401" y="870"/>
                      <a:pt x="588" y="684"/>
                    </a:cubicBezTo>
                    <a:cubicBezTo>
                      <a:pt x="631" y="613"/>
                      <a:pt x="875" y="540"/>
                      <a:pt x="1060" y="282"/>
                    </a:cubicBezTo>
                    <a:cubicBezTo>
                      <a:pt x="1123" y="157"/>
                      <a:pt x="1011" y="0"/>
                      <a:pt x="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5"/>
              <p:cNvSpPr/>
              <p:nvPr/>
            </p:nvSpPr>
            <p:spPr>
              <a:xfrm>
                <a:off x="6177087" y="1481317"/>
                <a:ext cx="67147" cy="95173"/>
              </a:xfrm>
              <a:custGeom>
                <a:avLst/>
                <a:gdLst/>
                <a:ahLst/>
                <a:cxnLst/>
                <a:rect l="l" t="t" r="r" b="b"/>
                <a:pathLst>
                  <a:path w="1622" h="2299" extrusionOk="0">
                    <a:moveTo>
                      <a:pt x="1327" y="1"/>
                    </a:moveTo>
                    <a:cubicBezTo>
                      <a:pt x="1301" y="1"/>
                      <a:pt x="1274" y="7"/>
                      <a:pt x="1246" y="20"/>
                    </a:cubicBezTo>
                    <a:cubicBezTo>
                      <a:pt x="974" y="134"/>
                      <a:pt x="673" y="392"/>
                      <a:pt x="358" y="750"/>
                    </a:cubicBezTo>
                    <a:cubicBezTo>
                      <a:pt x="157" y="1008"/>
                      <a:pt x="143" y="1351"/>
                      <a:pt x="100" y="1653"/>
                    </a:cubicBezTo>
                    <a:cubicBezTo>
                      <a:pt x="86" y="1838"/>
                      <a:pt x="0" y="2083"/>
                      <a:pt x="129" y="2240"/>
                    </a:cubicBezTo>
                    <a:cubicBezTo>
                      <a:pt x="164" y="2280"/>
                      <a:pt x="213" y="2298"/>
                      <a:pt x="262" y="2298"/>
                    </a:cubicBezTo>
                    <a:cubicBezTo>
                      <a:pt x="372" y="2298"/>
                      <a:pt x="487" y="2210"/>
                      <a:pt x="487" y="2083"/>
                    </a:cubicBezTo>
                    <a:cubicBezTo>
                      <a:pt x="501" y="1739"/>
                      <a:pt x="558" y="1294"/>
                      <a:pt x="673" y="1065"/>
                    </a:cubicBezTo>
                    <a:cubicBezTo>
                      <a:pt x="730" y="994"/>
                      <a:pt x="988" y="707"/>
                      <a:pt x="1103" y="635"/>
                    </a:cubicBezTo>
                    <a:cubicBezTo>
                      <a:pt x="1290" y="463"/>
                      <a:pt x="1261" y="507"/>
                      <a:pt x="1447" y="392"/>
                    </a:cubicBezTo>
                    <a:cubicBezTo>
                      <a:pt x="1621" y="267"/>
                      <a:pt x="1503" y="1"/>
                      <a:pt x="1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5"/>
              <p:cNvSpPr/>
              <p:nvPr/>
            </p:nvSpPr>
            <p:spPr>
              <a:xfrm>
                <a:off x="6200808" y="1218981"/>
                <a:ext cx="80063" cy="105357"/>
              </a:xfrm>
              <a:custGeom>
                <a:avLst/>
                <a:gdLst/>
                <a:ahLst/>
                <a:cxnLst/>
                <a:rect l="l" t="t" r="r" b="b"/>
                <a:pathLst>
                  <a:path w="1934" h="2545" extrusionOk="0">
                    <a:moveTo>
                      <a:pt x="1669" y="0"/>
                    </a:moveTo>
                    <a:cubicBezTo>
                      <a:pt x="1557" y="0"/>
                      <a:pt x="1446" y="78"/>
                      <a:pt x="1361" y="95"/>
                    </a:cubicBezTo>
                    <a:cubicBezTo>
                      <a:pt x="988" y="196"/>
                      <a:pt x="587" y="569"/>
                      <a:pt x="329" y="1056"/>
                    </a:cubicBezTo>
                    <a:cubicBezTo>
                      <a:pt x="186" y="1385"/>
                      <a:pt x="129" y="1743"/>
                      <a:pt x="71" y="2087"/>
                    </a:cubicBezTo>
                    <a:cubicBezTo>
                      <a:pt x="58" y="2216"/>
                      <a:pt x="0" y="2374"/>
                      <a:pt x="100" y="2473"/>
                    </a:cubicBezTo>
                    <a:cubicBezTo>
                      <a:pt x="143" y="2522"/>
                      <a:pt x="200" y="2544"/>
                      <a:pt x="256" y="2544"/>
                    </a:cubicBezTo>
                    <a:cubicBezTo>
                      <a:pt x="351" y="2544"/>
                      <a:pt x="446" y="2481"/>
                      <a:pt x="472" y="2374"/>
                    </a:cubicBezTo>
                    <a:cubicBezTo>
                      <a:pt x="587" y="1528"/>
                      <a:pt x="673" y="1155"/>
                      <a:pt x="1275" y="683"/>
                    </a:cubicBezTo>
                    <a:lnTo>
                      <a:pt x="1303" y="655"/>
                    </a:lnTo>
                    <a:lnTo>
                      <a:pt x="1318" y="655"/>
                    </a:lnTo>
                    <a:cubicBezTo>
                      <a:pt x="1318" y="655"/>
                      <a:pt x="1332" y="655"/>
                      <a:pt x="1332" y="640"/>
                    </a:cubicBezTo>
                    <a:cubicBezTo>
                      <a:pt x="1376" y="626"/>
                      <a:pt x="1404" y="611"/>
                      <a:pt x="1433" y="597"/>
                    </a:cubicBezTo>
                    <a:cubicBezTo>
                      <a:pt x="1433" y="597"/>
                      <a:pt x="1576" y="540"/>
                      <a:pt x="1691" y="496"/>
                    </a:cubicBezTo>
                    <a:cubicBezTo>
                      <a:pt x="1691" y="496"/>
                      <a:pt x="1790" y="468"/>
                      <a:pt x="1819" y="439"/>
                    </a:cubicBezTo>
                    <a:cubicBezTo>
                      <a:pt x="1891" y="382"/>
                      <a:pt x="1934" y="253"/>
                      <a:pt x="1891" y="153"/>
                    </a:cubicBezTo>
                    <a:cubicBezTo>
                      <a:pt x="1822" y="36"/>
                      <a:pt x="1745"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5"/>
              <p:cNvSpPr/>
              <p:nvPr/>
            </p:nvSpPr>
            <p:spPr>
              <a:xfrm>
                <a:off x="6447538" y="1416696"/>
                <a:ext cx="89543" cy="49346"/>
              </a:xfrm>
              <a:custGeom>
                <a:avLst/>
                <a:gdLst/>
                <a:ahLst/>
                <a:cxnLst/>
                <a:rect l="l" t="t" r="r" b="b"/>
                <a:pathLst>
                  <a:path w="2163" h="1192" extrusionOk="0">
                    <a:moveTo>
                      <a:pt x="372" y="1"/>
                    </a:moveTo>
                    <a:cubicBezTo>
                      <a:pt x="289" y="1"/>
                      <a:pt x="212" y="12"/>
                      <a:pt x="157" y="76"/>
                    </a:cubicBezTo>
                    <a:cubicBezTo>
                      <a:pt x="0" y="234"/>
                      <a:pt x="115" y="520"/>
                      <a:pt x="329" y="520"/>
                    </a:cubicBezTo>
                    <a:cubicBezTo>
                      <a:pt x="383" y="518"/>
                      <a:pt x="444" y="516"/>
                      <a:pt x="507" y="516"/>
                    </a:cubicBezTo>
                    <a:cubicBezTo>
                      <a:pt x="780" y="516"/>
                      <a:pt x="1102" y="540"/>
                      <a:pt x="1160" y="563"/>
                    </a:cubicBezTo>
                    <a:cubicBezTo>
                      <a:pt x="1204" y="563"/>
                      <a:pt x="1261" y="578"/>
                      <a:pt x="1289" y="591"/>
                    </a:cubicBezTo>
                    <a:cubicBezTo>
                      <a:pt x="1389" y="649"/>
                      <a:pt x="1590" y="849"/>
                      <a:pt x="1605" y="893"/>
                    </a:cubicBezTo>
                    <a:cubicBezTo>
                      <a:pt x="1647" y="964"/>
                      <a:pt x="1676" y="1079"/>
                      <a:pt x="1748" y="1136"/>
                    </a:cubicBezTo>
                    <a:cubicBezTo>
                      <a:pt x="1791" y="1174"/>
                      <a:pt x="1843" y="1192"/>
                      <a:pt x="1896" y="1192"/>
                    </a:cubicBezTo>
                    <a:cubicBezTo>
                      <a:pt x="2001" y="1192"/>
                      <a:pt x="2106" y="1122"/>
                      <a:pt x="2134" y="1008"/>
                    </a:cubicBezTo>
                    <a:cubicBezTo>
                      <a:pt x="2163" y="792"/>
                      <a:pt x="2020" y="606"/>
                      <a:pt x="1905" y="448"/>
                    </a:cubicBezTo>
                    <a:cubicBezTo>
                      <a:pt x="1762" y="305"/>
                      <a:pt x="1590" y="148"/>
                      <a:pt x="1389" y="91"/>
                    </a:cubicBezTo>
                    <a:cubicBezTo>
                      <a:pt x="1103" y="5"/>
                      <a:pt x="816" y="5"/>
                      <a:pt x="516" y="5"/>
                    </a:cubicBezTo>
                    <a:cubicBezTo>
                      <a:pt x="469" y="5"/>
                      <a:pt x="419"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5"/>
              <p:cNvSpPr/>
              <p:nvPr/>
            </p:nvSpPr>
            <p:spPr>
              <a:xfrm>
                <a:off x="6620083" y="1068790"/>
                <a:ext cx="121170" cy="40156"/>
              </a:xfrm>
              <a:custGeom>
                <a:avLst/>
                <a:gdLst/>
                <a:ahLst/>
                <a:cxnLst/>
                <a:rect l="l" t="t" r="r" b="b"/>
                <a:pathLst>
                  <a:path w="2927" h="970" extrusionOk="0">
                    <a:moveTo>
                      <a:pt x="1479" y="0"/>
                    </a:moveTo>
                    <a:cubicBezTo>
                      <a:pt x="1173" y="0"/>
                      <a:pt x="866" y="32"/>
                      <a:pt x="560" y="71"/>
                    </a:cubicBezTo>
                    <a:cubicBezTo>
                      <a:pt x="402" y="113"/>
                      <a:pt x="187" y="84"/>
                      <a:pt x="101" y="242"/>
                    </a:cubicBezTo>
                    <a:cubicBezTo>
                      <a:pt x="1" y="393"/>
                      <a:pt x="132" y="599"/>
                      <a:pt x="291" y="599"/>
                    </a:cubicBezTo>
                    <a:cubicBezTo>
                      <a:pt x="314" y="599"/>
                      <a:pt x="336" y="595"/>
                      <a:pt x="359" y="586"/>
                    </a:cubicBezTo>
                    <a:cubicBezTo>
                      <a:pt x="570" y="536"/>
                      <a:pt x="1053" y="490"/>
                      <a:pt x="1444" y="490"/>
                    </a:cubicBezTo>
                    <a:cubicBezTo>
                      <a:pt x="1718" y="490"/>
                      <a:pt x="1947" y="512"/>
                      <a:pt x="2006" y="571"/>
                    </a:cubicBezTo>
                    <a:cubicBezTo>
                      <a:pt x="2236" y="672"/>
                      <a:pt x="2222" y="743"/>
                      <a:pt x="2493" y="930"/>
                    </a:cubicBezTo>
                    <a:cubicBezTo>
                      <a:pt x="2532" y="958"/>
                      <a:pt x="2573" y="970"/>
                      <a:pt x="2613" y="970"/>
                    </a:cubicBezTo>
                    <a:cubicBezTo>
                      <a:pt x="2779" y="970"/>
                      <a:pt x="2927" y="759"/>
                      <a:pt x="2823" y="586"/>
                    </a:cubicBezTo>
                    <a:cubicBezTo>
                      <a:pt x="2680" y="428"/>
                      <a:pt x="2336" y="113"/>
                      <a:pt x="1935" y="27"/>
                    </a:cubicBezTo>
                    <a:cubicBezTo>
                      <a:pt x="1783" y="8"/>
                      <a:pt x="1631"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5"/>
              <p:cNvSpPr/>
              <p:nvPr/>
            </p:nvSpPr>
            <p:spPr>
              <a:xfrm>
                <a:off x="6705734" y="1418807"/>
                <a:ext cx="112477" cy="46117"/>
              </a:xfrm>
              <a:custGeom>
                <a:avLst/>
                <a:gdLst/>
                <a:ahLst/>
                <a:cxnLst/>
                <a:rect l="l" t="t" r="r" b="b"/>
                <a:pathLst>
                  <a:path w="2717" h="1114" extrusionOk="0">
                    <a:moveTo>
                      <a:pt x="838" y="1"/>
                    </a:moveTo>
                    <a:cubicBezTo>
                      <a:pt x="611" y="1"/>
                      <a:pt x="388" y="30"/>
                      <a:pt x="181" y="126"/>
                    </a:cubicBezTo>
                    <a:cubicBezTo>
                      <a:pt x="0" y="242"/>
                      <a:pt x="123" y="522"/>
                      <a:pt x="306" y="522"/>
                    </a:cubicBezTo>
                    <a:cubicBezTo>
                      <a:pt x="326" y="522"/>
                      <a:pt x="346" y="519"/>
                      <a:pt x="367" y="512"/>
                    </a:cubicBezTo>
                    <a:cubicBezTo>
                      <a:pt x="452" y="472"/>
                      <a:pt x="604" y="456"/>
                      <a:pt x="778" y="456"/>
                    </a:cubicBezTo>
                    <a:cubicBezTo>
                      <a:pt x="1222" y="456"/>
                      <a:pt x="1804" y="557"/>
                      <a:pt x="1742" y="598"/>
                    </a:cubicBezTo>
                    <a:cubicBezTo>
                      <a:pt x="1771" y="626"/>
                      <a:pt x="1800" y="655"/>
                      <a:pt x="1815" y="684"/>
                    </a:cubicBezTo>
                    <a:cubicBezTo>
                      <a:pt x="1857" y="741"/>
                      <a:pt x="1929" y="856"/>
                      <a:pt x="1958" y="913"/>
                    </a:cubicBezTo>
                    <a:cubicBezTo>
                      <a:pt x="1987" y="1014"/>
                      <a:pt x="2058" y="1100"/>
                      <a:pt x="2158" y="1114"/>
                    </a:cubicBezTo>
                    <a:cubicBezTo>
                      <a:pt x="2717" y="1071"/>
                      <a:pt x="2216" y="369"/>
                      <a:pt x="1972" y="212"/>
                    </a:cubicBezTo>
                    <a:cubicBezTo>
                      <a:pt x="1815" y="53"/>
                      <a:pt x="1585" y="68"/>
                      <a:pt x="1385" y="40"/>
                    </a:cubicBezTo>
                    <a:cubicBezTo>
                      <a:pt x="1206" y="20"/>
                      <a:pt x="1021" y="1"/>
                      <a:pt x="8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5"/>
              <p:cNvSpPr/>
              <p:nvPr/>
            </p:nvSpPr>
            <p:spPr>
              <a:xfrm>
                <a:off x="6836592" y="1218070"/>
                <a:ext cx="112104" cy="95959"/>
              </a:xfrm>
              <a:custGeom>
                <a:avLst/>
                <a:gdLst/>
                <a:ahLst/>
                <a:cxnLst/>
                <a:rect l="l" t="t" r="r" b="b"/>
                <a:pathLst>
                  <a:path w="2708" h="2318" extrusionOk="0">
                    <a:moveTo>
                      <a:pt x="2310" y="1"/>
                    </a:moveTo>
                    <a:cubicBezTo>
                      <a:pt x="2269" y="1"/>
                      <a:pt x="2229" y="10"/>
                      <a:pt x="2192" y="31"/>
                    </a:cubicBezTo>
                    <a:cubicBezTo>
                      <a:pt x="2192" y="46"/>
                      <a:pt x="2192" y="46"/>
                      <a:pt x="2178" y="46"/>
                    </a:cubicBezTo>
                    <a:cubicBezTo>
                      <a:pt x="2178" y="46"/>
                      <a:pt x="2163" y="60"/>
                      <a:pt x="2149" y="60"/>
                    </a:cubicBezTo>
                    <a:cubicBezTo>
                      <a:pt x="1748" y="146"/>
                      <a:pt x="1504" y="275"/>
                      <a:pt x="1246" y="390"/>
                    </a:cubicBezTo>
                    <a:cubicBezTo>
                      <a:pt x="917" y="576"/>
                      <a:pt x="717" y="920"/>
                      <a:pt x="516" y="1235"/>
                    </a:cubicBezTo>
                    <a:cubicBezTo>
                      <a:pt x="344" y="1508"/>
                      <a:pt x="129" y="1779"/>
                      <a:pt x="29" y="2081"/>
                    </a:cubicBezTo>
                    <a:cubicBezTo>
                      <a:pt x="1" y="2220"/>
                      <a:pt x="124" y="2317"/>
                      <a:pt x="241" y="2317"/>
                    </a:cubicBezTo>
                    <a:cubicBezTo>
                      <a:pt x="305" y="2317"/>
                      <a:pt x="366" y="2289"/>
                      <a:pt x="401" y="2224"/>
                    </a:cubicBezTo>
                    <a:cubicBezTo>
                      <a:pt x="673" y="1679"/>
                      <a:pt x="1118" y="1049"/>
                      <a:pt x="1347" y="862"/>
                    </a:cubicBezTo>
                    <a:cubicBezTo>
                      <a:pt x="1504" y="763"/>
                      <a:pt x="1863" y="648"/>
                      <a:pt x="2192" y="562"/>
                    </a:cubicBezTo>
                    <a:cubicBezTo>
                      <a:pt x="2436" y="547"/>
                      <a:pt x="2708" y="333"/>
                      <a:pt x="2493" y="75"/>
                    </a:cubicBezTo>
                    <a:cubicBezTo>
                      <a:pt x="2447" y="29"/>
                      <a:pt x="2379" y="1"/>
                      <a:pt x="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5"/>
              <p:cNvSpPr/>
              <p:nvPr/>
            </p:nvSpPr>
            <p:spPr>
              <a:xfrm>
                <a:off x="6971797" y="1340938"/>
                <a:ext cx="78904" cy="76171"/>
              </a:xfrm>
              <a:custGeom>
                <a:avLst/>
                <a:gdLst/>
                <a:ahLst/>
                <a:cxnLst/>
                <a:rect l="l" t="t" r="r" b="b"/>
                <a:pathLst>
                  <a:path w="1906" h="1840" extrusionOk="0">
                    <a:moveTo>
                      <a:pt x="1634" y="1"/>
                    </a:moveTo>
                    <a:cubicBezTo>
                      <a:pt x="1605" y="1"/>
                      <a:pt x="1548" y="15"/>
                      <a:pt x="1519" y="29"/>
                    </a:cubicBezTo>
                    <a:cubicBezTo>
                      <a:pt x="1491" y="43"/>
                      <a:pt x="1476" y="43"/>
                      <a:pt x="1462" y="43"/>
                    </a:cubicBezTo>
                    <a:cubicBezTo>
                      <a:pt x="989" y="158"/>
                      <a:pt x="832" y="301"/>
                      <a:pt x="517" y="545"/>
                    </a:cubicBezTo>
                    <a:cubicBezTo>
                      <a:pt x="301" y="803"/>
                      <a:pt x="58" y="1333"/>
                      <a:pt x="1" y="1676"/>
                    </a:cubicBezTo>
                    <a:cubicBezTo>
                      <a:pt x="8" y="1782"/>
                      <a:pt x="99" y="1840"/>
                      <a:pt x="189" y="1840"/>
                    </a:cubicBezTo>
                    <a:cubicBezTo>
                      <a:pt x="271" y="1840"/>
                      <a:pt x="353" y="1793"/>
                      <a:pt x="373" y="1691"/>
                    </a:cubicBezTo>
                    <a:cubicBezTo>
                      <a:pt x="459" y="1476"/>
                      <a:pt x="645" y="989"/>
                      <a:pt x="803" y="832"/>
                    </a:cubicBezTo>
                    <a:cubicBezTo>
                      <a:pt x="860" y="803"/>
                      <a:pt x="960" y="731"/>
                      <a:pt x="1103" y="616"/>
                    </a:cubicBezTo>
                    <a:cubicBezTo>
                      <a:pt x="1218" y="530"/>
                      <a:pt x="1376" y="530"/>
                      <a:pt x="1734" y="387"/>
                    </a:cubicBezTo>
                    <a:cubicBezTo>
                      <a:pt x="1906" y="287"/>
                      <a:pt x="1835" y="1"/>
                      <a:pt x="1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5"/>
              <p:cNvSpPr/>
              <p:nvPr/>
            </p:nvSpPr>
            <p:spPr>
              <a:xfrm>
                <a:off x="6993158" y="1141609"/>
                <a:ext cx="75964" cy="27695"/>
              </a:xfrm>
              <a:custGeom>
                <a:avLst/>
                <a:gdLst/>
                <a:ahLst/>
                <a:cxnLst/>
                <a:rect l="l" t="t" r="r" b="b"/>
                <a:pathLst>
                  <a:path w="1835" h="669" extrusionOk="0">
                    <a:moveTo>
                      <a:pt x="419" y="0"/>
                    </a:moveTo>
                    <a:cubicBezTo>
                      <a:pt x="320" y="0"/>
                      <a:pt x="224" y="13"/>
                      <a:pt x="144" y="73"/>
                    </a:cubicBezTo>
                    <a:cubicBezTo>
                      <a:pt x="1" y="216"/>
                      <a:pt x="115" y="489"/>
                      <a:pt x="316" y="489"/>
                    </a:cubicBezTo>
                    <a:cubicBezTo>
                      <a:pt x="442" y="485"/>
                      <a:pt x="571" y="482"/>
                      <a:pt x="693" y="482"/>
                    </a:cubicBezTo>
                    <a:cubicBezTo>
                      <a:pt x="985" y="482"/>
                      <a:pt x="1238" y="500"/>
                      <a:pt x="1319" y="560"/>
                    </a:cubicBezTo>
                    <a:cubicBezTo>
                      <a:pt x="1347" y="575"/>
                      <a:pt x="1347" y="575"/>
                      <a:pt x="1361" y="589"/>
                    </a:cubicBezTo>
                    <a:cubicBezTo>
                      <a:pt x="1376" y="589"/>
                      <a:pt x="1376" y="604"/>
                      <a:pt x="1390" y="604"/>
                    </a:cubicBezTo>
                    <a:cubicBezTo>
                      <a:pt x="1452" y="642"/>
                      <a:pt x="1526" y="668"/>
                      <a:pt x="1596" y="668"/>
                    </a:cubicBezTo>
                    <a:cubicBezTo>
                      <a:pt x="1654" y="668"/>
                      <a:pt x="1709" y="650"/>
                      <a:pt x="1748" y="604"/>
                    </a:cubicBezTo>
                    <a:cubicBezTo>
                      <a:pt x="1819" y="532"/>
                      <a:pt x="1834" y="417"/>
                      <a:pt x="1791" y="317"/>
                    </a:cubicBezTo>
                    <a:cubicBezTo>
                      <a:pt x="1770" y="263"/>
                      <a:pt x="1653" y="210"/>
                      <a:pt x="1642" y="210"/>
                    </a:cubicBezTo>
                    <a:lnTo>
                      <a:pt x="1642" y="210"/>
                    </a:lnTo>
                    <a:cubicBezTo>
                      <a:pt x="1640" y="210"/>
                      <a:pt x="1642" y="212"/>
                      <a:pt x="1648" y="216"/>
                    </a:cubicBezTo>
                    <a:lnTo>
                      <a:pt x="1648" y="216"/>
                    </a:lnTo>
                    <a:cubicBezTo>
                      <a:pt x="1648" y="216"/>
                      <a:pt x="1648" y="216"/>
                      <a:pt x="1648" y="216"/>
                    </a:cubicBezTo>
                    <a:cubicBezTo>
                      <a:pt x="1634" y="216"/>
                      <a:pt x="1634" y="203"/>
                      <a:pt x="1634" y="203"/>
                    </a:cubicBezTo>
                    <a:cubicBezTo>
                      <a:pt x="1619" y="188"/>
                      <a:pt x="1590" y="174"/>
                      <a:pt x="1577" y="174"/>
                    </a:cubicBezTo>
                    <a:cubicBezTo>
                      <a:pt x="1562" y="159"/>
                      <a:pt x="1562" y="159"/>
                      <a:pt x="1548" y="159"/>
                    </a:cubicBezTo>
                    <a:cubicBezTo>
                      <a:pt x="1533" y="145"/>
                      <a:pt x="1519" y="130"/>
                      <a:pt x="1491" y="130"/>
                    </a:cubicBezTo>
                    <a:cubicBezTo>
                      <a:pt x="1261" y="16"/>
                      <a:pt x="1003" y="16"/>
                      <a:pt x="759" y="2"/>
                    </a:cubicBezTo>
                    <a:cubicBezTo>
                      <a:pt x="727" y="7"/>
                      <a:pt x="693" y="8"/>
                      <a:pt x="658" y="8"/>
                    </a:cubicBezTo>
                    <a:cubicBezTo>
                      <a:pt x="580" y="8"/>
                      <a:pt x="49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5"/>
              <p:cNvSpPr/>
              <p:nvPr/>
            </p:nvSpPr>
            <p:spPr>
              <a:xfrm>
                <a:off x="6854393" y="1532360"/>
                <a:ext cx="58163" cy="82091"/>
              </a:xfrm>
              <a:custGeom>
                <a:avLst/>
                <a:gdLst/>
                <a:ahLst/>
                <a:cxnLst/>
                <a:rect l="l" t="t" r="r" b="b"/>
                <a:pathLst>
                  <a:path w="1405" h="1983" extrusionOk="0">
                    <a:moveTo>
                      <a:pt x="221" y="1"/>
                    </a:moveTo>
                    <a:cubicBezTo>
                      <a:pt x="210" y="1"/>
                      <a:pt x="198" y="2"/>
                      <a:pt x="186" y="4"/>
                    </a:cubicBezTo>
                    <a:cubicBezTo>
                      <a:pt x="29" y="47"/>
                      <a:pt x="0" y="290"/>
                      <a:pt x="143" y="363"/>
                    </a:cubicBezTo>
                    <a:cubicBezTo>
                      <a:pt x="459" y="620"/>
                      <a:pt x="759" y="806"/>
                      <a:pt x="902" y="1022"/>
                    </a:cubicBezTo>
                    <a:cubicBezTo>
                      <a:pt x="1017" y="1251"/>
                      <a:pt x="988" y="1293"/>
                      <a:pt x="1017" y="1623"/>
                    </a:cubicBezTo>
                    <a:cubicBezTo>
                      <a:pt x="1017" y="1723"/>
                      <a:pt x="988" y="1838"/>
                      <a:pt x="1060" y="1924"/>
                    </a:cubicBezTo>
                    <a:cubicBezTo>
                      <a:pt x="1096" y="1964"/>
                      <a:pt x="1144" y="1982"/>
                      <a:pt x="1192" y="1982"/>
                    </a:cubicBezTo>
                    <a:cubicBezTo>
                      <a:pt x="1297" y="1982"/>
                      <a:pt x="1404" y="1898"/>
                      <a:pt x="1404" y="1780"/>
                    </a:cubicBezTo>
                    <a:cubicBezTo>
                      <a:pt x="1404" y="1423"/>
                      <a:pt x="1389" y="1022"/>
                      <a:pt x="1175" y="735"/>
                    </a:cubicBezTo>
                    <a:cubicBezTo>
                      <a:pt x="1003" y="534"/>
                      <a:pt x="788" y="376"/>
                      <a:pt x="573" y="219"/>
                    </a:cubicBezTo>
                    <a:cubicBezTo>
                      <a:pt x="467" y="153"/>
                      <a:pt x="361" y="1"/>
                      <a:pt x="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5"/>
              <p:cNvSpPr/>
              <p:nvPr/>
            </p:nvSpPr>
            <p:spPr>
              <a:xfrm>
                <a:off x="6977137" y="1562788"/>
                <a:ext cx="43550" cy="92316"/>
              </a:xfrm>
              <a:custGeom>
                <a:avLst/>
                <a:gdLst/>
                <a:ahLst/>
                <a:cxnLst/>
                <a:rect l="l" t="t" r="r" b="b"/>
                <a:pathLst>
                  <a:path w="1052" h="2230" extrusionOk="0">
                    <a:moveTo>
                      <a:pt x="258" y="0"/>
                    </a:moveTo>
                    <a:cubicBezTo>
                      <a:pt x="86" y="0"/>
                      <a:pt x="0" y="229"/>
                      <a:pt x="115" y="358"/>
                    </a:cubicBezTo>
                    <a:cubicBezTo>
                      <a:pt x="330" y="630"/>
                      <a:pt x="645" y="1146"/>
                      <a:pt x="631" y="1404"/>
                    </a:cubicBezTo>
                    <a:cubicBezTo>
                      <a:pt x="659" y="1633"/>
                      <a:pt x="531" y="1991"/>
                      <a:pt x="659" y="2178"/>
                    </a:cubicBezTo>
                    <a:cubicBezTo>
                      <a:pt x="724" y="2214"/>
                      <a:pt x="777" y="2229"/>
                      <a:pt x="820" y="2229"/>
                    </a:cubicBezTo>
                    <a:cubicBezTo>
                      <a:pt x="1051" y="2229"/>
                      <a:pt x="996" y="1770"/>
                      <a:pt x="1032" y="1504"/>
                    </a:cubicBezTo>
                    <a:cubicBezTo>
                      <a:pt x="1047" y="1074"/>
                      <a:pt x="831" y="701"/>
                      <a:pt x="617" y="344"/>
                    </a:cubicBezTo>
                    <a:cubicBezTo>
                      <a:pt x="502" y="229"/>
                      <a:pt x="445" y="14"/>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5"/>
              <p:cNvSpPr/>
              <p:nvPr/>
            </p:nvSpPr>
            <p:spPr>
              <a:xfrm>
                <a:off x="7053805" y="1555626"/>
                <a:ext cx="53568" cy="97450"/>
              </a:xfrm>
              <a:custGeom>
                <a:avLst/>
                <a:gdLst/>
                <a:ahLst/>
                <a:cxnLst/>
                <a:rect l="l" t="t" r="r" b="b"/>
                <a:pathLst>
                  <a:path w="1294" h="2354" extrusionOk="0">
                    <a:moveTo>
                      <a:pt x="240" y="0"/>
                    </a:moveTo>
                    <a:cubicBezTo>
                      <a:pt x="91" y="0"/>
                      <a:pt x="1" y="219"/>
                      <a:pt x="125" y="330"/>
                    </a:cubicBezTo>
                    <a:cubicBezTo>
                      <a:pt x="526" y="717"/>
                      <a:pt x="813" y="1075"/>
                      <a:pt x="828" y="1362"/>
                    </a:cubicBezTo>
                    <a:cubicBezTo>
                      <a:pt x="842" y="1577"/>
                      <a:pt x="856" y="1806"/>
                      <a:pt x="856" y="2021"/>
                    </a:cubicBezTo>
                    <a:cubicBezTo>
                      <a:pt x="856" y="2121"/>
                      <a:pt x="828" y="2221"/>
                      <a:pt x="899" y="2293"/>
                    </a:cubicBezTo>
                    <a:cubicBezTo>
                      <a:pt x="966" y="2335"/>
                      <a:pt x="1021" y="2353"/>
                      <a:pt x="1065" y="2353"/>
                    </a:cubicBezTo>
                    <a:cubicBezTo>
                      <a:pt x="1293" y="2353"/>
                      <a:pt x="1241" y="1867"/>
                      <a:pt x="1229" y="1663"/>
                    </a:cubicBezTo>
                    <a:cubicBezTo>
                      <a:pt x="1214" y="1348"/>
                      <a:pt x="1185" y="989"/>
                      <a:pt x="1000" y="731"/>
                    </a:cubicBezTo>
                    <a:cubicBezTo>
                      <a:pt x="784" y="488"/>
                      <a:pt x="570" y="101"/>
                      <a:pt x="255" y="1"/>
                    </a:cubicBezTo>
                    <a:cubicBezTo>
                      <a:pt x="250" y="1"/>
                      <a:pt x="245" y="0"/>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5"/>
              <p:cNvSpPr/>
              <p:nvPr/>
            </p:nvSpPr>
            <p:spPr>
              <a:xfrm>
                <a:off x="5989059" y="2211819"/>
                <a:ext cx="33159" cy="77413"/>
              </a:xfrm>
              <a:custGeom>
                <a:avLst/>
                <a:gdLst/>
                <a:ahLst/>
                <a:cxnLst/>
                <a:rect l="l" t="t" r="r" b="b"/>
                <a:pathLst>
                  <a:path w="801" h="1870" extrusionOk="0">
                    <a:moveTo>
                      <a:pt x="203" y="1"/>
                    </a:moveTo>
                    <a:cubicBezTo>
                      <a:pt x="103" y="1"/>
                      <a:pt x="5" y="78"/>
                      <a:pt x="15" y="196"/>
                    </a:cubicBezTo>
                    <a:cubicBezTo>
                      <a:pt x="15" y="740"/>
                      <a:pt x="0" y="1428"/>
                      <a:pt x="430" y="1814"/>
                    </a:cubicBezTo>
                    <a:cubicBezTo>
                      <a:pt x="468" y="1852"/>
                      <a:pt x="517" y="1869"/>
                      <a:pt x="566" y="1869"/>
                    </a:cubicBezTo>
                    <a:cubicBezTo>
                      <a:pt x="683" y="1869"/>
                      <a:pt x="800" y="1770"/>
                      <a:pt x="760" y="1629"/>
                    </a:cubicBezTo>
                    <a:cubicBezTo>
                      <a:pt x="745" y="1556"/>
                      <a:pt x="688" y="1514"/>
                      <a:pt x="630" y="1485"/>
                    </a:cubicBezTo>
                    <a:cubicBezTo>
                      <a:pt x="614" y="1469"/>
                      <a:pt x="597" y="1452"/>
                      <a:pt x="595" y="1452"/>
                    </a:cubicBezTo>
                    <a:lnTo>
                      <a:pt x="595" y="1452"/>
                    </a:lnTo>
                    <a:cubicBezTo>
                      <a:pt x="593" y="1452"/>
                      <a:pt x="598" y="1461"/>
                      <a:pt x="617" y="1485"/>
                    </a:cubicBezTo>
                    <a:cubicBezTo>
                      <a:pt x="473" y="1342"/>
                      <a:pt x="416" y="840"/>
                      <a:pt x="401" y="783"/>
                    </a:cubicBezTo>
                    <a:cubicBezTo>
                      <a:pt x="344" y="540"/>
                      <a:pt x="458" y="267"/>
                      <a:pt x="330" y="53"/>
                    </a:cubicBezTo>
                    <a:cubicBezTo>
                      <a:pt x="294" y="17"/>
                      <a:pt x="248" y="1"/>
                      <a:pt x="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5"/>
              <p:cNvSpPr/>
              <p:nvPr/>
            </p:nvSpPr>
            <p:spPr>
              <a:xfrm>
                <a:off x="6029381" y="2195342"/>
                <a:ext cx="38624" cy="66774"/>
              </a:xfrm>
              <a:custGeom>
                <a:avLst/>
                <a:gdLst/>
                <a:ahLst/>
                <a:cxnLst/>
                <a:rect l="l" t="t" r="r" b="b"/>
                <a:pathLst>
                  <a:path w="933" h="1613" extrusionOk="0">
                    <a:moveTo>
                      <a:pt x="179" y="0"/>
                    </a:moveTo>
                    <a:cubicBezTo>
                      <a:pt x="94" y="0"/>
                      <a:pt x="6" y="62"/>
                      <a:pt x="15" y="164"/>
                    </a:cubicBezTo>
                    <a:cubicBezTo>
                      <a:pt x="72" y="623"/>
                      <a:pt x="0" y="1238"/>
                      <a:pt x="430" y="1525"/>
                    </a:cubicBezTo>
                    <a:cubicBezTo>
                      <a:pt x="490" y="1565"/>
                      <a:pt x="565" y="1612"/>
                      <a:pt x="633" y="1612"/>
                    </a:cubicBezTo>
                    <a:cubicBezTo>
                      <a:pt x="663" y="1612"/>
                      <a:pt x="691" y="1604"/>
                      <a:pt x="717" y="1582"/>
                    </a:cubicBezTo>
                    <a:cubicBezTo>
                      <a:pt x="932" y="1353"/>
                      <a:pt x="531" y="1238"/>
                      <a:pt x="487" y="1138"/>
                    </a:cubicBezTo>
                    <a:cubicBezTo>
                      <a:pt x="388" y="1009"/>
                      <a:pt x="373" y="508"/>
                      <a:pt x="315" y="92"/>
                    </a:cubicBezTo>
                    <a:cubicBezTo>
                      <a:pt x="292" y="28"/>
                      <a:pt x="236"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5"/>
              <p:cNvSpPr/>
              <p:nvPr/>
            </p:nvSpPr>
            <p:spPr>
              <a:xfrm>
                <a:off x="6080382" y="2160568"/>
                <a:ext cx="30262" cy="68554"/>
              </a:xfrm>
              <a:custGeom>
                <a:avLst/>
                <a:gdLst/>
                <a:ahLst/>
                <a:cxnLst/>
                <a:rect l="l" t="t" r="r" b="b"/>
                <a:pathLst>
                  <a:path w="731" h="1656" extrusionOk="0">
                    <a:moveTo>
                      <a:pt x="283" y="0"/>
                    </a:moveTo>
                    <a:cubicBezTo>
                      <a:pt x="173" y="0"/>
                      <a:pt x="58" y="88"/>
                      <a:pt x="58" y="216"/>
                    </a:cubicBezTo>
                    <a:cubicBezTo>
                      <a:pt x="44" y="632"/>
                      <a:pt x="0" y="1090"/>
                      <a:pt x="244" y="1448"/>
                    </a:cubicBezTo>
                    <a:cubicBezTo>
                      <a:pt x="309" y="1577"/>
                      <a:pt x="434" y="1655"/>
                      <a:pt x="539" y="1655"/>
                    </a:cubicBezTo>
                    <a:cubicBezTo>
                      <a:pt x="645" y="1655"/>
                      <a:pt x="731" y="1577"/>
                      <a:pt x="717" y="1390"/>
                    </a:cubicBezTo>
                    <a:cubicBezTo>
                      <a:pt x="545" y="1119"/>
                      <a:pt x="487" y="1090"/>
                      <a:pt x="474" y="804"/>
                    </a:cubicBezTo>
                    <a:cubicBezTo>
                      <a:pt x="430" y="559"/>
                      <a:pt x="560" y="273"/>
                      <a:pt x="416" y="59"/>
                    </a:cubicBezTo>
                    <a:cubicBezTo>
                      <a:pt x="381" y="18"/>
                      <a:pt x="332"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5"/>
              <p:cNvSpPr/>
              <p:nvPr/>
            </p:nvSpPr>
            <p:spPr>
              <a:xfrm>
                <a:off x="6266589" y="2324875"/>
                <a:ext cx="83499" cy="34650"/>
              </a:xfrm>
              <a:custGeom>
                <a:avLst/>
                <a:gdLst/>
                <a:ahLst/>
                <a:cxnLst/>
                <a:rect l="l" t="t" r="r" b="b"/>
                <a:pathLst>
                  <a:path w="2017" h="837" extrusionOk="0">
                    <a:moveTo>
                      <a:pt x="287" y="0"/>
                    </a:moveTo>
                    <a:cubicBezTo>
                      <a:pt x="30" y="15"/>
                      <a:pt x="1" y="430"/>
                      <a:pt x="259" y="502"/>
                    </a:cubicBezTo>
                    <a:cubicBezTo>
                      <a:pt x="660" y="645"/>
                      <a:pt x="1076" y="817"/>
                      <a:pt x="1506" y="831"/>
                    </a:cubicBezTo>
                    <a:cubicBezTo>
                      <a:pt x="1534" y="835"/>
                      <a:pt x="1560" y="837"/>
                      <a:pt x="1585" y="837"/>
                    </a:cubicBezTo>
                    <a:cubicBezTo>
                      <a:pt x="2017" y="837"/>
                      <a:pt x="1998" y="308"/>
                      <a:pt x="1570" y="308"/>
                    </a:cubicBezTo>
                    <a:cubicBezTo>
                      <a:pt x="1541" y="308"/>
                      <a:pt x="1510" y="310"/>
                      <a:pt x="1477" y="315"/>
                    </a:cubicBezTo>
                    <a:cubicBezTo>
                      <a:pt x="1464" y="317"/>
                      <a:pt x="1451" y="318"/>
                      <a:pt x="1437" y="318"/>
                    </a:cubicBezTo>
                    <a:cubicBezTo>
                      <a:pt x="1169" y="318"/>
                      <a:pt x="696" y="69"/>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5"/>
              <p:cNvSpPr/>
              <p:nvPr/>
            </p:nvSpPr>
            <p:spPr>
              <a:xfrm>
                <a:off x="6517500" y="2269734"/>
                <a:ext cx="107633" cy="29185"/>
              </a:xfrm>
              <a:custGeom>
                <a:avLst/>
                <a:gdLst/>
                <a:ahLst/>
                <a:cxnLst/>
                <a:rect l="l" t="t" r="r" b="b"/>
                <a:pathLst>
                  <a:path w="2600" h="705" extrusionOk="0">
                    <a:moveTo>
                      <a:pt x="259" y="0"/>
                    </a:moveTo>
                    <a:cubicBezTo>
                      <a:pt x="29" y="29"/>
                      <a:pt x="1" y="402"/>
                      <a:pt x="230" y="459"/>
                    </a:cubicBezTo>
                    <a:cubicBezTo>
                      <a:pt x="574" y="530"/>
                      <a:pt x="918" y="602"/>
                      <a:pt x="1261" y="659"/>
                    </a:cubicBezTo>
                    <a:cubicBezTo>
                      <a:pt x="1402" y="685"/>
                      <a:pt x="1546" y="705"/>
                      <a:pt x="1688" y="705"/>
                    </a:cubicBezTo>
                    <a:cubicBezTo>
                      <a:pt x="1862" y="705"/>
                      <a:pt x="2034" y="675"/>
                      <a:pt x="2192" y="587"/>
                    </a:cubicBezTo>
                    <a:cubicBezTo>
                      <a:pt x="2379" y="473"/>
                      <a:pt x="2479" y="530"/>
                      <a:pt x="2565" y="316"/>
                    </a:cubicBezTo>
                    <a:cubicBezTo>
                      <a:pt x="2600" y="104"/>
                      <a:pt x="2489" y="12"/>
                      <a:pt x="2349" y="12"/>
                    </a:cubicBezTo>
                    <a:cubicBezTo>
                      <a:pt x="2261" y="12"/>
                      <a:pt x="2161" y="49"/>
                      <a:pt x="2077" y="115"/>
                    </a:cubicBezTo>
                    <a:cubicBezTo>
                      <a:pt x="1892" y="215"/>
                      <a:pt x="1978" y="186"/>
                      <a:pt x="1806" y="230"/>
                    </a:cubicBezTo>
                    <a:cubicBezTo>
                      <a:pt x="1764" y="232"/>
                      <a:pt x="1722" y="233"/>
                      <a:pt x="1682" y="233"/>
                    </a:cubicBezTo>
                    <a:cubicBezTo>
                      <a:pt x="1189" y="233"/>
                      <a:pt x="828" y="8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5"/>
              <p:cNvSpPr/>
              <p:nvPr/>
            </p:nvSpPr>
            <p:spPr>
              <a:xfrm>
                <a:off x="6846652" y="2171290"/>
                <a:ext cx="94924" cy="25418"/>
              </a:xfrm>
              <a:custGeom>
                <a:avLst/>
                <a:gdLst/>
                <a:ahLst/>
                <a:cxnLst/>
                <a:rect l="l" t="t" r="r" b="b"/>
                <a:pathLst>
                  <a:path w="2293" h="614" extrusionOk="0">
                    <a:moveTo>
                      <a:pt x="2035" y="0"/>
                    </a:moveTo>
                    <a:cubicBezTo>
                      <a:pt x="1964" y="0"/>
                      <a:pt x="1920" y="29"/>
                      <a:pt x="1878" y="71"/>
                    </a:cubicBezTo>
                    <a:cubicBezTo>
                      <a:pt x="1863" y="71"/>
                      <a:pt x="1863" y="71"/>
                      <a:pt x="1863" y="86"/>
                    </a:cubicBezTo>
                    <a:cubicBezTo>
                      <a:pt x="1820" y="86"/>
                      <a:pt x="1677" y="129"/>
                      <a:pt x="1634" y="129"/>
                    </a:cubicBezTo>
                    <a:cubicBezTo>
                      <a:pt x="1477" y="157"/>
                      <a:pt x="1490" y="157"/>
                      <a:pt x="1448" y="157"/>
                    </a:cubicBezTo>
                    <a:cubicBezTo>
                      <a:pt x="1381" y="165"/>
                      <a:pt x="1314" y="168"/>
                      <a:pt x="1247" y="168"/>
                    </a:cubicBezTo>
                    <a:cubicBezTo>
                      <a:pt x="927" y="168"/>
                      <a:pt x="607" y="95"/>
                      <a:pt x="287" y="71"/>
                    </a:cubicBezTo>
                    <a:cubicBezTo>
                      <a:pt x="230" y="71"/>
                      <a:pt x="172" y="100"/>
                      <a:pt x="130" y="129"/>
                    </a:cubicBezTo>
                    <a:cubicBezTo>
                      <a:pt x="0" y="272"/>
                      <a:pt x="101" y="516"/>
                      <a:pt x="287" y="516"/>
                    </a:cubicBezTo>
                    <a:cubicBezTo>
                      <a:pt x="620" y="553"/>
                      <a:pt x="959" y="614"/>
                      <a:pt x="1296" y="614"/>
                    </a:cubicBezTo>
                    <a:cubicBezTo>
                      <a:pt x="1481" y="614"/>
                      <a:pt x="1666" y="595"/>
                      <a:pt x="1849" y="545"/>
                    </a:cubicBezTo>
                    <a:cubicBezTo>
                      <a:pt x="1992" y="516"/>
                      <a:pt x="2164" y="444"/>
                      <a:pt x="2222" y="300"/>
                    </a:cubicBezTo>
                    <a:cubicBezTo>
                      <a:pt x="2293" y="157"/>
                      <a:pt x="2178"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5"/>
              <p:cNvSpPr/>
              <p:nvPr/>
            </p:nvSpPr>
            <p:spPr>
              <a:xfrm>
                <a:off x="6939341" y="2210659"/>
                <a:ext cx="94179" cy="39659"/>
              </a:xfrm>
              <a:custGeom>
                <a:avLst/>
                <a:gdLst/>
                <a:ahLst/>
                <a:cxnLst/>
                <a:rect l="l" t="t" r="r" b="b"/>
                <a:pathLst>
                  <a:path w="2275" h="958" extrusionOk="0">
                    <a:moveTo>
                      <a:pt x="2040" y="1"/>
                    </a:moveTo>
                    <a:cubicBezTo>
                      <a:pt x="1929" y="1"/>
                      <a:pt x="1821" y="128"/>
                      <a:pt x="1744" y="167"/>
                    </a:cubicBezTo>
                    <a:cubicBezTo>
                      <a:pt x="1601" y="253"/>
                      <a:pt x="1444" y="324"/>
                      <a:pt x="1200" y="453"/>
                    </a:cubicBezTo>
                    <a:cubicBezTo>
                      <a:pt x="1056" y="524"/>
                      <a:pt x="556" y="539"/>
                      <a:pt x="183" y="582"/>
                    </a:cubicBezTo>
                    <a:cubicBezTo>
                      <a:pt x="1" y="652"/>
                      <a:pt x="51" y="955"/>
                      <a:pt x="241" y="955"/>
                    </a:cubicBezTo>
                    <a:cubicBezTo>
                      <a:pt x="245" y="955"/>
                      <a:pt x="250" y="954"/>
                      <a:pt x="254" y="954"/>
                    </a:cubicBezTo>
                    <a:cubicBezTo>
                      <a:pt x="297" y="956"/>
                      <a:pt x="341" y="958"/>
                      <a:pt x="387" y="958"/>
                    </a:cubicBezTo>
                    <a:cubicBezTo>
                      <a:pt x="873" y="958"/>
                      <a:pt x="1478" y="821"/>
                      <a:pt x="1702" y="625"/>
                    </a:cubicBezTo>
                    <a:cubicBezTo>
                      <a:pt x="1887" y="524"/>
                      <a:pt x="2275" y="410"/>
                      <a:pt x="2203" y="123"/>
                    </a:cubicBezTo>
                    <a:cubicBezTo>
                      <a:pt x="2150" y="33"/>
                      <a:pt x="2095" y="1"/>
                      <a:pt x="2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5"/>
              <p:cNvSpPr/>
              <p:nvPr/>
            </p:nvSpPr>
            <p:spPr>
              <a:xfrm>
                <a:off x="6933670" y="2067465"/>
                <a:ext cx="66029" cy="38375"/>
              </a:xfrm>
              <a:custGeom>
                <a:avLst/>
                <a:gdLst/>
                <a:ahLst/>
                <a:cxnLst/>
                <a:rect l="l" t="t" r="r" b="b"/>
                <a:pathLst>
                  <a:path w="1595" h="927" extrusionOk="0">
                    <a:moveTo>
                      <a:pt x="1337" y="0"/>
                    </a:moveTo>
                    <a:cubicBezTo>
                      <a:pt x="1251" y="0"/>
                      <a:pt x="1180" y="58"/>
                      <a:pt x="1151" y="144"/>
                    </a:cubicBezTo>
                    <a:cubicBezTo>
                      <a:pt x="1136" y="159"/>
                      <a:pt x="1136" y="159"/>
                      <a:pt x="1122" y="159"/>
                    </a:cubicBezTo>
                    <a:cubicBezTo>
                      <a:pt x="1079" y="187"/>
                      <a:pt x="964" y="273"/>
                      <a:pt x="922" y="287"/>
                    </a:cubicBezTo>
                    <a:cubicBezTo>
                      <a:pt x="807" y="344"/>
                      <a:pt x="907" y="302"/>
                      <a:pt x="750" y="359"/>
                    </a:cubicBezTo>
                    <a:cubicBezTo>
                      <a:pt x="549" y="430"/>
                      <a:pt x="377" y="474"/>
                      <a:pt x="305" y="474"/>
                    </a:cubicBezTo>
                    <a:cubicBezTo>
                      <a:pt x="219" y="488"/>
                      <a:pt x="133" y="516"/>
                      <a:pt x="91" y="588"/>
                    </a:cubicBezTo>
                    <a:cubicBezTo>
                      <a:pt x="1" y="729"/>
                      <a:pt x="117" y="926"/>
                      <a:pt x="275" y="926"/>
                    </a:cubicBezTo>
                    <a:cubicBezTo>
                      <a:pt x="294" y="926"/>
                      <a:pt x="314" y="923"/>
                      <a:pt x="334" y="917"/>
                    </a:cubicBezTo>
                    <a:cubicBezTo>
                      <a:pt x="549" y="875"/>
                      <a:pt x="1352" y="745"/>
                      <a:pt x="1552" y="287"/>
                    </a:cubicBezTo>
                    <a:cubicBezTo>
                      <a:pt x="1595" y="159"/>
                      <a:pt x="1480" y="0"/>
                      <a:pt x="1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5"/>
              <p:cNvSpPr/>
              <p:nvPr/>
            </p:nvSpPr>
            <p:spPr>
              <a:xfrm>
                <a:off x="7065935" y="1932095"/>
                <a:ext cx="85610" cy="54562"/>
              </a:xfrm>
              <a:custGeom>
                <a:avLst/>
                <a:gdLst/>
                <a:ahLst/>
                <a:cxnLst/>
                <a:rect l="l" t="t" r="r" b="b"/>
                <a:pathLst>
                  <a:path w="2068" h="1318" extrusionOk="0">
                    <a:moveTo>
                      <a:pt x="1692" y="1"/>
                    </a:moveTo>
                    <a:cubicBezTo>
                      <a:pt x="1531" y="1"/>
                      <a:pt x="1482" y="214"/>
                      <a:pt x="1423" y="262"/>
                    </a:cubicBezTo>
                    <a:cubicBezTo>
                      <a:pt x="1337" y="334"/>
                      <a:pt x="1223" y="477"/>
                      <a:pt x="1036" y="577"/>
                    </a:cubicBezTo>
                    <a:cubicBezTo>
                      <a:pt x="764" y="720"/>
                      <a:pt x="577" y="764"/>
                      <a:pt x="205" y="892"/>
                    </a:cubicBezTo>
                    <a:cubicBezTo>
                      <a:pt x="147" y="907"/>
                      <a:pt x="105" y="950"/>
                      <a:pt x="76" y="993"/>
                    </a:cubicBezTo>
                    <a:cubicBezTo>
                      <a:pt x="0" y="1132"/>
                      <a:pt x="115" y="1318"/>
                      <a:pt x="262" y="1318"/>
                    </a:cubicBezTo>
                    <a:cubicBezTo>
                      <a:pt x="281" y="1318"/>
                      <a:pt x="300" y="1315"/>
                      <a:pt x="319" y="1308"/>
                    </a:cubicBezTo>
                    <a:cubicBezTo>
                      <a:pt x="892" y="1121"/>
                      <a:pt x="1394" y="950"/>
                      <a:pt x="1723" y="548"/>
                    </a:cubicBezTo>
                    <a:cubicBezTo>
                      <a:pt x="1738" y="520"/>
                      <a:pt x="2067" y="191"/>
                      <a:pt x="1809" y="33"/>
                    </a:cubicBezTo>
                    <a:cubicBezTo>
                      <a:pt x="1765" y="10"/>
                      <a:pt x="1726"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5"/>
              <p:cNvSpPr/>
              <p:nvPr/>
            </p:nvSpPr>
            <p:spPr>
              <a:xfrm>
                <a:off x="7133123" y="1771390"/>
                <a:ext cx="30883" cy="81636"/>
              </a:xfrm>
              <a:custGeom>
                <a:avLst/>
                <a:gdLst/>
                <a:ahLst/>
                <a:cxnLst/>
                <a:rect l="l" t="t" r="r" b="b"/>
                <a:pathLst>
                  <a:path w="746" h="1972" extrusionOk="0">
                    <a:moveTo>
                      <a:pt x="497" y="1"/>
                    </a:moveTo>
                    <a:cubicBezTo>
                      <a:pt x="392" y="1"/>
                      <a:pt x="291" y="86"/>
                      <a:pt x="301" y="205"/>
                    </a:cubicBezTo>
                    <a:cubicBezTo>
                      <a:pt x="387" y="462"/>
                      <a:pt x="344" y="906"/>
                      <a:pt x="158" y="1450"/>
                    </a:cubicBezTo>
                    <a:cubicBezTo>
                      <a:pt x="158" y="1465"/>
                      <a:pt x="144" y="1479"/>
                      <a:pt x="144" y="1479"/>
                    </a:cubicBezTo>
                    <a:lnTo>
                      <a:pt x="144" y="1494"/>
                    </a:lnTo>
                    <a:cubicBezTo>
                      <a:pt x="100" y="1594"/>
                      <a:pt x="1" y="1708"/>
                      <a:pt x="29" y="1823"/>
                    </a:cubicBezTo>
                    <a:cubicBezTo>
                      <a:pt x="46" y="1921"/>
                      <a:pt x="131" y="1972"/>
                      <a:pt x="215" y="1972"/>
                    </a:cubicBezTo>
                    <a:cubicBezTo>
                      <a:pt x="279" y="1972"/>
                      <a:pt x="342" y="1942"/>
                      <a:pt x="373" y="1880"/>
                    </a:cubicBezTo>
                    <a:cubicBezTo>
                      <a:pt x="602" y="1465"/>
                      <a:pt x="717" y="978"/>
                      <a:pt x="731" y="491"/>
                    </a:cubicBezTo>
                    <a:cubicBezTo>
                      <a:pt x="717" y="333"/>
                      <a:pt x="746" y="132"/>
                      <a:pt x="602" y="33"/>
                    </a:cubicBezTo>
                    <a:cubicBezTo>
                      <a:pt x="570" y="11"/>
                      <a:pt x="533"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5"/>
              <p:cNvSpPr/>
              <p:nvPr/>
            </p:nvSpPr>
            <p:spPr>
              <a:xfrm>
                <a:off x="7248871" y="1730158"/>
                <a:ext cx="30179" cy="76544"/>
              </a:xfrm>
              <a:custGeom>
                <a:avLst/>
                <a:gdLst/>
                <a:ahLst/>
                <a:cxnLst/>
                <a:rect l="l" t="t" r="r" b="b"/>
                <a:pathLst>
                  <a:path w="729" h="1849" extrusionOk="0">
                    <a:moveTo>
                      <a:pt x="355" y="0"/>
                    </a:moveTo>
                    <a:cubicBezTo>
                      <a:pt x="253" y="0"/>
                      <a:pt x="156" y="70"/>
                      <a:pt x="156" y="198"/>
                    </a:cubicBezTo>
                    <a:cubicBezTo>
                      <a:pt x="271" y="527"/>
                      <a:pt x="256" y="870"/>
                      <a:pt x="112" y="1401"/>
                    </a:cubicBezTo>
                    <a:cubicBezTo>
                      <a:pt x="115" y="1397"/>
                      <a:pt x="116" y="1396"/>
                      <a:pt x="116" y="1396"/>
                    </a:cubicBezTo>
                    <a:lnTo>
                      <a:pt x="116" y="1396"/>
                    </a:lnTo>
                    <a:cubicBezTo>
                      <a:pt x="118" y="1396"/>
                      <a:pt x="0" y="1597"/>
                      <a:pt x="26" y="1701"/>
                    </a:cubicBezTo>
                    <a:cubicBezTo>
                      <a:pt x="51" y="1797"/>
                      <a:pt x="136" y="1848"/>
                      <a:pt x="220" y="1848"/>
                    </a:cubicBezTo>
                    <a:cubicBezTo>
                      <a:pt x="287" y="1848"/>
                      <a:pt x="353" y="1815"/>
                      <a:pt x="385" y="1745"/>
                    </a:cubicBezTo>
                    <a:cubicBezTo>
                      <a:pt x="599" y="1258"/>
                      <a:pt x="729" y="656"/>
                      <a:pt x="557" y="140"/>
                    </a:cubicBezTo>
                    <a:cubicBezTo>
                      <a:pt x="519" y="45"/>
                      <a:pt x="436"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5"/>
              <p:cNvSpPr/>
              <p:nvPr/>
            </p:nvSpPr>
            <p:spPr>
              <a:xfrm>
                <a:off x="7118013" y="2047843"/>
                <a:ext cx="83954" cy="68720"/>
              </a:xfrm>
              <a:custGeom>
                <a:avLst/>
                <a:gdLst/>
                <a:ahLst/>
                <a:cxnLst/>
                <a:rect l="l" t="t" r="r" b="b"/>
                <a:pathLst>
                  <a:path w="2028" h="1660" extrusionOk="0">
                    <a:moveTo>
                      <a:pt x="1826" y="0"/>
                    </a:moveTo>
                    <a:cubicBezTo>
                      <a:pt x="1739" y="0"/>
                      <a:pt x="1664" y="94"/>
                      <a:pt x="1612" y="188"/>
                    </a:cubicBezTo>
                    <a:cubicBezTo>
                      <a:pt x="1454" y="403"/>
                      <a:pt x="1440" y="461"/>
                      <a:pt x="1268" y="575"/>
                    </a:cubicBezTo>
                    <a:cubicBezTo>
                      <a:pt x="996" y="818"/>
                      <a:pt x="523" y="1076"/>
                      <a:pt x="108" y="1334"/>
                    </a:cubicBezTo>
                    <a:cubicBezTo>
                      <a:pt x="0" y="1477"/>
                      <a:pt x="131" y="1660"/>
                      <a:pt x="277" y="1660"/>
                    </a:cubicBezTo>
                    <a:cubicBezTo>
                      <a:pt x="307" y="1660"/>
                      <a:pt x="337" y="1652"/>
                      <a:pt x="366" y="1635"/>
                    </a:cubicBezTo>
                    <a:cubicBezTo>
                      <a:pt x="1010" y="1248"/>
                      <a:pt x="1540" y="919"/>
                      <a:pt x="1869" y="417"/>
                    </a:cubicBezTo>
                    <a:cubicBezTo>
                      <a:pt x="1927" y="317"/>
                      <a:pt x="2028" y="159"/>
                      <a:pt x="1927" y="45"/>
                    </a:cubicBezTo>
                    <a:cubicBezTo>
                      <a:pt x="1892" y="13"/>
                      <a:pt x="1858" y="0"/>
                      <a:pt x="1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5"/>
              <p:cNvSpPr/>
              <p:nvPr/>
            </p:nvSpPr>
            <p:spPr>
              <a:xfrm>
                <a:off x="7190417" y="2186814"/>
                <a:ext cx="41191" cy="60730"/>
              </a:xfrm>
              <a:custGeom>
                <a:avLst/>
                <a:gdLst/>
                <a:ahLst/>
                <a:cxnLst/>
                <a:rect l="l" t="t" r="r" b="b"/>
                <a:pathLst>
                  <a:path w="995" h="1467" extrusionOk="0">
                    <a:moveTo>
                      <a:pt x="216" y="0"/>
                    </a:moveTo>
                    <a:cubicBezTo>
                      <a:pt x="102" y="0"/>
                      <a:pt x="1" y="116"/>
                      <a:pt x="34" y="241"/>
                    </a:cubicBezTo>
                    <a:cubicBezTo>
                      <a:pt x="70" y="461"/>
                      <a:pt x="525" y="1466"/>
                      <a:pt x="820" y="1466"/>
                    </a:cubicBezTo>
                    <a:cubicBezTo>
                      <a:pt x="890" y="1466"/>
                      <a:pt x="951" y="1410"/>
                      <a:pt x="995" y="1272"/>
                    </a:cubicBezTo>
                    <a:cubicBezTo>
                      <a:pt x="995" y="1144"/>
                      <a:pt x="852" y="1072"/>
                      <a:pt x="779" y="972"/>
                    </a:cubicBezTo>
                    <a:lnTo>
                      <a:pt x="779" y="972"/>
                    </a:lnTo>
                    <a:cubicBezTo>
                      <a:pt x="781" y="974"/>
                      <a:pt x="781" y="975"/>
                      <a:pt x="781" y="975"/>
                    </a:cubicBezTo>
                    <a:cubicBezTo>
                      <a:pt x="777" y="975"/>
                      <a:pt x="431" y="384"/>
                      <a:pt x="463" y="384"/>
                    </a:cubicBezTo>
                    <a:lnTo>
                      <a:pt x="463" y="384"/>
                    </a:lnTo>
                    <a:cubicBezTo>
                      <a:pt x="463" y="384"/>
                      <a:pt x="464" y="384"/>
                      <a:pt x="464" y="384"/>
                    </a:cubicBezTo>
                    <a:cubicBezTo>
                      <a:pt x="407" y="269"/>
                      <a:pt x="407" y="97"/>
                      <a:pt x="307" y="26"/>
                    </a:cubicBezTo>
                    <a:cubicBezTo>
                      <a:pt x="277" y="8"/>
                      <a:pt x="24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5"/>
              <p:cNvSpPr/>
              <p:nvPr/>
            </p:nvSpPr>
            <p:spPr>
              <a:xfrm>
                <a:off x="7265968" y="1986202"/>
                <a:ext cx="39990" cy="69465"/>
              </a:xfrm>
              <a:custGeom>
                <a:avLst/>
                <a:gdLst/>
                <a:ahLst/>
                <a:cxnLst/>
                <a:rect l="l" t="t" r="r" b="b"/>
                <a:pathLst>
                  <a:path w="966" h="1678" extrusionOk="0">
                    <a:moveTo>
                      <a:pt x="710" y="0"/>
                    </a:moveTo>
                    <a:cubicBezTo>
                      <a:pt x="680" y="0"/>
                      <a:pt x="647" y="9"/>
                      <a:pt x="616" y="30"/>
                    </a:cubicBezTo>
                    <a:cubicBezTo>
                      <a:pt x="402" y="202"/>
                      <a:pt x="345" y="502"/>
                      <a:pt x="230" y="746"/>
                    </a:cubicBezTo>
                    <a:cubicBezTo>
                      <a:pt x="129" y="989"/>
                      <a:pt x="1" y="1247"/>
                      <a:pt x="1" y="1520"/>
                    </a:cubicBezTo>
                    <a:cubicBezTo>
                      <a:pt x="8" y="1624"/>
                      <a:pt x="88" y="1677"/>
                      <a:pt x="170" y="1677"/>
                    </a:cubicBezTo>
                    <a:cubicBezTo>
                      <a:pt x="246" y="1677"/>
                      <a:pt x="324" y="1630"/>
                      <a:pt x="345" y="1534"/>
                    </a:cubicBezTo>
                    <a:cubicBezTo>
                      <a:pt x="459" y="1047"/>
                      <a:pt x="717" y="473"/>
                      <a:pt x="860" y="302"/>
                    </a:cubicBezTo>
                    <a:cubicBezTo>
                      <a:pt x="966" y="184"/>
                      <a:pt x="850" y="0"/>
                      <a:pt x="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5"/>
              <p:cNvSpPr/>
              <p:nvPr/>
            </p:nvSpPr>
            <p:spPr>
              <a:xfrm>
                <a:off x="7228545" y="1906636"/>
                <a:ext cx="48145" cy="50629"/>
              </a:xfrm>
              <a:custGeom>
                <a:avLst/>
                <a:gdLst/>
                <a:ahLst/>
                <a:cxnLst/>
                <a:rect l="l" t="t" r="r" b="b"/>
                <a:pathLst>
                  <a:path w="1163" h="1223" extrusionOk="0">
                    <a:moveTo>
                      <a:pt x="980" y="0"/>
                    </a:moveTo>
                    <a:cubicBezTo>
                      <a:pt x="710" y="0"/>
                      <a:pt x="298" y="710"/>
                      <a:pt x="145" y="863"/>
                    </a:cubicBezTo>
                    <a:cubicBezTo>
                      <a:pt x="0" y="1008"/>
                      <a:pt x="142" y="1222"/>
                      <a:pt x="299" y="1222"/>
                    </a:cubicBezTo>
                    <a:cubicBezTo>
                      <a:pt x="344" y="1222"/>
                      <a:pt x="390" y="1205"/>
                      <a:pt x="431" y="1163"/>
                    </a:cubicBezTo>
                    <a:cubicBezTo>
                      <a:pt x="647" y="848"/>
                      <a:pt x="919" y="577"/>
                      <a:pt x="1134" y="275"/>
                    </a:cubicBezTo>
                    <a:cubicBezTo>
                      <a:pt x="1163" y="233"/>
                      <a:pt x="1163" y="160"/>
                      <a:pt x="1134" y="118"/>
                    </a:cubicBezTo>
                    <a:cubicBezTo>
                      <a:pt x="1093" y="35"/>
                      <a:pt x="104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5"/>
              <p:cNvSpPr/>
              <p:nvPr/>
            </p:nvSpPr>
            <p:spPr>
              <a:xfrm>
                <a:off x="7395832" y="1775074"/>
                <a:ext cx="77745" cy="46117"/>
              </a:xfrm>
              <a:custGeom>
                <a:avLst/>
                <a:gdLst/>
                <a:ahLst/>
                <a:cxnLst/>
                <a:rect l="l" t="t" r="r" b="b"/>
                <a:pathLst>
                  <a:path w="1878" h="1114" extrusionOk="0">
                    <a:moveTo>
                      <a:pt x="1605" y="1"/>
                    </a:moveTo>
                    <a:lnTo>
                      <a:pt x="1605" y="1"/>
                    </a:lnTo>
                    <a:cubicBezTo>
                      <a:pt x="1118" y="15"/>
                      <a:pt x="675" y="273"/>
                      <a:pt x="287" y="574"/>
                    </a:cubicBezTo>
                    <a:cubicBezTo>
                      <a:pt x="188" y="674"/>
                      <a:pt x="16" y="760"/>
                      <a:pt x="1" y="918"/>
                    </a:cubicBezTo>
                    <a:cubicBezTo>
                      <a:pt x="1" y="1036"/>
                      <a:pt x="102" y="1113"/>
                      <a:pt x="203" y="1113"/>
                    </a:cubicBezTo>
                    <a:cubicBezTo>
                      <a:pt x="249" y="1113"/>
                      <a:pt x="295" y="1097"/>
                      <a:pt x="331" y="1061"/>
                    </a:cubicBezTo>
                    <a:cubicBezTo>
                      <a:pt x="660" y="717"/>
                      <a:pt x="1190" y="416"/>
                      <a:pt x="1534" y="387"/>
                    </a:cubicBezTo>
                    <a:cubicBezTo>
                      <a:pt x="1549" y="389"/>
                      <a:pt x="1563" y="391"/>
                      <a:pt x="1577" y="391"/>
                    </a:cubicBezTo>
                    <a:cubicBezTo>
                      <a:pt x="1827" y="391"/>
                      <a:pt x="1877" y="28"/>
                      <a:pt x="1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5"/>
              <p:cNvSpPr/>
              <p:nvPr/>
            </p:nvSpPr>
            <p:spPr>
              <a:xfrm>
                <a:off x="7358409" y="1698489"/>
                <a:ext cx="73688" cy="52989"/>
              </a:xfrm>
              <a:custGeom>
                <a:avLst/>
                <a:gdLst/>
                <a:ahLst/>
                <a:cxnLst/>
                <a:rect l="l" t="t" r="r" b="b"/>
                <a:pathLst>
                  <a:path w="1780" h="1280" extrusionOk="0">
                    <a:moveTo>
                      <a:pt x="1576" y="1"/>
                    </a:moveTo>
                    <a:cubicBezTo>
                      <a:pt x="1443" y="1"/>
                      <a:pt x="1311" y="77"/>
                      <a:pt x="1191" y="103"/>
                    </a:cubicBezTo>
                    <a:cubicBezTo>
                      <a:pt x="704" y="203"/>
                      <a:pt x="347" y="604"/>
                      <a:pt x="74" y="1005"/>
                    </a:cubicBezTo>
                    <a:cubicBezTo>
                      <a:pt x="0" y="1143"/>
                      <a:pt x="128" y="1280"/>
                      <a:pt x="253" y="1280"/>
                    </a:cubicBezTo>
                    <a:cubicBezTo>
                      <a:pt x="297" y="1280"/>
                      <a:pt x="341" y="1262"/>
                      <a:pt x="375" y="1221"/>
                    </a:cubicBezTo>
                    <a:cubicBezTo>
                      <a:pt x="604" y="919"/>
                      <a:pt x="933" y="590"/>
                      <a:pt x="1048" y="575"/>
                    </a:cubicBezTo>
                    <a:cubicBezTo>
                      <a:pt x="1249" y="489"/>
                      <a:pt x="1564" y="461"/>
                      <a:pt x="1722" y="289"/>
                    </a:cubicBezTo>
                    <a:cubicBezTo>
                      <a:pt x="1779" y="189"/>
                      <a:pt x="1722" y="46"/>
                      <a:pt x="1607" y="2"/>
                    </a:cubicBezTo>
                    <a:cubicBezTo>
                      <a:pt x="1597" y="1"/>
                      <a:pt x="1586" y="1"/>
                      <a:pt x="1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5"/>
              <p:cNvSpPr/>
              <p:nvPr/>
            </p:nvSpPr>
            <p:spPr>
              <a:xfrm>
                <a:off x="7520977" y="1639828"/>
                <a:ext cx="52823" cy="44130"/>
              </a:xfrm>
              <a:custGeom>
                <a:avLst/>
                <a:gdLst/>
                <a:ahLst/>
                <a:cxnLst/>
                <a:rect l="l" t="t" r="r" b="b"/>
                <a:pathLst>
                  <a:path w="1276" h="1066" extrusionOk="0">
                    <a:moveTo>
                      <a:pt x="1000" y="1"/>
                    </a:moveTo>
                    <a:cubicBezTo>
                      <a:pt x="901" y="1"/>
                      <a:pt x="799" y="98"/>
                      <a:pt x="718" y="158"/>
                    </a:cubicBezTo>
                    <a:cubicBezTo>
                      <a:pt x="488" y="359"/>
                      <a:pt x="244" y="546"/>
                      <a:pt x="72" y="804"/>
                    </a:cubicBezTo>
                    <a:cubicBezTo>
                      <a:pt x="0" y="938"/>
                      <a:pt x="116" y="1066"/>
                      <a:pt x="239" y="1066"/>
                    </a:cubicBezTo>
                    <a:cubicBezTo>
                      <a:pt x="286" y="1066"/>
                      <a:pt x="334" y="1048"/>
                      <a:pt x="374" y="1004"/>
                    </a:cubicBezTo>
                    <a:cubicBezTo>
                      <a:pt x="502" y="846"/>
                      <a:pt x="918" y="474"/>
                      <a:pt x="932" y="460"/>
                    </a:cubicBezTo>
                    <a:cubicBezTo>
                      <a:pt x="1075" y="374"/>
                      <a:pt x="1276" y="231"/>
                      <a:pt x="1119" y="59"/>
                    </a:cubicBezTo>
                    <a:cubicBezTo>
                      <a:pt x="1081" y="17"/>
                      <a:pt x="1041" y="1"/>
                      <a:pt x="1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5"/>
              <p:cNvSpPr/>
              <p:nvPr/>
            </p:nvSpPr>
            <p:spPr>
              <a:xfrm>
                <a:off x="7562002" y="1749118"/>
                <a:ext cx="85113" cy="24507"/>
              </a:xfrm>
              <a:custGeom>
                <a:avLst/>
                <a:gdLst/>
                <a:ahLst/>
                <a:cxnLst/>
                <a:rect l="l" t="t" r="r" b="b"/>
                <a:pathLst>
                  <a:path w="2056" h="592" extrusionOk="0">
                    <a:moveTo>
                      <a:pt x="1412" y="0"/>
                    </a:moveTo>
                    <a:cubicBezTo>
                      <a:pt x="938" y="0"/>
                      <a:pt x="333" y="139"/>
                      <a:pt x="170" y="212"/>
                    </a:cubicBezTo>
                    <a:cubicBezTo>
                      <a:pt x="0" y="330"/>
                      <a:pt x="117" y="592"/>
                      <a:pt x="292" y="592"/>
                    </a:cubicBezTo>
                    <a:cubicBezTo>
                      <a:pt x="308" y="592"/>
                      <a:pt x="325" y="589"/>
                      <a:pt x="342" y="584"/>
                    </a:cubicBezTo>
                    <a:cubicBezTo>
                      <a:pt x="731" y="487"/>
                      <a:pt x="1041" y="429"/>
                      <a:pt x="1344" y="429"/>
                    </a:cubicBezTo>
                    <a:cubicBezTo>
                      <a:pt x="1487" y="429"/>
                      <a:pt x="1628" y="442"/>
                      <a:pt x="1775" y="470"/>
                    </a:cubicBezTo>
                    <a:cubicBezTo>
                      <a:pt x="1803" y="485"/>
                      <a:pt x="1832" y="485"/>
                      <a:pt x="1847" y="485"/>
                    </a:cubicBezTo>
                    <a:cubicBezTo>
                      <a:pt x="1933" y="470"/>
                      <a:pt x="2004" y="412"/>
                      <a:pt x="2019" y="327"/>
                    </a:cubicBezTo>
                    <a:cubicBezTo>
                      <a:pt x="2056" y="80"/>
                      <a:pt x="1771" y="0"/>
                      <a:pt x="1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5"/>
              <p:cNvSpPr/>
              <p:nvPr/>
            </p:nvSpPr>
            <p:spPr>
              <a:xfrm>
                <a:off x="7635442" y="1768533"/>
                <a:ext cx="2442" cy="662"/>
              </a:xfrm>
              <a:custGeom>
                <a:avLst/>
                <a:gdLst/>
                <a:ahLst/>
                <a:cxnLst/>
                <a:rect l="l" t="t" r="r" b="b"/>
                <a:pathLst>
                  <a:path w="59" h="16" extrusionOk="0">
                    <a:moveTo>
                      <a:pt x="1" y="1"/>
                    </a:moveTo>
                    <a:cubicBezTo>
                      <a:pt x="16" y="16"/>
                      <a:pt x="29" y="16"/>
                      <a:pt x="44" y="16"/>
                    </a:cubicBezTo>
                    <a:cubicBezTo>
                      <a:pt x="58" y="16"/>
                      <a:pt x="29" y="1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5"/>
              <p:cNvSpPr/>
              <p:nvPr/>
            </p:nvSpPr>
            <p:spPr>
              <a:xfrm>
                <a:off x="7635442" y="1768533"/>
                <a:ext cx="41" cy="41"/>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5"/>
              <p:cNvSpPr/>
              <p:nvPr/>
            </p:nvSpPr>
            <p:spPr>
              <a:xfrm>
                <a:off x="7267293" y="2190830"/>
                <a:ext cx="19333" cy="40694"/>
              </a:xfrm>
              <a:custGeom>
                <a:avLst/>
                <a:gdLst/>
                <a:ahLst/>
                <a:cxnLst/>
                <a:rect l="l" t="t" r="r" b="b"/>
                <a:pathLst>
                  <a:path w="467" h="983" extrusionOk="0">
                    <a:moveTo>
                      <a:pt x="166" y="1"/>
                    </a:moveTo>
                    <a:cubicBezTo>
                      <a:pt x="1" y="1"/>
                      <a:pt x="15" y="263"/>
                      <a:pt x="40" y="402"/>
                    </a:cubicBezTo>
                    <a:cubicBezTo>
                      <a:pt x="69" y="573"/>
                      <a:pt x="69" y="760"/>
                      <a:pt x="154" y="917"/>
                    </a:cubicBezTo>
                    <a:cubicBezTo>
                      <a:pt x="182" y="963"/>
                      <a:pt x="225" y="982"/>
                      <a:pt x="269" y="982"/>
                    </a:cubicBezTo>
                    <a:cubicBezTo>
                      <a:pt x="365" y="982"/>
                      <a:pt x="466" y="891"/>
                      <a:pt x="427" y="774"/>
                    </a:cubicBezTo>
                    <a:cubicBezTo>
                      <a:pt x="355" y="474"/>
                      <a:pt x="384" y="388"/>
                      <a:pt x="326" y="101"/>
                    </a:cubicBezTo>
                    <a:cubicBezTo>
                      <a:pt x="313" y="58"/>
                      <a:pt x="284" y="29"/>
                      <a:pt x="240" y="15"/>
                    </a:cubicBezTo>
                    <a:cubicBezTo>
                      <a:pt x="212"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5"/>
              <p:cNvSpPr/>
              <p:nvPr/>
            </p:nvSpPr>
            <p:spPr>
              <a:xfrm>
                <a:off x="7321110" y="2283354"/>
                <a:ext cx="29930" cy="84368"/>
              </a:xfrm>
              <a:custGeom>
                <a:avLst/>
                <a:gdLst/>
                <a:ahLst/>
                <a:cxnLst/>
                <a:rect l="l" t="t" r="r" b="b"/>
                <a:pathLst>
                  <a:path w="723" h="2038" extrusionOk="0">
                    <a:moveTo>
                      <a:pt x="329" y="1"/>
                    </a:moveTo>
                    <a:cubicBezTo>
                      <a:pt x="214" y="1"/>
                      <a:pt x="95" y="145"/>
                      <a:pt x="58" y="302"/>
                    </a:cubicBezTo>
                    <a:cubicBezTo>
                      <a:pt x="1" y="573"/>
                      <a:pt x="87" y="846"/>
                      <a:pt x="115" y="1118"/>
                    </a:cubicBezTo>
                    <a:cubicBezTo>
                      <a:pt x="187" y="1404"/>
                      <a:pt x="187" y="1792"/>
                      <a:pt x="402" y="2006"/>
                    </a:cubicBezTo>
                    <a:cubicBezTo>
                      <a:pt x="433" y="2028"/>
                      <a:pt x="466" y="2038"/>
                      <a:pt x="498" y="2038"/>
                    </a:cubicBezTo>
                    <a:cubicBezTo>
                      <a:pt x="615" y="2038"/>
                      <a:pt x="722" y="1911"/>
                      <a:pt x="688" y="1777"/>
                    </a:cubicBezTo>
                    <a:cubicBezTo>
                      <a:pt x="531" y="1318"/>
                      <a:pt x="445" y="745"/>
                      <a:pt x="430" y="416"/>
                    </a:cubicBezTo>
                    <a:lnTo>
                      <a:pt x="430" y="401"/>
                    </a:lnTo>
                    <a:cubicBezTo>
                      <a:pt x="474" y="330"/>
                      <a:pt x="531" y="244"/>
                      <a:pt x="503" y="159"/>
                    </a:cubicBezTo>
                    <a:cubicBezTo>
                      <a:pt x="456" y="46"/>
                      <a:pt x="393"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5"/>
              <p:cNvSpPr/>
              <p:nvPr/>
            </p:nvSpPr>
            <p:spPr>
              <a:xfrm>
                <a:off x="6384034" y="1215876"/>
                <a:ext cx="83085" cy="49594"/>
              </a:xfrm>
              <a:custGeom>
                <a:avLst/>
                <a:gdLst/>
                <a:ahLst/>
                <a:cxnLst/>
                <a:rect l="l" t="t" r="r" b="b"/>
                <a:pathLst>
                  <a:path w="2007" h="1198" extrusionOk="0">
                    <a:moveTo>
                      <a:pt x="1416" y="1"/>
                    </a:moveTo>
                    <a:cubicBezTo>
                      <a:pt x="1164" y="1"/>
                      <a:pt x="900" y="119"/>
                      <a:pt x="717" y="285"/>
                    </a:cubicBezTo>
                    <a:cubicBezTo>
                      <a:pt x="531" y="428"/>
                      <a:pt x="359" y="615"/>
                      <a:pt x="187" y="772"/>
                    </a:cubicBezTo>
                    <a:cubicBezTo>
                      <a:pt x="115" y="844"/>
                      <a:pt x="1" y="901"/>
                      <a:pt x="1" y="1030"/>
                    </a:cubicBezTo>
                    <a:cubicBezTo>
                      <a:pt x="1" y="1127"/>
                      <a:pt x="92" y="1198"/>
                      <a:pt x="183" y="1198"/>
                    </a:cubicBezTo>
                    <a:cubicBezTo>
                      <a:pt x="226" y="1198"/>
                      <a:pt x="269" y="1181"/>
                      <a:pt x="302" y="1144"/>
                    </a:cubicBezTo>
                    <a:cubicBezTo>
                      <a:pt x="719" y="752"/>
                      <a:pt x="1081" y="349"/>
                      <a:pt x="1387" y="349"/>
                    </a:cubicBezTo>
                    <a:cubicBezTo>
                      <a:pt x="1428" y="349"/>
                      <a:pt x="1467" y="356"/>
                      <a:pt x="1505" y="371"/>
                    </a:cubicBezTo>
                    <a:cubicBezTo>
                      <a:pt x="1591" y="414"/>
                      <a:pt x="1548" y="386"/>
                      <a:pt x="1620" y="428"/>
                    </a:cubicBezTo>
                    <a:cubicBezTo>
                      <a:pt x="1655" y="493"/>
                      <a:pt x="1707" y="520"/>
                      <a:pt x="1760" y="520"/>
                    </a:cubicBezTo>
                    <a:cubicBezTo>
                      <a:pt x="1883" y="520"/>
                      <a:pt x="2007" y="374"/>
                      <a:pt x="1907" y="214"/>
                    </a:cubicBezTo>
                    <a:cubicBezTo>
                      <a:pt x="1774" y="63"/>
                      <a:pt x="1598"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5"/>
              <p:cNvSpPr/>
              <p:nvPr/>
            </p:nvSpPr>
            <p:spPr>
              <a:xfrm>
                <a:off x="6423279" y="1146618"/>
                <a:ext cx="82961" cy="20326"/>
              </a:xfrm>
              <a:custGeom>
                <a:avLst/>
                <a:gdLst/>
                <a:ahLst/>
                <a:cxnLst/>
                <a:rect l="l" t="t" r="r" b="b"/>
                <a:pathLst>
                  <a:path w="2004" h="491" extrusionOk="0">
                    <a:moveTo>
                      <a:pt x="1211" y="0"/>
                    </a:moveTo>
                    <a:cubicBezTo>
                      <a:pt x="855" y="0"/>
                      <a:pt x="428" y="39"/>
                      <a:pt x="156" y="153"/>
                    </a:cubicBezTo>
                    <a:cubicBezTo>
                      <a:pt x="0" y="257"/>
                      <a:pt x="104" y="491"/>
                      <a:pt x="263" y="491"/>
                    </a:cubicBezTo>
                    <a:cubicBezTo>
                      <a:pt x="279" y="491"/>
                      <a:pt x="296" y="488"/>
                      <a:pt x="313" y="483"/>
                    </a:cubicBezTo>
                    <a:cubicBezTo>
                      <a:pt x="664" y="410"/>
                      <a:pt x="851" y="379"/>
                      <a:pt x="1158" y="379"/>
                    </a:cubicBezTo>
                    <a:cubicBezTo>
                      <a:pt x="1215" y="379"/>
                      <a:pt x="1277" y="380"/>
                      <a:pt x="1345" y="382"/>
                    </a:cubicBezTo>
                    <a:cubicBezTo>
                      <a:pt x="1359" y="381"/>
                      <a:pt x="1374" y="380"/>
                      <a:pt x="1388" y="380"/>
                    </a:cubicBezTo>
                    <a:cubicBezTo>
                      <a:pt x="1496" y="380"/>
                      <a:pt x="1609" y="410"/>
                      <a:pt x="1713" y="410"/>
                    </a:cubicBezTo>
                    <a:cubicBezTo>
                      <a:pt x="1749" y="410"/>
                      <a:pt x="1784" y="407"/>
                      <a:pt x="1818" y="397"/>
                    </a:cubicBezTo>
                    <a:cubicBezTo>
                      <a:pt x="2004" y="325"/>
                      <a:pt x="1947" y="38"/>
                      <a:pt x="1746" y="38"/>
                    </a:cubicBezTo>
                    <a:cubicBezTo>
                      <a:pt x="1635" y="16"/>
                      <a:pt x="1437" y="0"/>
                      <a:pt x="1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5"/>
              <p:cNvSpPr/>
              <p:nvPr/>
            </p:nvSpPr>
            <p:spPr>
              <a:xfrm>
                <a:off x="6531658" y="1214882"/>
                <a:ext cx="76254" cy="31338"/>
              </a:xfrm>
              <a:custGeom>
                <a:avLst/>
                <a:gdLst/>
                <a:ahLst/>
                <a:cxnLst/>
                <a:rect l="l" t="t" r="r" b="b"/>
                <a:pathLst>
                  <a:path w="1842" h="757" extrusionOk="0">
                    <a:moveTo>
                      <a:pt x="1178" y="1"/>
                    </a:moveTo>
                    <a:cubicBezTo>
                      <a:pt x="1076" y="1"/>
                      <a:pt x="974" y="18"/>
                      <a:pt x="876" y="51"/>
                    </a:cubicBezTo>
                    <a:cubicBezTo>
                      <a:pt x="618" y="137"/>
                      <a:pt x="375" y="266"/>
                      <a:pt x="131" y="395"/>
                    </a:cubicBezTo>
                    <a:cubicBezTo>
                      <a:pt x="88" y="410"/>
                      <a:pt x="45" y="452"/>
                      <a:pt x="45" y="509"/>
                    </a:cubicBezTo>
                    <a:cubicBezTo>
                      <a:pt x="0" y="633"/>
                      <a:pt x="105" y="756"/>
                      <a:pt x="221" y="756"/>
                    </a:cubicBezTo>
                    <a:cubicBezTo>
                      <a:pt x="253" y="756"/>
                      <a:pt x="286" y="747"/>
                      <a:pt x="318" y="725"/>
                    </a:cubicBezTo>
                    <a:cubicBezTo>
                      <a:pt x="710" y="538"/>
                      <a:pt x="901" y="398"/>
                      <a:pt x="1148" y="398"/>
                    </a:cubicBezTo>
                    <a:cubicBezTo>
                      <a:pt x="1262" y="398"/>
                      <a:pt x="1387" y="428"/>
                      <a:pt x="1550" y="496"/>
                    </a:cubicBezTo>
                    <a:cubicBezTo>
                      <a:pt x="1565" y="500"/>
                      <a:pt x="1581" y="502"/>
                      <a:pt x="1596" y="502"/>
                    </a:cubicBezTo>
                    <a:cubicBezTo>
                      <a:pt x="1733" y="502"/>
                      <a:pt x="1842" y="338"/>
                      <a:pt x="1764" y="209"/>
                    </a:cubicBezTo>
                    <a:cubicBezTo>
                      <a:pt x="1722" y="108"/>
                      <a:pt x="1621" y="108"/>
                      <a:pt x="1535" y="80"/>
                    </a:cubicBezTo>
                    <a:cubicBezTo>
                      <a:pt x="1419" y="26"/>
                      <a:pt x="1298" y="1"/>
                      <a:pt x="1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5"/>
              <p:cNvSpPr/>
              <p:nvPr/>
            </p:nvSpPr>
            <p:spPr>
              <a:xfrm>
                <a:off x="7535798" y="1520065"/>
                <a:ext cx="41" cy="621"/>
              </a:xfrm>
              <a:custGeom>
                <a:avLst/>
                <a:gdLst/>
                <a:ahLst/>
                <a:cxnLst/>
                <a:rect l="l" t="t" r="r" b="b"/>
                <a:pathLst>
                  <a:path w="1" h="15" extrusionOk="0">
                    <a:moveTo>
                      <a:pt x="1" y="14"/>
                    </a:moveTo>
                    <a:lnTo>
                      <a:pt x="1" y="1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5"/>
              <p:cNvSpPr/>
              <p:nvPr/>
            </p:nvSpPr>
            <p:spPr>
              <a:xfrm>
                <a:off x="7220306" y="1196005"/>
                <a:ext cx="59654" cy="84865"/>
              </a:xfrm>
              <a:custGeom>
                <a:avLst/>
                <a:gdLst/>
                <a:ahLst/>
                <a:cxnLst/>
                <a:rect l="l" t="t" r="r" b="b"/>
                <a:pathLst>
                  <a:path w="1441" h="2050" extrusionOk="0">
                    <a:moveTo>
                      <a:pt x="1108" y="1"/>
                    </a:moveTo>
                    <a:cubicBezTo>
                      <a:pt x="1096" y="1"/>
                      <a:pt x="1085" y="3"/>
                      <a:pt x="1075" y="6"/>
                    </a:cubicBezTo>
                    <a:cubicBezTo>
                      <a:pt x="588" y="35"/>
                      <a:pt x="143" y="450"/>
                      <a:pt x="57" y="952"/>
                    </a:cubicBezTo>
                    <a:cubicBezTo>
                      <a:pt x="29" y="1238"/>
                      <a:pt x="0" y="1739"/>
                      <a:pt x="130" y="1997"/>
                    </a:cubicBezTo>
                    <a:cubicBezTo>
                      <a:pt x="166" y="2033"/>
                      <a:pt x="211" y="2049"/>
                      <a:pt x="257" y="2049"/>
                    </a:cubicBezTo>
                    <a:cubicBezTo>
                      <a:pt x="356" y="2049"/>
                      <a:pt x="454" y="1972"/>
                      <a:pt x="445" y="1854"/>
                    </a:cubicBezTo>
                    <a:cubicBezTo>
                      <a:pt x="359" y="1252"/>
                      <a:pt x="445" y="722"/>
                      <a:pt x="645" y="593"/>
                    </a:cubicBezTo>
                    <a:cubicBezTo>
                      <a:pt x="932" y="364"/>
                      <a:pt x="1047" y="421"/>
                      <a:pt x="1204" y="364"/>
                    </a:cubicBezTo>
                    <a:cubicBezTo>
                      <a:pt x="1441" y="219"/>
                      <a:pt x="1241"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5"/>
              <p:cNvSpPr/>
              <p:nvPr/>
            </p:nvSpPr>
            <p:spPr>
              <a:xfrm>
                <a:off x="7214966" y="1346651"/>
                <a:ext cx="84285" cy="61061"/>
              </a:xfrm>
              <a:custGeom>
                <a:avLst/>
                <a:gdLst/>
                <a:ahLst/>
                <a:cxnLst/>
                <a:rect l="l" t="t" r="r" b="b"/>
                <a:pathLst>
                  <a:path w="2036" h="1475" extrusionOk="0">
                    <a:moveTo>
                      <a:pt x="1570" y="1"/>
                    </a:moveTo>
                    <a:cubicBezTo>
                      <a:pt x="1257" y="1"/>
                      <a:pt x="949" y="168"/>
                      <a:pt x="717" y="379"/>
                    </a:cubicBezTo>
                    <a:cubicBezTo>
                      <a:pt x="459" y="622"/>
                      <a:pt x="230" y="894"/>
                      <a:pt x="43" y="1195"/>
                    </a:cubicBezTo>
                    <a:cubicBezTo>
                      <a:pt x="1" y="1252"/>
                      <a:pt x="14" y="1353"/>
                      <a:pt x="58" y="1395"/>
                    </a:cubicBezTo>
                    <a:cubicBezTo>
                      <a:pt x="91" y="1449"/>
                      <a:pt x="144" y="1475"/>
                      <a:pt x="196" y="1475"/>
                    </a:cubicBezTo>
                    <a:cubicBezTo>
                      <a:pt x="256" y="1475"/>
                      <a:pt x="314" y="1442"/>
                      <a:pt x="345" y="1381"/>
                    </a:cubicBezTo>
                    <a:cubicBezTo>
                      <a:pt x="602" y="923"/>
                      <a:pt x="1176" y="392"/>
                      <a:pt x="1491" y="379"/>
                    </a:cubicBezTo>
                    <a:cubicBezTo>
                      <a:pt x="1525" y="372"/>
                      <a:pt x="1551" y="369"/>
                      <a:pt x="1572" y="369"/>
                    </a:cubicBezTo>
                    <a:cubicBezTo>
                      <a:pt x="1639" y="369"/>
                      <a:pt x="1668" y="396"/>
                      <a:pt x="1820" y="407"/>
                    </a:cubicBezTo>
                    <a:cubicBezTo>
                      <a:pt x="2020" y="392"/>
                      <a:pt x="2035" y="92"/>
                      <a:pt x="1848" y="49"/>
                    </a:cubicBezTo>
                    <a:cubicBezTo>
                      <a:pt x="1756" y="16"/>
                      <a:pt x="1663" y="1"/>
                      <a:pt x="1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5"/>
              <p:cNvSpPr/>
              <p:nvPr/>
            </p:nvSpPr>
            <p:spPr>
              <a:xfrm>
                <a:off x="7324670" y="1238024"/>
                <a:ext cx="73025" cy="47110"/>
              </a:xfrm>
              <a:custGeom>
                <a:avLst/>
                <a:gdLst/>
                <a:ahLst/>
                <a:cxnLst/>
                <a:rect l="l" t="t" r="r" b="b"/>
                <a:pathLst>
                  <a:path w="1764" h="1138" extrusionOk="0">
                    <a:moveTo>
                      <a:pt x="1529" y="1"/>
                    </a:moveTo>
                    <a:cubicBezTo>
                      <a:pt x="1409" y="1"/>
                      <a:pt x="1269" y="51"/>
                      <a:pt x="1175" y="94"/>
                    </a:cubicBezTo>
                    <a:cubicBezTo>
                      <a:pt x="774" y="252"/>
                      <a:pt x="388" y="481"/>
                      <a:pt x="73" y="781"/>
                    </a:cubicBezTo>
                    <a:cubicBezTo>
                      <a:pt x="15" y="839"/>
                      <a:pt x="1" y="940"/>
                      <a:pt x="29" y="1011"/>
                    </a:cubicBezTo>
                    <a:cubicBezTo>
                      <a:pt x="65" y="1091"/>
                      <a:pt x="150" y="1138"/>
                      <a:pt x="231" y="1138"/>
                    </a:cubicBezTo>
                    <a:cubicBezTo>
                      <a:pt x="280" y="1138"/>
                      <a:pt x="327" y="1121"/>
                      <a:pt x="359" y="1083"/>
                    </a:cubicBezTo>
                    <a:cubicBezTo>
                      <a:pt x="688" y="753"/>
                      <a:pt x="1248" y="438"/>
                      <a:pt x="1563" y="409"/>
                    </a:cubicBezTo>
                    <a:cubicBezTo>
                      <a:pt x="1662" y="409"/>
                      <a:pt x="1763" y="323"/>
                      <a:pt x="1763" y="208"/>
                    </a:cubicBezTo>
                    <a:cubicBezTo>
                      <a:pt x="1749" y="51"/>
                      <a:pt x="1649" y="1"/>
                      <a:pt x="1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5"/>
              <p:cNvSpPr/>
              <p:nvPr/>
            </p:nvSpPr>
            <p:spPr>
              <a:xfrm>
                <a:off x="7445095" y="1289067"/>
                <a:ext cx="94924" cy="55514"/>
              </a:xfrm>
              <a:custGeom>
                <a:avLst/>
                <a:gdLst/>
                <a:ahLst/>
                <a:cxnLst/>
                <a:rect l="l" t="t" r="r" b="b"/>
                <a:pathLst>
                  <a:path w="2293" h="1341" extrusionOk="0">
                    <a:moveTo>
                      <a:pt x="1469" y="0"/>
                    </a:moveTo>
                    <a:cubicBezTo>
                      <a:pt x="1404" y="0"/>
                      <a:pt x="1340" y="7"/>
                      <a:pt x="1275" y="22"/>
                    </a:cubicBezTo>
                    <a:cubicBezTo>
                      <a:pt x="731" y="165"/>
                      <a:pt x="144" y="723"/>
                      <a:pt x="0" y="1124"/>
                    </a:cubicBezTo>
                    <a:cubicBezTo>
                      <a:pt x="0" y="1253"/>
                      <a:pt x="116" y="1340"/>
                      <a:pt x="230" y="1340"/>
                    </a:cubicBezTo>
                    <a:cubicBezTo>
                      <a:pt x="281" y="1340"/>
                      <a:pt x="333" y="1322"/>
                      <a:pt x="373" y="1282"/>
                    </a:cubicBezTo>
                    <a:cubicBezTo>
                      <a:pt x="640" y="868"/>
                      <a:pt x="1206" y="429"/>
                      <a:pt x="1467" y="429"/>
                    </a:cubicBezTo>
                    <a:cubicBezTo>
                      <a:pt x="1486" y="429"/>
                      <a:pt x="1504" y="432"/>
                      <a:pt x="1519" y="437"/>
                    </a:cubicBezTo>
                    <a:cubicBezTo>
                      <a:pt x="1762" y="509"/>
                      <a:pt x="1619" y="480"/>
                      <a:pt x="1877" y="566"/>
                    </a:cubicBezTo>
                    <a:cubicBezTo>
                      <a:pt x="1909" y="579"/>
                      <a:pt x="1941" y="586"/>
                      <a:pt x="1972" y="586"/>
                    </a:cubicBezTo>
                    <a:cubicBezTo>
                      <a:pt x="2010" y="586"/>
                      <a:pt x="2046" y="575"/>
                      <a:pt x="2077" y="551"/>
                    </a:cubicBezTo>
                    <a:cubicBezTo>
                      <a:pt x="2293" y="408"/>
                      <a:pt x="2149" y="165"/>
                      <a:pt x="1934" y="121"/>
                    </a:cubicBezTo>
                    <a:lnTo>
                      <a:pt x="1934" y="121"/>
                    </a:lnTo>
                    <a:cubicBezTo>
                      <a:pt x="1935" y="123"/>
                      <a:pt x="1935" y="123"/>
                      <a:pt x="1934" y="123"/>
                    </a:cubicBezTo>
                    <a:cubicBezTo>
                      <a:pt x="1924" y="123"/>
                      <a:pt x="1781" y="48"/>
                      <a:pt x="1662" y="22"/>
                    </a:cubicBezTo>
                    <a:cubicBezTo>
                      <a:pt x="1598" y="7"/>
                      <a:pt x="1533"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5"/>
              <p:cNvSpPr/>
              <p:nvPr/>
            </p:nvSpPr>
            <p:spPr>
              <a:xfrm>
                <a:off x="7321482" y="1436401"/>
                <a:ext cx="83333" cy="62759"/>
              </a:xfrm>
              <a:custGeom>
                <a:avLst/>
                <a:gdLst/>
                <a:ahLst/>
                <a:cxnLst/>
                <a:rect l="l" t="t" r="r" b="b"/>
                <a:pathLst>
                  <a:path w="2013" h="1516" extrusionOk="0">
                    <a:moveTo>
                      <a:pt x="1482" y="1"/>
                    </a:moveTo>
                    <a:cubicBezTo>
                      <a:pt x="1325" y="16"/>
                      <a:pt x="1195" y="102"/>
                      <a:pt x="1080" y="201"/>
                    </a:cubicBezTo>
                    <a:cubicBezTo>
                      <a:pt x="708" y="517"/>
                      <a:pt x="335" y="847"/>
                      <a:pt x="64" y="1248"/>
                    </a:cubicBezTo>
                    <a:cubicBezTo>
                      <a:pt x="0" y="1385"/>
                      <a:pt x="117" y="1515"/>
                      <a:pt x="234" y="1515"/>
                    </a:cubicBezTo>
                    <a:cubicBezTo>
                      <a:pt x="276" y="1515"/>
                      <a:pt x="317" y="1499"/>
                      <a:pt x="350" y="1462"/>
                    </a:cubicBezTo>
                    <a:cubicBezTo>
                      <a:pt x="666" y="1032"/>
                      <a:pt x="1382" y="402"/>
                      <a:pt x="1468" y="388"/>
                    </a:cubicBezTo>
                    <a:cubicBezTo>
                      <a:pt x="1491" y="383"/>
                      <a:pt x="1514" y="381"/>
                      <a:pt x="1537" y="381"/>
                    </a:cubicBezTo>
                    <a:cubicBezTo>
                      <a:pt x="1614" y="381"/>
                      <a:pt x="1695" y="402"/>
                      <a:pt x="1773" y="402"/>
                    </a:cubicBezTo>
                    <a:cubicBezTo>
                      <a:pt x="1806" y="402"/>
                      <a:pt x="1838" y="398"/>
                      <a:pt x="1869" y="388"/>
                    </a:cubicBezTo>
                    <a:cubicBezTo>
                      <a:pt x="2012" y="331"/>
                      <a:pt x="2012" y="115"/>
                      <a:pt x="1883" y="44"/>
                    </a:cubicBezTo>
                    <a:cubicBezTo>
                      <a:pt x="1768" y="1"/>
                      <a:pt x="1611" y="1"/>
                      <a:pt x="1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5"/>
              <p:cNvSpPr/>
              <p:nvPr/>
            </p:nvSpPr>
            <p:spPr>
              <a:xfrm>
                <a:off x="7496428" y="1442610"/>
                <a:ext cx="94221" cy="26950"/>
              </a:xfrm>
              <a:custGeom>
                <a:avLst/>
                <a:gdLst/>
                <a:ahLst/>
                <a:cxnLst/>
                <a:rect l="l" t="t" r="r" b="b"/>
                <a:pathLst>
                  <a:path w="2276" h="651" extrusionOk="0">
                    <a:moveTo>
                      <a:pt x="1552" y="0"/>
                    </a:moveTo>
                    <a:cubicBezTo>
                      <a:pt x="1091" y="0"/>
                      <a:pt x="526" y="126"/>
                      <a:pt x="250" y="195"/>
                    </a:cubicBezTo>
                    <a:cubicBezTo>
                      <a:pt x="1" y="261"/>
                      <a:pt x="76" y="650"/>
                      <a:pt x="309" y="650"/>
                    </a:cubicBezTo>
                    <a:cubicBezTo>
                      <a:pt x="331" y="650"/>
                      <a:pt x="354" y="647"/>
                      <a:pt x="379" y="639"/>
                    </a:cubicBezTo>
                    <a:cubicBezTo>
                      <a:pt x="837" y="510"/>
                      <a:pt x="1196" y="467"/>
                      <a:pt x="1754" y="467"/>
                    </a:cubicBezTo>
                    <a:lnTo>
                      <a:pt x="1769" y="467"/>
                    </a:lnTo>
                    <a:cubicBezTo>
                      <a:pt x="1798" y="467"/>
                      <a:pt x="1811" y="467"/>
                      <a:pt x="1826" y="481"/>
                    </a:cubicBezTo>
                    <a:cubicBezTo>
                      <a:pt x="1900" y="535"/>
                      <a:pt x="1980" y="570"/>
                      <a:pt x="2053" y="570"/>
                    </a:cubicBezTo>
                    <a:cubicBezTo>
                      <a:pt x="2136" y="570"/>
                      <a:pt x="2210" y="524"/>
                      <a:pt x="2256" y="410"/>
                    </a:cubicBezTo>
                    <a:cubicBezTo>
                      <a:pt x="2276" y="96"/>
                      <a:pt x="1954"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5"/>
              <p:cNvSpPr/>
              <p:nvPr/>
            </p:nvSpPr>
            <p:spPr>
              <a:xfrm>
                <a:off x="6151545" y="1954988"/>
                <a:ext cx="1532" cy="1035"/>
              </a:xfrm>
              <a:custGeom>
                <a:avLst/>
                <a:gdLst/>
                <a:ahLst/>
                <a:cxnLst/>
                <a:rect l="l" t="t" r="r" b="b"/>
                <a:pathLst>
                  <a:path w="37" h="25" extrusionOk="0">
                    <a:moveTo>
                      <a:pt x="35" y="0"/>
                    </a:moveTo>
                    <a:cubicBezTo>
                      <a:pt x="34" y="0"/>
                      <a:pt x="27" y="4"/>
                      <a:pt x="15" y="10"/>
                    </a:cubicBezTo>
                    <a:cubicBezTo>
                      <a:pt x="15" y="12"/>
                      <a:pt x="15" y="13"/>
                      <a:pt x="15" y="15"/>
                    </a:cubicBezTo>
                    <a:lnTo>
                      <a:pt x="15" y="15"/>
                    </a:lnTo>
                    <a:cubicBezTo>
                      <a:pt x="30" y="5"/>
                      <a:pt x="36" y="0"/>
                      <a:pt x="35" y="0"/>
                    </a:cubicBezTo>
                    <a:close/>
                    <a:moveTo>
                      <a:pt x="15" y="15"/>
                    </a:moveTo>
                    <a:cubicBezTo>
                      <a:pt x="11" y="17"/>
                      <a:pt x="6" y="20"/>
                      <a:pt x="1" y="24"/>
                    </a:cubicBezTo>
                    <a:cubicBezTo>
                      <a:pt x="1" y="24"/>
                      <a:pt x="12" y="24"/>
                      <a:pt x="15"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5"/>
              <p:cNvSpPr/>
              <p:nvPr/>
            </p:nvSpPr>
            <p:spPr>
              <a:xfrm>
                <a:off x="6135565" y="1945756"/>
                <a:ext cx="55183" cy="89833"/>
              </a:xfrm>
              <a:custGeom>
                <a:avLst/>
                <a:gdLst/>
                <a:ahLst/>
                <a:cxnLst/>
                <a:rect l="l" t="t" r="r" b="b"/>
                <a:pathLst>
                  <a:path w="1333" h="2170" extrusionOk="0">
                    <a:moveTo>
                      <a:pt x="909" y="1"/>
                    </a:moveTo>
                    <a:cubicBezTo>
                      <a:pt x="853" y="1"/>
                      <a:pt x="797" y="21"/>
                      <a:pt x="745" y="46"/>
                    </a:cubicBezTo>
                    <a:lnTo>
                      <a:pt x="730" y="46"/>
                    </a:lnTo>
                    <a:cubicBezTo>
                      <a:pt x="644" y="61"/>
                      <a:pt x="573" y="119"/>
                      <a:pt x="501" y="176"/>
                    </a:cubicBezTo>
                    <a:cubicBezTo>
                      <a:pt x="477" y="187"/>
                      <a:pt x="454" y="209"/>
                      <a:pt x="430" y="224"/>
                    </a:cubicBezTo>
                    <a:lnTo>
                      <a:pt x="430" y="224"/>
                    </a:lnTo>
                    <a:cubicBezTo>
                      <a:pt x="430" y="223"/>
                      <a:pt x="430" y="221"/>
                      <a:pt x="430" y="218"/>
                    </a:cubicBezTo>
                    <a:lnTo>
                      <a:pt x="430" y="218"/>
                    </a:lnTo>
                    <a:cubicBezTo>
                      <a:pt x="430" y="221"/>
                      <a:pt x="430" y="223"/>
                      <a:pt x="429" y="225"/>
                    </a:cubicBezTo>
                    <a:lnTo>
                      <a:pt x="429" y="225"/>
                    </a:lnTo>
                    <a:cubicBezTo>
                      <a:pt x="424" y="228"/>
                      <a:pt x="420" y="231"/>
                      <a:pt x="415" y="233"/>
                    </a:cubicBezTo>
                    <a:lnTo>
                      <a:pt x="401" y="233"/>
                    </a:lnTo>
                    <a:cubicBezTo>
                      <a:pt x="358" y="262"/>
                      <a:pt x="272" y="304"/>
                      <a:pt x="258" y="333"/>
                    </a:cubicBezTo>
                    <a:cubicBezTo>
                      <a:pt x="129" y="476"/>
                      <a:pt x="100" y="692"/>
                      <a:pt x="71" y="892"/>
                    </a:cubicBezTo>
                    <a:cubicBezTo>
                      <a:pt x="14" y="1250"/>
                      <a:pt x="0" y="1622"/>
                      <a:pt x="0" y="1981"/>
                    </a:cubicBezTo>
                    <a:cubicBezTo>
                      <a:pt x="0" y="2052"/>
                      <a:pt x="43" y="2124"/>
                      <a:pt x="100" y="2153"/>
                    </a:cubicBezTo>
                    <a:cubicBezTo>
                      <a:pt x="123" y="2164"/>
                      <a:pt x="146" y="2169"/>
                      <a:pt x="170" y="2169"/>
                    </a:cubicBezTo>
                    <a:cubicBezTo>
                      <a:pt x="266" y="2169"/>
                      <a:pt x="358" y="2084"/>
                      <a:pt x="358" y="1981"/>
                    </a:cubicBezTo>
                    <a:cubicBezTo>
                      <a:pt x="358" y="1465"/>
                      <a:pt x="373" y="1164"/>
                      <a:pt x="472" y="692"/>
                    </a:cubicBezTo>
                    <a:cubicBezTo>
                      <a:pt x="487" y="663"/>
                      <a:pt x="501" y="634"/>
                      <a:pt x="516" y="620"/>
                    </a:cubicBezTo>
                    <a:cubicBezTo>
                      <a:pt x="533" y="603"/>
                      <a:pt x="549" y="596"/>
                      <a:pt x="549" y="596"/>
                    </a:cubicBezTo>
                    <a:lnTo>
                      <a:pt x="549" y="596"/>
                    </a:lnTo>
                    <a:cubicBezTo>
                      <a:pt x="549" y="596"/>
                      <a:pt x="540" y="600"/>
                      <a:pt x="516" y="606"/>
                    </a:cubicBezTo>
                    <a:cubicBezTo>
                      <a:pt x="616" y="577"/>
                      <a:pt x="702" y="520"/>
                      <a:pt x="788" y="462"/>
                    </a:cubicBezTo>
                    <a:cubicBezTo>
                      <a:pt x="788" y="462"/>
                      <a:pt x="788" y="448"/>
                      <a:pt x="803" y="448"/>
                    </a:cubicBezTo>
                    <a:lnTo>
                      <a:pt x="845" y="448"/>
                    </a:lnTo>
                    <a:cubicBezTo>
                      <a:pt x="886" y="505"/>
                      <a:pt x="955" y="539"/>
                      <a:pt x="1025" y="539"/>
                    </a:cubicBezTo>
                    <a:cubicBezTo>
                      <a:pt x="1078" y="539"/>
                      <a:pt x="1132" y="520"/>
                      <a:pt x="1175" y="476"/>
                    </a:cubicBezTo>
                    <a:cubicBezTo>
                      <a:pt x="1332" y="262"/>
                      <a:pt x="1132" y="119"/>
                      <a:pt x="1017" y="33"/>
                    </a:cubicBezTo>
                    <a:cubicBezTo>
                      <a:pt x="982" y="10"/>
                      <a:pt x="946" y="1"/>
                      <a:pt x="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5"/>
              <p:cNvSpPr/>
              <p:nvPr/>
            </p:nvSpPr>
            <p:spPr>
              <a:xfrm>
                <a:off x="6152745" y="1955402"/>
                <a:ext cx="41" cy="41"/>
              </a:xfrm>
              <a:custGeom>
                <a:avLst/>
                <a:gdLst/>
                <a:ahLst/>
                <a:cxnLst/>
                <a:rect l="l" t="t" r="r" b="b"/>
                <a:pathLst>
                  <a:path w="1" h="1" extrusionOk="0">
                    <a:moveTo>
                      <a:pt x="0" y="0"/>
                    </a:moveTo>
                    <a:lnTo>
                      <a:pt x="0"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5"/>
              <p:cNvSpPr/>
              <p:nvPr/>
            </p:nvSpPr>
            <p:spPr>
              <a:xfrm>
                <a:off x="6178246" y="1675016"/>
                <a:ext cx="93600" cy="106433"/>
              </a:xfrm>
              <a:custGeom>
                <a:avLst/>
                <a:gdLst/>
                <a:ahLst/>
                <a:cxnLst/>
                <a:rect l="l" t="t" r="r" b="b"/>
                <a:pathLst>
                  <a:path w="2261" h="2571" extrusionOk="0">
                    <a:moveTo>
                      <a:pt x="1995" y="0"/>
                    </a:moveTo>
                    <a:cubicBezTo>
                      <a:pt x="1976" y="0"/>
                      <a:pt x="1955" y="4"/>
                      <a:pt x="1934" y="11"/>
                    </a:cubicBezTo>
                    <a:cubicBezTo>
                      <a:pt x="1906" y="22"/>
                      <a:pt x="1871" y="25"/>
                      <a:pt x="1831" y="25"/>
                    </a:cubicBezTo>
                    <a:cubicBezTo>
                      <a:pt x="1751" y="25"/>
                      <a:pt x="1650" y="11"/>
                      <a:pt x="1537" y="11"/>
                    </a:cubicBezTo>
                    <a:cubicBezTo>
                      <a:pt x="1481" y="11"/>
                      <a:pt x="1422" y="14"/>
                      <a:pt x="1361" y="25"/>
                    </a:cubicBezTo>
                    <a:cubicBezTo>
                      <a:pt x="1046" y="53"/>
                      <a:pt x="731" y="183"/>
                      <a:pt x="517" y="441"/>
                    </a:cubicBezTo>
                    <a:cubicBezTo>
                      <a:pt x="129" y="884"/>
                      <a:pt x="72" y="1501"/>
                      <a:pt x="29" y="2074"/>
                    </a:cubicBezTo>
                    <a:cubicBezTo>
                      <a:pt x="43" y="2217"/>
                      <a:pt x="1" y="2403"/>
                      <a:pt x="87" y="2518"/>
                    </a:cubicBezTo>
                    <a:cubicBezTo>
                      <a:pt x="119" y="2554"/>
                      <a:pt x="160" y="2570"/>
                      <a:pt x="203" y="2570"/>
                    </a:cubicBezTo>
                    <a:cubicBezTo>
                      <a:pt x="294" y="2570"/>
                      <a:pt x="387" y="2496"/>
                      <a:pt x="387" y="2389"/>
                    </a:cubicBezTo>
                    <a:cubicBezTo>
                      <a:pt x="333" y="1364"/>
                      <a:pt x="597" y="415"/>
                      <a:pt x="1466" y="415"/>
                    </a:cubicBezTo>
                    <a:cubicBezTo>
                      <a:pt x="1519" y="415"/>
                      <a:pt x="1576" y="418"/>
                      <a:pt x="1634" y="426"/>
                    </a:cubicBezTo>
                    <a:cubicBezTo>
                      <a:pt x="1693" y="432"/>
                      <a:pt x="1757" y="437"/>
                      <a:pt x="1820" y="437"/>
                    </a:cubicBezTo>
                    <a:cubicBezTo>
                      <a:pt x="1924" y="437"/>
                      <a:pt x="2026" y="422"/>
                      <a:pt x="2106" y="369"/>
                    </a:cubicBezTo>
                    <a:cubicBezTo>
                      <a:pt x="2260" y="254"/>
                      <a:pt x="2161" y="0"/>
                      <a:pt x="1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5"/>
              <p:cNvSpPr/>
              <p:nvPr/>
            </p:nvSpPr>
            <p:spPr>
              <a:xfrm>
                <a:off x="6302812" y="1778345"/>
                <a:ext cx="102210" cy="82464"/>
              </a:xfrm>
              <a:custGeom>
                <a:avLst/>
                <a:gdLst/>
                <a:ahLst/>
                <a:cxnLst/>
                <a:rect l="l" t="t" r="r" b="b"/>
                <a:pathLst>
                  <a:path w="2469" h="1992" extrusionOk="0">
                    <a:moveTo>
                      <a:pt x="1733" y="0"/>
                    </a:moveTo>
                    <a:cubicBezTo>
                      <a:pt x="1643" y="0"/>
                      <a:pt x="1552" y="11"/>
                      <a:pt x="1462" y="37"/>
                    </a:cubicBezTo>
                    <a:lnTo>
                      <a:pt x="1447" y="37"/>
                    </a:lnTo>
                    <a:cubicBezTo>
                      <a:pt x="1318" y="50"/>
                      <a:pt x="1175" y="79"/>
                      <a:pt x="1061" y="165"/>
                    </a:cubicBezTo>
                    <a:cubicBezTo>
                      <a:pt x="702" y="438"/>
                      <a:pt x="501" y="839"/>
                      <a:pt x="272" y="1211"/>
                    </a:cubicBezTo>
                    <a:cubicBezTo>
                      <a:pt x="186" y="1426"/>
                      <a:pt x="0" y="1670"/>
                      <a:pt x="71" y="1899"/>
                    </a:cubicBezTo>
                    <a:cubicBezTo>
                      <a:pt x="103" y="1962"/>
                      <a:pt x="166" y="1992"/>
                      <a:pt x="229" y="1992"/>
                    </a:cubicBezTo>
                    <a:cubicBezTo>
                      <a:pt x="309" y="1992"/>
                      <a:pt x="392" y="1944"/>
                      <a:pt x="415" y="1855"/>
                    </a:cubicBezTo>
                    <a:cubicBezTo>
                      <a:pt x="501" y="1498"/>
                      <a:pt x="889" y="925"/>
                      <a:pt x="1074" y="681"/>
                    </a:cubicBezTo>
                    <a:cubicBezTo>
                      <a:pt x="1332" y="438"/>
                      <a:pt x="1232" y="480"/>
                      <a:pt x="1490" y="451"/>
                    </a:cubicBezTo>
                    <a:cubicBezTo>
                      <a:pt x="1574" y="437"/>
                      <a:pt x="1638" y="429"/>
                      <a:pt x="1697" y="429"/>
                    </a:cubicBezTo>
                    <a:cubicBezTo>
                      <a:pt x="1810" y="429"/>
                      <a:pt x="1909" y="458"/>
                      <a:pt x="2106" y="524"/>
                    </a:cubicBezTo>
                    <a:cubicBezTo>
                      <a:pt x="2130" y="531"/>
                      <a:pt x="2154" y="535"/>
                      <a:pt x="2176" y="535"/>
                    </a:cubicBezTo>
                    <a:cubicBezTo>
                      <a:pt x="2396" y="535"/>
                      <a:pt x="2469" y="172"/>
                      <a:pt x="2220" y="94"/>
                    </a:cubicBezTo>
                    <a:cubicBezTo>
                      <a:pt x="2063" y="38"/>
                      <a:pt x="1899" y="0"/>
                      <a:pt x="1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5"/>
              <p:cNvSpPr/>
              <p:nvPr/>
            </p:nvSpPr>
            <p:spPr>
              <a:xfrm>
                <a:off x="6322972" y="2087336"/>
                <a:ext cx="45123" cy="108420"/>
              </a:xfrm>
              <a:custGeom>
                <a:avLst/>
                <a:gdLst/>
                <a:ahLst/>
                <a:cxnLst/>
                <a:rect l="l" t="t" r="r" b="b"/>
                <a:pathLst>
                  <a:path w="1090" h="2619" extrusionOk="0">
                    <a:moveTo>
                      <a:pt x="914" y="1"/>
                    </a:moveTo>
                    <a:cubicBezTo>
                      <a:pt x="827" y="1"/>
                      <a:pt x="731" y="58"/>
                      <a:pt x="673" y="151"/>
                    </a:cubicBezTo>
                    <a:cubicBezTo>
                      <a:pt x="645" y="179"/>
                      <a:pt x="530" y="252"/>
                      <a:pt x="402" y="338"/>
                    </a:cubicBezTo>
                    <a:cubicBezTo>
                      <a:pt x="158" y="538"/>
                      <a:pt x="0" y="796"/>
                      <a:pt x="29" y="1211"/>
                    </a:cubicBezTo>
                    <a:cubicBezTo>
                      <a:pt x="86" y="1641"/>
                      <a:pt x="186" y="2057"/>
                      <a:pt x="329" y="2472"/>
                    </a:cubicBezTo>
                    <a:cubicBezTo>
                      <a:pt x="344" y="2544"/>
                      <a:pt x="415" y="2615"/>
                      <a:pt x="488" y="2615"/>
                    </a:cubicBezTo>
                    <a:cubicBezTo>
                      <a:pt x="498" y="2617"/>
                      <a:pt x="508" y="2618"/>
                      <a:pt x="519" y="2618"/>
                    </a:cubicBezTo>
                    <a:cubicBezTo>
                      <a:pt x="636" y="2618"/>
                      <a:pt x="742" y="2476"/>
                      <a:pt x="702" y="2357"/>
                    </a:cubicBezTo>
                    <a:cubicBezTo>
                      <a:pt x="459" y="1570"/>
                      <a:pt x="287" y="896"/>
                      <a:pt x="587" y="710"/>
                    </a:cubicBezTo>
                    <a:cubicBezTo>
                      <a:pt x="645" y="624"/>
                      <a:pt x="1032" y="466"/>
                      <a:pt x="1089" y="194"/>
                    </a:cubicBezTo>
                    <a:cubicBezTo>
                      <a:pt x="1075" y="58"/>
                      <a:pt x="1000"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5"/>
              <p:cNvSpPr/>
              <p:nvPr/>
            </p:nvSpPr>
            <p:spPr>
              <a:xfrm>
                <a:off x="6344913" y="1523377"/>
                <a:ext cx="109745" cy="51540"/>
              </a:xfrm>
              <a:custGeom>
                <a:avLst/>
                <a:gdLst/>
                <a:ahLst/>
                <a:cxnLst/>
                <a:rect l="l" t="t" r="r" b="b"/>
                <a:pathLst>
                  <a:path w="2651" h="1245" extrusionOk="0">
                    <a:moveTo>
                      <a:pt x="1692" y="1"/>
                    </a:moveTo>
                    <a:cubicBezTo>
                      <a:pt x="1509" y="1"/>
                      <a:pt x="1335" y="77"/>
                      <a:pt x="1161" y="163"/>
                    </a:cubicBezTo>
                    <a:cubicBezTo>
                      <a:pt x="760" y="364"/>
                      <a:pt x="401" y="637"/>
                      <a:pt x="72" y="923"/>
                    </a:cubicBezTo>
                    <a:cubicBezTo>
                      <a:pt x="15" y="981"/>
                      <a:pt x="0" y="1067"/>
                      <a:pt x="29" y="1138"/>
                    </a:cubicBezTo>
                    <a:cubicBezTo>
                      <a:pt x="55" y="1207"/>
                      <a:pt x="128" y="1245"/>
                      <a:pt x="198" y="1245"/>
                    </a:cubicBezTo>
                    <a:cubicBezTo>
                      <a:pt x="243" y="1245"/>
                      <a:pt x="287" y="1229"/>
                      <a:pt x="315" y="1195"/>
                    </a:cubicBezTo>
                    <a:cubicBezTo>
                      <a:pt x="745" y="837"/>
                      <a:pt x="1333" y="393"/>
                      <a:pt x="1748" y="393"/>
                    </a:cubicBezTo>
                    <a:cubicBezTo>
                      <a:pt x="1805" y="408"/>
                      <a:pt x="1862" y="421"/>
                      <a:pt x="1906" y="436"/>
                    </a:cubicBezTo>
                    <a:cubicBezTo>
                      <a:pt x="1891" y="436"/>
                      <a:pt x="2078" y="522"/>
                      <a:pt x="2206" y="536"/>
                    </a:cubicBezTo>
                    <a:lnTo>
                      <a:pt x="2235" y="536"/>
                    </a:lnTo>
                    <a:cubicBezTo>
                      <a:pt x="2262" y="556"/>
                      <a:pt x="2298" y="567"/>
                      <a:pt x="2335" y="567"/>
                    </a:cubicBezTo>
                    <a:cubicBezTo>
                      <a:pt x="2377" y="567"/>
                      <a:pt x="2420" y="553"/>
                      <a:pt x="2450" y="522"/>
                    </a:cubicBezTo>
                    <a:cubicBezTo>
                      <a:pt x="2651" y="322"/>
                      <a:pt x="2407" y="135"/>
                      <a:pt x="2193" y="121"/>
                    </a:cubicBezTo>
                    <a:cubicBezTo>
                      <a:pt x="2034" y="78"/>
                      <a:pt x="2021" y="35"/>
                      <a:pt x="1777" y="6"/>
                    </a:cubicBezTo>
                    <a:cubicBezTo>
                      <a:pt x="1748" y="3"/>
                      <a:pt x="1720"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5"/>
              <p:cNvSpPr/>
              <p:nvPr/>
            </p:nvSpPr>
            <p:spPr>
              <a:xfrm>
                <a:off x="6482850" y="2000484"/>
                <a:ext cx="86893" cy="36057"/>
              </a:xfrm>
              <a:custGeom>
                <a:avLst/>
                <a:gdLst/>
                <a:ahLst/>
                <a:cxnLst/>
                <a:rect l="l" t="t" r="r" b="b"/>
                <a:pathLst>
                  <a:path w="2099" h="871" extrusionOk="0">
                    <a:moveTo>
                      <a:pt x="1741" y="1"/>
                    </a:moveTo>
                    <a:cubicBezTo>
                      <a:pt x="1384" y="1"/>
                      <a:pt x="867" y="182"/>
                      <a:pt x="679" y="229"/>
                    </a:cubicBezTo>
                    <a:cubicBezTo>
                      <a:pt x="450" y="329"/>
                      <a:pt x="164" y="430"/>
                      <a:pt x="35" y="644"/>
                    </a:cubicBezTo>
                    <a:cubicBezTo>
                      <a:pt x="1" y="757"/>
                      <a:pt x="101" y="871"/>
                      <a:pt x="209" y="871"/>
                    </a:cubicBezTo>
                    <a:cubicBezTo>
                      <a:pt x="237" y="871"/>
                      <a:pt x="266" y="863"/>
                      <a:pt x="293" y="845"/>
                    </a:cubicBezTo>
                    <a:cubicBezTo>
                      <a:pt x="732" y="530"/>
                      <a:pt x="1288" y="372"/>
                      <a:pt x="1800" y="372"/>
                    </a:cubicBezTo>
                    <a:cubicBezTo>
                      <a:pt x="1823" y="372"/>
                      <a:pt x="1846" y="372"/>
                      <a:pt x="1869" y="373"/>
                    </a:cubicBezTo>
                    <a:cubicBezTo>
                      <a:pt x="1890" y="373"/>
                      <a:pt x="1921" y="376"/>
                      <a:pt x="1949" y="376"/>
                    </a:cubicBezTo>
                    <a:cubicBezTo>
                      <a:pt x="1979" y="376"/>
                      <a:pt x="2005" y="372"/>
                      <a:pt x="2012" y="358"/>
                    </a:cubicBezTo>
                    <a:cubicBezTo>
                      <a:pt x="2070" y="329"/>
                      <a:pt x="2098" y="258"/>
                      <a:pt x="2098" y="201"/>
                    </a:cubicBezTo>
                    <a:cubicBezTo>
                      <a:pt x="2073" y="52"/>
                      <a:pt x="1930"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5"/>
              <p:cNvSpPr/>
              <p:nvPr/>
            </p:nvSpPr>
            <p:spPr>
              <a:xfrm>
                <a:off x="6524620" y="1788901"/>
                <a:ext cx="92813" cy="35436"/>
              </a:xfrm>
              <a:custGeom>
                <a:avLst/>
                <a:gdLst/>
                <a:ahLst/>
                <a:cxnLst/>
                <a:rect l="l" t="t" r="r" b="b"/>
                <a:pathLst>
                  <a:path w="2242" h="856" extrusionOk="0">
                    <a:moveTo>
                      <a:pt x="1552" y="0"/>
                    </a:moveTo>
                    <a:cubicBezTo>
                      <a:pt x="1526" y="0"/>
                      <a:pt x="1500" y="4"/>
                      <a:pt x="1476" y="11"/>
                    </a:cubicBezTo>
                    <a:cubicBezTo>
                      <a:pt x="1032" y="39"/>
                      <a:pt x="616" y="211"/>
                      <a:pt x="230" y="426"/>
                    </a:cubicBezTo>
                    <a:cubicBezTo>
                      <a:pt x="129" y="483"/>
                      <a:pt x="1" y="555"/>
                      <a:pt x="29" y="684"/>
                    </a:cubicBezTo>
                    <a:cubicBezTo>
                      <a:pt x="39" y="788"/>
                      <a:pt x="127" y="855"/>
                      <a:pt x="218" y="855"/>
                    </a:cubicBezTo>
                    <a:cubicBezTo>
                      <a:pt x="251" y="855"/>
                      <a:pt x="285" y="846"/>
                      <a:pt x="316" y="827"/>
                    </a:cubicBezTo>
                    <a:cubicBezTo>
                      <a:pt x="679" y="568"/>
                      <a:pt x="1334" y="391"/>
                      <a:pt x="1530" y="391"/>
                    </a:cubicBezTo>
                    <a:cubicBezTo>
                      <a:pt x="1551" y="391"/>
                      <a:pt x="1567" y="393"/>
                      <a:pt x="1576" y="397"/>
                    </a:cubicBezTo>
                    <a:cubicBezTo>
                      <a:pt x="1676" y="412"/>
                      <a:pt x="1605" y="527"/>
                      <a:pt x="1848" y="540"/>
                    </a:cubicBezTo>
                    <a:cubicBezTo>
                      <a:pt x="2242" y="397"/>
                      <a:pt x="1843"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5"/>
              <p:cNvSpPr/>
              <p:nvPr/>
            </p:nvSpPr>
            <p:spPr>
              <a:xfrm>
                <a:off x="6582742" y="1587543"/>
                <a:ext cx="109745" cy="38789"/>
              </a:xfrm>
              <a:custGeom>
                <a:avLst/>
                <a:gdLst/>
                <a:ahLst/>
                <a:cxnLst/>
                <a:rect l="l" t="t" r="r" b="b"/>
                <a:pathLst>
                  <a:path w="2651" h="937" extrusionOk="0">
                    <a:moveTo>
                      <a:pt x="1446" y="1"/>
                    </a:moveTo>
                    <a:cubicBezTo>
                      <a:pt x="1371" y="1"/>
                      <a:pt x="1294" y="4"/>
                      <a:pt x="1218" y="4"/>
                    </a:cubicBezTo>
                    <a:cubicBezTo>
                      <a:pt x="889" y="32"/>
                      <a:pt x="545" y="32"/>
                      <a:pt x="215" y="103"/>
                    </a:cubicBezTo>
                    <a:cubicBezTo>
                      <a:pt x="1" y="189"/>
                      <a:pt x="72" y="548"/>
                      <a:pt x="301" y="548"/>
                    </a:cubicBezTo>
                    <a:cubicBezTo>
                      <a:pt x="625" y="498"/>
                      <a:pt x="1040" y="458"/>
                      <a:pt x="1341" y="458"/>
                    </a:cubicBezTo>
                    <a:cubicBezTo>
                      <a:pt x="1558" y="458"/>
                      <a:pt x="1716" y="479"/>
                      <a:pt x="1733" y="533"/>
                    </a:cubicBezTo>
                    <a:cubicBezTo>
                      <a:pt x="1905" y="677"/>
                      <a:pt x="1848" y="648"/>
                      <a:pt x="1963" y="806"/>
                    </a:cubicBezTo>
                    <a:cubicBezTo>
                      <a:pt x="2002" y="883"/>
                      <a:pt x="2085" y="937"/>
                      <a:pt x="2164" y="937"/>
                    </a:cubicBezTo>
                    <a:cubicBezTo>
                      <a:pt x="2173" y="937"/>
                      <a:pt x="2183" y="936"/>
                      <a:pt x="2192" y="934"/>
                    </a:cubicBezTo>
                    <a:cubicBezTo>
                      <a:pt x="2650" y="791"/>
                      <a:pt x="2121" y="218"/>
                      <a:pt x="1892" y="90"/>
                    </a:cubicBezTo>
                    <a:cubicBezTo>
                      <a:pt x="1748" y="13"/>
                      <a:pt x="1598"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5"/>
              <p:cNvSpPr/>
              <p:nvPr/>
            </p:nvSpPr>
            <p:spPr>
              <a:xfrm>
                <a:off x="6713103" y="1906636"/>
                <a:ext cx="86148" cy="35271"/>
              </a:xfrm>
              <a:custGeom>
                <a:avLst/>
                <a:gdLst/>
                <a:ahLst/>
                <a:cxnLst/>
                <a:rect l="l" t="t" r="r" b="b"/>
                <a:pathLst>
                  <a:path w="2081" h="852" extrusionOk="0">
                    <a:moveTo>
                      <a:pt x="1312" y="0"/>
                    </a:moveTo>
                    <a:cubicBezTo>
                      <a:pt x="1039" y="0"/>
                      <a:pt x="799" y="155"/>
                      <a:pt x="548" y="261"/>
                    </a:cubicBezTo>
                    <a:cubicBezTo>
                      <a:pt x="376" y="361"/>
                      <a:pt x="132" y="390"/>
                      <a:pt x="46" y="590"/>
                    </a:cubicBezTo>
                    <a:cubicBezTo>
                      <a:pt x="1" y="725"/>
                      <a:pt x="114" y="851"/>
                      <a:pt x="241" y="851"/>
                    </a:cubicBezTo>
                    <a:cubicBezTo>
                      <a:pt x="277" y="851"/>
                      <a:pt x="313" y="841"/>
                      <a:pt x="347" y="820"/>
                    </a:cubicBezTo>
                    <a:cubicBezTo>
                      <a:pt x="713" y="643"/>
                      <a:pt x="1091" y="421"/>
                      <a:pt x="1323" y="421"/>
                    </a:cubicBezTo>
                    <a:cubicBezTo>
                      <a:pt x="1354" y="421"/>
                      <a:pt x="1382" y="425"/>
                      <a:pt x="1407" y="433"/>
                    </a:cubicBezTo>
                    <a:cubicBezTo>
                      <a:pt x="1493" y="504"/>
                      <a:pt x="1421" y="519"/>
                      <a:pt x="1593" y="590"/>
                    </a:cubicBezTo>
                    <a:cubicBezTo>
                      <a:pt x="1599" y="590"/>
                      <a:pt x="1605" y="591"/>
                      <a:pt x="1611" y="591"/>
                    </a:cubicBezTo>
                    <a:cubicBezTo>
                      <a:pt x="2081" y="591"/>
                      <a:pt x="1741" y="3"/>
                      <a:pt x="1392" y="3"/>
                    </a:cubicBezTo>
                    <a:cubicBezTo>
                      <a:pt x="1387" y="3"/>
                      <a:pt x="1383" y="3"/>
                      <a:pt x="1379" y="3"/>
                    </a:cubicBezTo>
                    <a:cubicBezTo>
                      <a:pt x="1356" y="1"/>
                      <a:pt x="1334"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5"/>
              <p:cNvSpPr/>
              <p:nvPr/>
            </p:nvSpPr>
            <p:spPr>
              <a:xfrm>
                <a:off x="6870373" y="1786955"/>
                <a:ext cx="100844" cy="68264"/>
              </a:xfrm>
              <a:custGeom>
                <a:avLst/>
                <a:gdLst/>
                <a:ahLst/>
                <a:cxnLst/>
                <a:rect l="l" t="t" r="r" b="b"/>
                <a:pathLst>
                  <a:path w="2436" h="1649" extrusionOk="0">
                    <a:moveTo>
                      <a:pt x="258" y="0"/>
                    </a:moveTo>
                    <a:cubicBezTo>
                      <a:pt x="29" y="14"/>
                      <a:pt x="0" y="373"/>
                      <a:pt x="230" y="430"/>
                    </a:cubicBezTo>
                    <a:cubicBezTo>
                      <a:pt x="646" y="587"/>
                      <a:pt x="1104" y="860"/>
                      <a:pt x="1433" y="1189"/>
                    </a:cubicBezTo>
                    <a:cubicBezTo>
                      <a:pt x="1548" y="1319"/>
                      <a:pt x="1548" y="1319"/>
                      <a:pt x="1576" y="1376"/>
                    </a:cubicBezTo>
                    <a:cubicBezTo>
                      <a:pt x="1588" y="1512"/>
                      <a:pt x="1681" y="1649"/>
                      <a:pt x="1805" y="1649"/>
                    </a:cubicBezTo>
                    <a:cubicBezTo>
                      <a:pt x="1837" y="1649"/>
                      <a:pt x="1871" y="1640"/>
                      <a:pt x="1906" y="1619"/>
                    </a:cubicBezTo>
                    <a:cubicBezTo>
                      <a:pt x="2436" y="1074"/>
                      <a:pt x="703" y="43"/>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5"/>
              <p:cNvSpPr/>
              <p:nvPr/>
            </p:nvSpPr>
            <p:spPr>
              <a:xfrm>
                <a:off x="7404153" y="2108159"/>
                <a:ext cx="70003" cy="82547"/>
              </a:xfrm>
              <a:custGeom>
                <a:avLst/>
                <a:gdLst/>
                <a:ahLst/>
                <a:cxnLst/>
                <a:rect l="l" t="t" r="r" b="b"/>
                <a:pathLst>
                  <a:path w="1691" h="1994" extrusionOk="0">
                    <a:moveTo>
                      <a:pt x="1404" y="1"/>
                    </a:moveTo>
                    <a:cubicBezTo>
                      <a:pt x="1144" y="1"/>
                      <a:pt x="877" y="424"/>
                      <a:pt x="732" y="593"/>
                    </a:cubicBezTo>
                    <a:cubicBezTo>
                      <a:pt x="459" y="952"/>
                      <a:pt x="172" y="1310"/>
                      <a:pt x="44" y="1740"/>
                    </a:cubicBezTo>
                    <a:cubicBezTo>
                      <a:pt x="0" y="1895"/>
                      <a:pt x="124" y="1994"/>
                      <a:pt x="242" y="1994"/>
                    </a:cubicBezTo>
                    <a:cubicBezTo>
                      <a:pt x="319" y="1994"/>
                      <a:pt x="394" y="1951"/>
                      <a:pt x="416" y="1854"/>
                    </a:cubicBezTo>
                    <a:cubicBezTo>
                      <a:pt x="474" y="1582"/>
                      <a:pt x="860" y="1067"/>
                      <a:pt x="961" y="923"/>
                    </a:cubicBezTo>
                    <a:cubicBezTo>
                      <a:pt x="1104" y="752"/>
                      <a:pt x="1232" y="580"/>
                      <a:pt x="1391" y="436"/>
                    </a:cubicBezTo>
                    <a:cubicBezTo>
                      <a:pt x="1548" y="364"/>
                      <a:pt x="1691" y="221"/>
                      <a:pt x="1548" y="49"/>
                    </a:cubicBezTo>
                    <a:cubicBezTo>
                      <a:pt x="1501" y="15"/>
                      <a:pt x="1452" y="1"/>
                      <a:pt x="1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5"/>
              <p:cNvSpPr/>
              <p:nvPr/>
            </p:nvSpPr>
            <p:spPr>
              <a:xfrm>
                <a:off x="7521598" y="2241087"/>
                <a:ext cx="71204" cy="113057"/>
              </a:xfrm>
              <a:custGeom>
                <a:avLst/>
                <a:gdLst/>
                <a:ahLst/>
                <a:cxnLst/>
                <a:rect l="l" t="t" r="r" b="b"/>
                <a:pathLst>
                  <a:path w="1720" h="2731" extrusionOk="0">
                    <a:moveTo>
                      <a:pt x="1418" y="1"/>
                    </a:moveTo>
                    <a:cubicBezTo>
                      <a:pt x="1253" y="1"/>
                      <a:pt x="1063" y="31"/>
                      <a:pt x="932" y="62"/>
                    </a:cubicBezTo>
                    <a:cubicBezTo>
                      <a:pt x="559" y="248"/>
                      <a:pt x="229" y="578"/>
                      <a:pt x="158" y="1008"/>
                    </a:cubicBezTo>
                    <a:cubicBezTo>
                      <a:pt x="86" y="1552"/>
                      <a:pt x="0" y="2154"/>
                      <a:pt x="172" y="2683"/>
                    </a:cubicBezTo>
                    <a:cubicBezTo>
                      <a:pt x="200" y="2716"/>
                      <a:pt x="236" y="2730"/>
                      <a:pt x="273" y="2730"/>
                    </a:cubicBezTo>
                    <a:cubicBezTo>
                      <a:pt x="349" y="2730"/>
                      <a:pt x="425" y="2666"/>
                      <a:pt x="416" y="2569"/>
                    </a:cubicBezTo>
                    <a:cubicBezTo>
                      <a:pt x="373" y="1896"/>
                      <a:pt x="330" y="1208"/>
                      <a:pt x="602" y="721"/>
                    </a:cubicBezTo>
                    <a:cubicBezTo>
                      <a:pt x="783" y="514"/>
                      <a:pt x="963" y="342"/>
                      <a:pt x="1239" y="342"/>
                    </a:cubicBezTo>
                    <a:cubicBezTo>
                      <a:pt x="1269" y="342"/>
                      <a:pt x="1300" y="344"/>
                      <a:pt x="1333" y="349"/>
                    </a:cubicBezTo>
                    <a:cubicBezTo>
                      <a:pt x="1419" y="334"/>
                      <a:pt x="1505" y="349"/>
                      <a:pt x="1591" y="320"/>
                    </a:cubicBezTo>
                    <a:cubicBezTo>
                      <a:pt x="1705" y="276"/>
                      <a:pt x="1719" y="91"/>
                      <a:pt x="1605" y="18"/>
                    </a:cubicBezTo>
                    <a:cubicBezTo>
                      <a:pt x="1550" y="6"/>
                      <a:pt x="1486" y="1"/>
                      <a:pt x="1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5"/>
              <p:cNvSpPr/>
              <p:nvPr/>
            </p:nvSpPr>
            <p:spPr>
              <a:xfrm>
                <a:off x="7459088" y="1982352"/>
                <a:ext cx="86107" cy="43923"/>
              </a:xfrm>
              <a:custGeom>
                <a:avLst/>
                <a:gdLst/>
                <a:ahLst/>
                <a:cxnLst/>
                <a:rect l="l" t="t" r="r" b="b"/>
                <a:pathLst>
                  <a:path w="2080" h="1061" extrusionOk="0">
                    <a:moveTo>
                      <a:pt x="1304" y="0"/>
                    </a:moveTo>
                    <a:cubicBezTo>
                      <a:pt x="1277" y="0"/>
                      <a:pt x="1250" y="3"/>
                      <a:pt x="1223" y="8"/>
                    </a:cubicBezTo>
                    <a:cubicBezTo>
                      <a:pt x="751" y="94"/>
                      <a:pt x="321" y="423"/>
                      <a:pt x="64" y="824"/>
                    </a:cubicBezTo>
                    <a:cubicBezTo>
                      <a:pt x="1" y="950"/>
                      <a:pt x="106" y="1061"/>
                      <a:pt x="213" y="1061"/>
                    </a:cubicBezTo>
                    <a:cubicBezTo>
                      <a:pt x="252" y="1061"/>
                      <a:pt x="291" y="1046"/>
                      <a:pt x="321" y="1011"/>
                    </a:cubicBezTo>
                    <a:cubicBezTo>
                      <a:pt x="569" y="593"/>
                      <a:pt x="1139" y="330"/>
                      <a:pt x="1324" y="330"/>
                    </a:cubicBezTo>
                    <a:cubicBezTo>
                      <a:pt x="1342" y="330"/>
                      <a:pt x="1357" y="332"/>
                      <a:pt x="1367" y="337"/>
                    </a:cubicBezTo>
                    <a:cubicBezTo>
                      <a:pt x="1554" y="423"/>
                      <a:pt x="1697" y="667"/>
                      <a:pt x="1811" y="782"/>
                    </a:cubicBezTo>
                    <a:cubicBezTo>
                      <a:pt x="1840" y="810"/>
                      <a:pt x="1874" y="823"/>
                      <a:pt x="1908" y="823"/>
                    </a:cubicBezTo>
                    <a:cubicBezTo>
                      <a:pt x="1994" y="823"/>
                      <a:pt x="2079" y="745"/>
                      <a:pt x="2069" y="652"/>
                    </a:cubicBezTo>
                    <a:cubicBezTo>
                      <a:pt x="1976" y="375"/>
                      <a:pt x="1628" y="0"/>
                      <a:pt x="1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5"/>
              <p:cNvSpPr/>
              <p:nvPr/>
            </p:nvSpPr>
            <p:spPr>
              <a:xfrm>
                <a:off x="7613542" y="2004955"/>
                <a:ext cx="98899" cy="63918"/>
              </a:xfrm>
              <a:custGeom>
                <a:avLst/>
                <a:gdLst/>
                <a:ahLst/>
                <a:cxnLst/>
                <a:rect l="l" t="t" r="r" b="b"/>
                <a:pathLst>
                  <a:path w="2389" h="1544" extrusionOk="0">
                    <a:moveTo>
                      <a:pt x="1162" y="1"/>
                    </a:moveTo>
                    <a:cubicBezTo>
                      <a:pt x="1031" y="1"/>
                      <a:pt x="900" y="52"/>
                      <a:pt x="774" y="179"/>
                    </a:cubicBezTo>
                    <a:cubicBezTo>
                      <a:pt x="415" y="551"/>
                      <a:pt x="43" y="952"/>
                      <a:pt x="0" y="1367"/>
                    </a:cubicBezTo>
                    <a:cubicBezTo>
                      <a:pt x="24" y="1448"/>
                      <a:pt x="99" y="1493"/>
                      <a:pt x="170" y="1493"/>
                    </a:cubicBezTo>
                    <a:cubicBezTo>
                      <a:pt x="224" y="1493"/>
                      <a:pt x="276" y="1466"/>
                      <a:pt x="301" y="1411"/>
                    </a:cubicBezTo>
                    <a:cubicBezTo>
                      <a:pt x="412" y="1007"/>
                      <a:pt x="1049" y="362"/>
                      <a:pt x="1152" y="362"/>
                    </a:cubicBezTo>
                    <a:cubicBezTo>
                      <a:pt x="1155" y="362"/>
                      <a:pt x="1158" y="363"/>
                      <a:pt x="1160" y="364"/>
                    </a:cubicBezTo>
                    <a:cubicBezTo>
                      <a:pt x="1389" y="408"/>
                      <a:pt x="1662" y="723"/>
                      <a:pt x="1733" y="981"/>
                    </a:cubicBezTo>
                    <a:cubicBezTo>
                      <a:pt x="1848" y="1239"/>
                      <a:pt x="1748" y="1281"/>
                      <a:pt x="1863" y="1497"/>
                    </a:cubicBezTo>
                    <a:cubicBezTo>
                      <a:pt x="1928" y="1529"/>
                      <a:pt x="1982" y="1543"/>
                      <a:pt x="2026" y="1543"/>
                    </a:cubicBezTo>
                    <a:cubicBezTo>
                      <a:pt x="2389" y="1543"/>
                      <a:pt x="2025" y="533"/>
                      <a:pt x="1834" y="379"/>
                    </a:cubicBezTo>
                    <a:cubicBezTo>
                      <a:pt x="1639" y="175"/>
                      <a:pt x="1402" y="1"/>
                      <a:pt x="1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5"/>
              <p:cNvSpPr/>
              <p:nvPr/>
            </p:nvSpPr>
            <p:spPr>
              <a:xfrm>
                <a:off x="7683877" y="2162680"/>
                <a:ext cx="102376" cy="59488"/>
              </a:xfrm>
              <a:custGeom>
                <a:avLst/>
                <a:gdLst/>
                <a:ahLst/>
                <a:cxnLst/>
                <a:rect l="l" t="t" r="r" b="b"/>
                <a:pathLst>
                  <a:path w="2473" h="1437" extrusionOk="0">
                    <a:moveTo>
                      <a:pt x="1727" y="0"/>
                    </a:moveTo>
                    <a:cubicBezTo>
                      <a:pt x="1490" y="0"/>
                      <a:pt x="1227" y="114"/>
                      <a:pt x="995" y="279"/>
                    </a:cubicBezTo>
                    <a:cubicBezTo>
                      <a:pt x="665" y="480"/>
                      <a:pt x="278" y="680"/>
                      <a:pt x="34" y="982"/>
                    </a:cubicBezTo>
                    <a:cubicBezTo>
                      <a:pt x="1" y="1095"/>
                      <a:pt x="101" y="1208"/>
                      <a:pt x="208" y="1208"/>
                    </a:cubicBezTo>
                    <a:cubicBezTo>
                      <a:pt x="236" y="1208"/>
                      <a:pt x="265" y="1200"/>
                      <a:pt x="292" y="1182"/>
                    </a:cubicBezTo>
                    <a:cubicBezTo>
                      <a:pt x="792" y="810"/>
                      <a:pt x="1395" y="374"/>
                      <a:pt x="1719" y="374"/>
                    </a:cubicBezTo>
                    <a:cubicBezTo>
                      <a:pt x="1832" y="374"/>
                      <a:pt x="1911" y="427"/>
                      <a:pt x="1940" y="552"/>
                    </a:cubicBezTo>
                    <a:cubicBezTo>
                      <a:pt x="1969" y="623"/>
                      <a:pt x="2040" y="839"/>
                      <a:pt x="2026" y="1010"/>
                    </a:cubicBezTo>
                    <a:cubicBezTo>
                      <a:pt x="2040" y="1053"/>
                      <a:pt x="1940" y="1167"/>
                      <a:pt x="2011" y="1326"/>
                    </a:cubicBezTo>
                    <a:cubicBezTo>
                      <a:pt x="2089" y="1403"/>
                      <a:pt x="2154" y="1436"/>
                      <a:pt x="2209" y="1436"/>
                    </a:cubicBezTo>
                    <a:cubicBezTo>
                      <a:pt x="2455" y="1436"/>
                      <a:pt x="2472" y="763"/>
                      <a:pt x="2355" y="552"/>
                    </a:cubicBezTo>
                    <a:cubicBezTo>
                      <a:pt x="2240" y="152"/>
                      <a:pt x="2001"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5"/>
              <p:cNvSpPr/>
              <p:nvPr/>
            </p:nvSpPr>
            <p:spPr>
              <a:xfrm>
                <a:off x="7789441" y="2018658"/>
                <a:ext cx="87763" cy="56052"/>
              </a:xfrm>
              <a:custGeom>
                <a:avLst/>
                <a:gdLst/>
                <a:ahLst/>
                <a:cxnLst/>
                <a:rect l="l" t="t" r="r" b="b"/>
                <a:pathLst>
                  <a:path w="2120" h="1354" extrusionOk="0">
                    <a:moveTo>
                      <a:pt x="1363" y="0"/>
                    </a:moveTo>
                    <a:cubicBezTo>
                      <a:pt x="1290" y="0"/>
                      <a:pt x="1218" y="8"/>
                      <a:pt x="1152" y="20"/>
                    </a:cubicBezTo>
                    <a:cubicBezTo>
                      <a:pt x="794" y="91"/>
                      <a:pt x="407" y="191"/>
                      <a:pt x="107" y="406"/>
                    </a:cubicBezTo>
                    <a:cubicBezTo>
                      <a:pt x="0" y="535"/>
                      <a:pt x="116" y="722"/>
                      <a:pt x="256" y="722"/>
                    </a:cubicBezTo>
                    <a:cubicBezTo>
                      <a:pt x="287" y="722"/>
                      <a:pt x="318" y="713"/>
                      <a:pt x="349" y="692"/>
                    </a:cubicBezTo>
                    <a:cubicBezTo>
                      <a:pt x="677" y="524"/>
                      <a:pt x="1156" y="390"/>
                      <a:pt x="1393" y="390"/>
                    </a:cubicBezTo>
                    <a:cubicBezTo>
                      <a:pt x="1457" y="390"/>
                      <a:pt x="1503" y="399"/>
                      <a:pt x="1524" y="421"/>
                    </a:cubicBezTo>
                    <a:cubicBezTo>
                      <a:pt x="1568" y="492"/>
                      <a:pt x="1582" y="578"/>
                      <a:pt x="1596" y="679"/>
                    </a:cubicBezTo>
                    <a:cubicBezTo>
                      <a:pt x="1654" y="893"/>
                      <a:pt x="1467" y="1223"/>
                      <a:pt x="1696" y="1338"/>
                    </a:cubicBezTo>
                    <a:cubicBezTo>
                      <a:pt x="1726" y="1348"/>
                      <a:pt x="1754" y="1353"/>
                      <a:pt x="1778" y="1353"/>
                    </a:cubicBezTo>
                    <a:cubicBezTo>
                      <a:pt x="2120" y="1353"/>
                      <a:pt x="1974" y="407"/>
                      <a:pt x="1854" y="220"/>
                    </a:cubicBezTo>
                    <a:cubicBezTo>
                      <a:pt x="1750" y="53"/>
                      <a:pt x="1555" y="0"/>
                      <a:pt x="1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5"/>
              <p:cNvSpPr/>
              <p:nvPr/>
            </p:nvSpPr>
            <p:spPr>
              <a:xfrm>
                <a:off x="7574753" y="1909327"/>
                <a:ext cx="88011" cy="40611"/>
              </a:xfrm>
              <a:custGeom>
                <a:avLst/>
                <a:gdLst/>
                <a:ahLst/>
                <a:cxnLst/>
                <a:rect l="l" t="t" r="r" b="b"/>
                <a:pathLst>
                  <a:path w="2126" h="981" extrusionOk="0">
                    <a:moveTo>
                      <a:pt x="1785" y="1"/>
                    </a:moveTo>
                    <a:cubicBezTo>
                      <a:pt x="1631" y="1"/>
                      <a:pt x="1465" y="63"/>
                      <a:pt x="1323" y="82"/>
                    </a:cubicBezTo>
                    <a:cubicBezTo>
                      <a:pt x="865" y="225"/>
                      <a:pt x="336" y="382"/>
                      <a:pt x="34" y="741"/>
                    </a:cubicBezTo>
                    <a:cubicBezTo>
                      <a:pt x="0" y="865"/>
                      <a:pt x="101" y="981"/>
                      <a:pt x="209" y="981"/>
                    </a:cubicBezTo>
                    <a:cubicBezTo>
                      <a:pt x="237" y="981"/>
                      <a:pt x="265" y="973"/>
                      <a:pt x="292" y="955"/>
                    </a:cubicBezTo>
                    <a:cubicBezTo>
                      <a:pt x="779" y="611"/>
                      <a:pt x="1367" y="382"/>
                      <a:pt x="1883" y="382"/>
                    </a:cubicBezTo>
                    <a:cubicBezTo>
                      <a:pt x="2040" y="382"/>
                      <a:pt x="2126" y="168"/>
                      <a:pt x="2011" y="67"/>
                    </a:cubicBezTo>
                    <a:cubicBezTo>
                      <a:pt x="1942" y="18"/>
                      <a:pt x="1865" y="1"/>
                      <a:pt x="1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5"/>
              <p:cNvSpPr/>
              <p:nvPr/>
            </p:nvSpPr>
            <p:spPr>
              <a:xfrm>
                <a:off x="7628694" y="2311835"/>
                <a:ext cx="114754" cy="40611"/>
              </a:xfrm>
              <a:custGeom>
                <a:avLst/>
                <a:gdLst/>
                <a:ahLst/>
                <a:cxnLst/>
                <a:rect l="l" t="t" r="r" b="b"/>
                <a:pathLst>
                  <a:path w="2772" h="981" extrusionOk="0">
                    <a:moveTo>
                      <a:pt x="1969" y="0"/>
                    </a:moveTo>
                    <a:lnTo>
                      <a:pt x="1969" y="0"/>
                    </a:lnTo>
                    <a:cubicBezTo>
                      <a:pt x="1482" y="229"/>
                      <a:pt x="1181" y="401"/>
                      <a:pt x="637" y="516"/>
                    </a:cubicBezTo>
                    <a:lnTo>
                      <a:pt x="608" y="516"/>
                    </a:lnTo>
                    <a:cubicBezTo>
                      <a:pt x="594" y="516"/>
                      <a:pt x="594" y="502"/>
                      <a:pt x="580" y="487"/>
                    </a:cubicBezTo>
                    <a:cubicBezTo>
                      <a:pt x="543" y="474"/>
                      <a:pt x="499" y="467"/>
                      <a:pt x="453" y="467"/>
                    </a:cubicBezTo>
                    <a:cubicBezTo>
                      <a:pt x="355" y="467"/>
                      <a:pt x="247" y="496"/>
                      <a:pt x="179" y="544"/>
                    </a:cubicBezTo>
                    <a:cubicBezTo>
                      <a:pt x="135" y="573"/>
                      <a:pt x="121" y="617"/>
                      <a:pt x="121" y="659"/>
                    </a:cubicBezTo>
                    <a:cubicBezTo>
                      <a:pt x="106" y="674"/>
                      <a:pt x="93" y="674"/>
                      <a:pt x="78" y="688"/>
                    </a:cubicBezTo>
                    <a:cubicBezTo>
                      <a:pt x="0" y="817"/>
                      <a:pt x="109" y="981"/>
                      <a:pt x="235" y="981"/>
                    </a:cubicBezTo>
                    <a:cubicBezTo>
                      <a:pt x="250" y="981"/>
                      <a:pt x="264" y="979"/>
                      <a:pt x="278" y="974"/>
                    </a:cubicBezTo>
                    <a:cubicBezTo>
                      <a:pt x="536" y="946"/>
                      <a:pt x="2771" y="359"/>
                      <a:pt x="1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5"/>
              <p:cNvSpPr/>
              <p:nvPr/>
            </p:nvSpPr>
            <p:spPr>
              <a:xfrm>
                <a:off x="7814320" y="2204698"/>
                <a:ext cx="61392" cy="88259"/>
              </a:xfrm>
              <a:custGeom>
                <a:avLst/>
                <a:gdLst/>
                <a:ahLst/>
                <a:cxnLst/>
                <a:rect l="l" t="t" r="r" b="b"/>
                <a:pathLst>
                  <a:path w="1483" h="2132" extrusionOk="0">
                    <a:moveTo>
                      <a:pt x="1207" y="0"/>
                    </a:moveTo>
                    <a:cubicBezTo>
                      <a:pt x="1090" y="0"/>
                      <a:pt x="997" y="102"/>
                      <a:pt x="1009" y="225"/>
                    </a:cubicBezTo>
                    <a:cubicBezTo>
                      <a:pt x="1009" y="238"/>
                      <a:pt x="995" y="253"/>
                      <a:pt x="995" y="267"/>
                    </a:cubicBezTo>
                    <a:lnTo>
                      <a:pt x="995" y="311"/>
                    </a:lnTo>
                    <a:cubicBezTo>
                      <a:pt x="923" y="697"/>
                      <a:pt x="895" y="826"/>
                      <a:pt x="680" y="1127"/>
                    </a:cubicBezTo>
                    <a:cubicBezTo>
                      <a:pt x="579" y="1314"/>
                      <a:pt x="293" y="1585"/>
                      <a:pt x="64" y="1858"/>
                    </a:cubicBezTo>
                    <a:cubicBezTo>
                      <a:pt x="0" y="1995"/>
                      <a:pt x="131" y="2132"/>
                      <a:pt x="262" y="2132"/>
                    </a:cubicBezTo>
                    <a:cubicBezTo>
                      <a:pt x="309" y="2132"/>
                      <a:pt x="356" y="2114"/>
                      <a:pt x="394" y="2072"/>
                    </a:cubicBezTo>
                    <a:cubicBezTo>
                      <a:pt x="866" y="1614"/>
                      <a:pt x="1339" y="1056"/>
                      <a:pt x="1397" y="353"/>
                    </a:cubicBezTo>
                    <a:cubicBezTo>
                      <a:pt x="1410" y="225"/>
                      <a:pt x="1483" y="110"/>
                      <a:pt x="1267" y="9"/>
                    </a:cubicBezTo>
                    <a:cubicBezTo>
                      <a:pt x="1247" y="3"/>
                      <a:pt x="1226"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7" name="Google Shape;3337;p75"/>
          <p:cNvGrpSpPr/>
          <p:nvPr/>
        </p:nvGrpSpPr>
        <p:grpSpPr>
          <a:xfrm rot="-175942">
            <a:off x="6837891" y="1166274"/>
            <a:ext cx="379121" cy="607115"/>
            <a:chOff x="7734052" y="1174159"/>
            <a:chExt cx="657449" cy="712316"/>
          </a:xfrm>
        </p:grpSpPr>
        <p:grpSp>
          <p:nvGrpSpPr>
            <p:cNvPr id="3338" name="Google Shape;3338;p75"/>
            <p:cNvGrpSpPr/>
            <p:nvPr/>
          </p:nvGrpSpPr>
          <p:grpSpPr>
            <a:xfrm>
              <a:off x="7734052" y="1174159"/>
              <a:ext cx="657449" cy="657282"/>
              <a:chOff x="6971958" y="789872"/>
              <a:chExt cx="593312" cy="593161"/>
            </a:xfrm>
          </p:grpSpPr>
          <p:sp>
            <p:nvSpPr>
              <p:cNvPr id="3339" name="Google Shape;3339;p75"/>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5"/>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5"/>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75"/>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5"/>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5"/>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5" name="Google Shape;3345;p75"/>
          <p:cNvSpPr/>
          <p:nvPr/>
        </p:nvSpPr>
        <p:spPr>
          <a:xfrm rot="-2279023">
            <a:off x="5226356" y="2737458"/>
            <a:ext cx="516829" cy="383171"/>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5"/>
          <p:cNvSpPr/>
          <p:nvPr/>
        </p:nvSpPr>
        <p:spPr>
          <a:xfrm rot="18803235">
            <a:off x="4637928" y="2018377"/>
            <a:ext cx="341372" cy="776294"/>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5"/>
          <p:cNvSpPr/>
          <p:nvPr/>
        </p:nvSpPr>
        <p:spPr>
          <a:xfrm rot="-1713644">
            <a:off x="7781016" y="2172297"/>
            <a:ext cx="534682" cy="140185"/>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68;p41">
            <a:extLst>
              <a:ext uri="{FF2B5EF4-FFF2-40B4-BE49-F238E27FC236}">
                <a16:creationId xmlns:a16="http://schemas.microsoft.com/office/drawing/2014/main" id="{FA3F0BEF-92D7-4549-A62C-3AEEA4478BF0}"/>
              </a:ext>
            </a:extLst>
          </p:cNvPr>
          <p:cNvSpPr/>
          <p:nvPr/>
        </p:nvSpPr>
        <p:spPr>
          <a:xfrm>
            <a:off x="6960741" y="-644599"/>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4"/>
          <p:cNvSpPr txBox="1">
            <a:spLocks noGrp="1"/>
          </p:cNvSpPr>
          <p:nvPr>
            <p:ph type="title"/>
          </p:nvPr>
        </p:nvSpPr>
        <p:spPr>
          <a:xfrm>
            <a:off x="1209953" y="1485508"/>
            <a:ext cx="6859476"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500" dirty="0"/>
              <a:t>ẢNH HƯỞNG LẪN NHAU GIỮA CÁC SINH VẬT</a:t>
            </a:r>
            <a:endParaRPr lang="vi-VN" sz="5500" dirty="0"/>
          </a:p>
        </p:txBody>
      </p:sp>
      <p:grpSp>
        <p:nvGrpSpPr>
          <p:cNvPr id="1173" name="Google Shape;1173;p44"/>
          <p:cNvGrpSpPr/>
          <p:nvPr/>
        </p:nvGrpSpPr>
        <p:grpSpPr>
          <a:xfrm>
            <a:off x="7148307" y="2880822"/>
            <a:ext cx="1157526" cy="1657560"/>
            <a:chOff x="6444596" y="1879477"/>
            <a:chExt cx="1910109" cy="2735247"/>
          </a:xfrm>
        </p:grpSpPr>
        <p:sp>
          <p:nvSpPr>
            <p:cNvPr id="1174" name="Google Shape;1174;p44"/>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44"/>
            <p:cNvGrpSpPr/>
            <p:nvPr/>
          </p:nvGrpSpPr>
          <p:grpSpPr>
            <a:xfrm>
              <a:off x="6651313" y="2092759"/>
              <a:ext cx="1536688" cy="1841237"/>
              <a:chOff x="6651313" y="2092759"/>
              <a:chExt cx="1536688" cy="1841237"/>
            </a:xfrm>
          </p:grpSpPr>
          <p:sp>
            <p:nvSpPr>
              <p:cNvPr id="1187" name="Google Shape;1187;p44"/>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44"/>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44"/>
          <p:cNvGrpSpPr/>
          <p:nvPr/>
        </p:nvGrpSpPr>
        <p:grpSpPr>
          <a:xfrm flipH="1">
            <a:off x="4379577" y="4132889"/>
            <a:ext cx="384843" cy="482015"/>
            <a:chOff x="7170450" y="2903900"/>
            <a:chExt cx="640872" cy="1361625"/>
          </a:xfrm>
        </p:grpSpPr>
        <p:sp>
          <p:nvSpPr>
            <p:cNvPr id="1201" name="Google Shape;1201;p4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44"/>
          <p:cNvGrpSpPr/>
          <p:nvPr/>
        </p:nvGrpSpPr>
        <p:grpSpPr>
          <a:xfrm>
            <a:off x="1386149" y="3337819"/>
            <a:ext cx="412458" cy="515393"/>
            <a:chOff x="1011074" y="2896541"/>
            <a:chExt cx="480776" cy="600761"/>
          </a:xfrm>
        </p:grpSpPr>
        <p:sp>
          <p:nvSpPr>
            <p:cNvPr id="1206" name="Google Shape;1206;p44"/>
            <p:cNvSpPr/>
            <p:nvPr/>
          </p:nvSpPr>
          <p:spPr>
            <a:xfrm flipH="1">
              <a:off x="1011074" y="2896541"/>
              <a:ext cx="148276" cy="600761"/>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flipH="1">
              <a:off x="1239875" y="3094626"/>
              <a:ext cx="99386"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flipH="1">
              <a:off x="1392472" y="2995590"/>
              <a:ext cx="99378"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44"/>
          <p:cNvGrpSpPr/>
          <p:nvPr/>
        </p:nvGrpSpPr>
        <p:grpSpPr>
          <a:xfrm flipH="1">
            <a:off x="462798" y="1842486"/>
            <a:ext cx="1253040" cy="1089186"/>
            <a:chOff x="1583250" y="1593800"/>
            <a:chExt cx="1469325" cy="1277188"/>
          </a:xfrm>
        </p:grpSpPr>
        <p:sp>
          <p:nvSpPr>
            <p:cNvPr id="1210" name="Google Shape;1210;p4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44"/>
          <p:cNvSpPr/>
          <p:nvPr/>
        </p:nvSpPr>
        <p:spPr>
          <a:xfrm>
            <a:off x="5324125" y="377457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rot="-4096367" flipH="1">
            <a:off x="7930812" y="2290052"/>
            <a:ext cx="871213" cy="29698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44"/>
          <p:cNvGrpSpPr/>
          <p:nvPr/>
        </p:nvGrpSpPr>
        <p:grpSpPr>
          <a:xfrm rot="663864" flipH="1">
            <a:off x="1302630" y="4024563"/>
            <a:ext cx="450230" cy="560694"/>
            <a:chOff x="1021924" y="3691123"/>
            <a:chExt cx="855491" cy="1065386"/>
          </a:xfrm>
        </p:grpSpPr>
        <p:sp>
          <p:nvSpPr>
            <p:cNvPr id="1220" name="Google Shape;1220;p44"/>
            <p:cNvSpPr/>
            <p:nvPr/>
          </p:nvSpPr>
          <p:spPr>
            <a:xfrm>
              <a:off x="1021924" y="3691123"/>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1028148" y="3703096"/>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329A11E3-8DC7-4712-A76B-4944E3EC8FC5}"/>
              </a:ext>
            </a:extLst>
          </p:cNvPr>
          <p:cNvSpPr>
            <a:spLocks noGrp="1"/>
          </p:cNvSpPr>
          <p:nvPr>
            <p:ph type="subTitle" idx="1"/>
          </p:nvPr>
        </p:nvSpPr>
        <p:spPr>
          <a:xfrm>
            <a:off x="2440967" y="684508"/>
            <a:ext cx="4440300" cy="801000"/>
          </a:xfrm>
        </p:spPr>
        <p:txBody>
          <a:bodyPr/>
          <a:lstStyle/>
          <a:p>
            <a:r>
              <a:rPr lang="en-US" sz="4400" b="1" dirty="0" err="1" smtClean="0">
                <a:latin typeface="+mn-lt"/>
              </a:rPr>
              <a:t>Tiết</a:t>
            </a:r>
            <a:r>
              <a:rPr lang="en-US" sz="4400" b="1" dirty="0" smtClean="0">
                <a:latin typeface="+mn-lt"/>
              </a:rPr>
              <a:t> </a:t>
            </a:r>
            <a:r>
              <a:rPr lang="en-US" sz="4400" b="1" dirty="0" smtClean="0">
                <a:latin typeface="+mn-lt"/>
              </a:rPr>
              <a:t>44 </a:t>
            </a:r>
            <a:r>
              <a:rPr lang="en-US" sz="4400" b="1" dirty="0" smtClean="0">
                <a:latin typeface="+mn-lt"/>
              </a:rPr>
              <a:t>- </a:t>
            </a:r>
            <a:r>
              <a:rPr lang="en-US" sz="4400" b="1" dirty="0" err="1" smtClean="0">
                <a:latin typeface="+mn-lt"/>
              </a:rPr>
              <a:t>Bài</a:t>
            </a:r>
            <a:r>
              <a:rPr lang="en-US" sz="4400" b="1" dirty="0" smtClean="0">
                <a:latin typeface="+mn-lt"/>
              </a:rPr>
              <a:t> </a:t>
            </a:r>
            <a:r>
              <a:rPr lang="en-US" sz="4400" b="1" dirty="0">
                <a:latin typeface="+mn-lt"/>
              </a:rPr>
              <a:t>44</a:t>
            </a:r>
            <a:r>
              <a:rPr lang="en-US" sz="4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171"/>
                                        </p:tgtEl>
                                        <p:attrNameLst>
                                          <p:attrName>style.visibility</p:attrName>
                                        </p:attrNameLst>
                                      </p:cBhvr>
                                      <p:to>
                                        <p:strVal val="visible"/>
                                      </p:to>
                                    </p:set>
                                    <p:animEffect transition="in" filter="wipe(left)">
                                      <p:cBhvr>
                                        <p:cTn id="7" dur="500"/>
                                        <p:tgtEl>
                                          <p:spTgt spid="1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43"/>
          <p:cNvSpPr/>
          <p:nvPr/>
        </p:nvSpPr>
        <p:spPr>
          <a:xfrm>
            <a:off x="6407240" y="143352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3"/>
          <p:cNvSpPr/>
          <p:nvPr/>
        </p:nvSpPr>
        <p:spPr>
          <a:xfrm>
            <a:off x="1426014" y="143352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3"/>
          <p:cNvSpPr txBox="1">
            <a:spLocks noGrp="1"/>
          </p:cNvSpPr>
          <p:nvPr>
            <p:ph type="title"/>
          </p:nvPr>
        </p:nvSpPr>
        <p:spPr>
          <a:xfrm>
            <a:off x="734341" y="320725"/>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NỘI DUNG BÀI HỌC</a:t>
            </a:r>
          </a:p>
        </p:txBody>
      </p:sp>
      <p:sp>
        <p:nvSpPr>
          <p:cNvPr id="981" name="Google Shape;981;p43"/>
          <p:cNvSpPr txBox="1">
            <a:spLocks noGrp="1"/>
          </p:cNvSpPr>
          <p:nvPr>
            <p:ph type="title" idx="2"/>
          </p:nvPr>
        </p:nvSpPr>
        <p:spPr>
          <a:xfrm>
            <a:off x="866562" y="2949289"/>
            <a:ext cx="2225223" cy="484800"/>
          </a:xfrm>
          <a:prstGeom prst="rect">
            <a:avLst/>
          </a:prstGeom>
        </p:spPr>
        <p:txBody>
          <a:bodyPr spcFirstLastPara="1" wrap="square" lIns="91425" tIns="91425" rIns="91425" bIns="91425" anchor="ctr" anchorCtr="0">
            <a:noAutofit/>
          </a:bodyPr>
          <a:lstStyle/>
          <a:p>
            <a:pPr lvl="0"/>
            <a:r>
              <a:rPr lang="en-US" dirty="0">
                <a:solidFill>
                  <a:schemeClr val="accent2"/>
                </a:solidFill>
              </a:rPr>
              <a:t>MỐI QUAN HỆ CÙNG LOÀI</a:t>
            </a:r>
            <a:endParaRPr dirty="0">
              <a:solidFill>
                <a:schemeClr val="accent2"/>
              </a:solidFill>
            </a:endParaRPr>
          </a:p>
        </p:txBody>
      </p:sp>
      <p:sp>
        <p:nvSpPr>
          <p:cNvPr id="983" name="Google Shape;983;p43"/>
          <p:cNvSpPr txBox="1">
            <a:spLocks noGrp="1"/>
          </p:cNvSpPr>
          <p:nvPr>
            <p:ph type="title" idx="3"/>
          </p:nvPr>
        </p:nvSpPr>
        <p:spPr>
          <a:xfrm>
            <a:off x="5796754" y="2936576"/>
            <a:ext cx="2464430" cy="484800"/>
          </a:xfrm>
          <a:prstGeom prst="rect">
            <a:avLst/>
          </a:prstGeom>
        </p:spPr>
        <p:txBody>
          <a:bodyPr spcFirstLastPara="1" wrap="square" lIns="91425" tIns="91425" rIns="91425" bIns="91425" anchor="ctr" anchorCtr="0">
            <a:noAutofit/>
          </a:bodyPr>
          <a:lstStyle/>
          <a:p>
            <a:pPr lvl="0"/>
            <a:r>
              <a:rPr lang="en-US" dirty="0">
                <a:solidFill>
                  <a:schemeClr val="accent2"/>
                </a:solidFill>
              </a:rPr>
              <a:t>MỐI QUAN HỆ KHÁC LOÀI</a:t>
            </a:r>
            <a:endParaRPr dirty="0">
              <a:solidFill>
                <a:schemeClr val="accent2"/>
              </a:solidFill>
            </a:endParaRPr>
          </a:p>
        </p:txBody>
      </p:sp>
      <p:sp>
        <p:nvSpPr>
          <p:cNvPr id="987" name="Google Shape;987;p43"/>
          <p:cNvSpPr txBox="1">
            <a:spLocks noGrp="1"/>
          </p:cNvSpPr>
          <p:nvPr>
            <p:ph type="title" idx="7"/>
          </p:nvPr>
        </p:nvSpPr>
        <p:spPr>
          <a:xfrm>
            <a:off x="1710314" y="1656550"/>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988" name="Google Shape;988;p43"/>
          <p:cNvSpPr txBox="1">
            <a:spLocks noGrp="1"/>
          </p:cNvSpPr>
          <p:nvPr>
            <p:ph type="title" idx="8"/>
          </p:nvPr>
        </p:nvSpPr>
        <p:spPr>
          <a:xfrm>
            <a:off x="6738232" y="1656550"/>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1004" name="Google Shape;1004;p43"/>
          <p:cNvGrpSpPr/>
          <p:nvPr/>
        </p:nvGrpSpPr>
        <p:grpSpPr>
          <a:xfrm>
            <a:off x="740827" y="1409175"/>
            <a:ext cx="1028825" cy="1175525"/>
            <a:chOff x="130325" y="1561575"/>
            <a:chExt cx="1028825" cy="1175525"/>
          </a:xfrm>
        </p:grpSpPr>
        <p:sp>
          <p:nvSpPr>
            <p:cNvPr id="1005" name="Google Shape;1005;p43"/>
            <p:cNvSpPr/>
            <p:nvPr/>
          </p:nvSpPr>
          <p:spPr>
            <a:xfrm>
              <a:off x="130325" y="1561575"/>
              <a:ext cx="1028825" cy="1117675"/>
            </a:xfrm>
            <a:custGeom>
              <a:avLst/>
              <a:gdLst/>
              <a:ahLst/>
              <a:cxnLst/>
              <a:rect l="l" t="t" r="r" b="b"/>
              <a:pathLst>
                <a:path w="41153" h="44707" extrusionOk="0">
                  <a:moveTo>
                    <a:pt x="31017" y="0"/>
                  </a:moveTo>
                  <a:cubicBezTo>
                    <a:pt x="30985" y="0"/>
                    <a:pt x="30952" y="9"/>
                    <a:pt x="30925" y="30"/>
                  </a:cubicBezTo>
                  <a:cubicBezTo>
                    <a:pt x="30893" y="30"/>
                    <a:pt x="30860" y="94"/>
                    <a:pt x="30845" y="142"/>
                  </a:cubicBezTo>
                  <a:cubicBezTo>
                    <a:pt x="30764" y="255"/>
                    <a:pt x="30506" y="464"/>
                    <a:pt x="30330" y="610"/>
                  </a:cubicBezTo>
                  <a:cubicBezTo>
                    <a:pt x="29105" y="1576"/>
                    <a:pt x="27881" y="2156"/>
                    <a:pt x="26690" y="3122"/>
                  </a:cubicBezTo>
                  <a:cubicBezTo>
                    <a:pt x="25996" y="3734"/>
                    <a:pt x="25288" y="4346"/>
                    <a:pt x="24708" y="5070"/>
                  </a:cubicBezTo>
                  <a:cubicBezTo>
                    <a:pt x="24225" y="5747"/>
                    <a:pt x="23790" y="6488"/>
                    <a:pt x="23533" y="7278"/>
                  </a:cubicBezTo>
                  <a:cubicBezTo>
                    <a:pt x="23243" y="8195"/>
                    <a:pt x="23275" y="9161"/>
                    <a:pt x="23258" y="10112"/>
                  </a:cubicBezTo>
                  <a:cubicBezTo>
                    <a:pt x="23323" y="11481"/>
                    <a:pt x="23533" y="13059"/>
                    <a:pt x="23452" y="14283"/>
                  </a:cubicBezTo>
                  <a:cubicBezTo>
                    <a:pt x="23404" y="14895"/>
                    <a:pt x="23243" y="15862"/>
                    <a:pt x="23162" y="16297"/>
                  </a:cubicBezTo>
                  <a:cubicBezTo>
                    <a:pt x="23146" y="16329"/>
                    <a:pt x="23146" y="16377"/>
                    <a:pt x="23129" y="16409"/>
                  </a:cubicBezTo>
                  <a:cubicBezTo>
                    <a:pt x="22985" y="15234"/>
                    <a:pt x="22953" y="13591"/>
                    <a:pt x="22517" y="12447"/>
                  </a:cubicBezTo>
                  <a:cubicBezTo>
                    <a:pt x="22083" y="11433"/>
                    <a:pt x="21680" y="10370"/>
                    <a:pt x="20891" y="9565"/>
                  </a:cubicBezTo>
                  <a:cubicBezTo>
                    <a:pt x="20069" y="8469"/>
                    <a:pt x="19167" y="7696"/>
                    <a:pt x="18024" y="6874"/>
                  </a:cubicBezTo>
                  <a:cubicBezTo>
                    <a:pt x="17412" y="6537"/>
                    <a:pt x="16543" y="5989"/>
                    <a:pt x="16027" y="5860"/>
                  </a:cubicBezTo>
                  <a:cubicBezTo>
                    <a:pt x="15415" y="5747"/>
                    <a:pt x="14883" y="5409"/>
                    <a:pt x="14191" y="5296"/>
                  </a:cubicBezTo>
                  <a:cubicBezTo>
                    <a:pt x="13129" y="5220"/>
                    <a:pt x="12039" y="4907"/>
                    <a:pt x="11059" y="4907"/>
                  </a:cubicBezTo>
                  <a:cubicBezTo>
                    <a:pt x="11013" y="4907"/>
                    <a:pt x="10967" y="4908"/>
                    <a:pt x="10921" y="4909"/>
                  </a:cubicBezTo>
                  <a:cubicBezTo>
                    <a:pt x="10461" y="4909"/>
                    <a:pt x="10013" y="4745"/>
                    <a:pt x="9554" y="4745"/>
                  </a:cubicBezTo>
                  <a:cubicBezTo>
                    <a:pt x="9516" y="4745"/>
                    <a:pt x="9478" y="4746"/>
                    <a:pt x="9439" y="4748"/>
                  </a:cubicBezTo>
                  <a:cubicBezTo>
                    <a:pt x="9198" y="4813"/>
                    <a:pt x="9327" y="5103"/>
                    <a:pt x="9327" y="5280"/>
                  </a:cubicBezTo>
                  <a:cubicBezTo>
                    <a:pt x="9424" y="5747"/>
                    <a:pt x="9552" y="6005"/>
                    <a:pt x="9617" y="6440"/>
                  </a:cubicBezTo>
                  <a:cubicBezTo>
                    <a:pt x="9649" y="6923"/>
                    <a:pt x="9697" y="7729"/>
                    <a:pt x="9746" y="8098"/>
                  </a:cubicBezTo>
                  <a:cubicBezTo>
                    <a:pt x="9746" y="9371"/>
                    <a:pt x="9488" y="10467"/>
                    <a:pt x="9181" y="11771"/>
                  </a:cubicBezTo>
                  <a:cubicBezTo>
                    <a:pt x="9085" y="12705"/>
                    <a:pt x="8940" y="13639"/>
                    <a:pt x="9101" y="14573"/>
                  </a:cubicBezTo>
                  <a:cubicBezTo>
                    <a:pt x="9246" y="15556"/>
                    <a:pt x="9600" y="16602"/>
                    <a:pt x="10116" y="17425"/>
                  </a:cubicBezTo>
                  <a:cubicBezTo>
                    <a:pt x="10373" y="17923"/>
                    <a:pt x="10728" y="18359"/>
                    <a:pt x="11146" y="18728"/>
                  </a:cubicBezTo>
                  <a:cubicBezTo>
                    <a:pt x="10470" y="18423"/>
                    <a:pt x="9793" y="18423"/>
                    <a:pt x="9053" y="18423"/>
                  </a:cubicBezTo>
                  <a:cubicBezTo>
                    <a:pt x="8992" y="18425"/>
                    <a:pt x="8931" y="18426"/>
                    <a:pt x="8871" y="18426"/>
                  </a:cubicBezTo>
                  <a:cubicBezTo>
                    <a:pt x="8496" y="18426"/>
                    <a:pt x="8120" y="18391"/>
                    <a:pt x="7732" y="18391"/>
                  </a:cubicBezTo>
                  <a:cubicBezTo>
                    <a:pt x="7216" y="18423"/>
                    <a:pt x="6701" y="18488"/>
                    <a:pt x="6186" y="18488"/>
                  </a:cubicBezTo>
                  <a:cubicBezTo>
                    <a:pt x="5912" y="18503"/>
                    <a:pt x="5413" y="18552"/>
                    <a:pt x="5526" y="18922"/>
                  </a:cubicBezTo>
                  <a:cubicBezTo>
                    <a:pt x="5719" y="19405"/>
                    <a:pt x="5977" y="19873"/>
                    <a:pt x="6267" y="20324"/>
                  </a:cubicBezTo>
                  <a:cubicBezTo>
                    <a:pt x="6765" y="21080"/>
                    <a:pt x="7216" y="22175"/>
                    <a:pt x="8054" y="22819"/>
                  </a:cubicBezTo>
                  <a:cubicBezTo>
                    <a:pt x="8618" y="23238"/>
                    <a:pt x="9295" y="23545"/>
                    <a:pt x="9971" y="23754"/>
                  </a:cubicBezTo>
                  <a:cubicBezTo>
                    <a:pt x="10970" y="24011"/>
                    <a:pt x="11791" y="24108"/>
                    <a:pt x="12693" y="24415"/>
                  </a:cubicBezTo>
                  <a:cubicBezTo>
                    <a:pt x="13064" y="24527"/>
                    <a:pt x="13225" y="24527"/>
                    <a:pt x="13530" y="24672"/>
                  </a:cubicBezTo>
                  <a:cubicBezTo>
                    <a:pt x="13691" y="24769"/>
                    <a:pt x="13884" y="24866"/>
                    <a:pt x="14078" y="24962"/>
                  </a:cubicBezTo>
                  <a:cubicBezTo>
                    <a:pt x="13401" y="24898"/>
                    <a:pt x="12725" y="24817"/>
                    <a:pt x="12065" y="24688"/>
                  </a:cubicBezTo>
                  <a:cubicBezTo>
                    <a:pt x="11502" y="24583"/>
                    <a:pt x="10941" y="24436"/>
                    <a:pt x="10370" y="24436"/>
                  </a:cubicBezTo>
                  <a:cubicBezTo>
                    <a:pt x="10238" y="24436"/>
                    <a:pt x="10105" y="24444"/>
                    <a:pt x="9971" y="24462"/>
                  </a:cubicBezTo>
                  <a:cubicBezTo>
                    <a:pt x="8651" y="24623"/>
                    <a:pt x="7281" y="24623"/>
                    <a:pt x="6138" y="25059"/>
                  </a:cubicBezTo>
                  <a:cubicBezTo>
                    <a:pt x="5494" y="25284"/>
                    <a:pt x="4929" y="25671"/>
                    <a:pt x="4398" y="26073"/>
                  </a:cubicBezTo>
                  <a:cubicBezTo>
                    <a:pt x="3496" y="26605"/>
                    <a:pt x="2595" y="27443"/>
                    <a:pt x="1998" y="28070"/>
                  </a:cubicBezTo>
                  <a:cubicBezTo>
                    <a:pt x="1564" y="28424"/>
                    <a:pt x="1242" y="28650"/>
                    <a:pt x="823" y="28731"/>
                  </a:cubicBezTo>
                  <a:cubicBezTo>
                    <a:pt x="581" y="28811"/>
                    <a:pt x="469" y="28811"/>
                    <a:pt x="146" y="28875"/>
                  </a:cubicBezTo>
                  <a:cubicBezTo>
                    <a:pt x="33" y="28924"/>
                    <a:pt x="1" y="29069"/>
                    <a:pt x="65" y="29165"/>
                  </a:cubicBezTo>
                  <a:cubicBezTo>
                    <a:pt x="469" y="29375"/>
                    <a:pt x="758" y="29762"/>
                    <a:pt x="1145" y="30132"/>
                  </a:cubicBezTo>
                  <a:cubicBezTo>
                    <a:pt x="1418" y="30406"/>
                    <a:pt x="1772" y="30583"/>
                    <a:pt x="2047" y="30840"/>
                  </a:cubicBezTo>
                  <a:cubicBezTo>
                    <a:pt x="2272" y="31034"/>
                    <a:pt x="2481" y="31291"/>
                    <a:pt x="2707" y="31598"/>
                  </a:cubicBezTo>
                  <a:cubicBezTo>
                    <a:pt x="3078" y="32000"/>
                    <a:pt x="3480" y="32354"/>
                    <a:pt x="3883" y="32725"/>
                  </a:cubicBezTo>
                  <a:cubicBezTo>
                    <a:pt x="4463" y="33241"/>
                    <a:pt x="5219" y="33482"/>
                    <a:pt x="5912" y="33836"/>
                  </a:cubicBezTo>
                  <a:cubicBezTo>
                    <a:pt x="6508" y="34175"/>
                    <a:pt x="7055" y="34465"/>
                    <a:pt x="7781" y="34738"/>
                  </a:cubicBezTo>
                  <a:cubicBezTo>
                    <a:pt x="8473" y="35077"/>
                    <a:pt x="9327" y="35769"/>
                    <a:pt x="10261" y="35947"/>
                  </a:cubicBezTo>
                  <a:cubicBezTo>
                    <a:pt x="10517" y="35980"/>
                    <a:pt x="10779" y="35996"/>
                    <a:pt x="11042" y="35996"/>
                  </a:cubicBezTo>
                  <a:cubicBezTo>
                    <a:pt x="11540" y="35996"/>
                    <a:pt x="12041" y="35939"/>
                    <a:pt x="12516" y="35833"/>
                  </a:cubicBezTo>
                  <a:cubicBezTo>
                    <a:pt x="13225" y="35543"/>
                    <a:pt x="13981" y="35318"/>
                    <a:pt x="14610" y="34884"/>
                  </a:cubicBezTo>
                  <a:cubicBezTo>
                    <a:pt x="15061" y="34529"/>
                    <a:pt x="15753" y="34287"/>
                    <a:pt x="16397" y="34014"/>
                  </a:cubicBezTo>
                  <a:cubicBezTo>
                    <a:pt x="16719" y="33821"/>
                    <a:pt x="16977" y="33546"/>
                    <a:pt x="17283" y="33321"/>
                  </a:cubicBezTo>
                  <a:cubicBezTo>
                    <a:pt x="17814" y="32887"/>
                    <a:pt x="18379" y="32483"/>
                    <a:pt x="18910" y="32049"/>
                  </a:cubicBezTo>
                  <a:lnTo>
                    <a:pt x="18910" y="32049"/>
                  </a:lnTo>
                  <a:cubicBezTo>
                    <a:pt x="18910" y="32081"/>
                    <a:pt x="18910" y="32097"/>
                    <a:pt x="18894" y="32129"/>
                  </a:cubicBezTo>
                  <a:cubicBezTo>
                    <a:pt x="18877" y="32146"/>
                    <a:pt x="18523" y="32902"/>
                    <a:pt x="18491" y="32919"/>
                  </a:cubicBezTo>
                  <a:cubicBezTo>
                    <a:pt x="18282" y="33241"/>
                    <a:pt x="18024" y="33514"/>
                    <a:pt x="17863" y="33868"/>
                  </a:cubicBezTo>
                  <a:cubicBezTo>
                    <a:pt x="17606" y="34336"/>
                    <a:pt x="17557" y="34884"/>
                    <a:pt x="17396" y="35382"/>
                  </a:cubicBezTo>
                  <a:cubicBezTo>
                    <a:pt x="17138" y="36059"/>
                    <a:pt x="16994" y="37347"/>
                    <a:pt x="17009" y="38266"/>
                  </a:cubicBezTo>
                  <a:cubicBezTo>
                    <a:pt x="17009" y="38975"/>
                    <a:pt x="17090" y="39716"/>
                    <a:pt x="17363" y="40392"/>
                  </a:cubicBezTo>
                  <a:cubicBezTo>
                    <a:pt x="17670" y="41101"/>
                    <a:pt x="18104" y="41745"/>
                    <a:pt x="18540" y="42372"/>
                  </a:cubicBezTo>
                  <a:cubicBezTo>
                    <a:pt x="19232" y="43049"/>
                    <a:pt x="19973" y="43678"/>
                    <a:pt x="20730" y="44273"/>
                  </a:cubicBezTo>
                  <a:cubicBezTo>
                    <a:pt x="21099" y="44579"/>
                    <a:pt x="21334" y="44707"/>
                    <a:pt x="21495" y="44707"/>
                  </a:cubicBezTo>
                  <a:cubicBezTo>
                    <a:pt x="21825" y="44707"/>
                    <a:pt x="21845" y="44167"/>
                    <a:pt x="22083" y="43517"/>
                  </a:cubicBezTo>
                  <a:cubicBezTo>
                    <a:pt x="22373" y="42454"/>
                    <a:pt x="22921" y="41519"/>
                    <a:pt x="23372" y="40633"/>
                  </a:cubicBezTo>
                  <a:cubicBezTo>
                    <a:pt x="24080" y="39297"/>
                    <a:pt x="24692" y="38120"/>
                    <a:pt x="25288" y="36784"/>
                  </a:cubicBezTo>
                  <a:cubicBezTo>
                    <a:pt x="25594" y="36059"/>
                    <a:pt x="25900" y="35335"/>
                    <a:pt x="26078" y="34577"/>
                  </a:cubicBezTo>
                  <a:cubicBezTo>
                    <a:pt x="26157" y="34158"/>
                    <a:pt x="26222" y="33739"/>
                    <a:pt x="26303" y="33321"/>
                  </a:cubicBezTo>
                  <a:cubicBezTo>
                    <a:pt x="26318" y="33241"/>
                    <a:pt x="26318" y="33112"/>
                    <a:pt x="26335" y="33015"/>
                  </a:cubicBezTo>
                  <a:cubicBezTo>
                    <a:pt x="26496" y="33048"/>
                    <a:pt x="26690" y="33095"/>
                    <a:pt x="26818" y="33192"/>
                  </a:cubicBezTo>
                  <a:cubicBezTo>
                    <a:pt x="27478" y="33707"/>
                    <a:pt x="28107" y="34239"/>
                    <a:pt x="28816" y="34674"/>
                  </a:cubicBezTo>
                  <a:cubicBezTo>
                    <a:pt x="29589" y="35335"/>
                    <a:pt x="30491" y="35818"/>
                    <a:pt x="31440" y="36172"/>
                  </a:cubicBezTo>
                  <a:cubicBezTo>
                    <a:pt x="32683" y="36586"/>
                    <a:pt x="34224" y="36756"/>
                    <a:pt x="35329" y="36756"/>
                  </a:cubicBezTo>
                  <a:cubicBezTo>
                    <a:pt x="35427" y="36756"/>
                    <a:pt x="35522" y="36755"/>
                    <a:pt x="35612" y="36752"/>
                  </a:cubicBezTo>
                  <a:cubicBezTo>
                    <a:pt x="35877" y="36771"/>
                    <a:pt x="36152" y="36779"/>
                    <a:pt x="36431" y="36779"/>
                  </a:cubicBezTo>
                  <a:cubicBezTo>
                    <a:pt x="37562" y="36779"/>
                    <a:pt x="38776" y="36652"/>
                    <a:pt x="39783" y="36639"/>
                  </a:cubicBezTo>
                  <a:cubicBezTo>
                    <a:pt x="39828" y="36636"/>
                    <a:pt x="39868" y="36635"/>
                    <a:pt x="39904" y="36635"/>
                  </a:cubicBezTo>
                  <a:cubicBezTo>
                    <a:pt x="40050" y="36635"/>
                    <a:pt x="40139" y="36650"/>
                    <a:pt x="40279" y="36650"/>
                  </a:cubicBezTo>
                  <a:cubicBezTo>
                    <a:pt x="40342" y="36650"/>
                    <a:pt x="40415" y="36647"/>
                    <a:pt x="40509" y="36639"/>
                  </a:cubicBezTo>
                  <a:cubicBezTo>
                    <a:pt x="40717" y="36574"/>
                    <a:pt x="40782" y="36349"/>
                    <a:pt x="40782" y="36155"/>
                  </a:cubicBezTo>
                  <a:cubicBezTo>
                    <a:pt x="40814" y="35947"/>
                    <a:pt x="40799" y="35737"/>
                    <a:pt x="40782" y="35528"/>
                  </a:cubicBezTo>
                  <a:cubicBezTo>
                    <a:pt x="40717" y="34594"/>
                    <a:pt x="40717" y="33772"/>
                    <a:pt x="40428" y="32805"/>
                  </a:cubicBezTo>
                  <a:cubicBezTo>
                    <a:pt x="39134" y="30004"/>
                    <a:pt x="35795" y="29059"/>
                    <a:pt x="32875" y="29059"/>
                  </a:cubicBezTo>
                  <a:cubicBezTo>
                    <a:pt x="32707" y="29059"/>
                    <a:pt x="32540" y="29063"/>
                    <a:pt x="32374" y="29069"/>
                  </a:cubicBezTo>
                  <a:lnTo>
                    <a:pt x="32069" y="29069"/>
                  </a:lnTo>
                  <a:cubicBezTo>
                    <a:pt x="32149" y="29069"/>
                    <a:pt x="32246" y="29069"/>
                    <a:pt x="32327" y="29053"/>
                  </a:cubicBezTo>
                  <a:cubicBezTo>
                    <a:pt x="33003" y="29053"/>
                    <a:pt x="33615" y="28747"/>
                    <a:pt x="34178" y="28392"/>
                  </a:cubicBezTo>
                  <a:cubicBezTo>
                    <a:pt x="34823" y="27990"/>
                    <a:pt x="35370" y="27733"/>
                    <a:pt x="35789" y="27265"/>
                  </a:cubicBezTo>
                  <a:cubicBezTo>
                    <a:pt x="36111" y="26992"/>
                    <a:pt x="36514" y="26814"/>
                    <a:pt x="36820" y="26508"/>
                  </a:cubicBezTo>
                  <a:cubicBezTo>
                    <a:pt x="37255" y="26057"/>
                    <a:pt x="37900" y="25590"/>
                    <a:pt x="38430" y="25059"/>
                  </a:cubicBezTo>
                  <a:cubicBezTo>
                    <a:pt x="39429" y="24060"/>
                    <a:pt x="40428" y="22948"/>
                    <a:pt x="40670" y="21531"/>
                  </a:cubicBezTo>
                  <a:cubicBezTo>
                    <a:pt x="40975" y="20259"/>
                    <a:pt x="40911" y="18954"/>
                    <a:pt x="40782" y="17682"/>
                  </a:cubicBezTo>
                  <a:cubicBezTo>
                    <a:pt x="40734" y="16892"/>
                    <a:pt x="40556" y="16233"/>
                    <a:pt x="40621" y="15556"/>
                  </a:cubicBezTo>
                  <a:cubicBezTo>
                    <a:pt x="40621" y="14912"/>
                    <a:pt x="40782" y="14283"/>
                    <a:pt x="40928" y="13656"/>
                  </a:cubicBezTo>
                  <a:cubicBezTo>
                    <a:pt x="41040" y="13220"/>
                    <a:pt x="41153" y="12769"/>
                    <a:pt x="41136" y="12318"/>
                  </a:cubicBezTo>
                  <a:cubicBezTo>
                    <a:pt x="41136" y="12238"/>
                    <a:pt x="41072" y="12174"/>
                    <a:pt x="40992" y="12157"/>
                  </a:cubicBezTo>
                  <a:cubicBezTo>
                    <a:pt x="40983" y="12154"/>
                    <a:pt x="40971" y="12152"/>
                    <a:pt x="40959" y="12152"/>
                  </a:cubicBezTo>
                  <a:cubicBezTo>
                    <a:pt x="40870" y="12152"/>
                    <a:pt x="40712" y="12227"/>
                    <a:pt x="40730" y="12227"/>
                  </a:cubicBezTo>
                  <a:cubicBezTo>
                    <a:pt x="40732" y="12227"/>
                    <a:pt x="40739" y="12225"/>
                    <a:pt x="40750" y="12222"/>
                  </a:cubicBezTo>
                  <a:lnTo>
                    <a:pt x="40750" y="12222"/>
                  </a:lnTo>
                  <a:cubicBezTo>
                    <a:pt x="40734" y="12238"/>
                    <a:pt x="40670" y="12254"/>
                    <a:pt x="40638" y="12271"/>
                  </a:cubicBezTo>
                  <a:cubicBezTo>
                    <a:pt x="40538" y="12283"/>
                    <a:pt x="40474" y="12289"/>
                    <a:pt x="40426" y="12289"/>
                  </a:cubicBezTo>
                  <a:cubicBezTo>
                    <a:pt x="40295" y="12289"/>
                    <a:pt x="40289" y="12245"/>
                    <a:pt x="40041" y="12174"/>
                  </a:cubicBezTo>
                  <a:cubicBezTo>
                    <a:pt x="39678" y="12112"/>
                    <a:pt x="39313" y="12088"/>
                    <a:pt x="38946" y="12088"/>
                  </a:cubicBezTo>
                  <a:cubicBezTo>
                    <a:pt x="38075" y="12088"/>
                    <a:pt x="37198" y="12223"/>
                    <a:pt x="36337" y="12303"/>
                  </a:cubicBezTo>
                  <a:cubicBezTo>
                    <a:pt x="34968" y="12640"/>
                    <a:pt x="33776" y="13478"/>
                    <a:pt x="32986" y="14622"/>
                  </a:cubicBezTo>
                  <a:cubicBezTo>
                    <a:pt x="32423" y="15331"/>
                    <a:pt x="31972" y="16104"/>
                    <a:pt x="31618" y="16925"/>
                  </a:cubicBezTo>
                  <a:cubicBezTo>
                    <a:pt x="31360" y="17665"/>
                    <a:pt x="31199" y="18245"/>
                    <a:pt x="30619" y="18777"/>
                  </a:cubicBezTo>
                  <a:cubicBezTo>
                    <a:pt x="30491" y="18939"/>
                    <a:pt x="30265" y="19083"/>
                    <a:pt x="30104" y="19132"/>
                  </a:cubicBezTo>
                  <a:cubicBezTo>
                    <a:pt x="30023" y="18922"/>
                    <a:pt x="30023" y="18520"/>
                    <a:pt x="30087" y="18116"/>
                  </a:cubicBezTo>
                  <a:cubicBezTo>
                    <a:pt x="30169" y="17247"/>
                    <a:pt x="30394" y="16699"/>
                    <a:pt x="30764" y="15846"/>
                  </a:cubicBezTo>
                  <a:cubicBezTo>
                    <a:pt x="30974" y="15153"/>
                    <a:pt x="31311" y="14944"/>
                    <a:pt x="31876" y="14429"/>
                  </a:cubicBezTo>
                  <a:cubicBezTo>
                    <a:pt x="32181" y="14058"/>
                    <a:pt x="32359" y="13881"/>
                    <a:pt x="32729" y="13542"/>
                  </a:cubicBezTo>
                  <a:cubicBezTo>
                    <a:pt x="33019" y="13220"/>
                    <a:pt x="33261" y="12834"/>
                    <a:pt x="33583" y="12511"/>
                  </a:cubicBezTo>
                  <a:cubicBezTo>
                    <a:pt x="34131" y="11867"/>
                    <a:pt x="34500" y="11143"/>
                    <a:pt x="34887" y="10531"/>
                  </a:cubicBezTo>
                  <a:cubicBezTo>
                    <a:pt x="35177" y="10080"/>
                    <a:pt x="35241" y="9548"/>
                    <a:pt x="35323" y="9049"/>
                  </a:cubicBezTo>
                  <a:cubicBezTo>
                    <a:pt x="35419" y="8356"/>
                    <a:pt x="35419" y="7632"/>
                    <a:pt x="35194" y="6971"/>
                  </a:cubicBezTo>
                  <a:cubicBezTo>
                    <a:pt x="34855" y="5876"/>
                    <a:pt x="34211" y="4926"/>
                    <a:pt x="33519" y="4024"/>
                  </a:cubicBezTo>
                  <a:cubicBezTo>
                    <a:pt x="33148" y="3509"/>
                    <a:pt x="32825" y="2961"/>
                    <a:pt x="32423" y="2461"/>
                  </a:cubicBezTo>
                  <a:cubicBezTo>
                    <a:pt x="32005" y="1946"/>
                    <a:pt x="31569" y="1495"/>
                    <a:pt x="31376" y="964"/>
                  </a:cubicBezTo>
                  <a:cubicBezTo>
                    <a:pt x="31279" y="674"/>
                    <a:pt x="31247" y="545"/>
                    <a:pt x="31215" y="174"/>
                  </a:cubicBezTo>
                  <a:cubicBezTo>
                    <a:pt x="31199" y="126"/>
                    <a:pt x="31183" y="77"/>
                    <a:pt x="31135" y="45"/>
                  </a:cubicBezTo>
                  <a:cubicBezTo>
                    <a:pt x="31106" y="18"/>
                    <a:pt x="31062" y="0"/>
                    <a:pt x="3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3"/>
            <p:cNvSpPr/>
            <p:nvPr/>
          </p:nvSpPr>
          <p:spPr>
            <a:xfrm>
              <a:off x="344550" y="2364550"/>
              <a:ext cx="109550" cy="46225"/>
            </a:xfrm>
            <a:custGeom>
              <a:avLst/>
              <a:gdLst/>
              <a:ahLst/>
              <a:cxnLst/>
              <a:rect l="l" t="t" r="r" b="b"/>
              <a:pathLst>
                <a:path w="4382" h="1849" extrusionOk="0">
                  <a:moveTo>
                    <a:pt x="934" y="284"/>
                  </a:moveTo>
                  <a:cubicBezTo>
                    <a:pt x="1499" y="349"/>
                    <a:pt x="2416" y="686"/>
                    <a:pt x="2835" y="1008"/>
                  </a:cubicBezTo>
                  <a:cubicBezTo>
                    <a:pt x="2996" y="1137"/>
                    <a:pt x="3093" y="1218"/>
                    <a:pt x="3174" y="1363"/>
                  </a:cubicBezTo>
                  <a:cubicBezTo>
                    <a:pt x="3147" y="1496"/>
                    <a:pt x="2747" y="1585"/>
                    <a:pt x="2472" y="1585"/>
                  </a:cubicBezTo>
                  <a:cubicBezTo>
                    <a:pt x="2414" y="1585"/>
                    <a:pt x="2362" y="1581"/>
                    <a:pt x="2320" y="1573"/>
                  </a:cubicBezTo>
                  <a:cubicBezTo>
                    <a:pt x="1740" y="1427"/>
                    <a:pt x="1241" y="1170"/>
                    <a:pt x="694" y="815"/>
                  </a:cubicBezTo>
                  <a:cubicBezTo>
                    <a:pt x="709" y="783"/>
                    <a:pt x="709" y="735"/>
                    <a:pt x="677" y="703"/>
                  </a:cubicBezTo>
                  <a:cubicBezTo>
                    <a:pt x="580" y="590"/>
                    <a:pt x="516" y="590"/>
                    <a:pt x="468" y="525"/>
                  </a:cubicBezTo>
                  <a:lnTo>
                    <a:pt x="468" y="510"/>
                  </a:lnTo>
                  <a:cubicBezTo>
                    <a:pt x="484" y="493"/>
                    <a:pt x="516" y="461"/>
                    <a:pt x="516" y="445"/>
                  </a:cubicBezTo>
                  <a:cubicBezTo>
                    <a:pt x="709" y="252"/>
                    <a:pt x="612" y="332"/>
                    <a:pt x="934" y="284"/>
                  </a:cubicBezTo>
                  <a:close/>
                  <a:moveTo>
                    <a:pt x="867" y="0"/>
                  </a:moveTo>
                  <a:cubicBezTo>
                    <a:pt x="736" y="0"/>
                    <a:pt x="606" y="21"/>
                    <a:pt x="484" y="74"/>
                  </a:cubicBezTo>
                  <a:cubicBezTo>
                    <a:pt x="146" y="317"/>
                    <a:pt x="0" y="622"/>
                    <a:pt x="404" y="864"/>
                  </a:cubicBezTo>
                  <a:cubicBezTo>
                    <a:pt x="404" y="912"/>
                    <a:pt x="419" y="961"/>
                    <a:pt x="468" y="993"/>
                  </a:cubicBezTo>
                  <a:cubicBezTo>
                    <a:pt x="1083" y="1372"/>
                    <a:pt x="1795" y="1848"/>
                    <a:pt x="2542" y="1848"/>
                  </a:cubicBezTo>
                  <a:cubicBezTo>
                    <a:pt x="2713" y="1848"/>
                    <a:pt x="2886" y="1823"/>
                    <a:pt x="3061" y="1766"/>
                  </a:cubicBezTo>
                  <a:cubicBezTo>
                    <a:pt x="4381" y="1170"/>
                    <a:pt x="1853" y="139"/>
                    <a:pt x="1289" y="59"/>
                  </a:cubicBezTo>
                  <a:cubicBezTo>
                    <a:pt x="1154" y="25"/>
                    <a:pt x="1010" y="0"/>
                    <a:pt x="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3"/>
            <p:cNvSpPr/>
            <p:nvPr/>
          </p:nvSpPr>
          <p:spPr>
            <a:xfrm>
              <a:off x="247900" y="2328375"/>
              <a:ext cx="45550" cy="36425"/>
            </a:xfrm>
            <a:custGeom>
              <a:avLst/>
              <a:gdLst/>
              <a:ahLst/>
              <a:cxnLst/>
              <a:rect l="l" t="t" r="r" b="b"/>
              <a:pathLst>
                <a:path w="1822" h="1457" extrusionOk="0">
                  <a:moveTo>
                    <a:pt x="401" y="266"/>
                  </a:moveTo>
                  <a:cubicBezTo>
                    <a:pt x="482" y="266"/>
                    <a:pt x="608" y="289"/>
                    <a:pt x="806" y="346"/>
                  </a:cubicBezTo>
                  <a:cubicBezTo>
                    <a:pt x="887" y="378"/>
                    <a:pt x="1160" y="572"/>
                    <a:pt x="1306" y="701"/>
                  </a:cubicBezTo>
                  <a:cubicBezTo>
                    <a:pt x="1386" y="780"/>
                    <a:pt x="1403" y="797"/>
                    <a:pt x="1450" y="877"/>
                  </a:cubicBezTo>
                  <a:cubicBezTo>
                    <a:pt x="1483" y="926"/>
                    <a:pt x="1499" y="941"/>
                    <a:pt x="1499" y="958"/>
                  </a:cubicBezTo>
                  <a:cubicBezTo>
                    <a:pt x="1499" y="958"/>
                    <a:pt x="1515" y="958"/>
                    <a:pt x="1515" y="974"/>
                  </a:cubicBezTo>
                  <a:cubicBezTo>
                    <a:pt x="1532" y="1006"/>
                    <a:pt x="1532" y="1038"/>
                    <a:pt x="1547" y="1070"/>
                  </a:cubicBezTo>
                  <a:lnTo>
                    <a:pt x="1547" y="1087"/>
                  </a:lnTo>
                  <a:cubicBezTo>
                    <a:pt x="1547" y="1087"/>
                    <a:pt x="1532" y="1087"/>
                    <a:pt x="1532" y="1103"/>
                  </a:cubicBezTo>
                  <a:cubicBezTo>
                    <a:pt x="1467" y="1184"/>
                    <a:pt x="1418" y="1199"/>
                    <a:pt x="1225" y="1216"/>
                  </a:cubicBezTo>
                  <a:cubicBezTo>
                    <a:pt x="1032" y="1184"/>
                    <a:pt x="645" y="829"/>
                    <a:pt x="404" y="587"/>
                  </a:cubicBezTo>
                  <a:cubicBezTo>
                    <a:pt x="372" y="572"/>
                    <a:pt x="355" y="555"/>
                    <a:pt x="340" y="523"/>
                  </a:cubicBezTo>
                  <a:cubicBezTo>
                    <a:pt x="340" y="507"/>
                    <a:pt x="340" y="475"/>
                    <a:pt x="323" y="443"/>
                  </a:cubicBezTo>
                  <a:cubicBezTo>
                    <a:pt x="307" y="426"/>
                    <a:pt x="307" y="394"/>
                    <a:pt x="291" y="378"/>
                  </a:cubicBezTo>
                  <a:lnTo>
                    <a:pt x="291" y="362"/>
                  </a:lnTo>
                  <a:lnTo>
                    <a:pt x="291" y="346"/>
                  </a:lnTo>
                  <a:lnTo>
                    <a:pt x="291" y="297"/>
                  </a:lnTo>
                  <a:cubicBezTo>
                    <a:pt x="311" y="278"/>
                    <a:pt x="345" y="266"/>
                    <a:pt x="401" y="266"/>
                  </a:cubicBezTo>
                  <a:close/>
                  <a:moveTo>
                    <a:pt x="405" y="1"/>
                  </a:moveTo>
                  <a:cubicBezTo>
                    <a:pt x="372" y="1"/>
                    <a:pt x="340" y="3"/>
                    <a:pt x="307" y="7"/>
                  </a:cubicBezTo>
                  <a:cubicBezTo>
                    <a:pt x="194" y="24"/>
                    <a:pt x="82" y="88"/>
                    <a:pt x="50" y="185"/>
                  </a:cubicBezTo>
                  <a:cubicBezTo>
                    <a:pt x="1" y="314"/>
                    <a:pt x="18" y="443"/>
                    <a:pt x="82" y="555"/>
                  </a:cubicBezTo>
                  <a:lnTo>
                    <a:pt x="97" y="572"/>
                  </a:lnTo>
                  <a:cubicBezTo>
                    <a:pt x="97" y="604"/>
                    <a:pt x="97" y="619"/>
                    <a:pt x="130" y="652"/>
                  </a:cubicBezTo>
                  <a:cubicBezTo>
                    <a:pt x="436" y="958"/>
                    <a:pt x="774" y="1360"/>
                    <a:pt x="1209" y="1457"/>
                  </a:cubicBezTo>
                  <a:cubicBezTo>
                    <a:pt x="1450" y="1441"/>
                    <a:pt x="1693" y="1425"/>
                    <a:pt x="1789" y="1135"/>
                  </a:cubicBezTo>
                  <a:cubicBezTo>
                    <a:pt x="1821" y="958"/>
                    <a:pt x="1693" y="780"/>
                    <a:pt x="1596" y="652"/>
                  </a:cubicBezTo>
                  <a:cubicBezTo>
                    <a:pt x="1418" y="475"/>
                    <a:pt x="1225" y="297"/>
                    <a:pt x="1016" y="168"/>
                  </a:cubicBezTo>
                  <a:cubicBezTo>
                    <a:pt x="834" y="85"/>
                    <a:pt x="617"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3"/>
            <p:cNvSpPr/>
            <p:nvPr/>
          </p:nvSpPr>
          <p:spPr>
            <a:xfrm>
              <a:off x="247900" y="2266600"/>
              <a:ext cx="76950" cy="38525"/>
            </a:xfrm>
            <a:custGeom>
              <a:avLst/>
              <a:gdLst/>
              <a:ahLst/>
              <a:cxnLst/>
              <a:rect l="l" t="t" r="r" b="b"/>
              <a:pathLst>
                <a:path w="3078" h="1541" extrusionOk="0">
                  <a:moveTo>
                    <a:pt x="1342" y="211"/>
                  </a:moveTo>
                  <a:cubicBezTo>
                    <a:pt x="1543" y="211"/>
                    <a:pt x="1712" y="248"/>
                    <a:pt x="1918" y="320"/>
                  </a:cubicBezTo>
                  <a:cubicBezTo>
                    <a:pt x="2208" y="401"/>
                    <a:pt x="2610" y="610"/>
                    <a:pt x="2707" y="803"/>
                  </a:cubicBezTo>
                  <a:cubicBezTo>
                    <a:pt x="2771" y="932"/>
                    <a:pt x="2674" y="1013"/>
                    <a:pt x="2595" y="1093"/>
                  </a:cubicBezTo>
                  <a:cubicBezTo>
                    <a:pt x="2352" y="1252"/>
                    <a:pt x="2136" y="1327"/>
                    <a:pt x="1893" y="1327"/>
                  </a:cubicBezTo>
                  <a:cubicBezTo>
                    <a:pt x="1813" y="1327"/>
                    <a:pt x="1731" y="1319"/>
                    <a:pt x="1644" y="1303"/>
                  </a:cubicBezTo>
                  <a:cubicBezTo>
                    <a:pt x="1257" y="1222"/>
                    <a:pt x="935" y="1142"/>
                    <a:pt x="630" y="932"/>
                  </a:cubicBezTo>
                  <a:cubicBezTo>
                    <a:pt x="484" y="852"/>
                    <a:pt x="372" y="739"/>
                    <a:pt x="259" y="674"/>
                  </a:cubicBezTo>
                  <a:cubicBezTo>
                    <a:pt x="291" y="610"/>
                    <a:pt x="323" y="546"/>
                    <a:pt x="355" y="530"/>
                  </a:cubicBezTo>
                  <a:cubicBezTo>
                    <a:pt x="469" y="449"/>
                    <a:pt x="630" y="401"/>
                    <a:pt x="791" y="337"/>
                  </a:cubicBezTo>
                  <a:cubicBezTo>
                    <a:pt x="920" y="288"/>
                    <a:pt x="1032" y="223"/>
                    <a:pt x="1128" y="223"/>
                  </a:cubicBezTo>
                  <a:cubicBezTo>
                    <a:pt x="1205" y="215"/>
                    <a:pt x="1275" y="211"/>
                    <a:pt x="1342" y="211"/>
                  </a:cubicBezTo>
                  <a:close/>
                  <a:moveTo>
                    <a:pt x="1349" y="0"/>
                  </a:moveTo>
                  <a:cubicBezTo>
                    <a:pt x="1275" y="0"/>
                    <a:pt x="1202" y="5"/>
                    <a:pt x="1128" y="15"/>
                  </a:cubicBezTo>
                  <a:cubicBezTo>
                    <a:pt x="967" y="15"/>
                    <a:pt x="806" y="95"/>
                    <a:pt x="662" y="144"/>
                  </a:cubicBezTo>
                  <a:cubicBezTo>
                    <a:pt x="469" y="208"/>
                    <a:pt x="243" y="288"/>
                    <a:pt x="114" y="466"/>
                  </a:cubicBezTo>
                  <a:cubicBezTo>
                    <a:pt x="65" y="530"/>
                    <a:pt x="1" y="642"/>
                    <a:pt x="82" y="691"/>
                  </a:cubicBezTo>
                  <a:cubicBezTo>
                    <a:pt x="65" y="739"/>
                    <a:pt x="65" y="788"/>
                    <a:pt x="97" y="820"/>
                  </a:cubicBezTo>
                  <a:cubicBezTo>
                    <a:pt x="561" y="1204"/>
                    <a:pt x="1230" y="1541"/>
                    <a:pt x="1855" y="1541"/>
                  </a:cubicBezTo>
                  <a:cubicBezTo>
                    <a:pt x="2121" y="1541"/>
                    <a:pt x="2379" y="1480"/>
                    <a:pt x="2610" y="1335"/>
                  </a:cubicBezTo>
                  <a:cubicBezTo>
                    <a:pt x="2917" y="1190"/>
                    <a:pt x="3078" y="835"/>
                    <a:pt x="2803" y="562"/>
                  </a:cubicBezTo>
                  <a:cubicBezTo>
                    <a:pt x="2659" y="369"/>
                    <a:pt x="2417" y="288"/>
                    <a:pt x="2208" y="191"/>
                  </a:cubicBezTo>
                  <a:cubicBezTo>
                    <a:pt x="1936" y="76"/>
                    <a:pt x="1645" y="0"/>
                    <a:pt x="1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3"/>
            <p:cNvSpPr/>
            <p:nvPr/>
          </p:nvSpPr>
          <p:spPr>
            <a:xfrm>
              <a:off x="260400" y="2225275"/>
              <a:ext cx="43100" cy="25400"/>
            </a:xfrm>
            <a:custGeom>
              <a:avLst/>
              <a:gdLst/>
              <a:ahLst/>
              <a:cxnLst/>
              <a:rect l="l" t="t" r="r" b="b"/>
              <a:pathLst>
                <a:path w="1724" h="1016" extrusionOk="0">
                  <a:moveTo>
                    <a:pt x="1004" y="209"/>
                  </a:moveTo>
                  <a:cubicBezTo>
                    <a:pt x="1057" y="209"/>
                    <a:pt x="1108" y="221"/>
                    <a:pt x="1160" y="250"/>
                  </a:cubicBezTo>
                  <a:cubicBezTo>
                    <a:pt x="1354" y="347"/>
                    <a:pt x="1450" y="524"/>
                    <a:pt x="1354" y="685"/>
                  </a:cubicBezTo>
                  <a:cubicBezTo>
                    <a:pt x="1337" y="701"/>
                    <a:pt x="1193" y="781"/>
                    <a:pt x="1128" y="781"/>
                  </a:cubicBezTo>
                  <a:cubicBezTo>
                    <a:pt x="1050" y="804"/>
                    <a:pt x="960" y="812"/>
                    <a:pt x="863" y="812"/>
                  </a:cubicBezTo>
                  <a:cubicBezTo>
                    <a:pt x="681" y="812"/>
                    <a:pt x="474" y="781"/>
                    <a:pt x="274" y="749"/>
                  </a:cubicBezTo>
                  <a:lnTo>
                    <a:pt x="242" y="749"/>
                  </a:lnTo>
                  <a:cubicBezTo>
                    <a:pt x="291" y="685"/>
                    <a:pt x="306" y="620"/>
                    <a:pt x="338" y="572"/>
                  </a:cubicBezTo>
                  <a:cubicBezTo>
                    <a:pt x="435" y="459"/>
                    <a:pt x="548" y="315"/>
                    <a:pt x="677" y="298"/>
                  </a:cubicBezTo>
                  <a:cubicBezTo>
                    <a:pt x="810" y="247"/>
                    <a:pt x="911" y="209"/>
                    <a:pt x="1004" y="209"/>
                  </a:cubicBezTo>
                  <a:close/>
                  <a:moveTo>
                    <a:pt x="997" y="1"/>
                  </a:moveTo>
                  <a:cubicBezTo>
                    <a:pt x="852" y="1"/>
                    <a:pt x="716" y="65"/>
                    <a:pt x="581" y="105"/>
                  </a:cubicBezTo>
                  <a:cubicBezTo>
                    <a:pt x="371" y="154"/>
                    <a:pt x="130" y="444"/>
                    <a:pt x="81" y="572"/>
                  </a:cubicBezTo>
                  <a:cubicBezTo>
                    <a:pt x="48" y="637"/>
                    <a:pt x="1" y="734"/>
                    <a:pt x="33" y="798"/>
                  </a:cubicBezTo>
                  <a:cubicBezTo>
                    <a:pt x="16" y="846"/>
                    <a:pt x="48" y="910"/>
                    <a:pt x="97" y="927"/>
                  </a:cubicBezTo>
                  <a:cubicBezTo>
                    <a:pt x="334" y="962"/>
                    <a:pt x="667" y="1015"/>
                    <a:pt x="910" y="1015"/>
                  </a:cubicBezTo>
                  <a:cubicBezTo>
                    <a:pt x="997" y="1015"/>
                    <a:pt x="1073" y="1008"/>
                    <a:pt x="1128" y="991"/>
                  </a:cubicBezTo>
                  <a:cubicBezTo>
                    <a:pt x="1273" y="974"/>
                    <a:pt x="1466" y="895"/>
                    <a:pt x="1547" y="749"/>
                  </a:cubicBezTo>
                  <a:cubicBezTo>
                    <a:pt x="1723" y="427"/>
                    <a:pt x="1401" y="73"/>
                    <a:pt x="1079" y="8"/>
                  </a:cubicBezTo>
                  <a:cubicBezTo>
                    <a:pt x="1051" y="3"/>
                    <a:pt x="1024"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3"/>
            <p:cNvSpPr/>
            <p:nvPr/>
          </p:nvSpPr>
          <p:spPr>
            <a:xfrm>
              <a:off x="349800" y="2198275"/>
              <a:ext cx="95850" cy="44550"/>
            </a:xfrm>
            <a:custGeom>
              <a:avLst/>
              <a:gdLst/>
              <a:ahLst/>
              <a:cxnLst/>
              <a:rect l="l" t="t" r="r" b="b"/>
              <a:pathLst>
                <a:path w="3834" h="1782" extrusionOk="0">
                  <a:moveTo>
                    <a:pt x="2005" y="246"/>
                  </a:moveTo>
                  <a:cubicBezTo>
                    <a:pt x="2044" y="246"/>
                    <a:pt x="2085" y="248"/>
                    <a:pt x="2126" y="251"/>
                  </a:cubicBezTo>
                  <a:cubicBezTo>
                    <a:pt x="2593" y="283"/>
                    <a:pt x="3334" y="493"/>
                    <a:pt x="3415" y="847"/>
                  </a:cubicBezTo>
                  <a:cubicBezTo>
                    <a:pt x="3559" y="1234"/>
                    <a:pt x="3012" y="1507"/>
                    <a:pt x="2464" y="1507"/>
                  </a:cubicBezTo>
                  <a:cubicBezTo>
                    <a:pt x="2013" y="1507"/>
                    <a:pt x="1547" y="1298"/>
                    <a:pt x="999" y="991"/>
                  </a:cubicBezTo>
                  <a:cubicBezTo>
                    <a:pt x="789" y="879"/>
                    <a:pt x="580" y="751"/>
                    <a:pt x="387" y="605"/>
                  </a:cubicBezTo>
                  <a:cubicBezTo>
                    <a:pt x="563" y="573"/>
                    <a:pt x="741" y="508"/>
                    <a:pt x="935" y="493"/>
                  </a:cubicBezTo>
                  <a:cubicBezTo>
                    <a:pt x="1342" y="376"/>
                    <a:pt x="1631" y="246"/>
                    <a:pt x="2005" y="246"/>
                  </a:cubicBezTo>
                  <a:close/>
                  <a:moveTo>
                    <a:pt x="2033" y="0"/>
                  </a:moveTo>
                  <a:cubicBezTo>
                    <a:pt x="1683" y="0"/>
                    <a:pt x="1329" y="77"/>
                    <a:pt x="999" y="203"/>
                  </a:cubicBezTo>
                  <a:cubicBezTo>
                    <a:pt x="741" y="235"/>
                    <a:pt x="499" y="300"/>
                    <a:pt x="258" y="347"/>
                  </a:cubicBezTo>
                  <a:cubicBezTo>
                    <a:pt x="274" y="347"/>
                    <a:pt x="97" y="364"/>
                    <a:pt x="65" y="396"/>
                  </a:cubicBezTo>
                  <a:cubicBezTo>
                    <a:pt x="16" y="428"/>
                    <a:pt x="0" y="493"/>
                    <a:pt x="16" y="541"/>
                  </a:cubicBezTo>
                  <a:cubicBezTo>
                    <a:pt x="0" y="589"/>
                    <a:pt x="16" y="669"/>
                    <a:pt x="65" y="686"/>
                  </a:cubicBezTo>
                  <a:cubicBezTo>
                    <a:pt x="789" y="1234"/>
                    <a:pt x="1675" y="1732"/>
                    <a:pt x="2481" y="1781"/>
                  </a:cubicBezTo>
                  <a:cubicBezTo>
                    <a:pt x="2738" y="1765"/>
                    <a:pt x="2996" y="1732"/>
                    <a:pt x="3237" y="1636"/>
                  </a:cubicBezTo>
                  <a:cubicBezTo>
                    <a:pt x="3591" y="1459"/>
                    <a:pt x="3834" y="1073"/>
                    <a:pt x="3640" y="669"/>
                  </a:cubicBezTo>
                  <a:cubicBezTo>
                    <a:pt x="3398" y="267"/>
                    <a:pt x="2899" y="122"/>
                    <a:pt x="2464" y="42"/>
                  </a:cubicBezTo>
                  <a:cubicBezTo>
                    <a:pt x="2322" y="14"/>
                    <a:pt x="2178" y="0"/>
                    <a:pt x="20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3"/>
            <p:cNvSpPr/>
            <p:nvPr/>
          </p:nvSpPr>
          <p:spPr>
            <a:xfrm>
              <a:off x="444825" y="2342500"/>
              <a:ext cx="100700" cy="39675"/>
            </a:xfrm>
            <a:custGeom>
              <a:avLst/>
              <a:gdLst/>
              <a:ahLst/>
              <a:cxnLst/>
              <a:rect l="l" t="t" r="r" b="b"/>
              <a:pathLst>
                <a:path w="4028" h="1587" extrusionOk="0">
                  <a:moveTo>
                    <a:pt x="1493" y="252"/>
                  </a:moveTo>
                  <a:cubicBezTo>
                    <a:pt x="1560" y="252"/>
                    <a:pt x="1622" y="256"/>
                    <a:pt x="1675" y="264"/>
                  </a:cubicBezTo>
                  <a:cubicBezTo>
                    <a:pt x="1774" y="261"/>
                    <a:pt x="1872" y="259"/>
                    <a:pt x="1968" y="259"/>
                  </a:cubicBezTo>
                  <a:cubicBezTo>
                    <a:pt x="2421" y="259"/>
                    <a:pt x="2838" y="313"/>
                    <a:pt x="3157" y="619"/>
                  </a:cubicBezTo>
                  <a:cubicBezTo>
                    <a:pt x="3237" y="699"/>
                    <a:pt x="3254" y="715"/>
                    <a:pt x="3286" y="827"/>
                  </a:cubicBezTo>
                  <a:cubicBezTo>
                    <a:pt x="3237" y="1021"/>
                    <a:pt x="2915" y="1214"/>
                    <a:pt x="2771" y="1263"/>
                  </a:cubicBezTo>
                  <a:cubicBezTo>
                    <a:pt x="2588" y="1339"/>
                    <a:pt x="2420" y="1372"/>
                    <a:pt x="2254" y="1372"/>
                  </a:cubicBezTo>
                  <a:cubicBezTo>
                    <a:pt x="2069" y="1372"/>
                    <a:pt x="1887" y="1331"/>
                    <a:pt x="1691" y="1263"/>
                  </a:cubicBezTo>
                  <a:cubicBezTo>
                    <a:pt x="1321" y="1085"/>
                    <a:pt x="838" y="780"/>
                    <a:pt x="435" y="570"/>
                  </a:cubicBezTo>
                  <a:lnTo>
                    <a:pt x="419" y="570"/>
                  </a:lnTo>
                  <a:cubicBezTo>
                    <a:pt x="335" y="429"/>
                    <a:pt x="1035" y="252"/>
                    <a:pt x="1493" y="252"/>
                  </a:cubicBezTo>
                  <a:close/>
                  <a:moveTo>
                    <a:pt x="1442" y="0"/>
                  </a:moveTo>
                  <a:cubicBezTo>
                    <a:pt x="1340" y="0"/>
                    <a:pt x="1230" y="10"/>
                    <a:pt x="1128" y="39"/>
                  </a:cubicBezTo>
                  <a:cubicBezTo>
                    <a:pt x="789" y="103"/>
                    <a:pt x="0" y="168"/>
                    <a:pt x="209" y="683"/>
                  </a:cubicBezTo>
                  <a:cubicBezTo>
                    <a:pt x="234" y="745"/>
                    <a:pt x="278" y="769"/>
                    <a:pt x="320" y="769"/>
                  </a:cubicBezTo>
                  <a:cubicBezTo>
                    <a:pt x="332" y="769"/>
                    <a:pt x="344" y="767"/>
                    <a:pt x="355" y="763"/>
                  </a:cubicBezTo>
                  <a:lnTo>
                    <a:pt x="370" y="763"/>
                  </a:lnTo>
                  <a:cubicBezTo>
                    <a:pt x="952" y="1083"/>
                    <a:pt x="1547" y="1587"/>
                    <a:pt x="2238" y="1587"/>
                  </a:cubicBezTo>
                  <a:cubicBezTo>
                    <a:pt x="2312" y="1587"/>
                    <a:pt x="2387" y="1581"/>
                    <a:pt x="2464" y="1568"/>
                  </a:cubicBezTo>
                  <a:cubicBezTo>
                    <a:pt x="3398" y="1424"/>
                    <a:pt x="4027" y="683"/>
                    <a:pt x="2900" y="183"/>
                  </a:cubicBezTo>
                  <a:cubicBezTo>
                    <a:pt x="2545" y="7"/>
                    <a:pt x="2142" y="39"/>
                    <a:pt x="1755" y="22"/>
                  </a:cubicBezTo>
                  <a:cubicBezTo>
                    <a:pt x="1677" y="14"/>
                    <a:pt x="1564" y="0"/>
                    <a:pt x="1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3"/>
            <p:cNvSpPr/>
            <p:nvPr/>
          </p:nvSpPr>
          <p:spPr>
            <a:xfrm>
              <a:off x="300675" y="2321675"/>
              <a:ext cx="38250" cy="28500"/>
            </a:xfrm>
            <a:custGeom>
              <a:avLst/>
              <a:gdLst/>
              <a:ahLst/>
              <a:cxnLst/>
              <a:rect l="l" t="t" r="r" b="b"/>
              <a:pathLst>
                <a:path w="1530" h="1140" extrusionOk="0">
                  <a:moveTo>
                    <a:pt x="458" y="246"/>
                  </a:moveTo>
                  <a:cubicBezTo>
                    <a:pt x="481" y="246"/>
                    <a:pt x="505" y="253"/>
                    <a:pt x="531" y="260"/>
                  </a:cubicBezTo>
                  <a:cubicBezTo>
                    <a:pt x="773" y="292"/>
                    <a:pt x="1063" y="550"/>
                    <a:pt x="1128" y="743"/>
                  </a:cubicBezTo>
                  <a:lnTo>
                    <a:pt x="1128" y="758"/>
                  </a:lnTo>
                  <a:cubicBezTo>
                    <a:pt x="1096" y="823"/>
                    <a:pt x="999" y="887"/>
                    <a:pt x="982" y="904"/>
                  </a:cubicBezTo>
                  <a:cubicBezTo>
                    <a:pt x="972" y="909"/>
                    <a:pt x="959" y="911"/>
                    <a:pt x="944" y="911"/>
                  </a:cubicBezTo>
                  <a:cubicBezTo>
                    <a:pt x="863" y="911"/>
                    <a:pt x="719" y="845"/>
                    <a:pt x="596" y="791"/>
                  </a:cubicBezTo>
                  <a:cubicBezTo>
                    <a:pt x="499" y="758"/>
                    <a:pt x="402" y="694"/>
                    <a:pt x="306" y="630"/>
                  </a:cubicBezTo>
                  <a:cubicBezTo>
                    <a:pt x="338" y="518"/>
                    <a:pt x="290" y="501"/>
                    <a:pt x="306" y="372"/>
                  </a:cubicBezTo>
                  <a:lnTo>
                    <a:pt x="306" y="356"/>
                  </a:lnTo>
                  <a:cubicBezTo>
                    <a:pt x="306" y="340"/>
                    <a:pt x="306" y="340"/>
                    <a:pt x="355" y="308"/>
                  </a:cubicBezTo>
                  <a:cubicBezTo>
                    <a:pt x="393" y="260"/>
                    <a:pt x="425" y="246"/>
                    <a:pt x="458" y="246"/>
                  </a:cubicBezTo>
                  <a:close/>
                  <a:moveTo>
                    <a:pt x="477" y="1"/>
                  </a:moveTo>
                  <a:cubicBezTo>
                    <a:pt x="431" y="1"/>
                    <a:pt x="384" y="6"/>
                    <a:pt x="338" y="18"/>
                  </a:cubicBezTo>
                  <a:cubicBezTo>
                    <a:pt x="145" y="82"/>
                    <a:pt x="0" y="275"/>
                    <a:pt x="48" y="501"/>
                  </a:cubicBezTo>
                  <a:cubicBezTo>
                    <a:pt x="65" y="533"/>
                    <a:pt x="65" y="565"/>
                    <a:pt x="65" y="597"/>
                  </a:cubicBezTo>
                  <a:cubicBezTo>
                    <a:pt x="48" y="646"/>
                    <a:pt x="48" y="679"/>
                    <a:pt x="97" y="711"/>
                  </a:cubicBezTo>
                  <a:cubicBezTo>
                    <a:pt x="241" y="904"/>
                    <a:pt x="467" y="984"/>
                    <a:pt x="677" y="1065"/>
                  </a:cubicBezTo>
                  <a:cubicBezTo>
                    <a:pt x="764" y="1102"/>
                    <a:pt x="861" y="1140"/>
                    <a:pt x="960" y="1140"/>
                  </a:cubicBezTo>
                  <a:cubicBezTo>
                    <a:pt x="989" y="1140"/>
                    <a:pt x="1018" y="1137"/>
                    <a:pt x="1047" y="1130"/>
                  </a:cubicBezTo>
                  <a:cubicBezTo>
                    <a:pt x="1530" y="887"/>
                    <a:pt x="1401" y="550"/>
                    <a:pt x="1047" y="260"/>
                  </a:cubicBezTo>
                  <a:cubicBezTo>
                    <a:pt x="902" y="114"/>
                    <a:pt x="691"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3"/>
            <p:cNvSpPr/>
            <p:nvPr/>
          </p:nvSpPr>
          <p:spPr>
            <a:xfrm>
              <a:off x="345350" y="2084050"/>
              <a:ext cx="56000" cy="33900"/>
            </a:xfrm>
            <a:custGeom>
              <a:avLst/>
              <a:gdLst/>
              <a:ahLst/>
              <a:cxnLst/>
              <a:rect l="l" t="t" r="r" b="b"/>
              <a:pathLst>
                <a:path w="2240" h="1356" extrusionOk="0">
                  <a:moveTo>
                    <a:pt x="606" y="245"/>
                  </a:moveTo>
                  <a:cubicBezTo>
                    <a:pt x="776" y="245"/>
                    <a:pt x="970" y="326"/>
                    <a:pt x="1113" y="391"/>
                  </a:cubicBezTo>
                  <a:cubicBezTo>
                    <a:pt x="1563" y="600"/>
                    <a:pt x="1869" y="1019"/>
                    <a:pt x="1370" y="1100"/>
                  </a:cubicBezTo>
                  <a:cubicBezTo>
                    <a:pt x="1348" y="1109"/>
                    <a:pt x="1317" y="1113"/>
                    <a:pt x="1279" y="1113"/>
                  </a:cubicBezTo>
                  <a:cubicBezTo>
                    <a:pt x="1120" y="1113"/>
                    <a:pt x="850" y="1036"/>
                    <a:pt x="694" y="906"/>
                  </a:cubicBezTo>
                  <a:cubicBezTo>
                    <a:pt x="580" y="810"/>
                    <a:pt x="452" y="600"/>
                    <a:pt x="323" y="503"/>
                  </a:cubicBezTo>
                  <a:lnTo>
                    <a:pt x="290" y="439"/>
                  </a:lnTo>
                  <a:cubicBezTo>
                    <a:pt x="275" y="439"/>
                    <a:pt x="275" y="423"/>
                    <a:pt x="275" y="423"/>
                  </a:cubicBezTo>
                  <a:lnTo>
                    <a:pt x="290" y="406"/>
                  </a:lnTo>
                  <a:lnTo>
                    <a:pt x="387" y="310"/>
                  </a:lnTo>
                  <a:cubicBezTo>
                    <a:pt x="449" y="263"/>
                    <a:pt x="525" y="245"/>
                    <a:pt x="606" y="245"/>
                  </a:cubicBezTo>
                  <a:close/>
                  <a:moveTo>
                    <a:pt x="590" y="1"/>
                  </a:moveTo>
                  <a:cubicBezTo>
                    <a:pt x="516" y="1"/>
                    <a:pt x="442" y="11"/>
                    <a:pt x="372" y="37"/>
                  </a:cubicBezTo>
                  <a:cubicBezTo>
                    <a:pt x="211" y="84"/>
                    <a:pt x="82" y="230"/>
                    <a:pt x="33" y="374"/>
                  </a:cubicBezTo>
                  <a:cubicBezTo>
                    <a:pt x="1" y="455"/>
                    <a:pt x="50" y="535"/>
                    <a:pt x="82" y="600"/>
                  </a:cubicBezTo>
                  <a:cubicBezTo>
                    <a:pt x="97" y="649"/>
                    <a:pt x="129" y="664"/>
                    <a:pt x="162" y="681"/>
                  </a:cubicBezTo>
                  <a:cubicBezTo>
                    <a:pt x="431" y="1060"/>
                    <a:pt x="840" y="1356"/>
                    <a:pt x="1248" y="1356"/>
                  </a:cubicBezTo>
                  <a:cubicBezTo>
                    <a:pt x="1376" y="1356"/>
                    <a:pt x="1504" y="1326"/>
                    <a:pt x="1628" y="1261"/>
                  </a:cubicBezTo>
                  <a:cubicBezTo>
                    <a:pt x="2240" y="890"/>
                    <a:pt x="1531" y="245"/>
                    <a:pt x="1080" y="133"/>
                  </a:cubicBezTo>
                  <a:cubicBezTo>
                    <a:pt x="1031" y="101"/>
                    <a:pt x="967" y="84"/>
                    <a:pt x="919" y="52"/>
                  </a:cubicBezTo>
                  <a:cubicBezTo>
                    <a:pt x="813" y="24"/>
                    <a:pt x="701"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3"/>
            <p:cNvSpPr/>
            <p:nvPr/>
          </p:nvSpPr>
          <p:spPr>
            <a:xfrm>
              <a:off x="307500" y="2038850"/>
              <a:ext cx="43125" cy="26975"/>
            </a:xfrm>
            <a:custGeom>
              <a:avLst/>
              <a:gdLst/>
              <a:ahLst/>
              <a:cxnLst/>
              <a:rect l="l" t="t" r="r" b="b"/>
              <a:pathLst>
                <a:path w="1725" h="1079" extrusionOk="0">
                  <a:moveTo>
                    <a:pt x="495" y="214"/>
                  </a:moveTo>
                  <a:cubicBezTo>
                    <a:pt x="555" y="214"/>
                    <a:pt x="626" y="252"/>
                    <a:pt x="709" y="266"/>
                  </a:cubicBezTo>
                  <a:cubicBezTo>
                    <a:pt x="855" y="314"/>
                    <a:pt x="967" y="298"/>
                    <a:pt x="1080" y="331"/>
                  </a:cubicBezTo>
                  <a:cubicBezTo>
                    <a:pt x="1241" y="378"/>
                    <a:pt x="1402" y="539"/>
                    <a:pt x="1467" y="653"/>
                  </a:cubicBezTo>
                  <a:cubicBezTo>
                    <a:pt x="1499" y="717"/>
                    <a:pt x="1467" y="733"/>
                    <a:pt x="1435" y="782"/>
                  </a:cubicBezTo>
                  <a:cubicBezTo>
                    <a:pt x="1332" y="850"/>
                    <a:pt x="1262" y="870"/>
                    <a:pt x="1156" y="870"/>
                  </a:cubicBezTo>
                  <a:cubicBezTo>
                    <a:pt x="1111" y="870"/>
                    <a:pt x="1061" y="866"/>
                    <a:pt x="999" y="862"/>
                  </a:cubicBezTo>
                  <a:cubicBezTo>
                    <a:pt x="726" y="862"/>
                    <a:pt x="516" y="572"/>
                    <a:pt x="339" y="314"/>
                  </a:cubicBezTo>
                  <a:cubicBezTo>
                    <a:pt x="307" y="298"/>
                    <a:pt x="307" y="266"/>
                    <a:pt x="290" y="234"/>
                  </a:cubicBezTo>
                  <a:cubicBezTo>
                    <a:pt x="315" y="226"/>
                    <a:pt x="339" y="226"/>
                    <a:pt x="367" y="226"/>
                  </a:cubicBezTo>
                  <a:cubicBezTo>
                    <a:pt x="395" y="226"/>
                    <a:pt x="428" y="226"/>
                    <a:pt x="468" y="217"/>
                  </a:cubicBezTo>
                  <a:cubicBezTo>
                    <a:pt x="477" y="215"/>
                    <a:pt x="486" y="214"/>
                    <a:pt x="495" y="214"/>
                  </a:cubicBezTo>
                  <a:close/>
                  <a:moveTo>
                    <a:pt x="403" y="0"/>
                  </a:moveTo>
                  <a:cubicBezTo>
                    <a:pt x="344" y="0"/>
                    <a:pt x="285" y="7"/>
                    <a:pt x="226" y="24"/>
                  </a:cubicBezTo>
                  <a:cubicBezTo>
                    <a:pt x="178" y="41"/>
                    <a:pt x="114" y="56"/>
                    <a:pt x="82" y="88"/>
                  </a:cubicBezTo>
                  <a:cubicBezTo>
                    <a:pt x="33" y="121"/>
                    <a:pt x="1" y="185"/>
                    <a:pt x="33" y="234"/>
                  </a:cubicBezTo>
                  <a:cubicBezTo>
                    <a:pt x="211" y="539"/>
                    <a:pt x="419" y="878"/>
                    <a:pt x="758" y="1023"/>
                  </a:cubicBezTo>
                  <a:cubicBezTo>
                    <a:pt x="876" y="1054"/>
                    <a:pt x="1011" y="1078"/>
                    <a:pt x="1143" y="1078"/>
                  </a:cubicBezTo>
                  <a:cubicBezTo>
                    <a:pt x="1351" y="1078"/>
                    <a:pt x="1551" y="1017"/>
                    <a:pt x="1660" y="829"/>
                  </a:cubicBezTo>
                  <a:cubicBezTo>
                    <a:pt x="1725" y="701"/>
                    <a:pt x="1676" y="556"/>
                    <a:pt x="1596" y="460"/>
                  </a:cubicBezTo>
                  <a:cubicBezTo>
                    <a:pt x="1450" y="266"/>
                    <a:pt x="1241" y="121"/>
                    <a:pt x="984" y="105"/>
                  </a:cubicBezTo>
                  <a:cubicBezTo>
                    <a:pt x="832" y="92"/>
                    <a:pt x="620"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3"/>
            <p:cNvSpPr/>
            <p:nvPr/>
          </p:nvSpPr>
          <p:spPr>
            <a:xfrm>
              <a:off x="368700" y="2026325"/>
              <a:ext cx="52375" cy="29725"/>
            </a:xfrm>
            <a:custGeom>
              <a:avLst/>
              <a:gdLst/>
              <a:ahLst/>
              <a:cxnLst/>
              <a:rect l="l" t="t" r="r" b="b"/>
              <a:pathLst>
                <a:path w="2095" h="1189" extrusionOk="0">
                  <a:moveTo>
                    <a:pt x="793" y="254"/>
                  </a:moveTo>
                  <a:cubicBezTo>
                    <a:pt x="1009" y="254"/>
                    <a:pt x="1260" y="294"/>
                    <a:pt x="1450" y="413"/>
                  </a:cubicBezTo>
                  <a:cubicBezTo>
                    <a:pt x="1579" y="477"/>
                    <a:pt x="1725" y="638"/>
                    <a:pt x="1772" y="735"/>
                  </a:cubicBezTo>
                  <a:lnTo>
                    <a:pt x="1772" y="783"/>
                  </a:lnTo>
                  <a:cubicBezTo>
                    <a:pt x="1757" y="832"/>
                    <a:pt x="1676" y="879"/>
                    <a:pt x="1515" y="912"/>
                  </a:cubicBezTo>
                  <a:cubicBezTo>
                    <a:pt x="1399" y="939"/>
                    <a:pt x="1313" y="951"/>
                    <a:pt x="1229" y="951"/>
                  </a:cubicBezTo>
                  <a:cubicBezTo>
                    <a:pt x="1162" y="951"/>
                    <a:pt x="1095" y="943"/>
                    <a:pt x="1016" y="928"/>
                  </a:cubicBezTo>
                  <a:cubicBezTo>
                    <a:pt x="758" y="879"/>
                    <a:pt x="565" y="735"/>
                    <a:pt x="372" y="574"/>
                  </a:cubicBezTo>
                  <a:cubicBezTo>
                    <a:pt x="372" y="557"/>
                    <a:pt x="372" y="525"/>
                    <a:pt x="355" y="510"/>
                  </a:cubicBezTo>
                  <a:cubicBezTo>
                    <a:pt x="355" y="493"/>
                    <a:pt x="307" y="461"/>
                    <a:pt x="275" y="445"/>
                  </a:cubicBezTo>
                  <a:cubicBezTo>
                    <a:pt x="387" y="316"/>
                    <a:pt x="404" y="332"/>
                    <a:pt x="581" y="267"/>
                  </a:cubicBezTo>
                  <a:cubicBezTo>
                    <a:pt x="644" y="259"/>
                    <a:pt x="716" y="254"/>
                    <a:pt x="793" y="254"/>
                  </a:cubicBezTo>
                  <a:close/>
                  <a:moveTo>
                    <a:pt x="729" y="0"/>
                  </a:moveTo>
                  <a:cubicBezTo>
                    <a:pt x="528" y="0"/>
                    <a:pt x="321" y="57"/>
                    <a:pt x="179" y="187"/>
                  </a:cubicBezTo>
                  <a:cubicBezTo>
                    <a:pt x="114" y="267"/>
                    <a:pt x="1" y="349"/>
                    <a:pt x="1" y="445"/>
                  </a:cubicBezTo>
                  <a:cubicBezTo>
                    <a:pt x="1" y="525"/>
                    <a:pt x="50" y="606"/>
                    <a:pt x="130" y="654"/>
                  </a:cubicBezTo>
                  <a:cubicBezTo>
                    <a:pt x="130" y="671"/>
                    <a:pt x="130" y="686"/>
                    <a:pt x="146" y="718"/>
                  </a:cubicBezTo>
                  <a:cubicBezTo>
                    <a:pt x="448" y="983"/>
                    <a:pt x="839" y="1188"/>
                    <a:pt x="1241" y="1188"/>
                  </a:cubicBezTo>
                  <a:cubicBezTo>
                    <a:pt x="1353" y="1188"/>
                    <a:pt x="1467" y="1172"/>
                    <a:pt x="1579" y="1137"/>
                  </a:cubicBezTo>
                  <a:cubicBezTo>
                    <a:pt x="1821" y="1122"/>
                    <a:pt x="2095" y="879"/>
                    <a:pt x="1982" y="622"/>
                  </a:cubicBezTo>
                  <a:cubicBezTo>
                    <a:pt x="1757" y="235"/>
                    <a:pt x="1306" y="10"/>
                    <a:pt x="870" y="10"/>
                  </a:cubicBezTo>
                  <a:cubicBezTo>
                    <a:pt x="824" y="3"/>
                    <a:pt x="777"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3"/>
            <p:cNvSpPr/>
            <p:nvPr/>
          </p:nvSpPr>
          <p:spPr>
            <a:xfrm>
              <a:off x="454475" y="2120475"/>
              <a:ext cx="54375" cy="34550"/>
            </a:xfrm>
            <a:custGeom>
              <a:avLst/>
              <a:gdLst/>
              <a:ahLst/>
              <a:cxnLst/>
              <a:rect l="l" t="t" r="r" b="b"/>
              <a:pathLst>
                <a:path w="2175" h="1382" extrusionOk="0">
                  <a:moveTo>
                    <a:pt x="601" y="259"/>
                  </a:moveTo>
                  <a:cubicBezTo>
                    <a:pt x="1019" y="259"/>
                    <a:pt x="1397" y="467"/>
                    <a:pt x="1724" y="738"/>
                  </a:cubicBezTo>
                  <a:cubicBezTo>
                    <a:pt x="1853" y="850"/>
                    <a:pt x="1917" y="931"/>
                    <a:pt x="1917" y="996"/>
                  </a:cubicBezTo>
                  <a:lnTo>
                    <a:pt x="1837" y="1076"/>
                  </a:lnTo>
                  <a:cubicBezTo>
                    <a:pt x="1800" y="1112"/>
                    <a:pt x="1741" y="1126"/>
                    <a:pt x="1666" y="1126"/>
                  </a:cubicBezTo>
                  <a:cubicBezTo>
                    <a:pt x="1545" y="1126"/>
                    <a:pt x="1385" y="1090"/>
                    <a:pt x="1225" y="1060"/>
                  </a:cubicBezTo>
                  <a:cubicBezTo>
                    <a:pt x="951" y="1011"/>
                    <a:pt x="806" y="996"/>
                    <a:pt x="628" y="818"/>
                  </a:cubicBezTo>
                  <a:cubicBezTo>
                    <a:pt x="549" y="753"/>
                    <a:pt x="467" y="673"/>
                    <a:pt x="403" y="592"/>
                  </a:cubicBezTo>
                  <a:lnTo>
                    <a:pt x="403" y="560"/>
                  </a:lnTo>
                  <a:cubicBezTo>
                    <a:pt x="388" y="448"/>
                    <a:pt x="323" y="431"/>
                    <a:pt x="306" y="367"/>
                  </a:cubicBezTo>
                  <a:lnTo>
                    <a:pt x="306" y="335"/>
                  </a:lnTo>
                  <a:cubicBezTo>
                    <a:pt x="339" y="287"/>
                    <a:pt x="339" y="302"/>
                    <a:pt x="371" y="287"/>
                  </a:cubicBezTo>
                  <a:cubicBezTo>
                    <a:pt x="403" y="270"/>
                    <a:pt x="420" y="270"/>
                    <a:pt x="435" y="270"/>
                  </a:cubicBezTo>
                  <a:cubicBezTo>
                    <a:pt x="491" y="263"/>
                    <a:pt x="547" y="259"/>
                    <a:pt x="601" y="259"/>
                  </a:cubicBezTo>
                  <a:close/>
                  <a:moveTo>
                    <a:pt x="576" y="1"/>
                  </a:moveTo>
                  <a:cubicBezTo>
                    <a:pt x="416" y="1"/>
                    <a:pt x="259" y="37"/>
                    <a:pt x="130" y="141"/>
                  </a:cubicBezTo>
                  <a:cubicBezTo>
                    <a:pt x="16" y="223"/>
                    <a:pt x="1" y="399"/>
                    <a:pt x="81" y="528"/>
                  </a:cubicBezTo>
                  <a:cubicBezTo>
                    <a:pt x="98" y="545"/>
                    <a:pt x="113" y="577"/>
                    <a:pt x="130" y="592"/>
                  </a:cubicBezTo>
                  <a:cubicBezTo>
                    <a:pt x="113" y="625"/>
                    <a:pt x="130" y="657"/>
                    <a:pt x="145" y="689"/>
                  </a:cubicBezTo>
                  <a:cubicBezTo>
                    <a:pt x="339" y="899"/>
                    <a:pt x="549" y="1108"/>
                    <a:pt x="790" y="1221"/>
                  </a:cubicBezTo>
                  <a:cubicBezTo>
                    <a:pt x="1032" y="1269"/>
                    <a:pt x="1257" y="1333"/>
                    <a:pt x="1483" y="1365"/>
                  </a:cubicBezTo>
                  <a:cubicBezTo>
                    <a:pt x="1529" y="1376"/>
                    <a:pt x="1577" y="1382"/>
                    <a:pt x="1626" y="1382"/>
                  </a:cubicBezTo>
                  <a:cubicBezTo>
                    <a:pt x="1867" y="1382"/>
                    <a:pt x="2119" y="1252"/>
                    <a:pt x="2159" y="1011"/>
                  </a:cubicBezTo>
                  <a:cubicBezTo>
                    <a:pt x="2175" y="786"/>
                    <a:pt x="1966" y="625"/>
                    <a:pt x="1820" y="496"/>
                  </a:cubicBezTo>
                  <a:cubicBezTo>
                    <a:pt x="1547" y="302"/>
                    <a:pt x="1354" y="174"/>
                    <a:pt x="1047" y="77"/>
                  </a:cubicBezTo>
                  <a:cubicBezTo>
                    <a:pt x="902" y="37"/>
                    <a:pt x="737"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3"/>
            <p:cNvSpPr/>
            <p:nvPr/>
          </p:nvSpPr>
          <p:spPr>
            <a:xfrm>
              <a:off x="431925" y="1959875"/>
              <a:ext cx="72450" cy="75650"/>
            </a:xfrm>
            <a:custGeom>
              <a:avLst/>
              <a:gdLst/>
              <a:ahLst/>
              <a:cxnLst/>
              <a:rect l="l" t="t" r="r" b="b"/>
              <a:pathLst>
                <a:path w="2898" h="3026" extrusionOk="0">
                  <a:moveTo>
                    <a:pt x="670" y="233"/>
                  </a:moveTo>
                  <a:cubicBezTo>
                    <a:pt x="877" y="233"/>
                    <a:pt x="1091" y="401"/>
                    <a:pt x="1305" y="638"/>
                  </a:cubicBezTo>
                  <a:cubicBezTo>
                    <a:pt x="1724" y="1042"/>
                    <a:pt x="1917" y="1589"/>
                    <a:pt x="2256" y="2088"/>
                  </a:cubicBezTo>
                  <a:cubicBezTo>
                    <a:pt x="2432" y="2330"/>
                    <a:pt x="2514" y="2556"/>
                    <a:pt x="2594" y="2732"/>
                  </a:cubicBezTo>
                  <a:cubicBezTo>
                    <a:pt x="2143" y="2491"/>
                    <a:pt x="1659" y="2137"/>
                    <a:pt x="1290" y="1847"/>
                  </a:cubicBezTo>
                  <a:cubicBezTo>
                    <a:pt x="839" y="1525"/>
                    <a:pt x="420" y="1057"/>
                    <a:pt x="371" y="606"/>
                  </a:cubicBezTo>
                  <a:cubicBezTo>
                    <a:pt x="339" y="462"/>
                    <a:pt x="420" y="348"/>
                    <a:pt x="452" y="301"/>
                  </a:cubicBezTo>
                  <a:cubicBezTo>
                    <a:pt x="524" y="254"/>
                    <a:pt x="596" y="233"/>
                    <a:pt x="670" y="233"/>
                  </a:cubicBezTo>
                  <a:close/>
                  <a:moveTo>
                    <a:pt x="671" y="0"/>
                  </a:moveTo>
                  <a:cubicBezTo>
                    <a:pt x="218" y="0"/>
                    <a:pt x="0" y="464"/>
                    <a:pt x="242" y="960"/>
                  </a:cubicBezTo>
                  <a:cubicBezTo>
                    <a:pt x="435" y="1396"/>
                    <a:pt x="774" y="1750"/>
                    <a:pt x="1161" y="2023"/>
                  </a:cubicBezTo>
                  <a:cubicBezTo>
                    <a:pt x="1612" y="2330"/>
                    <a:pt x="2046" y="2749"/>
                    <a:pt x="2561" y="2925"/>
                  </a:cubicBezTo>
                  <a:cubicBezTo>
                    <a:pt x="2594" y="2925"/>
                    <a:pt x="2626" y="2893"/>
                    <a:pt x="2626" y="2878"/>
                  </a:cubicBezTo>
                  <a:cubicBezTo>
                    <a:pt x="2642" y="2942"/>
                    <a:pt x="2675" y="2990"/>
                    <a:pt x="2739" y="3022"/>
                  </a:cubicBezTo>
                  <a:cubicBezTo>
                    <a:pt x="2750" y="3024"/>
                    <a:pt x="2760" y="3026"/>
                    <a:pt x="2770" y="3026"/>
                  </a:cubicBezTo>
                  <a:cubicBezTo>
                    <a:pt x="2886" y="3026"/>
                    <a:pt x="2898" y="2860"/>
                    <a:pt x="2868" y="2845"/>
                  </a:cubicBezTo>
                  <a:cubicBezTo>
                    <a:pt x="2851" y="2749"/>
                    <a:pt x="2836" y="2668"/>
                    <a:pt x="2787" y="2588"/>
                  </a:cubicBezTo>
                  <a:cubicBezTo>
                    <a:pt x="2707" y="2394"/>
                    <a:pt x="2561" y="2088"/>
                    <a:pt x="2400" y="1862"/>
                  </a:cubicBezTo>
                  <a:cubicBezTo>
                    <a:pt x="2014" y="1203"/>
                    <a:pt x="1676" y="430"/>
                    <a:pt x="967" y="58"/>
                  </a:cubicBezTo>
                  <a:cubicBezTo>
                    <a:pt x="861" y="19"/>
                    <a:pt x="761" y="0"/>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3"/>
            <p:cNvSpPr/>
            <p:nvPr/>
          </p:nvSpPr>
          <p:spPr>
            <a:xfrm>
              <a:off x="392475" y="1883200"/>
              <a:ext cx="30625" cy="47650"/>
            </a:xfrm>
            <a:custGeom>
              <a:avLst/>
              <a:gdLst/>
              <a:ahLst/>
              <a:cxnLst/>
              <a:rect l="l" t="t" r="r" b="b"/>
              <a:pathLst>
                <a:path w="1225" h="1906" extrusionOk="0">
                  <a:moveTo>
                    <a:pt x="520" y="237"/>
                  </a:moveTo>
                  <a:cubicBezTo>
                    <a:pt x="542" y="237"/>
                    <a:pt x="558" y="252"/>
                    <a:pt x="596" y="275"/>
                  </a:cubicBezTo>
                  <a:cubicBezTo>
                    <a:pt x="886" y="533"/>
                    <a:pt x="1047" y="1289"/>
                    <a:pt x="918" y="1306"/>
                  </a:cubicBezTo>
                  <a:cubicBezTo>
                    <a:pt x="838" y="1403"/>
                    <a:pt x="821" y="1515"/>
                    <a:pt x="789" y="1628"/>
                  </a:cubicBezTo>
                  <a:cubicBezTo>
                    <a:pt x="774" y="1644"/>
                    <a:pt x="757" y="1644"/>
                    <a:pt x="742" y="1660"/>
                  </a:cubicBezTo>
                  <a:cubicBezTo>
                    <a:pt x="467" y="1193"/>
                    <a:pt x="113" y="516"/>
                    <a:pt x="387" y="307"/>
                  </a:cubicBezTo>
                  <a:cubicBezTo>
                    <a:pt x="464" y="256"/>
                    <a:pt x="495" y="237"/>
                    <a:pt x="520" y="237"/>
                  </a:cubicBezTo>
                  <a:close/>
                  <a:moveTo>
                    <a:pt x="548" y="1"/>
                  </a:moveTo>
                  <a:cubicBezTo>
                    <a:pt x="242" y="1"/>
                    <a:pt x="1" y="307"/>
                    <a:pt x="48" y="597"/>
                  </a:cubicBezTo>
                  <a:cubicBezTo>
                    <a:pt x="113" y="1032"/>
                    <a:pt x="323" y="1418"/>
                    <a:pt x="548" y="1789"/>
                  </a:cubicBezTo>
                  <a:cubicBezTo>
                    <a:pt x="564" y="1837"/>
                    <a:pt x="613" y="1854"/>
                    <a:pt x="660" y="1854"/>
                  </a:cubicBezTo>
                  <a:cubicBezTo>
                    <a:pt x="677" y="1854"/>
                    <a:pt x="693" y="1837"/>
                    <a:pt x="709" y="1837"/>
                  </a:cubicBezTo>
                  <a:cubicBezTo>
                    <a:pt x="736" y="1877"/>
                    <a:pt x="784" y="1906"/>
                    <a:pt x="835" y="1906"/>
                  </a:cubicBezTo>
                  <a:cubicBezTo>
                    <a:pt x="847" y="1906"/>
                    <a:pt x="859" y="1904"/>
                    <a:pt x="870" y="1901"/>
                  </a:cubicBezTo>
                  <a:cubicBezTo>
                    <a:pt x="1047" y="1869"/>
                    <a:pt x="1064" y="1676"/>
                    <a:pt x="1096" y="1532"/>
                  </a:cubicBezTo>
                  <a:lnTo>
                    <a:pt x="1111" y="1499"/>
                  </a:lnTo>
                  <a:cubicBezTo>
                    <a:pt x="1160" y="1418"/>
                    <a:pt x="1225" y="1338"/>
                    <a:pt x="1225" y="1225"/>
                  </a:cubicBezTo>
                  <a:cubicBezTo>
                    <a:pt x="1208" y="887"/>
                    <a:pt x="1096" y="548"/>
                    <a:pt x="903" y="275"/>
                  </a:cubicBezTo>
                  <a:cubicBezTo>
                    <a:pt x="821" y="146"/>
                    <a:pt x="709" y="18"/>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3"/>
            <p:cNvSpPr/>
            <p:nvPr/>
          </p:nvSpPr>
          <p:spPr>
            <a:xfrm>
              <a:off x="407775" y="1701100"/>
              <a:ext cx="49550" cy="55750"/>
            </a:xfrm>
            <a:custGeom>
              <a:avLst/>
              <a:gdLst/>
              <a:ahLst/>
              <a:cxnLst/>
              <a:rect l="l" t="t" r="r" b="b"/>
              <a:pathLst>
                <a:path w="1982" h="2230" extrusionOk="0">
                  <a:moveTo>
                    <a:pt x="387" y="263"/>
                  </a:moveTo>
                  <a:cubicBezTo>
                    <a:pt x="838" y="279"/>
                    <a:pt x="1031" y="473"/>
                    <a:pt x="1305" y="875"/>
                  </a:cubicBezTo>
                  <a:cubicBezTo>
                    <a:pt x="1450" y="1068"/>
                    <a:pt x="1547" y="1358"/>
                    <a:pt x="1562" y="1519"/>
                  </a:cubicBezTo>
                  <a:cubicBezTo>
                    <a:pt x="1579" y="1729"/>
                    <a:pt x="1498" y="1970"/>
                    <a:pt x="1369" y="2002"/>
                  </a:cubicBezTo>
                  <a:cubicBezTo>
                    <a:pt x="1358" y="2003"/>
                    <a:pt x="1346" y="2004"/>
                    <a:pt x="1334" y="2004"/>
                  </a:cubicBezTo>
                  <a:cubicBezTo>
                    <a:pt x="1077" y="2004"/>
                    <a:pt x="717" y="1685"/>
                    <a:pt x="548" y="1439"/>
                  </a:cubicBezTo>
                  <a:cubicBezTo>
                    <a:pt x="370" y="1181"/>
                    <a:pt x="306" y="762"/>
                    <a:pt x="258" y="424"/>
                  </a:cubicBezTo>
                  <a:cubicBezTo>
                    <a:pt x="274" y="408"/>
                    <a:pt x="291" y="391"/>
                    <a:pt x="306" y="359"/>
                  </a:cubicBezTo>
                  <a:lnTo>
                    <a:pt x="306" y="344"/>
                  </a:lnTo>
                  <a:cubicBezTo>
                    <a:pt x="323" y="327"/>
                    <a:pt x="323" y="311"/>
                    <a:pt x="323" y="311"/>
                  </a:cubicBezTo>
                  <a:cubicBezTo>
                    <a:pt x="338" y="311"/>
                    <a:pt x="338" y="295"/>
                    <a:pt x="338" y="295"/>
                  </a:cubicBezTo>
                  <a:cubicBezTo>
                    <a:pt x="355" y="295"/>
                    <a:pt x="355" y="279"/>
                    <a:pt x="370" y="279"/>
                  </a:cubicBezTo>
                  <a:cubicBezTo>
                    <a:pt x="370" y="279"/>
                    <a:pt x="387" y="279"/>
                    <a:pt x="387" y="263"/>
                  </a:cubicBezTo>
                  <a:close/>
                  <a:moveTo>
                    <a:pt x="481" y="1"/>
                  </a:moveTo>
                  <a:cubicBezTo>
                    <a:pt x="420" y="1"/>
                    <a:pt x="356" y="8"/>
                    <a:pt x="291" y="22"/>
                  </a:cubicBezTo>
                  <a:cubicBezTo>
                    <a:pt x="209" y="54"/>
                    <a:pt x="130" y="118"/>
                    <a:pt x="81" y="198"/>
                  </a:cubicBezTo>
                  <a:cubicBezTo>
                    <a:pt x="33" y="215"/>
                    <a:pt x="1" y="247"/>
                    <a:pt x="1" y="311"/>
                  </a:cubicBezTo>
                  <a:cubicBezTo>
                    <a:pt x="65" y="971"/>
                    <a:pt x="194" y="1568"/>
                    <a:pt x="725" y="1987"/>
                  </a:cubicBezTo>
                  <a:cubicBezTo>
                    <a:pt x="894" y="2105"/>
                    <a:pt x="1123" y="2230"/>
                    <a:pt x="1326" y="2230"/>
                  </a:cubicBezTo>
                  <a:cubicBezTo>
                    <a:pt x="1454" y="2230"/>
                    <a:pt x="1572" y="2181"/>
                    <a:pt x="1659" y="2051"/>
                  </a:cubicBezTo>
                  <a:cubicBezTo>
                    <a:pt x="1981" y="1536"/>
                    <a:pt x="1676" y="939"/>
                    <a:pt x="1354" y="505"/>
                  </a:cubicBezTo>
                  <a:cubicBezTo>
                    <a:pt x="1146" y="229"/>
                    <a:pt x="846"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3"/>
            <p:cNvSpPr/>
            <p:nvPr/>
          </p:nvSpPr>
          <p:spPr>
            <a:xfrm>
              <a:off x="411000" y="1784850"/>
              <a:ext cx="31825" cy="51950"/>
            </a:xfrm>
            <a:custGeom>
              <a:avLst/>
              <a:gdLst/>
              <a:ahLst/>
              <a:cxnLst/>
              <a:rect l="l" t="t" r="r" b="b"/>
              <a:pathLst>
                <a:path w="1273" h="2078" extrusionOk="0">
                  <a:moveTo>
                    <a:pt x="699" y="219"/>
                  </a:moveTo>
                  <a:cubicBezTo>
                    <a:pt x="930" y="219"/>
                    <a:pt x="969" y="603"/>
                    <a:pt x="982" y="939"/>
                  </a:cubicBezTo>
                  <a:cubicBezTo>
                    <a:pt x="999" y="1293"/>
                    <a:pt x="1031" y="1873"/>
                    <a:pt x="886" y="1873"/>
                  </a:cubicBezTo>
                  <a:cubicBezTo>
                    <a:pt x="709" y="1809"/>
                    <a:pt x="451" y="1551"/>
                    <a:pt x="419" y="1390"/>
                  </a:cubicBezTo>
                  <a:cubicBezTo>
                    <a:pt x="355" y="1068"/>
                    <a:pt x="435" y="681"/>
                    <a:pt x="499" y="312"/>
                  </a:cubicBezTo>
                  <a:cubicBezTo>
                    <a:pt x="531" y="279"/>
                    <a:pt x="564" y="263"/>
                    <a:pt x="564" y="263"/>
                  </a:cubicBezTo>
                  <a:cubicBezTo>
                    <a:pt x="564" y="247"/>
                    <a:pt x="580" y="247"/>
                    <a:pt x="580" y="247"/>
                  </a:cubicBezTo>
                  <a:cubicBezTo>
                    <a:pt x="625" y="228"/>
                    <a:pt x="664" y="219"/>
                    <a:pt x="699" y="219"/>
                  </a:cubicBezTo>
                  <a:close/>
                  <a:moveTo>
                    <a:pt x="682" y="0"/>
                  </a:moveTo>
                  <a:cubicBezTo>
                    <a:pt x="542" y="0"/>
                    <a:pt x="387" y="46"/>
                    <a:pt x="306" y="151"/>
                  </a:cubicBezTo>
                  <a:cubicBezTo>
                    <a:pt x="290" y="183"/>
                    <a:pt x="258" y="215"/>
                    <a:pt x="258" y="247"/>
                  </a:cubicBezTo>
                  <a:cubicBezTo>
                    <a:pt x="258" y="263"/>
                    <a:pt x="258" y="279"/>
                    <a:pt x="274" y="295"/>
                  </a:cubicBezTo>
                  <a:cubicBezTo>
                    <a:pt x="177" y="842"/>
                    <a:pt x="1" y="1487"/>
                    <a:pt x="499" y="1873"/>
                  </a:cubicBezTo>
                  <a:cubicBezTo>
                    <a:pt x="614" y="1978"/>
                    <a:pt x="762" y="2078"/>
                    <a:pt x="897" y="2078"/>
                  </a:cubicBezTo>
                  <a:cubicBezTo>
                    <a:pt x="990" y="2078"/>
                    <a:pt x="1078" y="2031"/>
                    <a:pt x="1143" y="1905"/>
                  </a:cubicBezTo>
                  <a:cubicBezTo>
                    <a:pt x="1272" y="1503"/>
                    <a:pt x="1192" y="1068"/>
                    <a:pt x="1176" y="666"/>
                  </a:cubicBezTo>
                  <a:cubicBezTo>
                    <a:pt x="1143" y="424"/>
                    <a:pt x="1079" y="118"/>
                    <a:pt x="838" y="22"/>
                  </a:cubicBezTo>
                  <a:cubicBezTo>
                    <a:pt x="792" y="8"/>
                    <a:pt x="738"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3"/>
            <p:cNvSpPr/>
            <p:nvPr/>
          </p:nvSpPr>
          <p:spPr>
            <a:xfrm>
              <a:off x="661450" y="1915200"/>
              <a:ext cx="39875" cy="63175"/>
            </a:xfrm>
            <a:custGeom>
              <a:avLst/>
              <a:gdLst/>
              <a:ahLst/>
              <a:cxnLst/>
              <a:rect l="l" t="t" r="r" b="b"/>
              <a:pathLst>
                <a:path w="1595" h="2527" extrusionOk="0">
                  <a:moveTo>
                    <a:pt x="705" y="283"/>
                  </a:moveTo>
                  <a:cubicBezTo>
                    <a:pt x="805" y="283"/>
                    <a:pt x="900" y="323"/>
                    <a:pt x="967" y="380"/>
                  </a:cubicBezTo>
                  <a:cubicBezTo>
                    <a:pt x="1257" y="670"/>
                    <a:pt x="1321" y="1201"/>
                    <a:pt x="1321" y="1830"/>
                  </a:cubicBezTo>
                  <a:cubicBezTo>
                    <a:pt x="1305" y="2006"/>
                    <a:pt x="1289" y="2088"/>
                    <a:pt x="1289" y="2232"/>
                  </a:cubicBezTo>
                  <a:cubicBezTo>
                    <a:pt x="821" y="1927"/>
                    <a:pt x="323" y="1379"/>
                    <a:pt x="306" y="992"/>
                  </a:cubicBezTo>
                  <a:cubicBezTo>
                    <a:pt x="274" y="718"/>
                    <a:pt x="403" y="396"/>
                    <a:pt x="499" y="348"/>
                  </a:cubicBezTo>
                  <a:cubicBezTo>
                    <a:pt x="565" y="302"/>
                    <a:pt x="636" y="283"/>
                    <a:pt x="705" y="283"/>
                  </a:cubicBezTo>
                  <a:close/>
                  <a:moveTo>
                    <a:pt x="701" y="1"/>
                  </a:moveTo>
                  <a:cubicBezTo>
                    <a:pt x="573" y="1"/>
                    <a:pt x="438" y="41"/>
                    <a:pt x="306" y="138"/>
                  </a:cubicBezTo>
                  <a:cubicBezTo>
                    <a:pt x="48" y="396"/>
                    <a:pt x="1" y="815"/>
                    <a:pt x="65" y="1169"/>
                  </a:cubicBezTo>
                  <a:cubicBezTo>
                    <a:pt x="113" y="1443"/>
                    <a:pt x="323" y="1669"/>
                    <a:pt x="499" y="1878"/>
                  </a:cubicBezTo>
                  <a:cubicBezTo>
                    <a:pt x="742" y="2120"/>
                    <a:pt x="982" y="2393"/>
                    <a:pt x="1305" y="2522"/>
                  </a:cubicBezTo>
                  <a:cubicBezTo>
                    <a:pt x="1316" y="2525"/>
                    <a:pt x="1327" y="2526"/>
                    <a:pt x="1337" y="2526"/>
                  </a:cubicBezTo>
                  <a:cubicBezTo>
                    <a:pt x="1381" y="2526"/>
                    <a:pt x="1407" y="2498"/>
                    <a:pt x="1433" y="2457"/>
                  </a:cubicBezTo>
                  <a:cubicBezTo>
                    <a:pt x="1498" y="2457"/>
                    <a:pt x="1579" y="2410"/>
                    <a:pt x="1562" y="2329"/>
                  </a:cubicBezTo>
                  <a:cubicBezTo>
                    <a:pt x="1547" y="2135"/>
                    <a:pt x="1595" y="1942"/>
                    <a:pt x="1595" y="1749"/>
                  </a:cubicBezTo>
                  <a:cubicBezTo>
                    <a:pt x="1595" y="1347"/>
                    <a:pt x="1562" y="911"/>
                    <a:pt x="1401" y="541"/>
                  </a:cubicBezTo>
                  <a:cubicBezTo>
                    <a:pt x="1331" y="284"/>
                    <a:pt x="1040"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3"/>
            <p:cNvSpPr/>
            <p:nvPr/>
          </p:nvSpPr>
          <p:spPr>
            <a:xfrm>
              <a:off x="541450" y="1846975"/>
              <a:ext cx="62425" cy="78175"/>
            </a:xfrm>
            <a:custGeom>
              <a:avLst/>
              <a:gdLst/>
              <a:ahLst/>
              <a:cxnLst/>
              <a:rect l="l" t="t" r="r" b="b"/>
              <a:pathLst>
                <a:path w="2497" h="3127" extrusionOk="0">
                  <a:moveTo>
                    <a:pt x="699" y="276"/>
                  </a:moveTo>
                  <a:cubicBezTo>
                    <a:pt x="744" y="276"/>
                    <a:pt x="776" y="303"/>
                    <a:pt x="903" y="371"/>
                  </a:cubicBezTo>
                  <a:cubicBezTo>
                    <a:pt x="1257" y="580"/>
                    <a:pt x="1515" y="1192"/>
                    <a:pt x="1691" y="1804"/>
                  </a:cubicBezTo>
                  <a:cubicBezTo>
                    <a:pt x="1820" y="2111"/>
                    <a:pt x="1917" y="2448"/>
                    <a:pt x="2063" y="2755"/>
                  </a:cubicBezTo>
                  <a:cubicBezTo>
                    <a:pt x="1466" y="2481"/>
                    <a:pt x="886" y="2046"/>
                    <a:pt x="564" y="1467"/>
                  </a:cubicBezTo>
                  <a:cubicBezTo>
                    <a:pt x="388" y="1160"/>
                    <a:pt x="274" y="645"/>
                    <a:pt x="371" y="468"/>
                  </a:cubicBezTo>
                  <a:cubicBezTo>
                    <a:pt x="403" y="371"/>
                    <a:pt x="500" y="339"/>
                    <a:pt x="564" y="307"/>
                  </a:cubicBezTo>
                  <a:cubicBezTo>
                    <a:pt x="635" y="288"/>
                    <a:pt x="669" y="276"/>
                    <a:pt x="699" y="276"/>
                  </a:cubicBezTo>
                  <a:close/>
                  <a:moveTo>
                    <a:pt x="693" y="0"/>
                  </a:moveTo>
                  <a:cubicBezTo>
                    <a:pt x="323" y="17"/>
                    <a:pt x="1" y="371"/>
                    <a:pt x="81" y="741"/>
                  </a:cubicBezTo>
                  <a:cubicBezTo>
                    <a:pt x="145" y="1434"/>
                    <a:pt x="596" y="1997"/>
                    <a:pt x="1096" y="2448"/>
                  </a:cubicBezTo>
                  <a:cubicBezTo>
                    <a:pt x="1418" y="2691"/>
                    <a:pt x="1788" y="2884"/>
                    <a:pt x="2159" y="3045"/>
                  </a:cubicBezTo>
                  <a:cubicBezTo>
                    <a:pt x="2191" y="3060"/>
                    <a:pt x="2224" y="3077"/>
                    <a:pt x="2256" y="3077"/>
                  </a:cubicBezTo>
                  <a:lnTo>
                    <a:pt x="2271" y="3093"/>
                  </a:lnTo>
                  <a:cubicBezTo>
                    <a:pt x="2294" y="3115"/>
                    <a:pt x="2323" y="3126"/>
                    <a:pt x="2352" y="3126"/>
                  </a:cubicBezTo>
                  <a:cubicBezTo>
                    <a:pt x="2404" y="3126"/>
                    <a:pt x="2455" y="3091"/>
                    <a:pt x="2465" y="3028"/>
                  </a:cubicBezTo>
                  <a:cubicBezTo>
                    <a:pt x="2497" y="2932"/>
                    <a:pt x="2336" y="2723"/>
                    <a:pt x="2288" y="2609"/>
                  </a:cubicBezTo>
                  <a:cubicBezTo>
                    <a:pt x="2095" y="2255"/>
                    <a:pt x="1949" y="1708"/>
                    <a:pt x="1788" y="1241"/>
                  </a:cubicBezTo>
                  <a:cubicBezTo>
                    <a:pt x="1563" y="661"/>
                    <a:pt x="1289" y="129"/>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3"/>
            <p:cNvSpPr/>
            <p:nvPr/>
          </p:nvSpPr>
          <p:spPr>
            <a:xfrm>
              <a:off x="619575" y="1838400"/>
              <a:ext cx="32250" cy="52050"/>
            </a:xfrm>
            <a:custGeom>
              <a:avLst/>
              <a:gdLst/>
              <a:ahLst/>
              <a:cxnLst/>
              <a:rect l="l" t="t" r="r" b="b"/>
              <a:pathLst>
                <a:path w="1290" h="2082" extrusionOk="0">
                  <a:moveTo>
                    <a:pt x="692" y="247"/>
                  </a:moveTo>
                  <a:cubicBezTo>
                    <a:pt x="999" y="311"/>
                    <a:pt x="1064" y="940"/>
                    <a:pt x="982" y="1294"/>
                  </a:cubicBezTo>
                  <a:cubicBezTo>
                    <a:pt x="935" y="1535"/>
                    <a:pt x="935" y="1616"/>
                    <a:pt x="838" y="1696"/>
                  </a:cubicBezTo>
                  <a:cubicBezTo>
                    <a:pt x="806" y="1728"/>
                    <a:pt x="789" y="1728"/>
                    <a:pt x="774" y="1761"/>
                  </a:cubicBezTo>
                  <a:cubicBezTo>
                    <a:pt x="484" y="1374"/>
                    <a:pt x="177" y="908"/>
                    <a:pt x="274" y="586"/>
                  </a:cubicBezTo>
                  <a:cubicBezTo>
                    <a:pt x="290" y="504"/>
                    <a:pt x="387" y="375"/>
                    <a:pt x="419" y="343"/>
                  </a:cubicBezTo>
                  <a:cubicBezTo>
                    <a:pt x="467" y="311"/>
                    <a:pt x="580" y="296"/>
                    <a:pt x="613" y="263"/>
                  </a:cubicBezTo>
                  <a:cubicBezTo>
                    <a:pt x="628" y="263"/>
                    <a:pt x="660" y="263"/>
                    <a:pt x="677" y="247"/>
                  </a:cubicBezTo>
                  <a:close/>
                  <a:moveTo>
                    <a:pt x="684" y="1"/>
                  </a:moveTo>
                  <a:cubicBezTo>
                    <a:pt x="665" y="1"/>
                    <a:pt x="647" y="2"/>
                    <a:pt x="628" y="6"/>
                  </a:cubicBezTo>
                  <a:cubicBezTo>
                    <a:pt x="484" y="53"/>
                    <a:pt x="419" y="70"/>
                    <a:pt x="290" y="150"/>
                  </a:cubicBezTo>
                  <a:cubicBezTo>
                    <a:pt x="129" y="263"/>
                    <a:pt x="33" y="472"/>
                    <a:pt x="16" y="665"/>
                  </a:cubicBezTo>
                  <a:cubicBezTo>
                    <a:pt x="1" y="1198"/>
                    <a:pt x="403" y="1649"/>
                    <a:pt x="709" y="2051"/>
                  </a:cubicBezTo>
                  <a:cubicBezTo>
                    <a:pt x="736" y="2072"/>
                    <a:pt x="765" y="2081"/>
                    <a:pt x="792" y="2081"/>
                  </a:cubicBezTo>
                  <a:cubicBezTo>
                    <a:pt x="845" y="2081"/>
                    <a:pt x="891" y="2046"/>
                    <a:pt x="903" y="2003"/>
                  </a:cubicBezTo>
                  <a:cubicBezTo>
                    <a:pt x="918" y="2003"/>
                    <a:pt x="935" y="1986"/>
                    <a:pt x="950" y="1986"/>
                  </a:cubicBezTo>
                  <a:cubicBezTo>
                    <a:pt x="1128" y="1874"/>
                    <a:pt x="1208" y="1681"/>
                    <a:pt x="1240" y="1471"/>
                  </a:cubicBezTo>
                  <a:cubicBezTo>
                    <a:pt x="1240" y="1391"/>
                    <a:pt x="1289" y="1198"/>
                    <a:pt x="1272" y="1020"/>
                  </a:cubicBezTo>
                  <a:cubicBezTo>
                    <a:pt x="1257" y="747"/>
                    <a:pt x="1257" y="457"/>
                    <a:pt x="1079" y="247"/>
                  </a:cubicBezTo>
                  <a:cubicBezTo>
                    <a:pt x="993" y="117"/>
                    <a:pt x="842" y="1"/>
                    <a:pt x="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3"/>
            <p:cNvSpPr/>
            <p:nvPr/>
          </p:nvSpPr>
          <p:spPr>
            <a:xfrm>
              <a:off x="559975" y="1764750"/>
              <a:ext cx="43525" cy="52050"/>
            </a:xfrm>
            <a:custGeom>
              <a:avLst/>
              <a:gdLst/>
              <a:ahLst/>
              <a:cxnLst/>
              <a:rect l="l" t="t" r="r" b="b"/>
              <a:pathLst>
                <a:path w="1741" h="2082" extrusionOk="0">
                  <a:moveTo>
                    <a:pt x="664" y="251"/>
                  </a:moveTo>
                  <a:cubicBezTo>
                    <a:pt x="767" y="251"/>
                    <a:pt x="890" y="274"/>
                    <a:pt x="983" y="358"/>
                  </a:cubicBezTo>
                  <a:cubicBezTo>
                    <a:pt x="1160" y="504"/>
                    <a:pt x="1354" y="858"/>
                    <a:pt x="1354" y="1131"/>
                  </a:cubicBezTo>
                  <a:cubicBezTo>
                    <a:pt x="1437" y="1584"/>
                    <a:pt x="1203" y="1842"/>
                    <a:pt x="965" y="1842"/>
                  </a:cubicBezTo>
                  <a:cubicBezTo>
                    <a:pt x="881" y="1842"/>
                    <a:pt x="797" y="1810"/>
                    <a:pt x="725" y="1743"/>
                  </a:cubicBezTo>
                  <a:cubicBezTo>
                    <a:pt x="516" y="1405"/>
                    <a:pt x="355" y="1083"/>
                    <a:pt x="274" y="697"/>
                  </a:cubicBezTo>
                  <a:lnTo>
                    <a:pt x="306" y="665"/>
                  </a:lnTo>
                  <a:cubicBezTo>
                    <a:pt x="338" y="568"/>
                    <a:pt x="323" y="551"/>
                    <a:pt x="338" y="519"/>
                  </a:cubicBezTo>
                  <a:cubicBezTo>
                    <a:pt x="355" y="487"/>
                    <a:pt x="403" y="358"/>
                    <a:pt x="420" y="326"/>
                  </a:cubicBezTo>
                  <a:lnTo>
                    <a:pt x="467" y="278"/>
                  </a:lnTo>
                  <a:cubicBezTo>
                    <a:pt x="491" y="270"/>
                    <a:pt x="569" y="251"/>
                    <a:pt x="664" y="251"/>
                  </a:cubicBezTo>
                  <a:close/>
                  <a:moveTo>
                    <a:pt x="663" y="0"/>
                  </a:moveTo>
                  <a:cubicBezTo>
                    <a:pt x="641" y="0"/>
                    <a:pt x="619" y="1"/>
                    <a:pt x="596" y="4"/>
                  </a:cubicBezTo>
                  <a:cubicBezTo>
                    <a:pt x="584" y="3"/>
                    <a:pt x="571" y="2"/>
                    <a:pt x="559" y="2"/>
                  </a:cubicBezTo>
                  <a:cubicBezTo>
                    <a:pt x="397" y="2"/>
                    <a:pt x="253" y="96"/>
                    <a:pt x="177" y="246"/>
                  </a:cubicBezTo>
                  <a:cubicBezTo>
                    <a:pt x="145" y="310"/>
                    <a:pt x="97" y="390"/>
                    <a:pt x="81" y="471"/>
                  </a:cubicBezTo>
                  <a:cubicBezTo>
                    <a:pt x="33" y="487"/>
                    <a:pt x="1" y="536"/>
                    <a:pt x="16" y="600"/>
                  </a:cubicBezTo>
                  <a:cubicBezTo>
                    <a:pt x="65" y="970"/>
                    <a:pt x="210" y="1309"/>
                    <a:pt x="371" y="1614"/>
                  </a:cubicBezTo>
                  <a:cubicBezTo>
                    <a:pt x="467" y="1760"/>
                    <a:pt x="532" y="1953"/>
                    <a:pt x="710" y="2018"/>
                  </a:cubicBezTo>
                  <a:cubicBezTo>
                    <a:pt x="787" y="2062"/>
                    <a:pt x="870" y="2081"/>
                    <a:pt x="953" y="2081"/>
                  </a:cubicBezTo>
                  <a:cubicBezTo>
                    <a:pt x="1113" y="2081"/>
                    <a:pt x="1275" y="2010"/>
                    <a:pt x="1401" y="1904"/>
                  </a:cubicBezTo>
                  <a:cubicBezTo>
                    <a:pt x="1740" y="1485"/>
                    <a:pt x="1627" y="841"/>
                    <a:pt x="1337" y="422"/>
                  </a:cubicBezTo>
                  <a:cubicBezTo>
                    <a:pt x="1203" y="184"/>
                    <a:pt x="945" y="0"/>
                    <a:pt x="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3"/>
            <p:cNvSpPr/>
            <p:nvPr/>
          </p:nvSpPr>
          <p:spPr>
            <a:xfrm>
              <a:off x="496750" y="1718250"/>
              <a:ext cx="38675" cy="30525"/>
            </a:xfrm>
            <a:custGeom>
              <a:avLst/>
              <a:gdLst/>
              <a:ahLst/>
              <a:cxnLst/>
              <a:rect l="l" t="t" r="r" b="b"/>
              <a:pathLst>
                <a:path w="1547" h="1221" extrusionOk="0">
                  <a:moveTo>
                    <a:pt x="399" y="264"/>
                  </a:moveTo>
                  <a:cubicBezTo>
                    <a:pt x="503" y="264"/>
                    <a:pt x="714" y="288"/>
                    <a:pt x="838" y="350"/>
                  </a:cubicBezTo>
                  <a:cubicBezTo>
                    <a:pt x="984" y="431"/>
                    <a:pt x="1096" y="543"/>
                    <a:pt x="1160" y="672"/>
                  </a:cubicBezTo>
                  <a:cubicBezTo>
                    <a:pt x="1160" y="671"/>
                    <a:pt x="1160" y="670"/>
                    <a:pt x="1160" y="670"/>
                  </a:cubicBezTo>
                  <a:cubicBezTo>
                    <a:pt x="1163" y="670"/>
                    <a:pt x="1178" y="756"/>
                    <a:pt x="1192" y="801"/>
                  </a:cubicBezTo>
                  <a:lnTo>
                    <a:pt x="1192" y="914"/>
                  </a:lnTo>
                  <a:lnTo>
                    <a:pt x="1192" y="929"/>
                  </a:lnTo>
                  <a:lnTo>
                    <a:pt x="1192" y="946"/>
                  </a:lnTo>
                  <a:lnTo>
                    <a:pt x="1177" y="946"/>
                  </a:lnTo>
                  <a:cubicBezTo>
                    <a:pt x="1146" y="977"/>
                    <a:pt x="1108" y="992"/>
                    <a:pt x="1065" y="992"/>
                  </a:cubicBezTo>
                  <a:cubicBezTo>
                    <a:pt x="972" y="992"/>
                    <a:pt x="852" y="927"/>
                    <a:pt x="709" y="817"/>
                  </a:cubicBezTo>
                  <a:cubicBezTo>
                    <a:pt x="597" y="736"/>
                    <a:pt x="436" y="560"/>
                    <a:pt x="290" y="399"/>
                  </a:cubicBezTo>
                  <a:lnTo>
                    <a:pt x="307" y="382"/>
                  </a:lnTo>
                  <a:cubicBezTo>
                    <a:pt x="323" y="366"/>
                    <a:pt x="323" y="334"/>
                    <a:pt x="323" y="317"/>
                  </a:cubicBezTo>
                  <a:cubicBezTo>
                    <a:pt x="323" y="302"/>
                    <a:pt x="339" y="285"/>
                    <a:pt x="339" y="270"/>
                  </a:cubicBezTo>
                  <a:cubicBezTo>
                    <a:pt x="347" y="266"/>
                    <a:pt x="368" y="264"/>
                    <a:pt x="399" y="264"/>
                  </a:cubicBezTo>
                  <a:close/>
                  <a:moveTo>
                    <a:pt x="430" y="0"/>
                  </a:moveTo>
                  <a:cubicBezTo>
                    <a:pt x="350" y="0"/>
                    <a:pt x="271" y="13"/>
                    <a:pt x="194" y="44"/>
                  </a:cubicBezTo>
                  <a:cubicBezTo>
                    <a:pt x="129" y="92"/>
                    <a:pt x="65" y="189"/>
                    <a:pt x="49" y="285"/>
                  </a:cubicBezTo>
                  <a:cubicBezTo>
                    <a:pt x="17" y="334"/>
                    <a:pt x="1" y="399"/>
                    <a:pt x="49" y="431"/>
                  </a:cubicBezTo>
                  <a:cubicBezTo>
                    <a:pt x="275" y="694"/>
                    <a:pt x="667" y="1221"/>
                    <a:pt x="1050" y="1221"/>
                  </a:cubicBezTo>
                  <a:cubicBezTo>
                    <a:pt x="1159" y="1221"/>
                    <a:pt x="1267" y="1178"/>
                    <a:pt x="1370" y="1075"/>
                  </a:cubicBezTo>
                  <a:cubicBezTo>
                    <a:pt x="1547" y="704"/>
                    <a:pt x="1257" y="270"/>
                    <a:pt x="919" y="124"/>
                  </a:cubicBezTo>
                  <a:cubicBezTo>
                    <a:pt x="766" y="58"/>
                    <a:pt x="598"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3"/>
            <p:cNvSpPr/>
            <p:nvPr/>
          </p:nvSpPr>
          <p:spPr>
            <a:xfrm>
              <a:off x="733525" y="1738500"/>
              <a:ext cx="37050" cy="75500"/>
            </a:xfrm>
            <a:custGeom>
              <a:avLst/>
              <a:gdLst/>
              <a:ahLst/>
              <a:cxnLst/>
              <a:rect l="l" t="t" r="r" b="b"/>
              <a:pathLst>
                <a:path w="1482" h="3020" extrusionOk="0">
                  <a:moveTo>
                    <a:pt x="644" y="313"/>
                  </a:moveTo>
                  <a:cubicBezTo>
                    <a:pt x="758" y="329"/>
                    <a:pt x="870" y="297"/>
                    <a:pt x="902" y="426"/>
                  </a:cubicBezTo>
                  <a:cubicBezTo>
                    <a:pt x="1015" y="796"/>
                    <a:pt x="773" y="2052"/>
                    <a:pt x="468" y="2488"/>
                  </a:cubicBezTo>
                  <a:cubicBezTo>
                    <a:pt x="371" y="1843"/>
                    <a:pt x="210" y="1279"/>
                    <a:pt x="419" y="716"/>
                  </a:cubicBezTo>
                  <a:cubicBezTo>
                    <a:pt x="500" y="506"/>
                    <a:pt x="564" y="329"/>
                    <a:pt x="644" y="313"/>
                  </a:cubicBezTo>
                  <a:close/>
                  <a:moveTo>
                    <a:pt x="726" y="0"/>
                  </a:moveTo>
                  <a:cubicBezTo>
                    <a:pt x="526" y="0"/>
                    <a:pt x="340" y="97"/>
                    <a:pt x="258" y="297"/>
                  </a:cubicBezTo>
                  <a:cubicBezTo>
                    <a:pt x="32" y="731"/>
                    <a:pt x="0" y="1231"/>
                    <a:pt x="64" y="1715"/>
                  </a:cubicBezTo>
                  <a:cubicBezTo>
                    <a:pt x="113" y="2069"/>
                    <a:pt x="178" y="2407"/>
                    <a:pt x="242" y="2745"/>
                  </a:cubicBezTo>
                  <a:cubicBezTo>
                    <a:pt x="242" y="2778"/>
                    <a:pt x="258" y="2793"/>
                    <a:pt x="290" y="2810"/>
                  </a:cubicBezTo>
                  <a:cubicBezTo>
                    <a:pt x="290" y="2842"/>
                    <a:pt x="274" y="2857"/>
                    <a:pt x="274" y="2890"/>
                  </a:cubicBezTo>
                  <a:cubicBezTo>
                    <a:pt x="286" y="2964"/>
                    <a:pt x="365" y="3019"/>
                    <a:pt x="445" y="3019"/>
                  </a:cubicBezTo>
                  <a:cubicBezTo>
                    <a:pt x="469" y="3019"/>
                    <a:pt x="493" y="3014"/>
                    <a:pt x="515" y="3003"/>
                  </a:cubicBezTo>
                  <a:cubicBezTo>
                    <a:pt x="539" y="2980"/>
                    <a:pt x="562" y="2956"/>
                    <a:pt x="573" y="2933"/>
                  </a:cubicBezTo>
                  <a:lnTo>
                    <a:pt x="573" y="2933"/>
                  </a:lnTo>
                  <a:cubicBezTo>
                    <a:pt x="573" y="2933"/>
                    <a:pt x="573" y="2933"/>
                    <a:pt x="573" y="2933"/>
                  </a:cubicBezTo>
                  <a:cubicBezTo>
                    <a:pt x="574" y="2933"/>
                    <a:pt x="576" y="2930"/>
                    <a:pt x="580" y="2922"/>
                  </a:cubicBezTo>
                  <a:cubicBezTo>
                    <a:pt x="629" y="2810"/>
                    <a:pt x="661" y="2761"/>
                    <a:pt x="693" y="2729"/>
                  </a:cubicBezTo>
                  <a:cubicBezTo>
                    <a:pt x="966" y="2391"/>
                    <a:pt x="1095" y="1940"/>
                    <a:pt x="1160" y="1505"/>
                  </a:cubicBezTo>
                  <a:cubicBezTo>
                    <a:pt x="1224" y="1054"/>
                    <a:pt x="1482" y="280"/>
                    <a:pt x="951" y="40"/>
                  </a:cubicBezTo>
                  <a:cubicBezTo>
                    <a:pt x="877" y="13"/>
                    <a:pt x="800" y="0"/>
                    <a:pt x="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3"/>
            <p:cNvSpPr/>
            <p:nvPr/>
          </p:nvSpPr>
          <p:spPr>
            <a:xfrm>
              <a:off x="784250" y="1657200"/>
              <a:ext cx="41500" cy="47800"/>
            </a:xfrm>
            <a:custGeom>
              <a:avLst/>
              <a:gdLst/>
              <a:ahLst/>
              <a:cxnLst/>
              <a:rect l="l" t="t" r="r" b="b"/>
              <a:pathLst>
                <a:path w="1660" h="1912" extrusionOk="0">
                  <a:moveTo>
                    <a:pt x="951" y="296"/>
                  </a:moveTo>
                  <a:cubicBezTo>
                    <a:pt x="1016" y="296"/>
                    <a:pt x="1177" y="328"/>
                    <a:pt x="1257" y="472"/>
                  </a:cubicBezTo>
                  <a:cubicBezTo>
                    <a:pt x="1273" y="601"/>
                    <a:pt x="1338" y="876"/>
                    <a:pt x="1192" y="1069"/>
                  </a:cubicBezTo>
                  <a:cubicBezTo>
                    <a:pt x="1128" y="1198"/>
                    <a:pt x="999" y="1310"/>
                    <a:pt x="822" y="1488"/>
                  </a:cubicBezTo>
                  <a:cubicBezTo>
                    <a:pt x="790" y="1503"/>
                    <a:pt x="774" y="1535"/>
                    <a:pt x="629" y="1535"/>
                  </a:cubicBezTo>
                  <a:cubicBezTo>
                    <a:pt x="581" y="1544"/>
                    <a:pt x="553" y="1544"/>
                    <a:pt x="522" y="1544"/>
                  </a:cubicBezTo>
                  <a:cubicBezTo>
                    <a:pt x="492" y="1544"/>
                    <a:pt x="460" y="1544"/>
                    <a:pt x="404" y="1552"/>
                  </a:cubicBezTo>
                  <a:cubicBezTo>
                    <a:pt x="387" y="1535"/>
                    <a:pt x="371" y="1535"/>
                    <a:pt x="371" y="1520"/>
                  </a:cubicBezTo>
                  <a:lnTo>
                    <a:pt x="371" y="1471"/>
                  </a:lnTo>
                  <a:cubicBezTo>
                    <a:pt x="451" y="1020"/>
                    <a:pt x="597" y="311"/>
                    <a:pt x="951" y="296"/>
                  </a:cubicBezTo>
                  <a:close/>
                  <a:moveTo>
                    <a:pt x="962" y="0"/>
                  </a:moveTo>
                  <a:cubicBezTo>
                    <a:pt x="782" y="0"/>
                    <a:pt x="603" y="74"/>
                    <a:pt x="484" y="231"/>
                  </a:cubicBezTo>
                  <a:cubicBezTo>
                    <a:pt x="290" y="472"/>
                    <a:pt x="226" y="811"/>
                    <a:pt x="146" y="1101"/>
                  </a:cubicBezTo>
                  <a:cubicBezTo>
                    <a:pt x="129" y="1213"/>
                    <a:pt x="65" y="1342"/>
                    <a:pt x="82" y="1471"/>
                  </a:cubicBezTo>
                  <a:cubicBezTo>
                    <a:pt x="65" y="1488"/>
                    <a:pt x="33" y="1520"/>
                    <a:pt x="33" y="1552"/>
                  </a:cubicBezTo>
                  <a:cubicBezTo>
                    <a:pt x="0" y="1664"/>
                    <a:pt x="97" y="1761"/>
                    <a:pt x="178" y="1842"/>
                  </a:cubicBezTo>
                  <a:cubicBezTo>
                    <a:pt x="228" y="1891"/>
                    <a:pt x="296" y="1912"/>
                    <a:pt x="361" y="1912"/>
                  </a:cubicBezTo>
                  <a:cubicBezTo>
                    <a:pt x="381" y="1912"/>
                    <a:pt x="400" y="1910"/>
                    <a:pt x="419" y="1906"/>
                  </a:cubicBezTo>
                  <a:cubicBezTo>
                    <a:pt x="404" y="1906"/>
                    <a:pt x="597" y="1890"/>
                    <a:pt x="661" y="1874"/>
                  </a:cubicBezTo>
                  <a:cubicBezTo>
                    <a:pt x="790" y="1874"/>
                    <a:pt x="902" y="1842"/>
                    <a:pt x="1016" y="1761"/>
                  </a:cubicBezTo>
                  <a:cubicBezTo>
                    <a:pt x="1177" y="1616"/>
                    <a:pt x="1338" y="1455"/>
                    <a:pt x="1467" y="1278"/>
                  </a:cubicBezTo>
                  <a:cubicBezTo>
                    <a:pt x="1660" y="908"/>
                    <a:pt x="1660" y="618"/>
                    <a:pt x="1499" y="279"/>
                  </a:cubicBezTo>
                  <a:cubicBezTo>
                    <a:pt x="1378" y="98"/>
                    <a:pt x="1169" y="0"/>
                    <a:pt x="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3"/>
            <p:cNvSpPr/>
            <p:nvPr/>
          </p:nvSpPr>
          <p:spPr>
            <a:xfrm>
              <a:off x="850275" y="1604500"/>
              <a:ext cx="53175" cy="43300"/>
            </a:xfrm>
            <a:custGeom>
              <a:avLst/>
              <a:gdLst/>
              <a:ahLst/>
              <a:cxnLst/>
              <a:rect l="l" t="t" r="r" b="b"/>
              <a:pathLst>
                <a:path w="2127" h="1732" extrusionOk="0">
                  <a:moveTo>
                    <a:pt x="1371" y="325"/>
                  </a:moveTo>
                  <a:cubicBezTo>
                    <a:pt x="1394" y="349"/>
                    <a:pt x="1426" y="364"/>
                    <a:pt x="1460" y="364"/>
                  </a:cubicBezTo>
                  <a:cubicBezTo>
                    <a:pt x="1473" y="364"/>
                    <a:pt x="1486" y="362"/>
                    <a:pt x="1499" y="358"/>
                  </a:cubicBezTo>
                  <a:cubicBezTo>
                    <a:pt x="1515" y="390"/>
                    <a:pt x="1547" y="422"/>
                    <a:pt x="1547" y="422"/>
                  </a:cubicBezTo>
                  <a:cubicBezTo>
                    <a:pt x="1676" y="632"/>
                    <a:pt x="1660" y="680"/>
                    <a:pt x="1611" y="793"/>
                  </a:cubicBezTo>
                  <a:cubicBezTo>
                    <a:pt x="1415" y="1158"/>
                    <a:pt x="872" y="1408"/>
                    <a:pt x="514" y="1408"/>
                  </a:cubicBezTo>
                  <a:cubicBezTo>
                    <a:pt x="493" y="1408"/>
                    <a:pt x="472" y="1407"/>
                    <a:pt x="452" y="1405"/>
                  </a:cubicBezTo>
                  <a:lnTo>
                    <a:pt x="404" y="1405"/>
                  </a:lnTo>
                  <a:cubicBezTo>
                    <a:pt x="404" y="1388"/>
                    <a:pt x="387" y="1373"/>
                    <a:pt x="387" y="1373"/>
                  </a:cubicBezTo>
                  <a:cubicBezTo>
                    <a:pt x="387" y="1356"/>
                    <a:pt x="387" y="1356"/>
                    <a:pt x="372" y="1324"/>
                  </a:cubicBezTo>
                  <a:cubicBezTo>
                    <a:pt x="355" y="1244"/>
                    <a:pt x="372" y="1180"/>
                    <a:pt x="420" y="1066"/>
                  </a:cubicBezTo>
                  <a:cubicBezTo>
                    <a:pt x="389" y="1052"/>
                    <a:pt x="771" y="727"/>
                    <a:pt x="790" y="727"/>
                  </a:cubicBezTo>
                  <a:cubicBezTo>
                    <a:pt x="791" y="727"/>
                    <a:pt x="791" y="727"/>
                    <a:pt x="791" y="729"/>
                  </a:cubicBezTo>
                  <a:cubicBezTo>
                    <a:pt x="920" y="600"/>
                    <a:pt x="1193" y="471"/>
                    <a:pt x="1371" y="325"/>
                  </a:cubicBezTo>
                  <a:close/>
                  <a:moveTo>
                    <a:pt x="1538" y="1"/>
                  </a:moveTo>
                  <a:cubicBezTo>
                    <a:pt x="1525" y="1"/>
                    <a:pt x="1512" y="2"/>
                    <a:pt x="1499" y="3"/>
                  </a:cubicBezTo>
                  <a:cubicBezTo>
                    <a:pt x="1467" y="3"/>
                    <a:pt x="1435" y="20"/>
                    <a:pt x="1403" y="20"/>
                  </a:cubicBezTo>
                  <a:cubicBezTo>
                    <a:pt x="1389" y="13"/>
                    <a:pt x="1370" y="9"/>
                    <a:pt x="1350" y="9"/>
                  </a:cubicBezTo>
                  <a:cubicBezTo>
                    <a:pt x="1322" y="9"/>
                    <a:pt x="1293" y="17"/>
                    <a:pt x="1274" y="36"/>
                  </a:cubicBezTo>
                  <a:cubicBezTo>
                    <a:pt x="855" y="325"/>
                    <a:pt x="291" y="583"/>
                    <a:pt x="82" y="1066"/>
                  </a:cubicBezTo>
                  <a:cubicBezTo>
                    <a:pt x="1" y="1276"/>
                    <a:pt x="50" y="1550"/>
                    <a:pt x="243" y="1678"/>
                  </a:cubicBezTo>
                  <a:cubicBezTo>
                    <a:pt x="341" y="1716"/>
                    <a:pt x="443" y="1731"/>
                    <a:pt x="545" y="1731"/>
                  </a:cubicBezTo>
                  <a:cubicBezTo>
                    <a:pt x="798" y="1731"/>
                    <a:pt x="1056" y="1637"/>
                    <a:pt x="1274" y="1534"/>
                  </a:cubicBezTo>
                  <a:cubicBezTo>
                    <a:pt x="1660" y="1309"/>
                    <a:pt x="2127" y="922"/>
                    <a:pt x="1934" y="422"/>
                  </a:cubicBezTo>
                  <a:cubicBezTo>
                    <a:pt x="1858" y="255"/>
                    <a:pt x="1753"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3"/>
            <p:cNvSpPr/>
            <p:nvPr/>
          </p:nvSpPr>
          <p:spPr>
            <a:xfrm>
              <a:off x="908675" y="1648950"/>
              <a:ext cx="45525" cy="67675"/>
            </a:xfrm>
            <a:custGeom>
              <a:avLst/>
              <a:gdLst/>
              <a:ahLst/>
              <a:cxnLst/>
              <a:rect l="l" t="t" r="r" b="b"/>
              <a:pathLst>
                <a:path w="1821" h="2707" extrusionOk="0">
                  <a:moveTo>
                    <a:pt x="1015" y="384"/>
                  </a:moveTo>
                  <a:cubicBezTo>
                    <a:pt x="1144" y="577"/>
                    <a:pt x="1193" y="609"/>
                    <a:pt x="1305" y="787"/>
                  </a:cubicBezTo>
                  <a:cubicBezTo>
                    <a:pt x="1450" y="1012"/>
                    <a:pt x="1466" y="1704"/>
                    <a:pt x="1354" y="1930"/>
                  </a:cubicBezTo>
                  <a:cubicBezTo>
                    <a:pt x="1144" y="2301"/>
                    <a:pt x="1128" y="2381"/>
                    <a:pt x="822" y="2381"/>
                  </a:cubicBezTo>
                  <a:lnTo>
                    <a:pt x="806" y="2381"/>
                  </a:lnTo>
                  <a:lnTo>
                    <a:pt x="806" y="2365"/>
                  </a:lnTo>
                  <a:cubicBezTo>
                    <a:pt x="710" y="2301"/>
                    <a:pt x="516" y="1930"/>
                    <a:pt x="484" y="1865"/>
                  </a:cubicBezTo>
                  <a:cubicBezTo>
                    <a:pt x="388" y="1562"/>
                    <a:pt x="546" y="1067"/>
                    <a:pt x="721" y="603"/>
                  </a:cubicBezTo>
                  <a:lnTo>
                    <a:pt x="721" y="603"/>
                  </a:lnTo>
                  <a:cubicBezTo>
                    <a:pt x="724" y="603"/>
                    <a:pt x="752" y="556"/>
                    <a:pt x="789" y="480"/>
                  </a:cubicBezTo>
                  <a:cubicBezTo>
                    <a:pt x="871" y="480"/>
                    <a:pt x="935" y="416"/>
                    <a:pt x="1015" y="384"/>
                  </a:cubicBezTo>
                  <a:close/>
                  <a:moveTo>
                    <a:pt x="1029" y="1"/>
                  </a:moveTo>
                  <a:cubicBezTo>
                    <a:pt x="1000" y="1"/>
                    <a:pt x="969" y="5"/>
                    <a:pt x="935" y="14"/>
                  </a:cubicBezTo>
                  <a:cubicBezTo>
                    <a:pt x="822" y="61"/>
                    <a:pt x="693" y="94"/>
                    <a:pt x="613" y="190"/>
                  </a:cubicBezTo>
                  <a:cubicBezTo>
                    <a:pt x="613" y="207"/>
                    <a:pt x="613" y="207"/>
                    <a:pt x="596" y="207"/>
                  </a:cubicBezTo>
                  <a:cubicBezTo>
                    <a:pt x="338" y="755"/>
                    <a:pt x="1" y="1447"/>
                    <a:pt x="242" y="2059"/>
                  </a:cubicBezTo>
                  <a:cubicBezTo>
                    <a:pt x="355" y="2269"/>
                    <a:pt x="452" y="2526"/>
                    <a:pt x="661" y="2655"/>
                  </a:cubicBezTo>
                  <a:cubicBezTo>
                    <a:pt x="746" y="2690"/>
                    <a:pt x="828" y="2706"/>
                    <a:pt x="907" y="2706"/>
                  </a:cubicBezTo>
                  <a:cubicBezTo>
                    <a:pt x="1327" y="2706"/>
                    <a:pt x="1629" y="2243"/>
                    <a:pt x="1724" y="1850"/>
                  </a:cubicBezTo>
                  <a:cubicBezTo>
                    <a:pt x="1820" y="1350"/>
                    <a:pt x="1788" y="755"/>
                    <a:pt x="1434" y="351"/>
                  </a:cubicBezTo>
                  <a:cubicBezTo>
                    <a:pt x="1363" y="265"/>
                    <a:pt x="1265" y="1"/>
                    <a:pt x="1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3"/>
            <p:cNvSpPr/>
            <p:nvPr/>
          </p:nvSpPr>
          <p:spPr>
            <a:xfrm>
              <a:off x="836600" y="1957050"/>
              <a:ext cx="32225" cy="55350"/>
            </a:xfrm>
            <a:custGeom>
              <a:avLst/>
              <a:gdLst/>
              <a:ahLst/>
              <a:cxnLst/>
              <a:rect l="l" t="t" r="r" b="b"/>
              <a:pathLst>
                <a:path w="1289" h="2214" extrusionOk="0">
                  <a:moveTo>
                    <a:pt x="631" y="256"/>
                  </a:moveTo>
                  <a:cubicBezTo>
                    <a:pt x="702" y="256"/>
                    <a:pt x="788" y="318"/>
                    <a:pt x="887" y="461"/>
                  </a:cubicBezTo>
                  <a:cubicBezTo>
                    <a:pt x="999" y="945"/>
                    <a:pt x="887" y="1509"/>
                    <a:pt x="468" y="1831"/>
                  </a:cubicBezTo>
                  <a:lnTo>
                    <a:pt x="404" y="1895"/>
                  </a:lnTo>
                  <a:cubicBezTo>
                    <a:pt x="289" y="1120"/>
                    <a:pt x="365" y="256"/>
                    <a:pt x="631" y="256"/>
                  </a:cubicBezTo>
                  <a:close/>
                  <a:moveTo>
                    <a:pt x="619" y="0"/>
                  </a:moveTo>
                  <a:cubicBezTo>
                    <a:pt x="464" y="0"/>
                    <a:pt x="316" y="73"/>
                    <a:pt x="242" y="236"/>
                  </a:cubicBezTo>
                  <a:cubicBezTo>
                    <a:pt x="0" y="800"/>
                    <a:pt x="65" y="1460"/>
                    <a:pt x="161" y="2072"/>
                  </a:cubicBezTo>
                  <a:cubicBezTo>
                    <a:pt x="178" y="2136"/>
                    <a:pt x="242" y="2153"/>
                    <a:pt x="290" y="2153"/>
                  </a:cubicBezTo>
                  <a:cubicBezTo>
                    <a:pt x="325" y="2187"/>
                    <a:pt x="369" y="2214"/>
                    <a:pt x="420" y="2214"/>
                  </a:cubicBezTo>
                  <a:cubicBezTo>
                    <a:pt x="440" y="2214"/>
                    <a:pt x="461" y="2210"/>
                    <a:pt x="483" y="2201"/>
                  </a:cubicBezTo>
                  <a:cubicBezTo>
                    <a:pt x="597" y="2169"/>
                    <a:pt x="677" y="2089"/>
                    <a:pt x="741" y="2008"/>
                  </a:cubicBezTo>
                  <a:cubicBezTo>
                    <a:pt x="951" y="1831"/>
                    <a:pt x="1080" y="1589"/>
                    <a:pt x="1144" y="1331"/>
                  </a:cubicBezTo>
                  <a:cubicBezTo>
                    <a:pt x="1241" y="961"/>
                    <a:pt x="1289" y="494"/>
                    <a:pt x="1031" y="188"/>
                  </a:cubicBezTo>
                  <a:cubicBezTo>
                    <a:pt x="928" y="69"/>
                    <a:pt x="770" y="0"/>
                    <a:pt x="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3"/>
            <p:cNvSpPr/>
            <p:nvPr/>
          </p:nvSpPr>
          <p:spPr>
            <a:xfrm>
              <a:off x="877275" y="1857950"/>
              <a:ext cx="40300" cy="57375"/>
            </a:xfrm>
            <a:custGeom>
              <a:avLst/>
              <a:gdLst/>
              <a:ahLst/>
              <a:cxnLst/>
              <a:rect l="l" t="t" r="r" b="b"/>
              <a:pathLst>
                <a:path w="1612" h="2295" extrusionOk="0">
                  <a:moveTo>
                    <a:pt x="922" y="308"/>
                  </a:moveTo>
                  <a:cubicBezTo>
                    <a:pt x="1012" y="308"/>
                    <a:pt x="1084" y="343"/>
                    <a:pt x="1111" y="399"/>
                  </a:cubicBezTo>
                  <a:cubicBezTo>
                    <a:pt x="1272" y="705"/>
                    <a:pt x="838" y="1333"/>
                    <a:pt x="467" y="1833"/>
                  </a:cubicBezTo>
                  <a:lnTo>
                    <a:pt x="435" y="1865"/>
                  </a:lnTo>
                  <a:cubicBezTo>
                    <a:pt x="403" y="1897"/>
                    <a:pt x="370" y="1930"/>
                    <a:pt x="355" y="1962"/>
                  </a:cubicBezTo>
                  <a:cubicBezTo>
                    <a:pt x="274" y="1301"/>
                    <a:pt x="403" y="609"/>
                    <a:pt x="709" y="367"/>
                  </a:cubicBezTo>
                  <a:cubicBezTo>
                    <a:pt x="783" y="326"/>
                    <a:pt x="857" y="308"/>
                    <a:pt x="922" y="308"/>
                  </a:cubicBezTo>
                  <a:close/>
                  <a:moveTo>
                    <a:pt x="947" y="1"/>
                  </a:moveTo>
                  <a:cubicBezTo>
                    <a:pt x="729" y="1"/>
                    <a:pt x="511" y="101"/>
                    <a:pt x="387" y="287"/>
                  </a:cubicBezTo>
                  <a:cubicBezTo>
                    <a:pt x="177" y="577"/>
                    <a:pt x="48" y="946"/>
                    <a:pt x="33" y="1317"/>
                  </a:cubicBezTo>
                  <a:cubicBezTo>
                    <a:pt x="48" y="1575"/>
                    <a:pt x="1" y="1865"/>
                    <a:pt x="113" y="2106"/>
                  </a:cubicBezTo>
                  <a:cubicBezTo>
                    <a:pt x="136" y="2130"/>
                    <a:pt x="169" y="2145"/>
                    <a:pt x="203" y="2145"/>
                  </a:cubicBezTo>
                  <a:cubicBezTo>
                    <a:pt x="216" y="2145"/>
                    <a:pt x="229" y="2143"/>
                    <a:pt x="242" y="2138"/>
                  </a:cubicBezTo>
                  <a:cubicBezTo>
                    <a:pt x="242" y="2228"/>
                    <a:pt x="335" y="2294"/>
                    <a:pt x="424" y="2294"/>
                  </a:cubicBezTo>
                  <a:cubicBezTo>
                    <a:pt x="463" y="2294"/>
                    <a:pt x="502" y="2281"/>
                    <a:pt x="531" y="2252"/>
                  </a:cubicBezTo>
                  <a:cubicBezTo>
                    <a:pt x="838" y="1913"/>
                    <a:pt x="1096" y="1558"/>
                    <a:pt x="1305" y="1189"/>
                  </a:cubicBezTo>
                  <a:cubicBezTo>
                    <a:pt x="1498" y="834"/>
                    <a:pt x="1611" y="222"/>
                    <a:pt x="1143" y="29"/>
                  </a:cubicBezTo>
                  <a:cubicBezTo>
                    <a:pt x="1080" y="10"/>
                    <a:pt x="1013"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3"/>
            <p:cNvSpPr/>
            <p:nvPr/>
          </p:nvSpPr>
          <p:spPr>
            <a:xfrm>
              <a:off x="937250" y="1764725"/>
              <a:ext cx="47150" cy="69600"/>
            </a:xfrm>
            <a:custGeom>
              <a:avLst/>
              <a:gdLst/>
              <a:ahLst/>
              <a:cxnLst/>
              <a:rect l="l" t="t" r="r" b="b"/>
              <a:pathLst>
                <a:path w="1886" h="2784" extrusionOk="0">
                  <a:moveTo>
                    <a:pt x="1098" y="340"/>
                  </a:moveTo>
                  <a:cubicBezTo>
                    <a:pt x="1591" y="340"/>
                    <a:pt x="1273" y="1295"/>
                    <a:pt x="774" y="1841"/>
                  </a:cubicBezTo>
                  <a:cubicBezTo>
                    <a:pt x="662" y="1986"/>
                    <a:pt x="533" y="2115"/>
                    <a:pt x="404" y="2244"/>
                  </a:cubicBezTo>
                  <a:cubicBezTo>
                    <a:pt x="307" y="1358"/>
                    <a:pt x="533" y="456"/>
                    <a:pt x="1048" y="343"/>
                  </a:cubicBezTo>
                  <a:cubicBezTo>
                    <a:pt x="1066" y="341"/>
                    <a:pt x="1082" y="340"/>
                    <a:pt x="1098" y="340"/>
                  </a:cubicBezTo>
                  <a:close/>
                  <a:moveTo>
                    <a:pt x="1110" y="0"/>
                  </a:moveTo>
                  <a:cubicBezTo>
                    <a:pt x="863" y="0"/>
                    <a:pt x="581" y="152"/>
                    <a:pt x="355" y="505"/>
                  </a:cubicBezTo>
                  <a:cubicBezTo>
                    <a:pt x="1" y="1084"/>
                    <a:pt x="33" y="1825"/>
                    <a:pt x="114" y="2469"/>
                  </a:cubicBezTo>
                  <a:cubicBezTo>
                    <a:pt x="114" y="2485"/>
                    <a:pt x="130" y="2517"/>
                    <a:pt x="146" y="2534"/>
                  </a:cubicBezTo>
                  <a:cubicBezTo>
                    <a:pt x="90" y="2647"/>
                    <a:pt x="193" y="2784"/>
                    <a:pt x="317" y="2784"/>
                  </a:cubicBezTo>
                  <a:cubicBezTo>
                    <a:pt x="335" y="2784"/>
                    <a:pt x="354" y="2781"/>
                    <a:pt x="372" y="2775"/>
                  </a:cubicBezTo>
                  <a:cubicBezTo>
                    <a:pt x="613" y="2631"/>
                    <a:pt x="791" y="2373"/>
                    <a:pt x="967" y="2163"/>
                  </a:cubicBezTo>
                  <a:cubicBezTo>
                    <a:pt x="1257" y="1873"/>
                    <a:pt x="1450" y="1519"/>
                    <a:pt x="1596" y="1164"/>
                  </a:cubicBezTo>
                  <a:cubicBezTo>
                    <a:pt x="1885" y="483"/>
                    <a:pt x="1552" y="0"/>
                    <a:pt x="1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3"/>
            <p:cNvSpPr/>
            <p:nvPr/>
          </p:nvSpPr>
          <p:spPr>
            <a:xfrm>
              <a:off x="840625" y="1714500"/>
              <a:ext cx="41900" cy="62200"/>
            </a:xfrm>
            <a:custGeom>
              <a:avLst/>
              <a:gdLst/>
              <a:ahLst/>
              <a:cxnLst/>
              <a:rect l="l" t="t" r="r" b="b"/>
              <a:pathLst>
                <a:path w="1676" h="2488" extrusionOk="0">
                  <a:moveTo>
                    <a:pt x="961" y="307"/>
                  </a:moveTo>
                  <a:cubicBezTo>
                    <a:pt x="1019" y="307"/>
                    <a:pt x="1079" y="323"/>
                    <a:pt x="1144" y="355"/>
                  </a:cubicBezTo>
                  <a:cubicBezTo>
                    <a:pt x="1306" y="467"/>
                    <a:pt x="1289" y="757"/>
                    <a:pt x="1241" y="886"/>
                  </a:cubicBezTo>
                  <a:cubicBezTo>
                    <a:pt x="1112" y="1128"/>
                    <a:pt x="758" y="1434"/>
                    <a:pt x="548" y="1788"/>
                  </a:cubicBezTo>
                  <a:lnTo>
                    <a:pt x="404" y="1934"/>
                  </a:lnTo>
                  <a:cubicBezTo>
                    <a:pt x="387" y="1966"/>
                    <a:pt x="355" y="1981"/>
                    <a:pt x="322" y="2014"/>
                  </a:cubicBezTo>
                  <a:cubicBezTo>
                    <a:pt x="322" y="1612"/>
                    <a:pt x="290" y="1176"/>
                    <a:pt x="371" y="918"/>
                  </a:cubicBezTo>
                  <a:cubicBezTo>
                    <a:pt x="564" y="546"/>
                    <a:pt x="736" y="307"/>
                    <a:pt x="961" y="307"/>
                  </a:cubicBezTo>
                  <a:close/>
                  <a:moveTo>
                    <a:pt x="969" y="0"/>
                  </a:moveTo>
                  <a:cubicBezTo>
                    <a:pt x="749" y="0"/>
                    <a:pt x="528" y="109"/>
                    <a:pt x="404" y="291"/>
                  </a:cubicBezTo>
                  <a:cubicBezTo>
                    <a:pt x="226" y="532"/>
                    <a:pt x="17" y="790"/>
                    <a:pt x="17" y="1096"/>
                  </a:cubicBezTo>
                  <a:cubicBezTo>
                    <a:pt x="0" y="1498"/>
                    <a:pt x="17" y="1885"/>
                    <a:pt x="17" y="2288"/>
                  </a:cubicBezTo>
                  <a:cubicBezTo>
                    <a:pt x="17" y="2336"/>
                    <a:pt x="32" y="2368"/>
                    <a:pt x="65" y="2400"/>
                  </a:cubicBezTo>
                  <a:cubicBezTo>
                    <a:pt x="97" y="2432"/>
                    <a:pt x="129" y="2432"/>
                    <a:pt x="161" y="2432"/>
                  </a:cubicBezTo>
                  <a:cubicBezTo>
                    <a:pt x="198" y="2469"/>
                    <a:pt x="234" y="2487"/>
                    <a:pt x="271" y="2487"/>
                  </a:cubicBezTo>
                  <a:cubicBezTo>
                    <a:pt x="283" y="2487"/>
                    <a:pt x="295" y="2485"/>
                    <a:pt x="307" y="2481"/>
                  </a:cubicBezTo>
                  <a:cubicBezTo>
                    <a:pt x="597" y="2288"/>
                    <a:pt x="806" y="1981"/>
                    <a:pt x="999" y="1708"/>
                  </a:cubicBezTo>
                  <a:cubicBezTo>
                    <a:pt x="999" y="1691"/>
                    <a:pt x="999" y="1691"/>
                    <a:pt x="1016" y="1691"/>
                  </a:cubicBezTo>
                  <a:cubicBezTo>
                    <a:pt x="1144" y="1563"/>
                    <a:pt x="1257" y="1418"/>
                    <a:pt x="1370" y="1273"/>
                  </a:cubicBezTo>
                  <a:cubicBezTo>
                    <a:pt x="1643" y="983"/>
                    <a:pt x="1675" y="452"/>
                    <a:pt x="1385" y="162"/>
                  </a:cubicBezTo>
                  <a:cubicBezTo>
                    <a:pt x="1268" y="51"/>
                    <a:pt x="1119" y="0"/>
                    <a:pt x="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3"/>
            <p:cNvSpPr/>
            <p:nvPr/>
          </p:nvSpPr>
          <p:spPr>
            <a:xfrm>
              <a:off x="595000" y="2390700"/>
              <a:ext cx="45550" cy="71175"/>
            </a:xfrm>
            <a:custGeom>
              <a:avLst/>
              <a:gdLst/>
              <a:ahLst/>
              <a:cxnLst/>
              <a:rect l="l" t="t" r="r" b="b"/>
              <a:pathLst>
                <a:path w="1822" h="2847" extrusionOk="0">
                  <a:moveTo>
                    <a:pt x="1435" y="478"/>
                  </a:moveTo>
                  <a:lnTo>
                    <a:pt x="1435" y="527"/>
                  </a:lnTo>
                  <a:cubicBezTo>
                    <a:pt x="1467" y="623"/>
                    <a:pt x="1450" y="1444"/>
                    <a:pt x="1435" y="1525"/>
                  </a:cubicBezTo>
                  <a:cubicBezTo>
                    <a:pt x="1362" y="2015"/>
                    <a:pt x="956" y="2530"/>
                    <a:pt x="698" y="2530"/>
                  </a:cubicBezTo>
                  <a:cubicBezTo>
                    <a:pt x="667" y="2530"/>
                    <a:pt x="638" y="2523"/>
                    <a:pt x="612" y="2507"/>
                  </a:cubicBezTo>
                  <a:cubicBezTo>
                    <a:pt x="258" y="2266"/>
                    <a:pt x="258" y="1880"/>
                    <a:pt x="612" y="1364"/>
                  </a:cubicBezTo>
                  <a:cubicBezTo>
                    <a:pt x="774" y="1122"/>
                    <a:pt x="1145" y="800"/>
                    <a:pt x="1435" y="478"/>
                  </a:cubicBezTo>
                  <a:close/>
                  <a:moveTo>
                    <a:pt x="1464" y="0"/>
                  </a:moveTo>
                  <a:cubicBezTo>
                    <a:pt x="1388" y="0"/>
                    <a:pt x="1316" y="62"/>
                    <a:pt x="1306" y="140"/>
                  </a:cubicBezTo>
                  <a:cubicBezTo>
                    <a:pt x="1273" y="140"/>
                    <a:pt x="1257" y="156"/>
                    <a:pt x="1241" y="172"/>
                  </a:cubicBezTo>
                  <a:cubicBezTo>
                    <a:pt x="709" y="720"/>
                    <a:pt x="0" y="1283"/>
                    <a:pt x="0" y="2121"/>
                  </a:cubicBezTo>
                  <a:cubicBezTo>
                    <a:pt x="33" y="2427"/>
                    <a:pt x="275" y="2733"/>
                    <a:pt x="565" y="2829"/>
                  </a:cubicBezTo>
                  <a:cubicBezTo>
                    <a:pt x="612" y="2841"/>
                    <a:pt x="659" y="2846"/>
                    <a:pt x="705" y="2846"/>
                  </a:cubicBezTo>
                  <a:cubicBezTo>
                    <a:pt x="986" y="2846"/>
                    <a:pt x="1234" y="2646"/>
                    <a:pt x="1386" y="2411"/>
                  </a:cubicBezTo>
                  <a:cubicBezTo>
                    <a:pt x="1724" y="2009"/>
                    <a:pt x="1821" y="1509"/>
                    <a:pt x="1789" y="993"/>
                  </a:cubicBezTo>
                  <a:cubicBezTo>
                    <a:pt x="1804" y="671"/>
                    <a:pt x="1804" y="301"/>
                    <a:pt x="1563" y="44"/>
                  </a:cubicBezTo>
                  <a:cubicBezTo>
                    <a:pt x="1533" y="13"/>
                    <a:pt x="1498" y="0"/>
                    <a:pt x="1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3"/>
            <p:cNvSpPr/>
            <p:nvPr/>
          </p:nvSpPr>
          <p:spPr>
            <a:xfrm>
              <a:off x="593800" y="2510025"/>
              <a:ext cx="49550" cy="77125"/>
            </a:xfrm>
            <a:custGeom>
              <a:avLst/>
              <a:gdLst/>
              <a:ahLst/>
              <a:cxnLst/>
              <a:rect l="l" t="t" r="r" b="b"/>
              <a:pathLst>
                <a:path w="1982" h="3085" extrusionOk="0">
                  <a:moveTo>
                    <a:pt x="1418" y="489"/>
                  </a:moveTo>
                  <a:cubicBezTo>
                    <a:pt x="1498" y="730"/>
                    <a:pt x="1515" y="972"/>
                    <a:pt x="1579" y="1213"/>
                  </a:cubicBezTo>
                  <a:cubicBezTo>
                    <a:pt x="1627" y="1681"/>
                    <a:pt x="1466" y="2518"/>
                    <a:pt x="1047" y="2712"/>
                  </a:cubicBezTo>
                  <a:cubicBezTo>
                    <a:pt x="1018" y="2728"/>
                    <a:pt x="990" y="2735"/>
                    <a:pt x="964" y="2735"/>
                  </a:cubicBezTo>
                  <a:cubicBezTo>
                    <a:pt x="675" y="2735"/>
                    <a:pt x="597" y="1801"/>
                    <a:pt x="967" y="1166"/>
                  </a:cubicBezTo>
                  <a:cubicBezTo>
                    <a:pt x="1111" y="908"/>
                    <a:pt x="1257" y="698"/>
                    <a:pt x="1369" y="553"/>
                  </a:cubicBezTo>
                  <a:cubicBezTo>
                    <a:pt x="1386" y="537"/>
                    <a:pt x="1401" y="505"/>
                    <a:pt x="1418" y="489"/>
                  </a:cubicBezTo>
                  <a:close/>
                  <a:moveTo>
                    <a:pt x="1415" y="1"/>
                  </a:moveTo>
                  <a:cubicBezTo>
                    <a:pt x="1318" y="1"/>
                    <a:pt x="1244" y="113"/>
                    <a:pt x="1273" y="199"/>
                  </a:cubicBezTo>
                  <a:cubicBezTo>
                    <a:pt x="1208" y="199"/>
                    <a:pt x="1144" y="231"/>
                    <a:pt x="1111" y="296"/>
                  </a:cubicBezTo>
                  <a:cubicBezTo>
                    <a:pt x="660" y="827"/>
                    <a:pt x="1" y="2019"/>
                    <a:pt x="548" y="2856"/>
                  </a:cubicBezTo>
                  <a:cubicBezTo>
                    <a:pt x="666" y="3019"/>
                    <a:pt x="806" y="3085"/>
                    <a:pt x="949" y="3085"/>
                  </a:cubicBezTo>
                  <a:cubicBezTo>
                    <a:pt x="1317" y="3085"/>
                    <a:pt x="1707" y="2647"/>
                    <a:pt x="1788" y="2276"/>
                  </a:cubicBezTo>
                  <a:cubicBezTo>
                    <a:pt x="1981" y="1793"/>
                    <a:pt x="1949" y="1262"/>
                    <a:pt x="1837" y="762"/>
                  </a:cubicBezTo>
                  <a:cubicBezTo>
                    <a:pt x="1788" y="505"/>
                    <a:pt x="1756" y="103"/>
                    <a:pt x="1450" y="6"/>
                  </a:cubicBezTo>
                  <a:cubicBezTo>
                    <a:pt x="1438" y="2"/>
                    <a:pt x="1426" y="1"/>
                    <a:pt x="1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p:cNvSpPr/>
            <p:nvPr/>
          </p:nvSpPr>
          <p:spPr>
            <a:xfrm>
              <a:off x="682400" y="2457425"/>
              <a:ext cx="36250" cy="62900"/>
            </a:xfrm>
            <a:custGeom>
              <a:avLst/>
              <a:gdLst/>
              <a:ahLst/>
              <a:cxnLst/>
              <a:rect l="l" t="t" r="r" b="b"/>
              <a:pathLst>
                <a:path w="1450" h="2516" extrusionOk="0">
                  <a:moveTo>
                    <a:pt x="757" y="403"/>
                  </a:moveTo>
                  <a:cubicBezTo>
                    <a:pt x="757" y="403"/>
                    <a:pt x="773" y="403"/>
                    <a:pt x="773" y="418"/>
                  </a:cubicBezTo>
                  <a:cubicBezTo>
                    <a:pt x="838" y="531"/>
                    <a:pt x="885" y="644"/>
                    <a:pt x="950" y="757"/>
                  </a:cubicBezTo>
                  <a:cubicBezTo>
                    <a:pt x="999" y="837"/>
                    <a:pt x="999" y="886"/>
                    <a:pt x="1014" y="966"/>
                  </a:cubicBezTo>
                  <a:cubicBezTo>
                    <a:pt x="1046" y="1384"/>
                    <a:pt x="757" y="2013"/>
                    <a:pt x="531" y="2158"/>
                  </a:cubicBezTo>
                  <a:cubicBezTo>
                    <a:pt x="515" y="2176"/>
                    <a:pt x="499" y="2184"/>
                    <a:pt x="483" y="2184"/>
                  </a:cubicBezTo>
                  <a:cubicBezTo>
                    <a:pt x="371" y="2184"/>
                    <a:pt x="280" y="1759"/>
                    <a:pt x="434" y="1223"/>
                  </a:cubicBezTo>
                  <a:cubicBezTo>
                    <a:pt x="531" y="869"/>
                    <a:pt x="628" y="660"/>
                    <a:pt x="757" y="403"/>
                  </a:cubicBezTo>
                  <a:close/>
                  <a:moveTo>
                    <a:pt x="703" y="0"/>
                  </a:moveTo>
                  <a:cubicBezTo>
                    <a:pt x="648" y="0"/>
                    <a:pt x="592" y="24"/>
                    <a:pt x="563" y="80"/>
                  </a:cubicBezTo>
                  <a:cubicBezTo>
                    <a:pt x="273" y="515"/>
                    <a:pt x="129" y="1030"/>
                    <a:pt x="32" y="1546"/>
                  </a:cubicBezTo>
                  <a:cubicBezTo>
                    <a:pt x="0" y="1820"/>
                    <a:pt x="0" y="2174"/>
                    <a:pt x="193" y="2400"/>
                  </a:cubicBezTo>
                  <a:cubicBezTo>
                    <a:pt x="300" y="2481"/>
                    <a:pt x="401" y="2515"/>
                    <a:pt x="495" y="2515"/>
                  </a:cubicBezTo>
                  <a:cubicBezTo>
                    <a:pt x="924" y="2515"/>
                    <a:pt x="1215" y="1787"/>
                    <a:pt x="1321" y="1417"/>
                  </a:cubicBezTo>
                  <a:cubicBezTo>
                    <a:pt x="1450" y="1047"/>
                    <a:pt x="1336" y="660"/>
                    <a:pt x="1143" y="338"/>
                  </a:cubicBezTo>
                  <a:cubicBezTo>
                    <a:pt x="1095" y="209"/>
                    <a:pt x="982" y="64"/>
                    <a:pt x="838" y="32"/>
                  </a:cubicBezTo>
                  <a:lnTo>
                    <a:pt x="805" y="32"/>
                  </a:lnTo>
                  <a:cubicBezTo>
                    <a:pt x="779" y="12"/>
                    <a:pt x="741"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p:cNvSpPr/>
            <p:nvPr/>
          </p:nvSpPr>
          <p:spPr>
            <a:xfrm>
              <a:off x="644925" y="2588475"/>
              <a:ext cx="33050" cy="50600"/>
            </a:xfrm>
            <a:custGeom>
              <a:avLst/>
              <a:gdLst/>
              <a:ahLst/>
              <a:cxnLst/>
              <a:rect l="l" t="t" r="r" b="b"/>
              <a:pathLst>
                <a:path w="1322" h="2024" extrusionOk="0">
                  <a:moveTo>
                    <a:pt x="709" y="362"/>
                  </a:moveTo>
                  <a:cubicBezTo>
                    <a:pt x="774" y="379"/>
                    <a:pt x="790" y="443"/>
                    <a:pt x="855" y="556"/>
                  </a:cubicBezTo>
                  <a:cubicBezTo>
                    <a:pt x="999" y="845"/>
                    <a:pt x="774" y="1378"/>
                    <a:pt x="613" y="1603"/>
                  </a:cubicBezTo>
                  <a:cubicBezTo>
                    <a:pt x="533" y="1700"/>
                    <a:pt x="468" y="1683"/>
                    <a:pt x="419" y="1700"/>
                  </a:cubicBezTo>
                  <a:cubicBezTo>
                    <a:pt x="323" y="1651"/>
                    <a:pt x="323" y="1474"/>
                    <a:pt x="436" y="1023"/>
                  </a:cubicBezTo>
                  <a:cubicBezTo>
                    <a:pt x="468" y="845"/>
                    <a:pt x="516" y="701"/>
                    <a:pt x="548" y="637"/>
                  </a:cubicBezTo>
                  <a:cubicBezTo>
                    <a:pt x="580" y="572"/>
                    <a:pt x="613" y="508"/>
                    <a:pt x="597" y="443"/>
                  </a:cubicBezTo>
                  <a:cubicBezTo>
                    <a:pt x="613" y="443"/>
                    <a:pt x="629" y="427"/>
                    <a:pt x="645" y="411"/>
                  </a:cubicBezTo>
                  <a:lnTo>
                    <a:pt x="645" y="394"/>
                  </a:lnTo>
                  <a:cubicBezTo>
                    <a:pt x="662" y="394"/>
                    <a:pt x="677" y="379"/>
                    <a:pt x="694" y="379"/>
                  </a:cubicBezTo>
                  <a:cubicBezTo>
                    <a:pt x="694" y="362"/>
                    <a:pt x="709" y="362"/>
                    <a:pt x="709" y="362"/>
                  </a:cubicBezTo>
                  <a:close/>
                  <a:moveTo>
                    <a:pt x="699" y="0"/>
                  </a:moveTo>
                  <a:cubicBezTo>
                    <a:pt x="619" y="0"/>
                    <a:pt x="539" y="27"/>
                    <a:pt x="468" y="89"/>
                  </a:cubicBezTo>
                  <a:cubicBezTo>
                    <a:pt x="355" y="154"/>
                    <a:pt x="307" y="282"/>
                    <a:pt x="339" y="362"/>
                  </a:cubicBezTo>
                  <a:lnTo>
                    <a:pt x="291" y="411"/>
                  </a:lnTo>
                  <a:cubicBezTo>
                    <a:pt x="146" y="749"/>
                    <a:pt x="50" y="1120"/>
                    <a:pt x="17" y="1490"/>
                  </a:cubicBezTo>
                  <a:cubicBezTo>
                    <a:pt x="1" y="1651"/>
                    <a:pt x="50" y="1829"/>
                    <a:pt x="178" y="1925"/>
                  </a:cubicBezTo>
                  <a:cubicBezTo>
                    <a:pt x="248" y="1995"/>
                    <a:pt x="341" y="2023"/>
                    <a:pt x="436" y="2023"/>
                  </a:cubicBezTo>
                  <a:cubicBezTo>
                    <a:pt x="538" y="2023"/>
                    <a:pt x="643" y="1991"/>
                    <a:pt x="726" y="1941"/>
                  </a:cubicBezTo>
                  <a:cubicBezTo>
                    <a:pt x="903" y="1844"/>
                    <a:pt x="984" y="1651"/>
                    <a:pt x="1080" y="1474"/>
                  </a:cubicBezTo>
                  <a:cubicBezTo>
                    <a:pt x="1225" y="1120"/>
                    <a:pt x="1321" y="701"/>
                    <a:pt x="1145" y="347"/>
                  </a:cubicBezTo>
                  <a:cubicBezTo>
                    <a:pt x="1077" y="153"/>
                    <a:pt x="888"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p:cNvSpPr/>
            <p:nvPr/>
          </p:nvSpPr>
          <p:spPr>
            <a:xfrm>
              <a:off x="661025" y="2598325"/>
              <a:ext cx="450" cy="450"/>
            </a:xfrm>
            <a:custGeom>
              <a:avLst/>
              <a:gdLst/>
              <a:ahLst/>
              <a:cxnLst/>
              <a:rect l="l" t="t" r="r" b="b"/>
              <a:pathLst>
                <a:path w="18" h="18" extrusionOk="0">
                  <a:moveTo>
                    <a:pt x="1" y="17"/>
                  </a:moveTo>
                  <a:cubicBezTo>
                    <a:pt x="18" y="0"/>
                    <a:pt x="18" y="0"/>
                    <a:pt x="1"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p:cNvSpPr/>
            <p:nvPr/>
          </p:nvSpPr>
          <p:spPr>
            <a:xfrm>
              <a:off x="872375" y="2381950"/>
              <a:ext cx="55975" cy="39050"/>
            </a:xfrm>
            <a:custGeom>
              <a:avLst/>
              <a:gdLst/>
              <a:ahLst/>
              <a:cxnLst/>
              <a:rect l="l" t="t" r="r" b="b"/>
              <a:pathLst>
                <a:path w="2239" h="1562" extrusionOk="0">
                  <a:moveTo>
                    <a:pt x="519" y="394"/>
                  </a:moveTo>
                  <a:cubicBezTo>
                    <a:pt x="599" y="409"/>
                    <a:pt x="680" y="409"/>
                    <a:pt x="776" y="409"/>
                  </a:cubicBezTo>
                  <a:cubicBezTo>
                    <a:pt x="921" y="426"/>
                    <a:pt x="1324" y="490"/>
                    <a:pt x="1453" y="587"/>
                  </a:cubicBezTo>
                  <a:cubicBezTo>
                    <a:pt x="1629" y="716"/>
                    <a:pt x="1839" y="1021"/>
                    <a:pt x="1758" y="1182"/>
                  </a:cubicBezTo>
                  <a:cubicBezTo>
                    <a:pt x="1741" y="1226"/>
                    <a:pt x="1660" y="1278"/>
                    <a:pt x="1538" y="1278"/>
                  </a:cubicBezTo>
                  <a:cubicBezTo>
                    <a:pt x="1433" y="1278"/>
                    <a:pt x="1296" y="1238"/>
                    <a:pt x="1146" y="1118"/>
                  </a:cubicBezTo>
                  <a:cubicBezTo>
                    <a:pt x="953" y="957"/>
                    <a:pt x="727" y="684"/>
                    <a:pt x="519" y="394"/>
                  </a:cubicBezTo>
                  <a:close/>
                  <a:moveTo>
                    <a:pt x="357" y="0"/>
                  </a:moveTo>
                  <a:cubicBezTo>
                    <a:pt x="315" y="0"/>
                    <a:pt x="280" y="16"/>
                    <a:pt x="244" y="39"/>
                  </a:cubicBezTo>
                  <a:cubicBezTo>
                    <a:pt x="225" y="28"/>
                    <a:pt x="205" y="23"/>
                    <a:pt x="185" y="23"/>
                  </a:cubicBezTo>
                  <a:cubicBezTo>
                    <a:pt x="89" y="23"/>
                    <a:pt x="0" y="139"/>
                    <a:pt x="68" y="233"/>
                  </a:cubicBezTo>
                  <a:cubicBezTo>
                    <a:pt x="422" y="748"/>
                    <a:pt x="776" y="1392"/>
                    <a:pt x="1404" y="1553"/>
                  </a:cubicBezTo>
                  <a:cubicBezTo>
                    <a:pt x="1450" y="1559"/>
                    <a:pt x="1493" y="1561"/>
                    <a:pt x="1534" y="1561"/>
                  </a:cubicBezTo>
                  <a:cubicBezTo>
                    <a:pt x="2238" y="1561"/>
                    <a:pt x="2199" y="804"/>
                    <a:pt x="1726" y="394"/>
                  </a:cubicBezTo>
                  <a:cubicBezTo>
                    <a:pt x="1178" y="7"/>
                    <a:pt x="809" y="151"/>
                    <a:pt x="405" y="7"/>
                  </a:cubicBezTo>
                  <a:cubicBezTo>
                    <a:pt x="388" y="3"/>
                    <a:pt x="372" y="0"/>
                    <a:pt x="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p:cNvSpPr/>
            <p:nvPr/>
          </p:nvSpPr>
          <p:spPr>
            <a:xfrm>
              <a:off x="938050" y="2328950"/>
              <a:ext cx="57625" cy="44975"/>
            </a:xfrm>
            <a:custGeom>
              <a:avLst/>
              <a:gdLst/>
              <a:ahLst/>
              <a:cxnLst/>
              <a:rect l="l" t="t" r="r" b="b"/>
              <a:pathLst>
                <a:path w="2305" h="1799" extrusionOk="0">
                  <a:moveTo>
                    <a:pt x="1161" y="388"/>
                  </a:moveTo>
                  <a:cubicBezTo>
                    <a:pt x="1500" y="403"/>
                    <a:pt x="1644" y="532"/>
                    <a:pt x="1757" y="1000"/>
                  </a:cubicBezTo>
                  <a:cubicBezTo>
                    <a:pt x="1805" y="1176"/>
                    <a:pt x="1757" y="1290"/>
                    <a:pt x="1676" y="1402"/>
                  </a:cubicBezTo>
                  <a:cubicBezTo>
                    <a:pt x="1654" y="1430"/>
                    <a:pt x="1619" y="1445"/>
                    <a:pt x="1571" y="1445"/>
                  </a:cubicBezTo>
                  <a:cubicBezTo>
                    <a:pt x="1481" y="1445"/>
                    <a:pt x="1344" y="1394"/>
                    <a:pt x="1145" y="1290"/>
                  </a:cubicBezTo>
                  <a:cubicBezTo>
                    <a:pt x="887" y="1161"/>
                    <a:pt x="662" y="886"/>
                    <a:pt x="420" y="629"/>
                  </a:cubicBezTo>
                  <a:cubicBezTo>
                    <a:pt x="437" y="629"/>
                    <a:pt x="452" y="613"/>
                    <a:pt x="533" y="564"/>
                  </a:cubicBezTo>
                  <a:cubicBezTo>
                    <a:pt x="823" y="403"/>
                    <a:pt x="855" y="403"/>
                    <a:pt x="1161" y="388"/>
                  </a:cubicBezTo>
                  <a:close/>
                  <a:moveTo>
                    <a:pt x="1108" y="1"/>
                  </a:moveTo>
                  <a:cubicBezTo>
                    <a:pt x="831" y="1"/>
                    <a:pt x="546" y="94"/>
                    <a:pt x="323" y="242"/>
                  </a:cubicBezTo>
                  <a:cubicBezTo>
                    <a:pt x="226" y="291"/>
                    <a:pt x="114" y="339"/>
                    <a:pt x="65" y="435"/>
                  </a:cubicBezTo>
                  <a:cubicBezTo>
                    <a:pt x="50" y="467"/>
                    <a:pt x="50" y="500"/>
                    <a:pt x="50" y="516"/>
                  </a:cubicBezTo>
                  <a:cubicBezTo>
                    <a:pt x="1" y="581"/>
                    <a:pt x="1" y="678"/>
                    <a:pt x="65" y="742"/>
                  </a:cubicBezTo>
                  <a:cubicBezTo>
                    <a:pt x="357" y="1113"/>
                    <a:pt x="986" y="1798"/>
                    <a:pt x="1540" y="1798"/>
                  </a:cubicBezTo>
                  <a:cubicBezTo>
                    <a:pt x="1660" y="1798"/>
                    <a:pt x="1777" y="1766"/>
                    <a:pt x="1886" y="1692"/>
                  </a:cubicBezTo>
                  <a:cubicBezTo>
                    <a:pt x="2305" y="1322"/>
                    <a:pt x="2144" y="645"/>
                    <a:pt x="1822" y="291"/>
                  </a:cubicBezTo>
                  <a:cubicBezTo>
                    <a:pt x="1633" y="86"/>
                    <a:pt x="1374"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986375" y="2405450"/>
              <a:ext cx="52050" cy="46275"/>
            </a:xfrm>
            <a:custGeom>
              <a:avLst/>
              <a:gdLst/>
              <a:ahLst/>
              <a:cxnLst/>
              <a:rect l="l" t="t" r="r" b="b"/>
              <a:pathLst>
                <a:path w="2082" h="1851" extrusionOk="0">
                  <a:moveTo>
                    <a:pt x="902" y="366"/>
                  </a:moveTo>
                  <a:cubicBezTo>
                    <a:pt x="977" y="366"/>
                    <a:pt x="1049" y="373"/>
                    <a:pt x="1113" y="388"/>
                  </a:cubicBezTo>
                  <a:cubicBezTo>
                    <a:pt x="1725" y="517"/>
                    <a:pt x="1693" y="1322"/>
                    <a:pt x="1531" y="1451"/>
                  </a:cubicBezTo>
                  <a:cubicBezTo>
                    <a:pt x="1459" y="1484"/>
                    <a:pt x="1389" y="1498"/>
                    <a:pt x="1322" y="1498"/>
                  </a:cubicBezTo>
                  <a:cubicBezTo>
                    <a:pt x="1061" y="1498"/>
                    <a:pt x="838" y="1275"/>
                    <a:pt x="645" y="1032"/>
                  </a:cubicBezTo>
                  <a:cubicBezTo>
                    <a:pt x="548" y="871"/>
                    <a:pt x="468" y="725"/>
                    <a:pt x="452" y="645"/>
                  </a:cubicBezTo>
                  <a:cubicBezTo>
                    <a:pt x="436" y="581"/>
                    <a:pt x="436" y="532"/>
                    <a:pt x="404" y="484"/>
                  </a:cubicBezTo>
                  <a:cubicBezTo>
                    <a:pt x="539" y="405"/>
                    <a:pt x="729" y="366"/>
                    <a:pt x="902" y="366"/>
                  </a:cubicBezTo>
                  <a:close/>
                  <a:moveTo>
                    <a:pt x="854" y="0"/>
                  </a:moveTo>
                  <a:cubicBezTo>
                    <a:pt x="734" y="0"/>
                    <a:pt x="615" y="16"/>
                    <a:pt x="501" y="49"/>
                  </a:cubicBezTo>
                  <a:cubicBezTo>
                    <a:pt x="307" y="98"/>
                    <a:pt x="97" y="178"/>
                    <a:pt x="33" y="371"/>
                  </a:cubicBezTo>
                  <a:cubicBezTo>
                    <a:pt x="1" y="452"/>
                    <a:pt x="50" y="517"/>
                    <a:pt x="97" y="564"/>
                  </a:cubicBezTo>
                  <a:lnTo>
                    <a:pt x="97" y="629"/>
                  </a:lnTo>
                  <a:cubicBezTo>
                    <a:pt x="226" y="1161"/>
                    <a:pt x="630" y="1676"/>
                    <a:pt x="1160" y="1837"/>
                  </a:cubicBezTo>
                  <a:cubicBezTo>
                    <a:pt x="1216" y="1846"/>
                    <a:pt x="1269" y="1850"/>
                    <a:pt x="1319" y="1850"/>
                  </a:cubicBezTo>
                  <a:cubicBezTo>
                    <a:pt x="1902" y="1850"/>
                    <a:pt x="2082" y="1275"/>
                    <a:pt x="1934" y="725"/>
                  </a:cubicBezTo>
                  <a:cubicBezTo>
                    <a:pt x="1805" y="250"/>
                    <a:pt x="1328" y="0"/>
                    <a:pt x="8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1054025" y="2362350"/>
              <a:ext cx="55400" cy="56225"/>
            </a:xfrm>
            <a:custGeom>
              <a:avLst/>
              <a:gdLst/>
              <a:ahLst/>
              <a:cxnLst/>
              <a:rect l="l" t="t" r="r" b="b"/>
              <a:pathLst>
                <a:path w="2216" h="2249" extrusionOk="0">
                  <a:moveTo>
                    <a:pt x="623" y="367"/>
                  </a:moveTo>
                  <a:cubicBezTo>
                    <a:pt x="821" y="367"/>
                    <a:pt x="1027" y="435"/>
                    <a:pt x="1241" y="581"/>
                  </a:cubicBezTo>
                  <a:cubicBezTo>
                    <a:pt x="1725" y="791"/>
                    <a:pt x="1837" y="1676"/>
                    <a:pt x="1515" y="1854"/>
                  </a:cubicBezTo>
                  <a:cubicBezTo>
                    <a:pt x="1459" y="1877"/>
                    <a:pt x="1333" y="1906"/>
                    <a:pt x="1229" y="1906"/>
                  </a:cubicBezTo>
                  <a:cubicBezTo>
                    <a:pt x="1183" y="1906"/>
                    <a:pt x="1142" y="1901"/>
                    <a:pt x="1113" y="1886"/>
                  </a:cubicBezTo>
                  <a:lnTo>
                    <a:pt x="1096" y="1886"/>
                  </a:lnTo>
                  <a:cubicBezTo>
                    <a:pt x="1048" y="1854"/>
                    <a:pt x="919" y="1708"/>
                    <a:pt x="870" y="1629"/>
                  </a:cubicBezTo>
                  <a:cubicBezTo>
                    <a:pt x="580" y="1210"/>
                    <a:pt x="484" y="888"/>
                    <a:pt x="339" y="437"/>
                  </a:cubicBezTo>
                  <a:cubicBezTo>
                    <a:pt x="355" y="420"/>
                    <a:pt x="355" y="405"/>
                    <a:pt x="372" y="405"/>
                  </a:cubicBezTo>
                  <a:cubicBezTo>
                    <a:pt x="454" y="380"/>
                    <a:pt x="538" y="367"/>
                    <a:pt x="623" y="367"/>
                  </a:cubicBezTo>
                  <a:close/>
                  <a:moveTo>
                    <a:pt x="561" y="0"/>
                  </a:moveTo>
                  <a:cubicBezTo>
                    <a:pt x="546" y="0"/>
                    <a:pt x="531" y="1"/>
                    <a:pt x="516" y="1"/>
                  </a:cubicBezTo>
                  <a:cubicBezTo>
                    <a:pt x="323" y="18"/>
                    <a:pt x="114" y="50"/>
                    <a:pt x="33" y="243"/>
                  </a:cubicBezTo>
                  <a:cubicBezTo>
                    <a:pt x="1" y="291"/>
                    <a:pt x="1" y="340"/>
                    <a:pt x="17" y="388"/>
                  </a:cubicBezTo>
                  <a:cubicBezTo>
                    <a:pt x="17" y="405"/>
                    <a:pt x="1" y="437"/>
                    <a:pt x="17" y="469"/>
                  </a:cubicBezTo>
                  <a:cubicBezTo>
                    <a:pt x="114" y="935"/>
                    <a:pt x="307" y="1403"/>
                    <a:pt x="580" y="1805"/>
                  </a:cubicBezTo>
                  <a:cubicBezTo>
                    <a:pt x="694" y="1966"/>
                    <a:pt x="823" y="2159"/>
                    <a:pt x="1031" y="2224"/>
                  </a:cubicBezTo>
                  <a:cubicBezTo>
                    <a:pt x="1118" y="2241"/>
                    <a:pt x="1198" y="2249"/>
                    <a:pt x="1273" y="2249"/>
                  </a:cubicBezTo>
                  <a:cubicBezTo>
                    <a:pt x="2130" y="2249"/>
                    <a:pt x="2216" y="1201"/>
                    <a:pt x="1757" y="549"/>
                  </a:cubicBezTo>
                  <a:cubicBezTo>
                    <a:pt x="1460" y="222"/>
                    <a:pt x="1014"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965450" y="1945950"/>
              <a:ext cx="51975" cy="102975"/>
            </a:xfrm>
            <a:custGeom>
              <a:avLst/>
              <a:gdLst/>
              <a:ahLst/>
              <a:cxnLst/>
              <a:rect l="l" t="t" r="r" b="b"/>
              <a:pathLst>
                <a:path w="2079" h="4119" extrusionOk="0">
                  <a:moveTo>
                    <a:pt x="1328" y="285"/>
                  </a:moveTo>
                  <a:cubicBezTo>
                    <a:pt x="1437" y="285"/>
                    <a:pt x="1529" y="317"/>
                    <a:pt x="1546" y="326"/>
                  </a:cubicBezTo>
                  <a:cubicBezTo>
                    <a:pt x="1885" y="938"/>
                    <a:pt x="1063" y="2258"/>
                    <a:pt x="612" y="3209"/>
                  </a:cubicBezTo>
                  <a:cubicBezTo>
                    <a:pt x="548" y="3306"/>
                    <a:pt x="468" y="3402"/>
                    <a:pt x="419" y="3499"/>
                  </a:cubicBezTo>
                  <a:cubicBezTo>
                    <a:pt x="371" y="3564"/>
                    <a:pt x="322" y="3611"/>
                    <a:pt x="290" y="3676"/>
                  </a:cubicBezTo>
                  <a:cubicBezTo>
                    <a:pt x="290" y="2887"/>
                    <a:pt x="322" y="2243"/>
                    <a:pt x="580" y="1453"/>
                  </a:cubicBezTo>
                  <a:cubicBezTo>
                    <a:pt x="693" y="1002"/>
                    <a:pt x="838" y="519"/>
                    <a:pt x="1048" y="390"/>
                  </a:cubicBezTo>
                  <a:cubicBezTo>
                    <a:pt x="1129" y="309"/>
                    <a:pt x="1235" y="285"/>
                    <a:pt x="1328" y="285"/>
                  </a:cubicBezTo>
                  <a:close/>
                  <a:moveTo>
                    <a:pt x="1331" y="1"/>
                  </a:moveTo>
                  <a:cubicBezTo>
                    <a:pt x="1261" y="1"/>
                    <a:pt x="1191" y="8"/>
                    <a:pt x="1128" y="20"/>
                  </a:cubicBezTo>
                  <a:cubicBezTo>
                    <a:pt x="838" y="117"/>
                    <a:pt x="629" y="374"/>
                    <a:pt x="532" y="648"/>
                  </a:cubicBezTo>
                  <a:cubicBezTo>
                    <a:pt x="307" y="1324"/>
                    <a:pt x="114" y="2017"/>
                    <a:pt x="32" y="2709"/>
                  </a:cubicBezTo>
                  <a:cubicBezTo>
                    <a:pt x="17" y="3080"/>
                    <a:pt x="17" y="3435"/>
                    <a:pt x="0" y="3804"/>
                  </a:cubicBezTo>
                  <a:cubicBezTo>
                    <a:pt x="0" y="3837"/>
                    <a:pt x="17" y="3869"/>
                    <a:pt x="49" y="3901"/>
                  </a:cubicBezTo>
                  <a:cubicBezTo>
                    <a:pt x="76" y="3928"/>
                    <a:pt x="102" y="3940"/>
                    <a:pt x="132" y="3940"/>
                  </a:cubicBezTo>
                  <a:cubicBezTo>
                    <a:pt x="156" y="3940"/>
                    <a:pt x="181" y="3932"/>
                    <a:pt x="210" y="3918"/>
                  </a:cubicBezTo>
                  <a:cubicBezTo>
                    <a:pt x="220" y="4027"/>
                    <a:pt x="298" y="4118"/>
                    <a:pt x="378" y="4118"/>
                  </a:cubicBezTo>
                  <a:cubicBezTo>
                    <a:pt x="428" y="4118"/>
                    <a:pt x="479" y="4084"/>
                    <a:pt x="516" y="3998"/>
                  </a:cubicBezTo>
                  <a:cubicBezTo>
                    <a:pt x="532" y="3982"/>
                    <a:pt x="516" y="3933"/>
                    <a:pt x="516" y="3918"/>
                  </a:cubicBezTo>
                  <a:cubicBezTo>
                    <a:pt x="532" y="3886"/>
                    <a:pt x="565" y="3821"/>
                    <a:pt x="580" y="3821"/>
                  </a:cubicBezTo>
                  <a:cubicBezTo>
                    <a:pt x="855" y="3531"/>
                    <a:pt x="1177" y="2774"/>
                    <a:pt x="1418" y="2290"/>
                  </a:cubicBezTo>
                  <a:cubicBezTo>
                    <a:pt x="1675" y="1663"/>
                    <a:pt x="2079" y="954"/>
                    <a:pt x="1853" y="261"/>
                  </a:cubicBezTo>
                  <a:cubicBezTo>
                    <a:pt x="1768" y="67"/>
                    <a:pt x="1546" y="1"/>
                    <a:pt x="1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1064925" y="1897300"/>
              <a:ext cx="50750" cy="83650"/>
            </a:xfrm>
            <a:custGeom>
              <a:avLst/>
              <a:gdLst/>
              <a:ahLst/>
              <a:cxnLst/>
              <a:rect l="l" t="t" r="r" b="b"/>
              <a:pathLst>
                <a:path w="2030" h="3346" extrusionOk="0">
                  <a:moveTo>
                    <a:pt x="1037" y="0"/>
                  </a:moveTo>
                  <a:cubicBezTo>
                    <a:pt x="927" y="0"/>
                    <a:pt x="819" y="33"/>
                    <a:pt x="724" y="162"/>
                  </a:cubicBezTo>
                  <a:cubicBezTo>
                    <a:pt x="273" y="822"/>
                    <a:pt x="144" y="1659"/>
                    <a:pt x="80" y="2449"/>
                  </a:cubicBezTo>
                  <a:cubicBezTo>
                    <a:pt x="112" y="2707"/>
                    <a:pt x="0" y="3077"/>
                    <a:pt x="112" y="3302"/>
                  </a:cubicBezTo>
                  <a:cubicBezTo>
                    <a:pt x="142" y="3332"/>
                    <a:pt x="179" y="3345"/>
                    <a:pt x="217" y="3345"/>
                  </a:cubicBezTo>
                  <a:cubicBezTo>
                    <a:pt x="300" y="3345"/>
                    <a:pt x="382" y="3279"/>
                    <a:pt x="370" y="3190"/>
                  </a:cubicBezTo>
                  <a:cubicBezTo>
                    <a:pt x="322" y="2207"/>
                    <a:pt x="644" y="468"/>
                    <a:pt x="1031" y="307"/>
                  </a:cubicBezTo>
                  <a:cubicBezTo>
                    <a:pt x="1095" y="307"/>
                    <a:pt x="1401" y="339"/>
                    <a:pt x="1497" y="388"/>
                  </a:cubicBezTo>
                  <a:cubicBezTo>
                    <a:pt x="1579" y="517"/>
                    <a:pt x="1611" y="645"/>
                    <a:pt x="1611" y="693"/>
                  </a:cubicBezTo>
                  <a:cubicBezTo>
                    <a:pt x="1658" y="1129"/>
                    <a:pt x="1353" y="1498"/>
                    <a:pt x="1046" y="1966"/>
                  </a:cubicBezTo>
                  <a:cubicBezTo>
                    <a:pt x="870" y="2224"/>
                    <a:pt x="773" y="2497"/>
                    <a:pt x="612" y="2755"/>
                  </a:cubicBezTo>
                  <a:cubicBezTo>
                    <a:pt x="580" y="2819"/>
                    <a:pt x="531" y="2900"/>
                    <a:pt x="499" y="2965"/>
                  </a:cubicBezTo>
                  <a:cubicBezTo>
                    <a:pt x="327" y="3036"/>
                    <a:pt x="385" y="3299"/>
                    <a:pt x="559" y="3299"/>
                  </a:cubicBezTo>
                  <a:cubicBezTo>
                    <a:pt x="580" y="3299"/>
                    <a:pt x="603" y="3296"/>
                    <a:pt x="628" y="3287"/>
                  </a:cubicBezTo>
                  <a:cubicBezTo>
                    <a:pt x="724" y="3270"/>
                    <a:pt x="773" y="3190"/>
                    <a:pt x="821" y="3094"/>
                  </a:cubicBezTo>
                  <a:cubicBezTo>
                    <a:pt x="1095" y="2578"/>
                    <a:pt x="1272" y="2192"/>
                    <a:pt x="1626" y="1659"/>
                  </a:cubicBezTo>
                  <a:cubicBezTo>
                    <a:pt x="1852" y="1290"/>
                    <a:pt x="2030" y="806"/>
                    <a:pt x="1836" y="371"/>
                  </a:cubicBezTo>
                  <a:cubicBezTo>
                    <a:pt x="1787" y="274"/>
                    <a:pt x="1740" y="178"/>
                    <a:pt x="1643" y="130"/>
                  </a:cubicBezTo>
                  <a:cubicBezTo>
                    <a:pt x="1546" y="66"/>
                    <a:pt x="1433" y="66"/>
                    <a:pt x="1321" y="33"/>
                  </a:cubicBezTo>
                  <a:cubicBezTo>
                    <a:pt x="1231" y="26"/>
                    <a:pt x="1133" y="0"/>
                    <a:pt x="1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1056050" y="2049975"/>
              <a:ext cx="55975" cy="56425"/>
            </a:xfrm>
            <a:custGeom>
              <a:avLst/>
              <a:gdLst/>
              <a:ahLst/>
              <a:cxnLst/>
              <a:rect l="l" t="t" r="r" b="b"/>
              <a:pathLst>
                <a:path w="2239" h="2257" extrusionOk="0">
                  <a:moveTo>
                    <a:pt x="1609" y="279"/>
                  </a:moveTo>
                  <a:cubicBezTo>
                    <a:pt x="1627" y="279"/>
                    <a:pt x="1644" y="282"/>
                    <a:pt x="1659" y="288"/>
                  </a:cubicBezTo>
                  <a:cubicBezTo>
                    <a:pt x="1852" y="352"/>
                    <a:pt x="1934" y="642"/>
                    <a:pt x="1934" y="900"/>
                  </a:cubicBezTo>
                  <a:cubicBezTo>
                    <a:pt x="1934" y="1061"/>
                    <a:pt x="1515" y="1529"/>
                    <a:pt x="1176" y="1705"/>
                  </a:cubicBezTo>
                  <a:cubicBezTo>
                    <a:pt x="988" y="1851"/>
                    <a:pt x="862" y="1889"/>
                    <a:pt x="696" y="1889"/>
                  </a:cubicBezTo>
                  <a:cubicBezTo>
                    <a:pt x="605" y="1889"/>
                    <a:pt x="502" y="1878"/>
                    <a:pt x="371" y="1866"/>
                  </a:cubicBezTo>
                  <a:cubicBezTo>
                    <a:pt x="675" y="1181"/>
                    <a:pt x="1297" y="279"/>
                    <a:pt x="1609" y="279"/>
                  </a:cubicBezTo>
                  <a:close/>
                  <a:moveTo>
                    <a:pt x="1617" y="0"/>
                  </a:moveTo>
                  <a:cubicBezTo>
                    <a:pt x="1479" y="0"/>
                    <a:pt x="1324" y="62"/>
                    <a:pt x="1160" y="208"/>
                  </a:cubicBezTo>
                  <a:cubicBezTo>
                    <a:pt x="677" y="659"/>
                    <a:pt x="355" y="1239"/>
                    <a:pt x="97" y="1834"/>
                  </a:cubicBezTo>
                  <a:cubicBezTo>
                    <a:pt x="81" y="1866"/>
                    <a:pt x="97" y="1883"/>
                    <a:pt x="113" y="1915"/>
                  </a:cubicBezTo>
                  <a:cubicBezTo>
                    <a:pt x="1" y="2027"/>
                    <a:pt x="65" y="2237"/>
                    <a:pt x="274" y="2237"/>
                  </a:cubicBezTo>
                  <a:cubicBezTo>
                    <a:pt x="387" y="2245"/>
                    <a:pt x="504" y="2257"/>
                    <a:pt x="621" y="2257"/>
                  </a:cubicBezTo>
                  <a:cubicBezTo>
                    <a:pt x="737" y="2257"/>
                    <a:pt x="854" y="2245"/>
                    <a:pt x="967" y="2205"/>
                  </a:cubicBezTo>
                  <a:cubicBezTo>
                    <a:pt x="1225" y="2108"/>
                    <a:pt x="1369" y="1963"/>
                    <a:pt x="1434" y="1915"/>
                  </a:cubicBezTo>
                  <a:cubicBezTo>
                    <a:pt x="1644" y="1786"/>
                    <a:pt x="2239" y="1286"/>
                    <a:pt x="2223" y="852"/>
                  </a:cubicBezTo>
                  <a:cubicBezTo>
                    <a:pt x="2211" y="401"/>
                    <a:pt x="1968" y="0"/>
                    <a:pt x="1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p:cNvSpPr/>
            <p:nvPr/>
          </p:nvSpPr>
          <p:spPr>
            <a:xfrm>
              <a:off x="984375" y="2123050"/>
              <a:ext cx="51575" cy="74250"/>
            </a:xfrm>
            <a:custGeom>
              <a:avLst/>
              <a:gdLst/>
              <a:ahLst/>
              <a:cxnLst/>
              <a:rect l="l" t="t" r="r" b="b"/>
              <a:pathLst>
                <a:path w="2063" h="2970" extrusionOk="0">
                  <a:moveTo>
                    <a:pt x="1380" y="295"/>
                  </a:moveTo>
                  <a:cubicBezTo>
                    <a:pt x="1393" y="295"/>
                    <a:pt x="1405" y="295"/>
                    <a:pt x="1418" y="296"/>
                  </a:cubicBezTo>
                  <a:cubicBezTo>
                    <a:pt x="1498" y="296"/>
                    <a:pt x="1805" y="732"/>
                    <a:pt x="1724" y="1118"/>
                  </a:cubicBezTo>
                  <a:cubicBezTo>
                    <a:pt x="1724" y="1423"/>
                    <a:pt x="1369" y="1891"/>
                    <a:pt x="1144" y="2149"/>
                  </a:cubicBezTo>
                  <a:cubicBezTo>
                    <a:pt x="967" y="2358"/>
                    <a:pt x="967" y="2422"/>
                    <a:pt x="838" y="2486"/>
                  </a:cubicBezTo>
                  <a:cubicBezTo>
                    <a:pt x="677" y="2568"/>
                    <a:pt x="710" y="2583"/>
                    <a:pt x="596" y="2600"/>
                  </a:cubicBezTo>
                  <a:lnTo>
                    <a:pt x="581" y="2600"/>
                  </a:lnTo>
                  <a:cubicBezTo>
                    <a:pt x="532" y="2600"/>
                    <a:pt x="564" y="2600"/>
                    <a:pt x="435" y="2583"/>
                  </a:cubicBezTo>
                  <a:cubicBezTo>
                    <a:pt x="403" y="2575"/>
                    <a:pt x="375" y="2572"/>
                    <a:pt x="349" y="2572"/>
                  </a:cubicBezTo>
                  <a:cubicBezTo>
                    <a:pt x="323" y="2572"/>
                    <a:pt x="299" y="2575"/>
                    <a:pt x="274" y="2583"/>
                  </a:cubicBezTo>
                  <a:cubicBezTo>
                    <a:pt x="274" y="2583"/>
                    <a:pt x="291" y="2568"/>
                    <a:pt x="291" y="2551"/>
                  </a:cubicBezTo>
                  <a:cubicBezTo>
                    <a:pt x="306" y="1988"/>
                    <a:pt x="548" y="1359"/>
                    <a:pt x="757" y="893"/>
                  </a:cubicBezTo>
                  <a:cubicBezTo>
                    <a:pt x="959" y="475"/>
                    <a:pt x="1086" y="295"/>
                    <a:pt x="1380" y="295"/>
                  </a:cubicBezTo>
                  <a:close/>
                  <a:moveTo>
                    <a:pt x="1334" y="0"/>
                  </a:moveTo>
                  <a:cubicBezTo>
                    <a:pt x="1178" y="0"/>
                    <a:pt x="1000" y="75"/>
                    <a:pt x="806" y="248"/>
                  </a:cubicBezTo>
                  <a:cubicBezTo>
                    <a:pt x="355" y="925"/>
                    <a:pt x="65" y="1746"/>
                    <a:pt x="1" y="2551"/>
                  </a:cubicBezTo>
                  <a:cubicBezTo>
                    <a:pt x="1" y="2635"/>
                    <a:pt x="61" y="2683"/>
                    <a:pt x="131" y="2683"/>
                  </a:cubicBezTo>
                  <a:cubicBezTo>
                    <a:pt x="141" y="2683"/>
                    <a:pt x="151" y="2682"/>
                    <a:pt x="162" y="2680"/>
                  </a:cubicBezTo>
                  <a:lnTo>
                    <a:pt x="162" y="2680"/>
                  </a:lnTo>
                  <a:cubicBezTo>
                    <a:pt x="130" y="2744"/>
                    <a:pt x="130" y="2825"/>
                    <a:pt x="194" y="2890"/>
                  </a:cubicBezTo>
                  <a:cubicBezTo>
                    <a:pt x="306" y="2970"/>
                    <a:pt x="484" y="2954"/>
                    <a:pt x="613" y="2970"/>
                  </a:cubicBezTo>
                  <a:cubicBezTo>
                    <a:pt x="871" y="2922"/>
                    <a:pt x="918" y="2825"/>
                    <a:pt x="1096" y="2712"/>
                  </a:cubicBezTo>
                  <a:cubicBezTo>
                    <a:pt x="1369" y="2407"/>
                    <a:pt x="1498" y="2149"/>
                    <a:pt x="1724" y="1907"/>
                  </a:cubicBezTo>
                  <a:cubicBezTo>
                    <a:pt x="1949" y="1585"/>
                    <a:pt x="2062" y="1183"/>
                    <a:pt x="2014" y="811"/>
                  </a:cubicBezTo>
                  <a:cubicBezTo>
                    <a:pt x="1915" y="349"/>
                    <a:pt x="1673"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570025" y="1985575"/>
              <a:ext cx="420025" cy="751525"/>
            </a:xfrm>
            <a:custGeom>
              <a:avLst/>
              <a:gdLst/>
              <a:ahLst/>
              <a:cxnLst/>
              <a:rect l="l" t="t" r="r" b="b"/>
              <a:pathLst>
                <a:path w="16801" h="30061" extrusionOk="0">
                  <a:moveTo>
                    <a:pt x="139" y="1"/>
                  </a:moveTo>
                  <a:cubicBezTo>
                    <a:pt x="119" y="1"/>
                    <a:pt x="99" y="5"/>
                    <a:pt x="82" y="14"/>
                  </a:cubicBezTo>
                  <a:cubicBezTo>
                    <a:pt x="18" y="61"/>
                    <a:pt x="1" y="142"/>
                    <a:pt x="33" y="207"/>
                  </a:cubicBezTo>
                  <a:cubicBezTo>
                    <a:pt x="1225" y="1801"/>
                    <a:pt x="2401" y="3411"/>
                    <a:pt x="3432" y="5135"/>
                  </a:cubicBezTo>
                  <a:cubicBezTo>
                    <a:pt x="3625" y="5457"/>
                    <a:pt x="3802" y="5812"/>
                    <a:pt x="4012" y="6149"/>
                  </a:cubicBezTo>
                  <a:cubicBezTo>
                    <a:pt x="4205" y="6472"/>
                    <a:pt x="4414" y="6778"/>
                    <a:pt x="4624" y="7084"/>
                  </a:cubicBezTo>
                  <a:cubicBezTo>
                    <a:pt x="4656" y="7165"/>
                    <a:pt x="4704" y="7245"/>
                    <a:pt x="4736" y="7326"/>
                  </a:cubicBezTo>
                  <a:cubicBezTo>
                    <a:pt x="4962" y="7712"/>
                    <a:pt x="5348" y="8292"/>
                    <a:pt x="5462" y="8614"/>
                  </a:cubicBezTo>
                  <a:cubicBezTo>
                    <a:pt x="5945" y="9789"/>
                    <a:pt x="6396" y="11191"/>
                    <a:pt x="6862" y="12238"/>
                  </a:cubicBezTo>
                  <a:cubicBezTo>
                    <a:pt x="7055" y="12785"/>
                    <a:pt x="7442" y="13365"/>
                    <a:pt x="7620" y="13784"/>
                  </a:cubicBezTo>
                  <a:cubicBezTo>
                    <a:pt x="8200" y="15186"/>
                    <a:pt x="8795" y="16361"/>
                    <a:pt x="9310" y="17810"/>
                  </a:cubicBezTo>
                  <a:cubicBezTo>
                    <a:pt x="10229" y="20097"/>
                    <a:pt x="10792" y="22498"/>
                    <a:pt x="11565" y="24833"/>
                  </a:cubicBezTo>
                  <a:cubicBezTo>
                    <a:pt x="11758" y="25606"/>
                    <a:pt x="12097" y="26347"/>
                    <a:pt x="12564" y="26991"/>
                  </a:cubicBezTo>
                  <a:cubicBezTo>
                    <a:pt x="12967" y="27506"/>
                    <a:pt x="13257" y="27861"/>
                    <a:pt x="13676" y="28376"/>
                  </a:cubicBezTo>
                  <a:cubicBezTo>
                    <a:pt x="14078" y="28956"/>
                    <a:pt x="14835" y="29826"/>
                    <a:pt x="15721" y="29987"/>
                  </a:cubicBezTo>
                  <a:cubicBezTo>
                    <a:pt x="15829" y="29998"/>
                    <a:pt x="15952" y="30060"/>
                    <a:pt x="16056" y="30060"/>
                  </a:cubicBezTo>
                  <a:cubicBezTo>
                    <a:pt x="16106" y="30060"/>
                    <a:pt x="16151" y="30045"/>
                    <a:pt x="16188" y="30003"/>
                  </a:cubicBezTo>
                  <a:cubicBezTo>
                    <a:pt x="16268" y="29842"/>
                    <a:pt x="16204" y="29939"/>
                    <a:pt x="16382" y="29746"/>
                  </a:cubicBezTo>
                  <a:cubicBezTo>
                    <a:pt x="16800" y="29198"/>
                    <a:pt x="16397" y="29278"/>
                    <a:pt x="16107" y="29101"/>
                  </a:cubicBezTo>
                  <a:cubicBezTo>
                    <a:pt x="15688" y="28876"/>
                    <a:pt x="15431" y="28586"/>
                    <a:pt x="15093" y="28183"/>
                  </a:cubicBezTo>
                  <a:cubicBezTo>
                    <a:pt x="14722" y="27845"/>
                    <a:pt x="14352" y="27523"/>
                    <a:pt x="13949" y="27216"/>
                  </a:cubicBezTo>
                  <a:cubicBezTo>
                    <a:pt x="13031" y="26572"/>
                    <a:pt x="12516" y="25155"/>
                    <a:pt x="12097" y="24173"/>
                  </a:cubicBezTo>
                  <a:cubicBezTo>
                    <a:pt x="11630" y="23093"/>
                    <a:pt x="11131" y="21757"/>
                    <a:pt x="10824" y="20340"/>
                  </a:cubicBezTo>
                  <a:cubicBezTo>
                    <a:pt x="10744" y="19921"/>
                    <a:pt x="10487" y="19485"/>
                    <a:pt x="10373" y="19195"/>
                  </a:cubicBezTo>
                  <a:cubicBezTo>
                    <a:pt x="10244" y="18712"/>
                    <a:pt x="10100" y="18214"/>
                    <a:pt x="9890" y="17746"/>
                  </a:cubicBezTo>
                  <a:cubicBezTo>
                    <a:pt x="9810" y="17408"/>
                    <a:pt x="9697" y="17069"/>
                    <a:pt x="9568" y="16747"/>
                  </a:cubicBezTo>
                  <a:cubicBezTo>
                    <a:pt x="9553" y="16683"/>
                    <a:pt x="9553" y="16618"/>
                    <a:pt x="9536" y="16554"/>
                  </a:cubicBezTo>
                  <a:lnTo>
                    <a:pt x="9343" y="16120"/>
                  </a:lnTo>
                  <a:lnTo>
                    <a:pt x="9343" y="16103"/>
                  </a:lnTo>
                  <a:cubicBezTo>
                    <a:pt x="9085" y="15411"/>
                    <a:pt x="8666" y="14735"/>
                    <a:pt x="8232" y="14026"/>
                  </a:cubicBezTo>
                  <a:cubicBezTo>
                    <a:pt x="8054" y="13655"/>
                    <a:pt x="7893" y="13268"/>
                    <a:pt x="7684" y="12899"/>
                  </a:cubicBezTo>
                  <a:cubicBezTo>
                    <a:pt x="7506" y="12463"/>
                    <a:pt x="7313" y="12109"/>
                    <a:pt x="7201" y="11754"/>
                  </a:cubicBezTo>
                  <a:cubicBezTo>
                    <a:pt x="6894" y="10820"/>
                    <a:pt x="6669" y="9838"/>
                    <a:pt x="6121" y="8984"/>
                  </a:cubicBezTo>
                  <a:cubicBezTo>
                    <a:pt x="5655" y="8324"/>
                    <a:pt x="5316" y="7583"/>
                    <a:pt x="4849" y="6922"/>
                  </a:cubicBezTo>
                  <a:cubicBezTo>
                    <a:pt x="4801" y="6826"/>
                    <a:pt x="4736" y="6729"/>
                    <a:pt x="4704" y="6617"/>
                  </a:cubicBezTo>
                  <a:cubicBezTo>
                    <a:pt x="4463" y="6149"/>
                    <a:pt x="4124" y="5747"/>
                    <a:pt x="3851" y="5296"/>
                  </a:cubicBezTo>
                  <a:cubicBezTo>
                    <a:pt x="3705" y="5054"/>
                    <a:pt x="3576" y="4829"/>
                    <a:pt x="3448" y="4620"/>
                  </a:cubicBezTo>
                  <a:lnTo>
                    <a:pt x="3207" y="4233"/>
                  </a:lnTo>
                  <a:cubicBezTo>
                    <a:pt x="3110" y="4040"/>
                    <a:pt x="3061" y="3862"/>
                    <a:pt x="2885" y="3637"/>
                  </a:cubicBezTo>
                  <a:cubicBezTo>
                    <a:pt x="2691" y="3315"/>
                    <a:pt x="2466" y="3074"/>
                    <a:pt x="2272" y="2816"/>
                  </a:cubicBezTo>
                  <a:cubicBezTo>
                    <a:pt x="2176" y="2687"/>
                    <a:pt x="2079" y="2542"/>
                    <a:pt x="1983" y="2413"/>
                  </a:cubicBezTo>
                  <a:cubicBezTo>
                    <a:pt x="1918" y="2284"/>
                    <a:pt x="1854" y="2155"/>
                    <a:pt x="1789" y="2011"/>
                  </a:cubicBezTo>
                  <a:cubicBezTo>
                    <a:pt x="1660" y="1768"/>
                    <a:pt x="1274" y="1414"/>
                    <a:pt x="1193" y="1285"/>
                  </a:cubicBezTo>
                  <a:cubicBezTo>
                    <a:pt x="999" y="1044"/>
                    <a:pt x="742" y="561"/>
                    <a:pt x="645" y="416"/>
                  </a:cubicBezTo>
                  <a:cubicBezTo>
                    <a:pt x="633" y="341"/>
                    <a:pt x="572" y="266"/>
                    <a:pt x="493" y="266"/>
                  </a:cubicBezTo>
                  <a:cubicBezTo>
                    <a:pt x="470" y="266"/>
                    <a:pt x="445" y="272"/>
                    <a:pt x="420" y="287"/>
                  </a:cubicBezTo>
                  <a:cubicBezTo>
                    <a:pt x="372" y="207"/>
                    <a:pt x="323" y="142"/>
                    <a:pt x="275" y="78"/>
                  </a:cubicBezTo>
                  <a:cubicBezTo>
                    <a:pt x="252" y="31"/>
                    <a:pt x="194"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758475" y="1827625"/>
              <a:ext cx="69700" cy="287075"/>
            </a:xfrm>
            <a:custGeom>
              <a:avLst/>
              <a:gdLst/>
              <a:ahLst/>
              <a:cxnLst/>
              <a:rect l="l" t="t" r="r" b="b"/>
              <a:pathLst>
                <a:path w="2788" h="11483" extrusionOk="0">
                  <a:moveTo>
                    <a:pt x="2630" y="1"/>
                  </a:moveTo>
                  <a:cubicBezTo>
                    <a:pt x="2547" y="1"/>
                    <a:pt x="2463" y="86"/>
                    <a:pt x="2433" y="194"/>
                  </a:cubicBezTo>
                  <a:cubicBezTo>
                    <a:pt x="2191" y="1000"/>
                    <a:pt x="1918" y="1790"/>
                    <a:pt x="1628" y="2578"/>
                  </a:cubicBezTo>
                  <a:cubicBezTo>
                    <a:pt x="1482" y="3126"/>
                    <a:pt x="1354" y="3673"/>
                    <a:pt x="1192" y="4221"/>
                  </a:cubicBezTo>
                  <a:cubicBezTo>
                    <a:pt x="823" y="5316"/>
                    <a:pt x="709" y="6476"/>
                    <a:pt x="436" y="7620"/>
                  </a:cubicBezTo>
                  <a:cubicBezTo>
                    <a:pt x="194" y="8586"/>
                    <a:pt x="97" y="9585"/>
                    <a:pt x="65" y="10584"/>
                  </a:cubicBezTo>
                  <a:cubicBezTo>
                    <a:pt x="82" y="10874"/>
                    <a:pt x="1" y="11196"/>
                    <a:pt x="97" y="11453"/>
                  </a:cubicBezTo>
                  <a:cubicBezTo>
                    <a:pt x="117" y="11473"/>
                    <a:pt x="144" y="11483"/>
                    <a:pt x="171" y="11483"/>
                  </a:cubicBezTo>
                  <a:cubicBezTo>
                    <a:pt x="230" y="11483"/>
                    <a:pt x="291" y="11439"/>
                    <a:pt x="291" y="11372"/>
                  </a:cubicBezTo>
                  <a:cubicBezTo>
                    <a:pt x="275" y="10455"/>
                    <a:pt x="355" y="9407"/>
                    <a:pt x="468" y="8619"/>
                  </a:cubicBezTo>
                  <a:cubicBezTo>
                    <a:pt x="580" y="7910"/>
                    <a:pt x="790" y="7217"/>
                    <a:pt x="903" y="6493"/>
                  </a:cubicBezTo>
                  <a:cubicBezTo>
                    <a:pt x="1096" y="5236"/>
                    <a:pt x="1515" y="4028"/>
                    <a:pt x="1837" y="2788"/>
                  </a:cubicBezTo>
                  <a:cubicBezTo>
                    <a:pt x="2111" y="1983"/>
                    <a:pt x="2449" y="1193"/>
                    <a:pt x="2674" y="372"/>
                  </a:cubicBezTo>
                  <a:lnTo>
                    <a:pt x="2691" y="356"/>
                  </a:lnTo>
                  <a:cubicBezTo>
                    <a:pt x="2691" y="356"/>
                    <a:pt x="2691" y="340"/>
                    <a:pt x="2706" y="323"/>
                  </a:cubicBezTo>
                  <a:cubicBezTo>
                    <a:pt x="2723" y="259"/>
                    <a:pt x="2788" y="194"/>
                    <a:pt x="2771" y="115"/>
                  </a:cubicBezTo>
                  <a:cubicBezTo>
                    <a:pt x="2734" y="34"/>
                    <a:pt x="2682" y="1"/>
                    <a:pt x="2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p:cNvSpPr/>
            <p:nvPr/>
          </p:nvSpPr>
          <p:spPr>
            <a:xfrm>
              <a:off x="825725" y="2051850"/>
              <a:ext cx="186450" cy="214050"/>
            </a:xfrm>
            <a:custGeom>
              <a:avLst/>
              <a:gdLst/>
              <a:ahLst/>
              <a:cxnLst/>
              <a:rect l="l" t="t" r="r" b="b"/>
              <a:pathLst>
                <a:path w="7458" h="8562" extrusionOk="0">
                  <a:moveTo>
                    <a:pt x="7288" y="1"/>
                  </a:moveTo>
                  <a:cubicBezTo>
                    <a:pt x="7263" y="1"/>
                    <a:pt x="7238" y="7"/>
                    <a:pt x="7217" y="19"/>
                  </a:cubicBezTo>
                  <a:cubicBezTo>
                    <a:pt x="7135" y="84"/>
                    <a:pt x="7120" y="197"/>
                    <a:pt x="7056" y="262"/>
                  </a:cubicBezTo>
                  <a:cubicBezTo>
                    <a:pt x="6427" y="1244"/>
                    <a:pt x="5574" y="2227"/>
                    <a:pt x="4607" y="3047"/>
                  </a:cubicBezTo>
                  <a:cubicBezTo>
                    <a:pt x="4140" y="3451"/>
                    <a:pt x="3738" y="3708"/>
                    <a:pt x="3205" y="4127"/>
                  </a:cubicBezTo>
                  <a:cubicBezTo>
                    <a:pt x="2336" y="4916"/>
                    <a:pt x="1483" y="5721"/>
                    <a:pt x="806" y="6704"/>
                  </a:cubicBezTo>
                  <a:cubicBezTo>
                    <a:pt x="532" y="7203"/>
                    <a:pt x="259" y="7718"/>
                    <a:pt x="65" y="8266"/>
                  </a:cubicBezTo>
                  <a:cubicBezTo>
                    <a:pt x="49" y="8347"/>
                    <a:pt x="1" y="8427"/>
                    <a:pt x="33" y="8491"/>
                  </a:cubicBezTo>
                  <a:cubicBezTo>
                    <a:pt x="61" y="8540"/>
                    <a:pt x="107" y="8562"/>
                    <a:pt x="151" y="8562"/>
                  </a:cubicBezTo>
                  <a:cubicBezTo>
                    <a:pt x="209" y="8562"/>
                    <a:pt x="265" y="8524"/>
                    <a:pt x="274" y="8459"/>
                  </a:cubicBezTo>
                  <a:cubicBezTo>
                    <a:pt x="661" y="7203"/>
                    <a:pt x="1498" y="6124"/>
                    <a:pt x="2514" y="5141"/>
                  </a:cubicBezTo>
                  <a:cubicBezTo>
                    <a:pt x="3334" y="4385"/>
                    <a:pt x="3866" y="4014"/>
                    <a:pt x="4655" y="3402"/>
                  </a:cubicBezTo>
                  <a:cubicBezTo>
                    <a:pt x="5654" y="2596"/>
                    <a:pt x="6572" y="1566"/>
                    <a:pt x="7249" y="552"/>
                  </a:cubicBezTo>
                  <a:cubicBezTo>
                    <a:pt x="7313" y="423"/>
                    <a:pt x="7458" y="277"/>
                    <a:pt x="7442" y="116"/>
                  </a:cubicBezTo>
                  <a:cubicBezTo>
                    <a:pt x="7430" y="45"/>
                    <a:pt x="7357" y="1"/>
                    <a:pt x="7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425750" y="2258400"/>
              <a:ext cx="228475" cy="38425"/>
            </a:xfrm>
            <a:custGeom>
              <a:avLst/>
              <a:gdLst/>
              <a:ahLst/>
              <a:cxnLst/>
              <a:rect l="l" t="t" r="r" b="b"/>
              <a:pathLst>
                <a:path w="9139" h="1537" extrusionOk="0">
                  <a:moveTo>
                    <a:pt x="8945" y="1"/>
                  </a:moveTo>
                  <a:cubicBezTo>
                    <a:pt x="8879" y="1"/>
                    <a:pt x="8823" y="38"/>
                    <a:pt x="8768" y="53"/>
                  </a:cubicBezTo>
                  <a:cubicBezTo>
                    <a:pt x="8077" y="243"/>
                    <a:pt x="7351" y="318"/>
                    <a:pt x="6543" y="318"/>
                  </a:cubicBezTo>
                  <a:cubicBezTo>
                    <a:pt x="6391" y="318"/>
                    <a:pt x="6237" y="316"/>
                    <a:pt x="6079" y="310"/>
                  </a:cubicBezTo>
                  <a:cubicBezTo>
                    <a:pt x="5447" y="236"/>
                    <a:pt x="4835" y="181"/>
                    <a:pt x="4169" y="181"/>
                  </a:cubicBezTo>
                  <a:cubicBezTo>
                    <a:pt x="3968" y="181"/>
                    <a:pt x="3762" y="186"/>
                    <a:pt x="3549" y="197"/>
                  </a:cubicBezTo>
                  <a:cubicBezTo>
                    <a:pt x="2551" y="214"/>
                    <a:pt x="1584" y="665"/>
                    <a:pt x="650" y="987"/>
                  </a:cubicBezTo>
                  <a:cubicBezTo>
                    <a:pt x="457" y="1084"/>
                    <a:pt x="151" y="1180"/>
                    <a:pt x="38" y="1357"/>
                  </a:cubicBezTo>
                  <a:cubicBezTo>
                    <a:pt x="0" y="1447"/>
                    <a:pt x="84" y="1537"/>
                    <a:pt x="169" y="1537"/>
                  </a:cubicBezTo>
                  <a:cubicBezTo>
                    <a:pt x="190" y="1537"/>
                    <a:pt x="212" y="1531"/>
                    <a:pt x="231" y="1518"/>
                  </a:cubicBezTo>
                  <a:cubicBezTo>
                    <a:pt x="779" y="1180"/>
                    <a:pt x="1423" y="1002"/>
                    <a:pt x="2100" y="777"/>
                  </a:cubicBezTo>
                  <a:cubicBezTo>
                    <a:pt x="2559" y="644"/>
                    <a:pt x="2950" y="483"/>
                    <a:pt x="3361" y="483"/>
                  </a:cubicBezTo>
                  <a:cubicBezTo>
                    <a:pt x="3397" y="483"/>
                    <a:pt x="3433" y="484"/>
                    <a:pt x="3469" y="487"/>
                  </a:cubicBezTo>
                  <a:cubicBezTo>
                    <a:pt x="3621" y="482"/>
                    <a:pt x="3768" y="480"/>
                    <a:pt x="3912" y="480"/>
                  </a:cubicBezTo>
                  <a:cubicBezTo>
                    <a:pt x="4712" y="480"/>
                    <a:pt x="5403" y="551"/>
                    <a:pt x="6223" y="633"/>
                  </a:cubicBezTo>
                  <a:cubicBezTo>
                    <a:pt x="6345" y="637"/>
                    <a:pt x="6467" y="640"/>
                    <a:pt x="6589" y="640"/>
                  </a:cubicBezTo>
                  <a:cubicBezTo>
                    <a:pt x="7290" y="640"/>
                    <a:pt x="7985" y="565"/>
                    <a:pt x="8574" y="455"/>
                  </a:cubicBezTo>
                  <a:cubicBezTo>
                    <a:pt x="8735" y="390"/>
                    <a:pt x="8961" y="390"/>
                    <a:pt x="9074" y="246"/>
                  </a:cubicBezTo>
                  <a:cubicBezTo>
                    <a:pt x="9139" y="165"/>
                    <a:pt x="9090" y="36"/>
                    <a:pt x="8978" y="4"/>
                  </a:cubicBezTo>
                  <a:cubicBezTo>
                    <a:pt x="8967" y="2"/>
                    <a:pt x="8956" y="1"/>
                    <a:pt x="89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665475" y="2344525"/>
              <a:ext cx="59700" cy="97125"/>
            </a:xfrm>
            <a:custGeom>
              <a:avLst/>
              <a:gdLst/>
              <a:ahLst/>
              <a:cxnLst/>
              <a:rect l="l" t="t" r="r" b="b"/>
              <a:pathLst>
                <a:path w="2388" h="3885" extrusionOk="0">
                  <a:moveTo>
                    <a:pt x="2181" y="0"/>
                  </a:moveTo>
                  <a:cubicBezTo>
                    <a:pt x="2136" y="0"/>
                    <a:pt x="2092" y="21"/>
                    <a:pt x="2062" y="70"/>
                  </a:cubicBezTo>
                  <a:cubicBezTo>
                    <a:pt x="1691" y="489"/>
                    <a:pt x="1176" y="1182"/>
                    <a:pt x="821" y="1777"/>
                  </a:cubicBezTo>
                  <a:cubicBezTo>
                    <a:pt x="484" y="2374"/>
                    <a:pt x="209" y="3034"/>
                    <a:pt x="16" y="3710"/>
                  </a:cubicBezTo>
                  <a:cubicBezTo>
                    <a:pt x="1" y="3759"/>
                    <a:pt x="16" y="3823"/>
                    <a:pt x="65" y="3856"/>
                  </a:cubicBezTo>
                  <a:cubicBezTo>
                    <a:pt x="90" y="3876"/>
                    <a:pt x="120" y="3885"/>
                    <a:pt x="150" y="3885"/>
                  </a:cubicBezTo>
                  <a:cubicBezTo>
                    <a:pt x="216" y="3885"/>
                    <a:pt x="284" y="3841"/>
                    <a:pt x="306" y="3774"/>
                  </a:cubicBezTo>
                  <a:cubicBezTo>
                    <a:pt x="645" y="2438"/>
                    <a:pt x="1450" y="1230"/>
                    <a:pt x="2320" y="231"/>
                  </a:cubicBezTo>
                  <a:cubicBezTo>
                    <a:pt x="2387" y="108"/>
                    <a:pt x="2283" y="0"/>
                    <a:pt x="2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842700" y="2311025"/>
              <a:ext cx="59325" cy="20475"/>
            </a:xfrm>
            <a:custGeom>
              <a:avLst/>
              <a:gdLst/>
              <a:ahLst/>
              <a:cxnLst/>
              <a:rect l="l" t="t" r="r" b="b"/>
              <a:pathLst>
                <a:path w="2373" h="819" extrusionOk="0">
                  <a:moveTo>
                    <a:pt x="234" y="1"/>
                  </a:moveTo>
                  <a:cubicBezTo>
                    <a:pt x="63" y="1"/>
                    <a:pt x="1" y="271"/>
                    <a:pt x="192" y="315"/>
                  </a:cubicBezTo>
                  <a:cubicBezTo>
                    <a:pt x="819" y="460"/>
                    <a:pt x="1431" y="621"/>
                    <a:pt x="2043" y="798"/>
                  </a:cubicBezTo>
                  <a:cubicBezTo>
                    <a:pt x="2071" y="812"/>
                    <a:pt x="2100" y="818"/>
                    <a:pt x="2128" y="818"/>
                  </a:cubicBezTo>
                  <a:cubicBezTo>
                    <a:pt x="2261" y="818"/>
                    <a:pt x="2373" y="674"/>
                    <a:pt x="2253" y="540"/>
                  </a:cubicBezTo>
                  <a:cubicBezTo>
                    <a:pt x="1770" y="347"/>
                    <a:pt x="933" y="170"/>
                    <a:pt x="288" y="9"/>
                  </a:cubicBezTo>
                  <a:cubicBezTo>
                    <a:pt x="269" y="4"/>
                    <a:pt x="25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509625" y="2071275"/>
              <a:ext cx="104725" cy="41650"/>
            </a:xfrm>
            <a:custGeom>
              <a:avLst/>
              <a:gdLst/>
              <a:ahLst/>
              <a:cxnLst/>
              <a:rect l="l" t="t" r="r" b="b"/>
              <a:pathLst>
                <a:path w="4189" h="1666" extrusionOk="0">
                  <a:moveTo>
                    <a:pt x="179" y="0"/>
                  </a:moveTo>
                  <a:cubicBezTo>
                    <a:pt x="18" y="16"/>
                    <a:pt x="1" y="241"/>
                    <a:pt x="147" y="273"/>
                  </a:cubicBezTo>
                  <a:cubicBezTo>
                    <a:pt x="1225" y="612"/>
                    <a:pt x="2063" y="1160"/>
                    <a:pt x="3142" y="1385"/>
                  </a:cubicBezTo>
                  <a:cubicBezTo>
                    <a:pt x="3415" y="1450"/>
                    <a:pt x="3673" y="1562"/>
                    <a:pt x="3931" y="1658"/>
                  </a:cubicBezTo>
                  <a:cubicBezTo>
                    <a:pt x="3940" y="1663"/>
                    <a:pt x="3951" y="1665"/>
                    <a:pt x="3963" y="1665"/>
                  </a:cubicBezTo>
                  <a:cubicBezTo>
                    <a:pt x="3991" y="1665"/>
                    <a:pt x="4022" y="1654"/>
                    <a:pt x="4044" y="1643"/>
                  </a:cubicBezTo>
                  <a:cubicBezTo>
                    <a:pt x="4189" y="1530"/>
                    <a:pt x="4076" y="1385"/>
                    <a:pt x="3915" y="1353"/>
                  </a:cubicBezTo>
                  <a:cubicBezTo>
                    <a:pt x="3287" y="1079"/>
                    <a:pt x="2610" y="1014"/>
                    <a:pt x="2063" y="741"/>
                  </a:cubicBezTo>
                  <a:cubicBezTo>
                    <a:pt x="1435" y="499"/>
                    <a:pt x="823" y="161"/>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472375" y="1758275"/>
              <a:ext cx="66550" cy="184475"/>
            </a:xfrm>
            <a:custGeom>
              <a:avLst/>
              <a:gdLst/>
              <a:ahLst/>
              <a:cxnLst/>
              <a:rect l="l" t="t" r="r" b="b"/>
              <a:pathLst>
                <a:path w="2662" h="7379" extrusionOk="0">
                  <a:moveTo>
                    <a:pt x="152" y="1"/>
                  </a:moveTo>
                  <a:cubicBezTo>
                    <a:pt x="73" y="1"/>
                    <a:pt x="1" y="79"/>
                    <a:pt x="26" y="166"/>
                  </a:cubicBezTo>
                  <a:cubicBezTo>
                    <a:pt x="267" y="1020"/>
                    <a:pt x="492" y="1873"/>
                    <a:pt x="606" y="2760"/>
                  </a:cubicBezTo>
                  <a:cubicBezTo>
                    <a:pt x="653" y="3114"/>
                    <a:pt x="702" y="3855"/>
                    <a:pt x="831" y="4338"/>
                  </a:cubicBezTo>
                  <a:cubicBezTo>
                    <a:pt x="1008" y="5030"/>
                    <a:pt x="1250" y="5723"/>
                    <a:pt x="1572" y="6367"/>
                  </a:cubicBezTo>
                  <a:cubicBezTo>
                    <a:pt x="1765" y="6754"/>
                    <a:pt x="2216" y="7188"/>
                    <a:pt x="2457" y="7366"/>
                  </a:cubicBezTo>
                  <a:cubicBezTo>
                    <a:pt x="2475" y="7375"/>
                    <a:pt x="2493" y="7379"/>
                    <a:pt x="2510" y="7379"/>
                  </a:cubicBezTo>
                  <a:cubicBezTo>
                    <a:pt x="2590" y="7379"/>
                    <a:pt x="2662" y="7297"/>
                    <a:pt x="2635" y="7205"/>
                  </a:cubicBezTo>
                  <a:cubicBezTo>
                    <a:pt x="2586" y="7143"/>
                    <a:pt x="2555" y="7119"/>
                    <a:pt x="2544" y="7104"/>
                  </a:cubicBezTo>
                  <a:lnTo>
                    <a:pt x="2544" y="7104"/>
                  </a:lnTo>
                  <a:cubicBezTo>
                    <a:pt x="2544" y="7104"/>
                    <a:pt x="2544" y="7104"/>
                    <a:pt x="2544" y="7104"/>
                  </a:cubicBezTo>
                  <a:cubicBezTo>
                    <a:pt x="2546" y="7104"/>
                    <a:pt x="2546" y="7100"/>
                    <a:pt x="2538" y="7092"/>
                  </a:cubicBezTo>
                  <a:lnTo>
                    <a:pt x="2538" y="7092"/>
                  </a:lnTo>
                  <a:cubicBezTo>
                    <a:pt x="2538" y="7092"/>
                    <a:pt x="2538" y="7092"/>
                    <a:pt x="2538" y="7092"/>
                  </a:cubicBezTo>
                  <a:lnTo>
                    <a:pt x="2522" y="7092"/>
                  </a:lnTo>
                  <a:cubicBezTo>
                    <a:pt x="1716" y="6432"/>
                    <a:pt x="1523" y="5627"/>
                    <a:pt x="1186" y="4660"/>
                  </a:cubicBezTo>
                  <a:cubicBezTo>
                    <a:pt x="863" y="3516"/>
                    <a:pt x="896" y="2292"/>
                    <a:pt x="541" y="1068"/>
                  </a:cubicBezTo>
                  <a:cubicBezTo>
                    <a:pt x="428" y="746"/>
                    <a:pt x="396" y="295"/>
                    <a:pt x="219" y="22"/>
                  </a:cubicBezTo>
                  <a:cubicBezTo>
                    <a:pt x="198" y="7"/>
                    <a:pt x="175"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535400" y="1935550"/>
              <a:ext cx="1475" cy="800"/>
            </a:xfrm>
            <a:custGeom>
              <a:avLst/>
              <a:gdLst/>
              <a:ahLst/>
              <a:cxnLst/>
              <a:rect l="l" t="t" r="r" b="b"/>
              <a:pathLst>
                <a:path w="59" h="32" extrusionOk="0">
                  <a:moveTo>
                    <a:pt x="1" y="1"/>
                  </a:moveTo>
                  <a:lnTo>
                    <a:pt x="1" y="1"/>
                  </a:lnTo>
                  <a:cubicBezTo>
                    <a:pt x="28" y="18"/>
                    <a:pt x="54" y="31"/>
                    <a:pt x="57" y="31"/>
                  </a:cubicBezTo>
                  <a:cubicBezTo>
                    <a:pt x="58" y="31"/>
                    <a:pt x="44" y="2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43"/>
          <p:cNvGrpSpPr/>
          <p:nvPr/>
        </p:nvGrpSpPr>
        <p:grpSpPr>
          <a:xfrm>
            <a:off x="5971898" y="1399997"/>
            <a:ext cx="890211" cy="1249259"/>
            <a:chOff x="1471288" y="1621423"/>
            <a:chExt cx="1868228" cy="2621739"/>
          </a:xfrm>
        </p:grpSpPr>
        <p:sp>
          <p:nvSpPr>
            <p:cNvPr id="1057" name="Google Shape;1057;p43"/>
            <p:cNvSpPr/>
            <p:nvPr/>
          </p:nvSpPr>
          <p:spPr>
            <a:xfrm>
              <a:off x="1471288" y="1621423"/>
              <a:ext cx="1868228" cy="2135071"/>
            </a:xfrm>
            <a:custGeom>
              <a:avLst/>
              <a:gdLst/>
              <a:ahLst/>
              <a:cxnLst/>
              <a:rect l="l" t="t" r="r" b="b"/>
              <a:pathLst>
                <a:path w="34292" h="39190" extrusionOk="0">
                  <a:moveTo>
                    <a:pt x="12597" y="1"/>
                  </a:moveTo>
                  <a:cubicBezTo>
                    <a:pt x="12439" y="1"/>
                    <a:pt x="12283" y="9"/>
                    <a:pt x="12129" y="32"/>
                  </a:cubicBezTo>
                  <a:cubicBezTo>
                    <a:pt x="11049" y="177"/>
                    <a:pt x="9681" y="950"/>
                    <a:pt x="8794" y="1820"/>
                  </a:cubicBezTo>
                  <a:cubicBezTo>
                    <a:pt x="7699" y="2786"/>
                    <a:pt x="6700" y="4251"/>
                    <a:pt x="6427" y="5669"/>
                  </a:cubicBezTo>
                  <a:cubicBezTo>
                    <a:pt x="6331" y="5911"/>
                    <a:pt x="6234" y="6169"/>
                    <a:pt x="6153" y="6410"/>
                  </a:cubicBezTo>
                  <a:cubicBezTo>
                    <a:pt x="5719" y="8342"/>
                    <a:pt x="6008" y="10436"/>
                    <a:pt x="6620" y="12289"/>
                  </a:cubicBezTo>
                  <a:cubicBezTo>
                    <a:pt x="7458" y="14705"/>
                    <a:pt x="9245" y="16316"/>
                    <a:pt x="11066" y="17991"/>
                  </a:cubicBezTo>
                  <a:cubicBezTo>
                    <a:pt x="11532" y="18442"/>
                    <a:pt x="11936" y="18989"/>
                    <a:pt x="12258" y="19505"/>
                  </a:cubicBezTo>
                  <a:cubicBezTo>
                    <a:pt x="12161" y="19488"/>
                    <a:pt x="12048" y="19473"/>
                    <a:pt x="11951" y="19456"/>
                  </a:cubicBezTo>
                  <a:cubicBezTo>
                    <a:pt x="10920" y="19215"/>
                    <a:pt x="9842" y="18216"/>
                    <a:pt x="9069" y="17797"/>
                  </a:cubicBezTo>
                  <a:cubicBezTo>
                    <a:pt x="7881" y="16907"/>
                    <a:pt x="6542" y="15989"/>
                    <a:pt x="5003" y="15989"/>
                  </a:cubicBezTo>
                  <a:cubicBezTo>
                    <a:pt x="4872" y="15989"/>
                    <a:pt x="4740" y="15995"/>
                    <a:pt x="4607" y="16009"/>
                  </a:cubicBezTo>
                  <a:cubicBezTo>
                    <a:pt x="3915" y="16106"/>
                    <a:pt x="3206" y="16187"/>
                    <a:pt x="2609" y="16573"/>
                  </a:cubicBezTo>
                  <a:cubicBezTo>
                    <a:pt x="1643" y="17153"/>
                    <a:pt x="1015" y="18071"/>
                    <a:pt x="644" y="19118"/>
                  </a:cubicBezTo>
                  <a:cubicBezTo>
                    <a:pt x="275" y="19939"/>
                    <a:pt x="0" y="20793"/>
                    <a:pt x="0" y="21695"/>
                  </a:cubicBezTo>
                  <a:cubicBezTo>
                    <a:pt x="32" y="22870"/>
                    <a:pt x="307" y="24094"/>
                    <a:pt x="967" y="25093"/>
                  </a:cubicBezTo>
                  <a:cubicBezTo>
                    <a:pt x="1385" y="25786"/>
                    <a:pt x="1853" y="26478"/>
                    <a:pt x="2481" y="27010"/>
                  </a:cubicBezTo>
                  <a:cubicBezTo>
                    <a:pt x="3286" y="27638"/>
                    <a:pt x="4317" y="27960"/>
                    <a:pt x="5315" y="28089"/>
                  </a:cubicBezTo>
                  <a:cubicBezTo>
                    <a:pt x="6443" y="28089"/>
                    <a:pt x="7570" y="27880"/>
                    <a:pt x="8714" y="27831"/>
                  </a:cubicBezTo>
                  <a:cubicBezTo>
                    <a:pt x="9262" y="27767"/>
                    <a:pt x="9745" y="27526"/>
                    <a:pt x="10261" y="27365"/>
                  </a:cubicBezTo>
                  <a:cubicBezTo>
                    <a:pt x="10888" y="27187"/>
                    <a:pt x="11517" y="27026"/>
                    <a:pt x="12129" y="26865"/>
                  </a:cubicBezTo>
                  <a:cubicBezTo>
                    <a:pt x="12644" y="26704"/>
                    <a:pt x="12885" y="26478"/>
                    <a:pt x="13304" y="26430"/>
                  </a:cubicBezTo>
                  <a:lnTo>
                    <a:pt x="13304" y="26430"/>
                  </a:lnTo>
                  <a:cubicBezTo>
                    <a:pt x="12741" y="26914"/>
                    <a:pt x="11983" y="27332"/>
                    <a:pt x="11356" y="27429"/>
                  </a:cubicBezTo>
                  <a:cubicBezTo>
                    <a:pt x="10905" y="27526"/>
                    <a:pt x="10518" y="27734"/>
                    <a:pt x="10083" y="27848"/>
                  </a:cubicBezTo>
                  <a:cubicBezTo>
                    <a:pt x="9133" y="28105"/>
                    <a:pt x="8263" y="28589"/>
                    <a:pt x="7570" y="29281"/>
                  </a:cubicBezTo>
                  <a:cubicBezTo>
                    <a:pt x="6427" y="30747"/>
                    <a:pt x="5927" y="32534"/>
                    <a:pt x="6282" y="34290"/>
                  </a:cubicBezTo>
                  <a:cubicBezTo>
                    <a:pt x="6492" y="35321"/>
                    <a:pt x="6797" y="36352"/>
                    <a:pt x="7555" y="37125"/>
                  </a:cubicBezTo>
                  <a:cubicBezTo>
                    <a:pt x="8279" y="38027"/>
                    <a:pt x="9133" y="38478"/>
                    <a:pt x="10244" y="38815"/>
                  </a:cubicBezTo>
                  <a:cubicBezTo>
                    <a:pt x="10942" y="39063"/>
                    <a:pt x="11674" y="39189"/>
                    <a:pt x="12402" y="39189"/>
                  </a:cubicBezTo>
                  <a:cubicBezTo>
                    <a:pt x="13002" y="39189"/>
                    <a:pt x="13599" y="39103"/>
                    <a:pt x="14174" y="38929"/>
                  </a:cubicBezTo>
                  <a:cubicBezTo>
                    <a:pt x="14528" y="38736"/>
                    <a:pt x="15011" y="38575"/>
                    <a:pt x="15447" y="38268"/>
                  </a:cubicBezTo>
                  <a:cubicBezTo>
                    <a:pt x="16235" y="37624"/>
                    <a:pt x="16735" y="36722"/>
                    <a:pt x="17412" y="35949"/>
                  </a:cubicBezTo>
                  <a:cubicBezTo>
                    <a:pt x="17766" y="35514"/>
                    <a:pt x="18361" y="34999"/>
                    <a:pt x="18604" y="34870"/>
                  </a:cubicBezTo>
                  <a:cubicBezTo>
                    <a:pt x="18958" y="34724"/>
                    <a:pt x="19199" y="34709"/>
                    <a:pt x="19424" y="34677"/>
                  </a:cubicBezTo>
                  <a:cubicBezTo>
                    <a:pt x="19473" y="34677"/>
                    <a:pt x="19618" y="34692"/>
                    <a:pt x="19667" y="34724"/>
                  </a:cubicBezTo>
                  <a:cubicBezTo>
                    <a:pt x="19763" y="34741"/>
                    <a:pt x="19860" y="34773"/>
                    <a:pt x="19956" y="34789"/>
                  </a:cubicBezTo>
                  <a:lnTo>
                    <a:pt x="19972" y="34789"/>
                  </a:lnTo>
                  <a:cubicBezTo>
                    <a:pt x="20279" y="34934"/>
                    <a:pt x="20842" y="35385"/>
                    <a:pt x="21084" y="35708"/>
                  </a:cubicBezTo>
                  <a:cubicBezTo>
                    <a:pt x="21084" y="35708"/>
                    <a:pt x="21099" y="35723"/>
                    <a:pt x="21099" y="35740"/>
                  </a:cubicBezTo>
                  <a:cubicBezTo>
                    <a:pt x="21116" y="35740"/>
                    <a:pt x="21116" y="35740"/>
                    <a:pt x="21132" y="35755"/>
                  </a:cubicBezTo>
                  <a:lnTo>
                    <a:pt x="21116" y="35755"/>
                  </a:lnTo>
                  <a:cubicBezTo>
                    <a:pt x="21164" y="35787"/>
                    <a:pt x="21213" y="35804"/>
                    <a:pt x="21277" y="35804"/>
                  </a:cubicBezTo>
                  <a:cubicBezTo>
                    <a:pt x="21357" y="35804"/>
                    <a:pt x="21438" y="35723"/>
                    <a:pt x="21454" y="35643"/>
                  </a:cubicBezTo>
                  <a:cubicBezTo>
                    <a:pt x="21518" y="35401"/>
                    <a:pt x="21583" y="35143"/>
                    <a:pt x="21647" y="34902"/>
                  </a:cubicBezTo>
                  <a:cubicBezTo>
                    <a:pt x="21744" y="34548"/>
                    <a:pt x="22211" y="34033"/>
                    <a:pt x="22662" y="33887"/>
                  </a:cubicBezTo>
                  <a:cubicBezTo>
                    <a:pt x="22807" y="33831"/>
                    <a:pt x="23061" y="33819"/>
                    <a:pt x="23334" y="33819"/>
                  </a:cubicBezTo>
                  <a:cubicBezTo>
                    <a:pt x="23537" y="33819"/>
                    <a:pt x="23750" y="33826"/>
                    <a:pt x="23939" y="33826"/>
                  </a:cubicBezTo>
                  <a:cubicBezTo>
                    <a:pt x="24006" y="33826"/>
                    <a:pt x="24069" y="33825"/>
                    <a:pt x="24127" y="33823"/>
                  </a:cubicBezTo>
                  <a:cubicBezTo>
                    <a:pt x="24256" y="33816"/>
                    <a:pt x="24374" y="33813"/>
                    <a:pt x="24484" y="33813"/>
                  </a:cubicBezTo>
                  <a:cubicBezTo>
                    <a:pt x="24852" y="33813"/>
                    <a:pt x="25142" y="33842"/>
                    <a:pt x="25517" y="33842"/>
                  </a:cubicBezTo>
                  <a:cubicBezTo>
                    <a:pt x="25578" y="33842"/>
                    <a:pt x="25640" y="33841"/>
                    <a:pt x="25706" y="33839"/>
                  </a:cubicBezTo>
                  <a:cubicBezTo>
                    <a:pt x="26479" y="33823"/>
                    <a:pt x="27252" y="33678"/>
                    <a:pt x="28010" y="33485"/>
                  </a:cubicBezTo>
                  <a:cubicBezTo>
                    <a:pt x="30168" y="32760"/>
                    <a:pt x="31779" y="31005"/>
                    <a:pt x="32954" y="29136"/>
                  </a:cubicBezTo>
                  <a:cubicBezTo>
                    <a:pt x="33808" y="27767"/>
                    <a:pt x="34291" y="25802"/>
                    <a:pt x="33437" y="24337"/>
                  </a:cubicBezTo>
                  <a:cubicBezTo>
                    <a:pt x="33179" y="23804"/>
                    <a:pt x="32680" y="23450"/>
                    <a:pt x="32277" y="23016"/>
                  </a:cubicBezTo>
                  <a:cubicBezTo>
                    <a:pt x="31536" y="22500"/>
                    <a:pt x="30651" y="22129"/>
                    <a:pt x="29749" y="22033"/>
                  </a:cubicBezTo>
                  <a:cubicBezTo>
                    <a:pt x="29523" y="22000"/>
                    <a:pt x="29298" y="21984"/>
                    <a:pt x="29074" y="21984"/>
                  </a:cubicBezTo>
                  <a:cubicBezTo>
                    <a:pt x="28212" y="21984"/>
                    <a:pt x="27368" y="22213"/>
                    <a:pt x="26576" y="22533"/>
                  </a:cubicBezTo>
                  <a:cubicBezTo>
                    <a:pt x="26270" y="22613"/>
                    <a:pt x="25980" y="22694"/>
                    <a:pt x="25690" y="22790"/>
                  </a:cubicBezTo>
                  <a:cubicBezTo>
                    <a:pt x="25884" y="22662"/>
                    <a:pt x="26077" y="22516"/>
                    <a:pt x="26286" y="22387"/>
                  </a:cubicBezTo>
                  <a:cubicBezTo>
                    <a:pt x="26753" y="22050"/>
                    <a:pt x="27188" y="21695"/>
                    <a:pt x="27671" y="21389"/>
                  </a:cubicBezTo>
                  <a:cubicBezTo>
                    <a:pt x="28171" y="21115"/>
                    <a:pt x="28654" y="20809"/>
                    <a:pt x="29008" y="20374"/>
                  </a:cubicBezTo>
                  <a:cubicBezTo>
                    <a:pt x="30795" y="18135"/>
                    <a:pt x="32552" y="15333"/>
                    <a:pt x="31102" y="12595"/>
                  </a:cubicBezTo>
                  <a:cubicBezTo>
                    <a:pt x="30941" y="12225"/>
                    <a:pt x="30651" y="11935"/>
                    <a:pt x="30393" y="11613"/>
                  </a:cubicBezTo>
                  <a:cubicBezTo>
                    <a:pt x="30168" y="11242"/>
                    <a:pt x="29797" y="11016"/>
                    <a:pt x="29427" y="10823"/>
                  </a:cubicBezTo>
                  <a:cubicBezTo>
                    <a:pt x="28895" y="10517"/>
                    <a:pt x="28267" y="10372"/>
                    <a:pt x="27671" y="10260"/>
                  </a:cubicBezTo>
                  <a:cubicBezTo>
                    <a:pt x="27239" y="10164"/>
                    <a:pt x="26801" y="10119"/>
                    <a:pt x="26365" y="10119"/>
                  </a:cubicBezTo>
                  <a:cubicBezTo>
                    <a:pt x="26069" y="10119"/>
                    <a:pt x="25773" y="10140"/>
                    <a:pt x="25480" y="10179"/>
                  </a:cubicBezTo>
                  <a:cubicBezTo>
                    <a:pt x="24095" y="10501"/>
                    <a:pt x="22791" y="11145"/>
                    <a:pt x="21825" y="12193"/>
                  </a:cubicBezTo>
                  <a:cubicBezTo>
                    <a:pt x="20697" y="13174"/>
                    <a:pt x="19779" y="14398"/>
                    <a:pt x="19119" y="15736"/>
                  </a:cubicBezTo>
                  <a:cubicBezTo>
                    <a:pt x="19038" y="15912"/>
                    <a:pt x="18973" y="16073"/>
                    <a:pt x="18909" y="16219"/>
                  </a:cubicBezTo>
                  <a:cubicBezTo>
                    <a:pt x="19216" y="15349"/>
                    <a:pt x="19602" y="14480"/>
                    <a:pt x="19843" y="13513"/>
                  </a:cubicBezTo>
                  <a:cubicBezTo>
                    <a:pt x="20214" y="12289"/>
                    <a:pt x="20423" y="11033"/>
                    <a:pt x="20504" y="9760"/>
                  </a:cubicBezTo>
                  <a:cubicBezTo>
                    <a:pt x="20616" y="8890"/>
                    <a:pt x="20552" y="7393"/>
                    <a:pt x="20343" y="6330"/>
                  </a:cubicBezTo>
                  <a:cubicBezTo>
                    <a:pt x="20294" y="5943"/>
                    <a:pt x="20101" y="5604"/>
                    <a:pt x="19972" y="5235"/>
                  </a:cubicBezTo>
                  <a:cubicBezTo>
                    <a:pt x="19731" y="4477"/>
                    <a:pt x="19377" y="3753"/>
                    <a:pt x="18893" y="3092"/>
                  </a:cubicBezTo>
                  <a:cubicBezTo>
                    <a:pt x="18651" y="2754"/>
                    <a:pt x="18475" y="2368"/>
                    <a:pt x="18185" y="2061"/>
                  </a:cubicBezTo>
                  <a:cubicBezTo>
                    <a:pt x="17781" y="1642"/>
                    <a:pt x="17315" y="1256"/>
                    <a:pt x="16815" y="918"/>
                  </a:cubicBezTo>
                  <a:cubicBezTo>
                    <a:pt x="16027" y="532"/>
                    <a:pt x="15157" y="177"/>
                    <a:pt x="14287" y="81"/>
                  </a:cubicBezTo>
                  <a:cubicBezTo>
                    <a:pt x="14250" y="81"/>
                    <a:pt x="14213" y="82"/>
                    <a:pt x="14176" y="82"/>
                  </a:cubicBezTo>
                  <a:cubicBezTo>
                    <a:pt x="13603" y="82"/>
                    <a:pt x="13087" y="1"/>
                    <a:pt x="12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43"/>
            <p:cNvGrpSpPr/>
            <p:nvPr/>
          </p:nvGrpSpPr>
          <p:grpSpPr>
            <a:xfrm>
              <a:off x="1537099" y="1693281"/>
              <a:ext cx="1720151" cy="1955983"/>
              <a:chOff x="1331712" y="1700706"/>
              <a:chExt cx="1720151" cy="1955983"/>
            </a:xfrm>
          </p:grpSpPr>
          <p:sp>
            <p:nvSpPr>
              <p:cNvPr id="1059" name="Google Shape;1059;p43"/>
              <p:cNvSpPr/>
              <p:nvPr/>
            </p:nvSpPr>
            <p:spPr>
              <a:xfrm>
                <a:off x="1764664" y="1814351"/>
                <a:ext cx="57585" cy="103893"/>
              </a:xfrm>
              <a:custGeom>
                <a:avLst/>
                <a:gdLst/>
                <a:ahLst/>
                <a:cxnLst/>
                <a:rect l="l" t="t" r="r" b="b"/>
                <a:pathLst>
                  <a:path w="1057" h="1907" extrusionOk="0">
                    <a:moveTo>
                      <a:pt x="176" y="0"/>
                    </a:moveTo>
                    <a:cubicBezTo>
                      <a:pt x="84" y="0"/>
                      <a:pt x="1" y="101"/>
                      <a:pt x="26" y="202"/>
                    </a:cubicBezTo>
                    <a:cubicBezTo>
                      <a:pt x="187" y="702"/>
                      <a:pt x="429" y="1169"/>
                      <a:pt x="670" y="1636"/>
                    </a:cubicBezTo>
                    <a:cubicBezTo>
                      <a:pt x="719" y="1716"/>
                      <a:pt x="734" y="1813"/>
                      <a:pt x="816" y="1877"/>
                    </a:cubicBezTo>
                    <a:cubicBezTo>
                      <a:pt x="841" y="1898"/>
                      <a:pt x="871" y="1907"/>
                      <a:pt x="901" y="1907"/>
                    </a:cubicBezTo>
                    <a:cubicBezTo>
                      <a:pt x="967" y="1907"/>
                      <a:pt x="1034" y="1864"/>
                      <a:pt x="1057" y="1797"/>
                    </a:cubicBezTo>
                    <a:cubicBezTo>
                      <a:pt x="895" y="1250"/>
                      <a:pt x="477" y="702"/>
                      <a:pt x="365" y="234"/>
                    </a:cubicBezTo>
                    <a:cubicBezTo>
                      <a:pt x="332" y="155"/>
                      <a:pt x="332" y="58"/>
                      <a:pt x="251" y="26"/>
                    </a:cubicBezTo>
                    <a:cubicBezTo>
                      <a:pt x="227" y="8"/>
                      <a:pt x="201"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p:cNvSpPr/>
              <p:nvPr/>
            </p:nvSpPr>
            <p:spPr>
              <a:xfrm>
                <a:off x="2060000" y="1767008"/>
                <a:ext cx="32525" cy="200595"/>
              </a:xfrm>
              <a:custGeom>
                <a:avLst/>
                <a:gdLst/>
                <a:ahLst/>
                <a:cxnLst/>
                <a:rect l="l" t="t" r="r" b="b"/>
                <a:pathLst>
                  <a:path w="597" h="3682" extrusionOk="0">
                    <a:moveTo>
                      <a:pt x="235" y="1"/>
                    </a:moveTo>
                    <a:cubicBezTo>
                      <a:pt x="181" y="1"/>
                      <a:pt x="125" y="26"/>
                      <a:pt x="98" y="73"/>
                    </a:cubicBezTo>
                    <a:cubicBezTo>
                      <a:pt x="49" y="202"/>
                      <a:pt x="113" y="363"/>
                      <a:pt x="113" y="491"/>
                    </a:cubicBezTo>
                    <a:cubicBezTo>
                      <a:pt x="210" y="1007"/>
                      <a:pt x="210" y="1909"/>
                      <a:pt x="113" y="2666"/>
                    </a:cubicBezTo>
                    <a:cubicBezTo>
                      <a:pt x="113" y="3004"/>
                      <a:pt x="1" y="3214"/>
                      <a:pt x="33" y="3601"/>
                    </a:cubicBezTo>
                    <a:cubicBezTo>
                      <a:pt x="61" y="3656"/>
                      <a:pt x="115" y="3681"/>
                      <a:pt x="170" y="3681"/>
                    </a:cubicBezTo>
                    <a:cubicBezTo>
                      <a:pt x="244" y="3681"/>
                      <a:pt x="320" y="3635"/>
                      <a:pt x="339" y="3552"/>
                    </a:cubicBezTo>
                    <a:cubicBezTo>
                      <a:pt x="532" y="2360"/>
                      <a:pt x="596" y="846"/>
                      <a:pt x="339" y="40"/>
                    </a:cubicBezTo>
                    <a:cubicBezTo>
                      <a:pt x="312" y="14"/>
                      <a:pt x="27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p:cNvSpPr/>
              <p:nvPr/>
            </p:nvSpPr>
            <p:spPr>
              <a:xfrm>
                <a:off x="1623888" y="2158716"/>
                <a:ext cx="82428" cy="91744"/>
              </a:xfrm>
              <a:custGeom>
                <a:avLst/>
                <a:gdLst/>
                <a:ahLst/>
                <a:cxnLst/>
                <a:rect l="l" t="t" r="r" b="b"/>
                <a:pathLst>
                  <a:path w="1513" h="1684" extrusionOk="0">
                    <a:moveTo>
                      <a:pt x="1173" y="0"/>
                    </a:moveTo>
                    <a:cubicBezTo>
                      <a:pt x="1164" y="0"/>
                      <a:pt x="1154" y="1"/>
                      <a:pt x="1145" y="2"/>
                    </a:cubicBezTo>
                    <a:cubicBezTo>
                      <a:pt x="1112" y="2"/>
                      <a:pt x="1064" y="2"/>
                      <a:pt x="1031" y="18"/>
                    </a:cubicBezTo>
                    <a:lnTo>
                      <a:pt x="806" y="18"/>
                    </a:lnTo>
                    <a:cubicBezTo>
                      <a:pt x="65" y="83"/>
                      <a:pt x="1" y="1049"/>
                      <a:pt x="290" y="1580"/>
                    </a:cubicBezTo>
                    <a:cubicBezTo>
                      <a:pt x="337" y="1653"/>
                      <a:pt x="406" y="1684"/>
                      <a:pt x="474" y="1684"/>
                    </a:cubicBezTo>
                    <a:cubicBezTo>
                      <a:pt x="619" y="1684"/>
                      <a:pt x="764" y="1546"/>
                      <a:pt x="709" y="1371"/>
                    </a:cubicBezTo>
                    <a:cubicBezTo>
                      <a:pt x="484" y="759"/>
                      <a:pt x="694" y="517"/>
                      <a:pt x="823" y="485"/>
                    </a:cubicBezTo>
                    <a:cubicBezTo>
                      <a:pt x="876" y="485"/>
                      <a:pt x="937" y="492"/>
                      <a:pt x="1000" y="492"/>
                    </a:cubicBezTo>
                    <a:cubicBezTo>
                      <a:pt x="1031" y="492"/>
                      <a:pt x="1064" y="490"/>
                      <a:pt x="1096" y="485"/>
                    </a:cubicBezTo>
                    <a:cubicBezTo>
                      <a:pt x="1128" y="485"/>
                      <a:pt x="1154" y="492"/>
                      <a:pt x="1171" y="492"/>
                    </a:cubicBezTo>
                    <a:cubicBezTo>
                      <a:pt x="1180" y="492"/>
                      <a:pt x="1187" y="490"/>
                      <a:pt x="1192" y="485"/>
                    </a:cubicBezTo>
                    <a:cubicBezTo>
                      <a:pt x="1207" y="487"/>
                      <a:pt x="1221" y="488"/>
                      <a:pt x="1236" y="488"/>
                    </a:cubicBezTo>
                    <a:cubicBezTo>
                      <a:pt x="1337" y="488"/>
                      <a:pt x="1439" y="436"/>
                      <a:pt x="1467" y="324"/>
                    </a:cubicBezTo>
                    <a:cubicBezTo>
                      <a:pt x="1512" y="140"/>
                      <a:pt x="1355"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p:cNvSpPr/>
              <p:nvPr/>
            </p:nvSpPr>
            <p:spPr>
              <a:xfrm>
                <a:off x="1758998" y="2157681"/>
                <a:ext cx="101224" cy="100080"/>
              </a:xfrm>
              <a:custGeom>
                <a:avLst/>
                <a:gdLst/>
                <a:ahLst/>
                <a:cxnLst/>
                <a:rect l="l" t="t" r="r" b="b"/>
                <a:pathLst>
                  <a:path w="1858" h="1837" extrusionOk="0">
                    <a:moveTo>
                      <a:pt x="1090" y="1"/>
                    </a:moveTo>
                    <a:cubicBezTo>
                      <a:pt x="914" y="1"/>
                      <a:pt x="744" y="16"/>
                      <a:pt x="645" y="21"/>
                    </a:cubicBezTo>
                    <a:cubicBezTo>
                      <a:pt x="452" y="85"/>
                      <a:pt x="243" y="214"/>
                      <a:pt x="130" y="392"/>
                    </a:cubicBezTo>
                    <a:cubicBezTo>
                      <a:pt x="1" y="649"/>
                      <a:pt x="33" y="939"/>
                      <a:pt x="65" y="1212"/>
                    </a:cubicBezTo>
                    <a:cubicBezTo>
                      <a:pt x="114" y="1406"/>
                      <a:pt x="65" y="1680"/>
                      <a:pt x="243" y="1809"/>
                    </a:cubicBezTo>
                    <a:cubicBezTo>
                      <a:pt x="275" y="1828"/>
                      <a:pt x="308" y="1836"/>
                      <a:pt x="341" y="1836"/>
                    </a:cubicBezTo>
                    <a:cubicBezTo>
                      <a:pt x="475" y="1836"/>
                      <a:pt x="600" y="1693"/>
                      <a:pt x="549" y="1551"/>
                    </a:cubicBezTo>
                    <a:cubicBezTo>
                      <a:pt x="461" y="848"/>
                      <a:pt x="333" y="477"/>
                      <a:pt x="953" y="477"/>
                    </a:cubicBezTo>
                    <a:cubicBezTo>
                      <a:pt x="1015" y="477"/>
                      <a:pt x="1084" y="481"/>
                      <a:pt x="1161" y="488"/>
                    </a:cubicBezTo>
                    <a:cubicBezTo>
                      <a:pt x="1170" y="485"/>
                      <a:pt x="1181" y="484"/>
                      <a:pt x="1193" y="484"/>
                    </a:cubicBezTo>
                    <a:cubicBezTo>
                      <a:pt x="1263" y="484"/>
                      <a:pt x="1378" y="525"/>
                      <a:pt x="1481" y="525"/>
                    </a:cubicBezTo>
                    <a:cubicBezTo>
                      <a:pt x="1553" y="525"/>
                      <a:pt x="1619" y="505"/>
                      <a:pt x="1660" y="439"/>
                    </a:cubicBezTo>
                    <a:cubicBezTo>
                      <a:pt x="1857" y="68"/>
                      <a:pt x="1461" y="1"/>
                      <a:pt x="10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p:cNvSpPr/>
              <p:nvPr/>
            </p:nvSpPr>
            <p:spPr>
              <a:xfrm>
                <a:off x="1692315" y="2013910"/>
                <a:ext cx="105146" cy="92344"/>
              </a:xfrm>
              <a:custGeom>
                <a:avLst/>
                <a:gdLst/>
                <a:ahLst/>
                <a:cxnLst/>
                <a:rect l="l" t="t" r="r" b="b"/>
                <a:pathLst>
                  <a:path w="1930" h="1695" extrusionOk="0">
                    <a:moveTo>
                      <a:pt x="917" y="0"/>
                    </a:moveTo>
                    <a:cubicBezTo>
                      <a:pt x="616" y="0"/>
                      <a:pt x="325" y="176"/>
                      <a:pt x="162" y="421"/>
                    </a:cubicBezTo>
                    <a:cubicBezTo>
                      <a:pt x="97" y="583"/>
                      <a:pt x="114" y="776"/>
                      <a:pt x="97" y="937"/>
                    </a:cubicBezTo>
                    <a:cubicBezTo>
                      <a:pt x="114" y="1162"/>
                      <a:pt x="1" y="1436"/>
                      <a:pt x="146" y="1629"/>
                    </a:cubicBezTo>
                    <a:cubicBezTo>
                      <a:pt x="187" y="1675"/>
                      <a:pt x="242" y="1695"/>
                      <a:pt x="298" y="1695"/>
                    </a:cubicBezTo>
                    <a:cubicBezTo>
                      <a:pt x="420" y="1695"/>
                      <a:pt x="548" y="1600"/>
                      <a:pt x="548" y="1468"/>
                    </a:cubicBezTo>
                    <a:cubicBezTo>
                      <a:pt x="533" y="1262"/>
                      <a:pt x="579" y="662"/>
                      <a:pt x="581" y="662"/>
                    </a:cubicBezTo>
                    <a:cubicBezTo>
                      <a:pt x="581" y="662"/>
                      <a:pt x="581" y="662"/>
                      <a:pt x="581" y="662"/>
                    </a:cubicBezTo>
                    <a:lnTo>
                      <a:pt x="581" y="630"/>
                    </a:lnTo>
                    <a:cubicBezTo>
                      <a:pt x="691" y="510"/>
                      <a:pt x="799" y="468"/>
                      <a:pt x="908" y="468"/>
                    </a:cubicBezTo>
                    <a:cubicBezTo>
                      <a:pt x="1135" y="468"/>
                      <a:pt x="1367" y="651"/>
                      <a:pt x="1628" y="695"/>
                    </a:cubicBezTo>
                    <a:cubicBezTo>
                      <a:pt x="1634" y="695"/>
                      <a:pt x="1639" y="695"/>
                      <a:pt x="1645" y="695"/>
                    </a:cubicBezTo>
                    <a:cubicBezTo>
                      <a:pt x="1828" y="695"/>
                      <a:pt x="1929" y="433"/>
                      <a:pt x="1789" y="293"/>
                    </a:cubicBezTo>
                    <a:cubicBezTo>
                      <a:pt x="1708" y="211"/>
                      <a:pt x="1579" y="196"/>
                      <a:pt x="1467" y="132"/>
                    </a:cubicBezTo>
                    <a:cubicBezTo>
                      <a:pt x="1322" y="99"/>
                      <a:pt x="1322" y="67"/>
                      <a:pt x="1081" y="18"/>
                    </a:cubicBezTo>
                    <a:cubicBezTo>
                      <a:pt x="1026" y="6"/>
                      <a:pt x="971" y="0"/>
                      <a:pt x="9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p:cNvSpPr/>
              <p:nvPr/>
            </p:nvSpPr>
            <p:spPr>
              <a:xfrm>
                <a:off x="1683543" y="1848128"/>
                <a:ext cx="98227" cy="95558"/>
              </a:xfrm>
              <a:custGeom>
                <a:avLst/>
                <a:gdLst/>
                <a:ahLst/>
                <a:cxnLst/>
                <a:rect l="l" t="t" r="r" b="b"/>
                <a:pathLst>
                  <a:path w="1803" h="1754" extrusionOk="0">
                    <a:moveTo>
                      <a:pt x="1081" y="1"/>
                    </a:moveTo>
                    <a:cubicBezTo>
                      <a:pt x="1016" y="1"/>
                      <a:pt x="937" y="9"/>
                      <a:pt x="823" y="33"/>
                    </a:cubicBezTo>
                    <a:cubicBezTo>
                      <a:pt x="65" y="211"/>
                      <a:pt x="1" y="952"/>
                      <a:pt x="130" y="1596"/>
                    </a:cubicBezTo>
                    <a:cubicBezTo>
                      <a:pt x="162" y="1706"/>
                      <a:pt x="251" y="1753"/>
                      <a:pt x="342" y="1753"/>
                    </a:cubicBezTo>
                    <a:cubicBezTo>
                      <a:pt x="476" y="1753"/>
                      <a:pt x="613" y="1647"/>
                      <a:pt x="565" y="1483"/>
                    </a:cubicBezTo>
                    <a:cubicBezTo>
                      <a:pt x="469" y="840"/>
                      <a:pt x="565" y="502"/>
                      <a:pt x="1061" y="469"/>
                    </a:cubicBezTo>
                    <a:lnTo>
                      <a:pt x="1061" y="469"/>
                    </a:lnTo>
                    <a:cubicBezTo>
                      <a:pt x="1053" y="471"/>
                      <a:pt x="1291" y="502"/>
                      <a:pt x="1321" y="516"/>
                    </a:cubicBezTo>
                    <a:cubicBezTo>
                      <a:pt x="1372" y="528"/>
                      <a:pt x="1430" y="537"/>
                      <a:pt x="1487" y="537"/>
                    </a:cubicBezTo>
                    <a:cubicBezTo>
                      <a:pt x="1594" y="537"/>
                      <a:pt x="1698" y="504"/>
                      <a:pt x="1740" y="388"/>
                    </a:cubicBezTo>
                    <a:cubicBezTo>
                      <a:pt x="1802" y="249"/>
                      <a:pt x="1685" y="65"/>
                      <a:pt x="1533" y="65"/>
                    </a:cubicBezTo>
                    <a:cubicBezTo>
                      <a:pt x="1527" y="65"/>
                      <a:pt x="1521" y="65"/>
                      <a:pt x="1515" y="65"/>
                    </a:cubicBezTo>
                    <a:cubicBezTo>
                      <a:pt x="1499" y="50"/>
                      <a:pt x="1483" y="50"/>
                      <a:pt x="1467" y="50"/>
                    </a:cubicBezTo>
                    <a:cubicBezTo>
                      <a:pt x="1450" y="50"/>
                      <a:pt x="1418" y="50"/>
                      <a:pt x="1403" y="33"/>
                    </a:cubicBezTo>
                    <a:cubicBezTo>
                      <a:pt x="1262" y="24"/>
                      <a:pt x="1190" y="1"/>
                      <a:pt x="1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p:cNvSpPr/>
              <p:nvPr/>
            </p:nvSpPr>
            <p:spPr>
              <a:xfrm>
                <a:off x="1614245" y="2006119"/>
                <a:ext cx="56441" cy="85534"/>
              </a:xfrm>
              <a:custGeom>
                <a:avLst/>
                <a:gdLst/>
                <a:ahLst/>
                <a:cxnLst/>
                <a:rect l="l" t="t" r="r" b="b"/>
                <a:pathLst>
                  <a:path w="1036" h="1570" extrusionOk="0">
                    <a:moveTo>
                      <a:pt x="822" y="0"/>
                    </a:moveTo>
                    <a:cubicBezTo>
                      <a:pt x="653" y="0"/>
                      <a:pt x="418" y="124"/>
                      <a:pt x="306" y="226"/>
                    </a:cubicBezTo>
                    <a:cubicBezTo>
                      <a:pt x="130" y="419"/>
                      <a:pt x="1" y="709"/>
                      <a:pt x="65" y="983"/>
                    </a:cubicBezTo>
                    <a:cubicBezTo>
                      <a:pt x="113" y="1160"/>
                      <a:pt x="113" y="1417"/>
                      <a:pt x="274" y="1546"/>
                    </a:cubicBezTo>
                    <a:cubicBezTo>
                      <a:pt x="303" y="1562"/>
                      <a:pt x="333" y="1569"/>
                      <a:pt x="363" y="1569"/>
                    </a:cubicBezTo>
                    <a:cubicBezTo>
                      <a:pt x="486" y="1569"/>
                      <a:pt x="603" y="1447"/>
                      <a:pt x="564" y="1305"/>
                    </a:cubicBezTo>
                    <a:cubicBezTo>
                      <a:pt x="371" y="790"/>
                      <a:pt x="452" y="629"/>
                      <a:pt x="661" y="468"/>
                    </a:cubicBezTo>
                    <a:lnTo>
                      <a:pt x="757" y="419"/>
                    </a:lnTo>
                    <a:lnTo>
                      <a:pt x="774" y="419"/>
                    </a:lnTo>
                    <a:cubicBezTo>
                      <a:pt x="790" y="419"/>
                      <a:pt x="806" y="403"/>
                      <a:pt x="822" y="403"/>
                    </a:cubicBezTo>
                    <a:cubicBezTo>
                      <a:pt x="918" y="403"/>
                      <a:pt x="1000" y="354"/>
                      <a:pt x="1015" y="258"/>
                    </a:cubicBezTo>
                    <a:cubicBezTo>
                      <a:pt x="1036" y="67"/>
                      <a:pt x="947"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3"/>
              <p:cNvSpPr/>
              <p:nvPr/>
            </p:nvSpPr>
            <p:spPr>
              <a:xfrm>
                <a:off x="1857498" y="1902989"/>
                <a:ext cx="108143" cy="83572"/>
              </a:xfrm>
              <a:custGeom>
                <a:avLst/>
                <a:gdLst/>
                <a:ahLst/>
                <a:cxnLst/>
                <a:rect l="l" t="t" r="r" b="b"/>
                <a:pathLst>
                  <a:path w="1985" h="1534" extrusionOk="0">
                    <a:moveTo>
                      <a:pt x="1240" y="1"/>
                    </a:moveTo>
                    <a:cubicBezTo>
                      <a:pt x="1006" y="1"/>
                      <a:pt x="768" y="53"/>
                      <a:pt x="609" y="154"/>
                    </a:cubicBezTo>
                    <a:cubicBezTo>
                      <a:pt x="287" y="364"/>
                      <a:pt x="142" y="782"/>
                      <a:pt x="78" y="1137"/>
                    </a:cubicBezTo>
                    <a:cubicBezTo>
                      <a:pt x="0" y="1379"/>
                      <a:pt x="151" y="1534"/>
                      <a:pt x="297" y="1534"/>
                    </a:cubicBezTo>
                    <a:cubicBezTo>
                      <a:pt x="393" y="1534"/>
                      <a:pt x="487" y="1467"/>
                      <a:pt x="512" y="1313"/>
                    </a:cubicBezTo>
                    <a:cubicBezTo>
                      <a:pt x="544" y="1056"/>
                      <a:pt x="593" y="895"/>
                      <a:pt x="802" y="572"/>
                    </a:cubicBezTo>
                    <a:cubicBezTo>
                      <a:pt x="926" y="496"/>
                      <a:pt x="1062" y="476"/>
                      <a:pt x="1195" y="476"/>
                    </a:cubicBezTo>
                    <a:cubicBezTo>
                      <a:pt x="1287" y="476"/>
                      <a:pt x="1377" y="486"/>
                      <a:pt x="1463" y="493"/>
                    </a:cubicBezTo>
                    <a:cubicBezTo>
                      <a:pt x="1521" y="518"/>
                      <a:pt x="1578" y="530"/>
                      <a:pt x="1631" y="530"/>
                    </a:cubicBezTo>
                    <a:cubicBezTo>
                      <a:pt x="1843" y="530"/>
                      <a:pt x="1984" y="344"/>
                      <a:pt x="1817" y="138"/>
                    </a:cubicBezTo>
                    <a:cubicBezTo>
                      <a:pt x="1670" y="45"/>
                      <a:pt x="1457" y="1"/>
                      <a:pt x="1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3"/>
              <p:cNvSpPr/>
              <p:nvPr/>
            </p:nvSpPr>
            <p:spPr>
              <a:xfrm>
                <a:off x="1852649" y="1778285"/>
                <a:ext cx="104711" cy="65213"/>
              </a:xfrm>
              <a:custGeom>
                <a:avLst/>
                <a:gdLst/>
                <a:ahLst/>
                <a:cxnLst/>
                <a:rect l="l" t="t" r="r" b="b"/>
                <a:pathLst>
                  <a:path w="1922" h="1197" extrusionOk="0">
                    <a:moveTo>
                      <a:pt x="1198" y="1"/>
                    </a:moveTo>
                    <a:cubicBezTo>
                      <a:pt x="1132" y="1"/>
                      <a:pt x="1089" y="11"/>
                      <a:pt x="1052" y="11"/>
                    </a:cubicBezTo>
                    <a:cubicBezTo>
                      <a:pt x="827" y="43"/>
                      <a:pt x="698" y="59"/>
                      <a:pt x="521" y="205"/>
                    </a:cubicBezTo>
                    <a:cubicBezTo>
                      <a:pt x="311" y="413"/>
                      <a:pt x="103" y="656"/>
                      <a:pt x="21" y="945"/>
                    </a:cubicBezTo>
                    <a:cubicBezTo>
                      <a:pt x="1" y="1091"/>
                      <a:pt x="141" y="1196"/>
                      <a:pt x="273" y="1196"/>
                    </a:cubicBezTo>
                    <a:cubicBezTo>
                      <a:pt x="346" y="1196"/>
                      <a:pt x="417" y="1164"/>
                      <a:pt x="457" y="1090"/>
                    </a:cubicBezTo>
                    <a:cubicBezTo>
                      <a:pt x="586" y="784"/>
                      <a:pt x="633" y="752"/>
                      <a:pt x="827" y="542"/>
                    </a:cubicBezTo>
                    <a:cubicBezTo>
                      <a:pt x="988" y="478"/>
                      <a:pt x="940" y="510"/>
                      <a:pt x="1181" y="462"/>
                    </a:cubicBezTo>
                    <a:cubicBezTo>
                      <a:pt x="1181" y="462"/>
                      <a:pt x="1198" y="478"/>
                      <a:pt x="1213" y="478"/>
                    </a:cubicBezTo>
                    <a:cubicBezTo>
                      <a:pt x="1375" y="493"/>
                      <a:pt x="1363" y="561"/>
                      <a:pt x="1531" y="561"/>
                    </a:cubicBezTo>
                    <a:cubicBezTo>
                      <a:pt x="1547" y="561"/>
                      <a:pt x="1565" y="560"/>
                      <a:pt x="1584" y="559"/>
                    </a:cubicBezTo>
                    <a:cubicBezTo>
                      <a:pt x="1922" y="398"/>
                      <a:pt x="1713" y="76"/>
                      <a:pt x="1391" y="27"/>
                    </a:cubicBezTo>
                    <a:cubicBezTo>
                      <a:pt x="1309" y="6"/>
                      <a:pt x="1247" y="1"/>
                      <a:pt x="1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3"/>
              <p:cNvSpPr/>
              <p:nvPr/>
            </p:nvSpPr>
            <p:spPr>
              <a:xfrm>
                <a:off x="1788853" y="1711003"/>
                <a:ext cx="116151" cy="79704"/>
              </a:xfrm>
              <a:custGeom>
                <a:avLst/>
                <a:gdLst/>
                <a:ahLst/>
                <a:cxnLst/>
                <a:rect l="l" t="t" r="r" b="b"/>
                <a:pathLst>
                  <a:path w="2132" h="1463" extrusionOk="0">
                    <a:moveTo>
                      <a:pt x="1444" y="1"/>
                    </a:moveTo>
                    <a:cubicBezTo>
                      <a:pt x="1341" y="1"/>
                      <a:pt x="1245" y="10"/>
                      <a:pt x="1177" y="22"/>
                    </a:cubicBezTo>
                    <a:cubicBezTo>
                      <a:pt x="774" y="87"/>
                      <a:pt x="500" y="456"/>
                      <a:pt x="275" y="779"/>
                    </a:cubicBezTo>
                    <a:cubicBezTo>
                      <a:pt x="194" y="940"/>
                      <a:pt x="1" y="1101"/>
                      <a:pt x="33" y="1311"/>
                    </a:cubicBezTo>
                    <a:cubicBezTo>
                      <a:pt x="51" y="1409"/>
                      <a:pt x="144" y="1463"/>
                      <a:pt x="240" y="1463"/>
                    </a:cubicBezTo>
                    <a:cubicBezTo>
                      <a:pt x="316" y="1463"/>
                      <a:pt x="393" y="1429"/>
                      <a:pt x="436" y="1358"/>
                    </a:cubicBezTo>
                    <a:cubicBezTo>
                      <a:pt x="756" y="773"/>
                      <a:pt x="1052" y="466"/>
                      <a:pt x="1408" y="466"/>
                    </a:cubicBezTo>
                    <a:cubicBezTo>
                      <a:pt x="1463" y="466"/>
                      <a:pt x="1520" y="473"/>
                      <a:pt x="1579" y="489"/>
                    </a:cubicBezTo>
                    <a:cubicBezTo>
                      <a:pt x="1639" y="496"/>
                      <a:pt x="1707" y="511"/>
                      <a:pt x="1770" y="511"/>
                    </a:cubicBezTo>
                    <a:cubicBezTo>
                      <a:pt x="1842" y="511"/>
                      <a:pt x="1907" y="492"/>
                      <a:pt x="1950" y="424"/>
                    </a:cubicBezTo>
                    <a:cubicBezTo>
                      <a:pt x="2131" y="85"/>
                      <a:pt x="1757" y="1"/>
                      <a:pt x="1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3"/>
              <p:cNvSpPr/>
              <p:nvPr/>
            </p:nvSpPr>
            <p:spPr>
              <a:xfrm>
                <a:off x="1991573" y="1700706"/>
                <a:ext cx="110649" cy="57585"/>
              </a:xfrm>
              <a:custGeom>
                <a:avLst/>
                <a:gdLst/>
                <a:ahLst/>
                <a:cxnLst/>
                <a:rect l="l" t="t" r="r" b="b"/>
                <a:pathLst>
                  <a:path w="2031" h="1057" extrusionOk="0">
                    <a:moveTo>
                      <a:pt x="805" y="0"/>
                    </a:moveTo>
                    <a:cubicBezTo>
                      <a:pt x="751" y="0"/>
                      <a:pt x="698" y="6"/>
                      <a:pt x="645" y="18"/>
                    </a:cubicBezTo>
                    <a:cubicBezTo>
                      <a:pt x="467" y="66"/>
                      <a:pt x="338" y="194"/>
                      <a:pt x="242" y="355"/>
                    </a:cubicBezTo>
                    <a:cubicBezTo>
                      <a:pt x="162" y="517"/>
                      <a:pt x="1" y="694"/>
                      <a:pt x="33" y="903"/>
                    </a:cubicBezTo>
                    <a:cubicBezTo>
                      <a:pt x="51" y="1003"/>
                      <a:pt x="144" y="1056"/>
                      <a:pt x="240" y="1056"/>
                    </a:cubicBezTo>
                    <a:cubicBezTo>
                      <a:pt x="315" y="1056"/>
                      <a:pt x="392" y="1023"/>
                      <a:pt x="435" y="952"/>
                    </a:cubicBezTo>
                    <a:cubicBezTo>
                      <a:pt x="514" y="796"/>
                      <a:pt x="622" y="548"/>
                      <a:pt x="643" y="548"/>
                    </a:cubicBezTo>
                    <a:cubicBezTo>
                      <a:pt x="644" y="548"/>
                      <a:pt x="644" y="548"/>
                      <a:pt x="645" y="549"/>
                    </a:cubicBezTo>
                    <a:lnTo>
                      <a:pt x="725" y="469"/>
                    </a:lnTo>
                    <a:cubicBezTo>
                      <a:pt x="742" y="452"/>
                      <a:pt x="757" y="452"/>
                      <a:pt x="757" y="452"/>
                    </a:cubicBezTo>
                    <a:lnTo>
                      <a:pt x="838" y="452"/>
                    </a:lnTo>
                    <a:cubicBezTo>
                      <a:pt x="870" y="452"/>
                      <a:pt x="903" y="469"/>
                      <a:pt x="935" y="469"/>
                    </a:cubicBezTo>
                    <a:cubicBezTo>
                      <a:pt x="967" y="469"/>
                      <a:pt x="1111" y="533"/>
                      <a:pt x="1160" y="533"/>
                    </a:cubicBezTo>
                    <a:cubicBezTo>
                      <a:pt x="1160" y="533"/>
                      <a:pt x="1160" y="549"/>
                      <a:pt x="1176" y="549"/>
                    </a:cubicBezTo>
                    <a:cubicBezTo>
                      <a:pt x="1193" y="549"/>
                      <a:pt x="1208" y="566"/>
                      <a:pt x="1208" y="566"/>
                    </a:cubicBezTo>
                    <a:cubicBezTo>
                      <a:pt x="1327" y="669"/>
                      <a:pt x="1323" y="842"/>
                      <a:pt x="1551" y="842"/>
                    </a:cubicBezTo>
                    <a:cubicBezTo>
                      <a:pt x="1569" y="842"/>
                      <a:pt x="1590" y="841"/>
                      <a:pt x="1611" y="839"/>
                    </a:cubicBezTo>
                    <a:cubicBezTo>
                      <a:pt x="2030" y="662"/>
                      <a:pt x="1547" y="147"/>
                      <a:pt x="1272" y="82"/>
                    </a:cubicBezTo>
                    <a:cubicBezTo>
                      <a:pt x="1128" y="46"/>
                      <a:pt x="965"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3"/>
              <p:cNvSpPr/>
              <p:nvPr/>
            </p:nvSpPr>
            <p:spPr>
              <a:xfrm>
                <a:off x="2033414" y="1828842"/>
                <a:ext cx="107053" cy="53118"/>
              </a:xfrm>
              <a:custGeom>
                <a:avLst/>
                <a:gdLst/>
                <a:ahLst/>
                <a:cxnLst/>
                <a:rect l="l" t="t" r="r" b="b"/>
                <a:pathLst>
                  <a:path w="1965" h="975" extrusionOk="0">
                    <a:moveTo>
                      <a:pt x="1054" y="0"/>
                    </a:moveTo>
                    <a:cubicBezTo>
                      <a:pt x="1048" y="0"/>
                      <a:pt x="1042" y="0"/>
                      <a:pt x="1037" y="1"/>
                    </a:cubicBezTo>
                    <a:cubicBezTo>
                      <a:pt x="633" y="1"/>
                      <a:pt x="296" y="323"/>
                      <a:pt x="102" y="645"/>
                    </a:cubicBezTo>
                    <a:cubicBezTo>
                      <a:pt x="1" y="814"/>
                      <a:pt x="158" y="974"/>
                      <a:pt x="306" y="974"/>
                    </a:cubicBezTo>
                    <a:cubicBezTo>
                      <a:pt x="370" y="974"/>
                      <a:pt x="433" y="944"/>
                      <a:pt x="472" y="870"/>
                    </a:cubicBezTo>
                    <a:cubicBezTo>
                      <a:pt x="601" y="645"/>
                      <a:pt x="779" y="501"/>
                      <a:pt x="988" y="452"/>
                    </a:cubicBezTo>
                    <a:cubicBezTo>
                      <a:pt x="1020" y="452"/>
                      <a:pt x="1084" y="468"/>
                      <a:pt x="1133" y="484"/>
                    </a:cubicBezTo>
                    <a:cubicBezTo>
                      <a:pt x="1133" y="484"/>
                      <a:pt x="1181" y="516"/>
                      <a:pt x="1198" y="516"/>
                    </a:cubicBezTo>
                    <a:cubicBezTo>
                      <a:pt x="1213" y="533"/>
                      <a:pt x="1213" y="533"/>
                      <a:pt x="1213" y="548"/>
                    </a:cubicBezTo>
                    <a:lnTo>
                      <a:pt x="1230" y="548"/>
                    </a:lnTo>
                    <a:cubicBezTo>
                      <a:pt x="1230" y="565"/>
                      <a:pt x="1245" y="580"/>
                      <a:pt x="1262" y="597"/>
                    </a:cubicBezTo>
                    <a:cubicBezTo>
                      <a:pt x="1262" y="629"/>
                      <a:pt x="1278" y="662"/>
                      <a:pt x="1294" y="677"/>
                    </a:cubicBezTo>
                    <a:cubicBezTo>
                      <a:pt x="1336" y="739"/>
                      <a:pt x="1410" y="768"/>
                      <a:pt x="1483" y="768"/>
                    </a:cubicBezTo>
                    <a:cubicBezTo>
                      <a:pt x="1524" y="768"/>
                      <a:pt x="1565" y="759"/>
                      <a:pt x="1600" y="742"/>
                    </a:cubicBezTo>
                    <a:cubicBezTo>
                      <a:pt x="1965" y="456"/>
                      <a:pt x="141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3"/>
              <p:cNvSpPr/>
              <p:nvPr/>
            </p:nvSpPr>
            <p:spPr>
              <a:xfrm>
                <a:off x="2138833" y="1762323"/>
                <a:ext cx="110758" cy="49141"/>
              </a:xfrm>
              <a:custGeom>
                <a:avLst/>
                <a:gdLst/>
                <a:ahLst/>
                <a:cxnLst/>
                <a:rect l="l" t="t" r="r" b="b"/>
                <a:pathLst>
                  <a:path w="2033" h="902" extrusionOk="0">
                    <a:moveTo>
                      <a:pt x="892" y="0"/>
                    </a:moveTo>
                    <a:cubicBezTo>
                      <a:pt x="546" y="0"/>
                      <a:pt x="242" y="252"/>
                      <a:pt x="100" y="577"/>
                    </a:cubicBezTo>
                    <a:cubicBezTo>
                      <a:pt x="0" y="744"/>
                      <a:pt x="151" y="902"/>
                      <a:pt x="302" y="902"/>
                    </a:cubicBezTo>
                    <a:cubicBezTo>
                      <a:pt x="371" y="902"/>
                      <a:pt x="441" y="868"/>
                      <a:pt x="487" y="787"/>
                    </a:cubicBezTo>
                    <a:cubicBezTo>
                      <a:pt x="608" y="545"/>
                      <a:pt x="729" y="442"/>
                      <a:pt x="885" y="442"/>
                    </a:cubicBezTo>
                    <a:cubicBezTo>
                      <a:pt x="979" y="442"/>
                      <a:pt x="1085" y="479"/>
                      <a:pt x="1211" y="545"/>
                    </a:cubicBezTo>
                    <a:cubicBezTo>
                      <a:pt x="1228" y="562"/>
                      <a:pt x="1228" y="562"/>
                      <a:pt x="1243" y="562"/>
                    </a:cubicBezTo>
                    <a:cubicBezTo>
                      <a:pt x="1243" y="577"/>
                      <a:pt x="1243" y="577"/>
                      <a:pt x="1260" y="577"/>
                    </a:cubicBezTo>
                    <a:cubicBezTo>
                      <a:pt x="1260" y="577"/>
                      <a:pt x="1260" y="594"/>
                      <a:pt x="1292" y="610"/>
                    </a:cubicBezTo>
                    <a:cubicBezTo>
                      <a:pt x="1339" y="680"/>
                      <a:pt x="1421" y="726"/>
                      <a:pt x="1499" y="726"/>
                    </a:cubicBezTo>
                    <a:cubicBezTo>
                      <a:pt x="1528" y="726"/>
                      <a:pt x="1556" y="719"/>
                      <a:pt x="1582" y="706"/>
                    </a:cubicBezTo>
                    <a:cubicBezTo>
                      <a:pt x="2033" y="416"/>
                      <a:pt x="1340" y="14"/>
                      <a:pt x="1034" y="14"/>
                    </a:cubicBezTo>
                    <a:cubicBezTo>
                      <a:pt x="986" y="5"/>
                      <a:pt x="939"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3"/>
              <p:cNvSpPr/>
              <p:nvPr/>
            </p:nvSpPr>
            <p:spPr>
              <a:xfrm>
                <a:off x="2190589" y="1886700"/>
                <a:ext cx="122199" cy="53172"/>
              </a:xfrm>
              <a:custGeom>
                <a:avLst/>
                <a:gdLst/>
                <a:ahLst/>
                <a:cxnLst/>
                <a:rect l="l" t="t" r="r" b="b"/>
                <a:pathLst>
                  <a:path w="2243" h="976" extrusionOk="0">
                    <a:moveTo>
                      <a:pt x="1026" y="1"/>
                    </a:moveTo>
                    <a:cubicBezTo>
                      <a:pt x="641" y="1"/>
                      <a:pt x="290" y="302"/>
                      <a:pt x="100" y="614"/>
                    </a:cubicBezTo>
                    <a:cubicBezTo>
                      <a:pt x="0" y="791"/>
                      <a:pt x="145" y="946"/>
                      <a:pt x="292" y="946"/>
                    </a:cubicBezTo>
                    <a:cubicBezTo>
                      <a:pt x="359" y="946"/>
                      <a:pt x="426" y="915"/>
                      <a:pt x="471" y="839"/>
                    </a:cubicBezTo>
                    <a:cubicBezTo>
                      <a:pt x="634" y="589"/>
                      <a:pt x="842" y="456"/>
                      <a:pt x="1009" y="456"/>
                    </a:cubicBezTo>
                    <a:cubicBezTo>
                      <a:pt x="1089" y="456"/>
                      <a:pt x="1160" y="487"/>
                      <a:pt x="1212" y="549"/>
                    </a:cubicBezTo>
                    <a:cubicBezTo>
                      <a:pt x="1341" y="678"/>
                      <a:pt x="1437" y="792"/>
                      <a:pt x="1453" y="824"/>
                    </a:cubicBezTo>
                    <a:cubicBezTo>
                      <a:pt x="1494" y="906"/>
                      <a:pt x="1570" y="975"/>
                      <a:pt x="1651" y="975"/>
                    </a:cubicBezTo>
                    <a:cubicBezTo>
                      <a:pt x="1665" y="975"/>
                      <a:pt x="1680" y="973"/>
                      <a:pt x="1695" y="968"/>
                    </a:cubicBezTo>
                    <a:cubicBezTo>
                      <a:pt x="2243" y="824"/>
                      <a:pt x="1517" y="131"/>
                      <a:pt x="1244" y="34"/>
                    </a:cubicBezTo>
                    <a:cubicBezTo>
                      <a:pt x="1171" y="11"/>
                      <a:pt x="1098"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3"/>
              <p:cNvSpPr/>
              <p:nvPr/>
            </p:nvSpPr>
            <p:spPr>
              <a:xfrm>
                <a:off x="1881033" y="2045453"/>
                <a:ext cx="95286" cy="67991"/>
              </a:xfrm>
              <a:custGeom>
                <a:avLst/>
                <a:gdLst/>
                <a:ahLst/>
                <a:cxnLst/>
                <a:rect l="l" t="t" r="r" b="b"/>
                <a:pathLst>
                  <a:path w="1749" h="1248" extrusionOk="0">
                    <a:moveTo>
                      <a:pt x="839" y="0"/>
                    </a:moveTo>
                    <a:cubicBezTo>
                      <a:pt x="815" y="0"/>
                      <a:pt x="793" y="1"/>
                      <a:pt x="773" y="4"/>
                    </a:cubicBezTo>
                    <a:cubicBezTo>
                      <a:pt x="226" y="19"/>
                      <a:pt x="0" y="663"/>
                      <a:pt x="80" y="1131"/>
                    </a:cubicBezTo>
                    <a:cubicBezTo>
                      <a:pt x="107" y="1212"/>
                      <a:pt x="177" y="1248"/>
                      <a:pt x="247" y="1248"/>
                    </a:cubicBezTo>
                    <a:cubicBezTo>
                      <a:pt x="345" y="1248"/>
                      <a:pt x="444" y="1179"/>
                      <a:pt x="435" y="1067"/>
                    </a:cubicBezTo>
                    <a:cubicBezTo>
                      <a:pt x="448" y="599"/>
                      <a:pt x="550" y="397"/>
                      <a:pt x="823" y="397"/>
                    </a:cubicBezTo>
                    <a:cubicBezTo>
                      <a:pt x="879" y="397"/>
                      <a:pt x="943" y="406"/>
                      <a:pt x="1014" y="422"/>
                    </a:cubicBezTo>
                    <a:cubicBezTo>
                      <a:pt x="1063" y="455"/>
                      <a:pt x="1128" y="470"/>
                      <a:pt x="1160" y="502"/>
                    </a:cubicBezTo>
                    <a:cubicBezTo>
                      <a:pt x="1206" y="549"/>
                      <a:pt x="1269" y="574"/>
                      <a:pt x="1330" y="574"/>
                    </a:cubicBezTo>
                    <a:cubicBezTo>
                      <a:pt x="1374" y="574"/>
                      <a:pt x="1416" y="561"/>
                      <a:pt x="1450" y="534"/>
                    </a:cubicBezTo>
                    <a:cubicBezTo>
                      <a:pt x="1749" y="191"/>
                      <a:pt x="1146" y="0"/>
                      <a:pt x="8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3"/>
              <p:cNvSpPr/>
              <p:nvPr/>
            </p:nvSpPr>
            <p:spPr>
              <a:xfrm>
                <a:off x="2022572" y="1974139"/>
                <a:ext cx="103294" cy="62761"/>
              </a:xfrm>
              <a:custGeom>
                <a:avLst/>
                <a:gdLst/>
                <a:ahLst/>
                <a:cxnLst/>
                <a:rect l="l" t="t" r="r" b="b"/>
                <a:pathLst>
                  <a:path w="1896" h="1152" extrusionOk="0">
                    <a:moveTo>
                      <a:pt x="922" y="0"/>
                    </a:moveTo>
                    <a:cubicBezTo>
                      <a:pt x="844" y="0"/>
                      <a:pt x="766" y="12"/>
                      <a:pt x="688" y="40"/>
                    </a:cubicBezTo>
                    <a:cubicBezTo>
                      <a:pt x="414" y="201"/>
                      <a:pt x="173" y="490"/>
                      <a:pt x="91" y="797"/>
                    </a:cubicBezTo>
                    <a:cubicBezTo>
                      <a:pt x="1" y="1000"/>
                      <a:pt x="158" y="1152"/>
                      <a:pt x="316" y="1152"/>
                    </a:cubicBezTo>
                    <a:cubicBezTo>
                      <a:pt x="408" y="1152"/>
                      <a:pt x="501" y="1099"/>
                      <a:pt x="542" y="974"/>
                    </a:cubicBezTo>
                    <a:cubicBezTo>
                      <a:pt x="591" y="765"/>
                      <a:pt x="656" y="701"/>
                      <a:pt x="881" y="475"/>
                    </a:cubicBezTo>
                    <a:cubicBezTo>
                      <a:pt x="1042" y="475"/>
                      <a:pt x="1058" y="507"/>
                      <a:pt x="1283" y="636"/>
                    </a:cubicBezTo>
                    <a:cubicBezTo>
                      <a:pt x="1397" y="668"/>
                      <a:pt x="1348" y="780"/>
                      <a:pt x="1573" y="813"/>
                    </a:cubicBezTo>
                    <a:cubicBezTo>
                      <a:pt x="1815" y="813"/>
                      <a:pt x="1895" y="507"/>
                      <a:pt x="1719" y="362"/>
                    </a:cubicBezTo>
                    <a:cubicBezTo>
                      <a:pt x="1502" y="171"/>
                      <a:pt x="1215"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3"/>
              <p:cNvSpPr/>
              <p:nvPr/>
            </p:nvSpPr>
            <p:spPr>
              <a:xfrm>
                <a:off x="2189063" y="2025296"/>
                <a:ext cx="103512" cy="57640"/>
              </a:xfrm>
              <a:custGeom>
                <a:avLst/>
                <a:gdLst/>
                <a:ahLst/>
                <a:cxnLst/>
                <a:rect l="l" t="t" r="r" b="b"/>
                <a:pathLst>
                  <a:path w="1900" h="1058" extrusionOk="0">
                    <a:moveTo>
                      <a:pt x="1020" y="1"/>
                    </a:moveTo>
                    <a:cubicBezTo>
                      <a:pt x="640" y="1"/>
                      <a:pt x="274" y="290"/>
                      <a:pt x="112" y="614"/>
                    </a:cubicBezTo>
                    <a:cubicBezTo>
                      <a:pt x="0" y="794"/>
                      <a:pt x="169" y="974"/>
                      <a:pt x="331" y="974"/>
                    </a:cubicBezTo>
                    <a:cubicBezTo>
                      <a:pt x="402" y="974"/>
                      <a:pt x="471" y="940"/>
                      <a:pt x="514" y="857"/>
                    </a:cubicBezTo>
                    <a:cubicBezTo>
                      <a:pt x="628" y="663"/>
                      <a:pt x="789" y="535"/>
                      <a:pt x="982" y="486"/>
                    </a:cubicBezTo>
                    <a:lnTo>
                      <a:pt x="1079" y="486"/>
                    </a:lnTo>
                    <a:cubicBezTo>
                      <a:pt x="1240" y="582"/>
                      <a:pt x="1223" y="567"/>
                      <a:pt x="1304" y="647"/>
                    </a:cubicBezTo>
                    <a:lnTo>
                      <a:pt x="1304" y="663"/>
                    </a:lnTo>
                    <a:cubicBezTo>
                      <a:pt x="1320" y="663"/>
                      <a:pt x="1320" y="663"/>
                      <a:pt x="1336" y="679"/>
                    </a:cubicBezTo>
                    <a:cubicBezTo>
                      <a:pt x="1336" y="696"/>
                      <a:pt x="1336" y="711"/>
                      <a:pt x="1352" y="728"/>
                    </a:cubicBezTo>
                    <a:cubicBezTo>
                      <a:pt x="1381" y="886"/>
                      <a:pt x="1449" y="1057"/>
                      <a:pt x="1625" y="1057"/>
                    </a:cubicBezTo>
                    <a:cubicBezTo>
                      <a:pt x="1645" y="1057"/>
                      <a:pt x="1667" y="1055"/>
                      <a:pt x="1691" y="1050"/>
                    </a:cubicBezTo>
                    <a:cubicBezTo>
                      <a:pt x="1900" y="986"/>
                      <a:pt x="1867" y="743"/>
                      <a:pt x="1803" y="582"/>
                    </a:cubicBezTo>
                    <a:cubicBezTo>
                      <a:pt x="1723" y="325"/>
                      <a:pt x="1481" y="148"/>
                      <a:pt x="1240" y="35"/>
                    </a:cubicBezTo>
                    <a:cubicBezTo>
                      <a:pt x="1167" y="11"/>
                      <a:pt x="1093" y="1"/>
                      <a:pt x="1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3"/>
              <p:cNvSpPr/>
              <p:nvPr/>
            </p:nvSpPr>
            <p:spPr>
              <a:xfrm>
                <a:off x="1996640" y="2111810"/>
                <a:ext cx="124868" cy="69843"/>
              </a:xfrm>
              <a:custGeom>
                <a:avLst/>
                <a:gdLst/>
                <a:ahLst/>
                <a:cxnLst/>
                <a:rect l="l" t="t" r="r" b="b"/>
                <a:pathLst>
                  <a:path w="2292" h="1282" extrusionOk="0">
                    <a:moveTo>
                      <a:pt x="921" y="1"/>
                    </a:moveTo>
                    <a:cubicBezTo>
                      <a:pt x="471" y="1"/>
                      <a:pt x="200" y="584"/>
                      <a:pt x="84" y="959"/>
                    </a:cubicBezTo>
                    <a:cubicBezTo>
                      <a:pt x="1" y="1137"/>
                      <a:pt x="141" y="1281"/>
                      <a:pt x="276" y="1281"/>
                    </a:cubicBezTo>
                    <a:cubicBezTo>
                      <a:pt x="350" y="1281"/>
                      <a:pt x="421" y="1239"/>
                      <a:pt x="455" y="1137"/>
                    </a:cubicBezTo>
                    <a:cubicBezTo>
                      <a:pt x="488" y="879"/>
                      <a:pt x="761" y="493"/>
                      <a:pt x="842" y="444"/>
                    </a:cubicBezTo>
                    <a:cubicBezTo>
                      <a:pt x="855" y="436"/>
                      <a:pt x="872" y="432"/>
                      <a:pt x="892" y="432"/>
                    </a:cubicBezTo>
                    <a:cubicBezTo>
                      <a:pt x="993" y="432"/>
                      <a:pt x="1177" y="533"/>
                      <a:pt x="1405" y="734"/>
                    </a:cubicBezTo>
                    <a:cubicBezTo>
                      <a:pt x="1503" y="790"/>
                      <a:pt x="1492" y="991"/>
                      <a:pt x="1698" y="991"/>
                    </a:cubicBezTo>
                    <a:cubicBezTo>
                      <a:pt x="1729" y="991"/>
                      <a:pt x="1766" y="987"/>
                      <a:pt x="1808" y="976"/>
                    </a:cubicBezTo>
                    <a:cubicBezTo>
                      <a:pt x="2291" y="686"/>
                      <a:pt x="1373" y="90"/>
                      <a:pt x="1083" y="25"/>
                    </a:cubicBezTo>
                    <a:cubicBezTo>
                      <a:pt x="1026" y="8"/>
                      <a:pt x="972" y="1"/>
                      <a:pt x="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3"/>
              <p:cNvSpPr/>
              <p:nvPr/>
            </p:nvSpPr>
            <p:spPr>
              <a:xfrm>
                <a:off x="2160897" y="2165853"/>
                <a:ext cx="101823" cy="61889"/>
              </a:xfrm>
              <a:custGeom>
                <a:avLst/>
                <a:gdLst/>
                <a:ahLst/>
                <a:cxnLst/>
                <a:rect l="l" t="t" r="r" b="b"/>
                <a:pathLst>
                  <a:path w="1869" h="1136" extrusionOk="0">
                    <a:moveTo>
                      <a:pt x="889" y="0"/>
                    </a:moveTo>
                    <a:cubicBezTo>
                      <a:pt x="775" y="0"/>
                      <a:pt x="663" y="25"/>
                      <a:pt x="565" y="81"/>
                    </a:cubicBezTo>
                    <a:cubicBezTo>
                      <a:pt x="275" y="274"/>
                      <a:pt x="33" y="628"/>
                      <a:pt x="1" y="983"/>
                    </a:cubicBezTo>
                    <a:cubicBezTo>
                      <a:pt x="9" y="1083"/>
                      <a:pt x="96" y="1136"/>
                      <a:pt x="184" y="1136"/>
                    </a:cubicBezTo>
                    <a:cubicBezTo>
                      <a:pt x="266" y="1136"/>
                      <a:pt x="348" y="1091"/>
                      <a:pt x="372" y="998"/>
                    </a:cubicBezTo>
                    <a:cubicBezTo>
                      <a:pt x="492" y="614"/>
                      <a:pt x="688" y="417"/>
                      <a:pt x="887" y="417"/>
                    </a:cubicBezTo>
                    <a:cubicBezTo>
                      <a:pt x="980" y="417"/>
                      <a:pt x="1073" y="460"/>
                      <a:pt x="1160" y="547"/>
                    </a:cubicBezTo>
                    <a:cubicBezTo>
                      <a:pt x="1250" y="547"/>
                      <a:pt x="1341" y="1038"/>
                      <a:pt x="1614" y="1038"/>
                    </a:cubicBezTo>
                    <a:cubicBezTo>
                      <a:pt x="1633" y="1038"/>
                      <a:pt x="1654" y="1036"/>
                      <a:pt x="1676" y="1030"/>
                    </a:cubicBezTo>
                    <a:cubicBezTo>
                      <a:pt x="1789" y="998"/>
                      <a:pt x="1869" y="869"/>
                      <a:pt x="1837" y="740"/>
                    </a:cubicBezTo>
                    <a:cubicBezTo>
                      <a:pt x="1821" y="708"/>
                      <a:pt x="1821" y="693"/>
                      <a:pt x="1804" y="676"/>
                    </a:cubicBezTo>
                    <a:cubicBezTo>
                      <a:pt x="1804" y="676"/>
                      <a:pt x="1789" y="660"/>
                      <a:pt x="1772" y="628"/>
                    </a:cubicBezTo>
                    <a:cubicBezTo>
                      <a:pt x="1676" y="467"/>
                      <a:pt x="1579" y="274"/>
                      <a:pt x="1418" y="177"/>
                    </a:cubicBezTo>
                    <a:cubicBezTo>
                      <a:pt x="1268" y="67"/>
                      <a:pt x="1075" y="0"/>
                      <a:pt x="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3"/>
              <p:cNvSpPr/>
              <p:nvPr/>
            </p:nvSpPr>
            <p:spPr>
              <a:xfrm>
                <a:off x="2283586" y="2124503"/>
                <a:ext cx="78015" cy="51647"/>
              </a:xfrm>
              <a:custGeom>
                <a:avLst/>
                <a:gdLst/>
                <a:ahLst/>
                <a:cxnLst/>
                <a:rect l="l" t="t" r="r" b="b"/>
                <a:pathLst>
                  <a:path w="1432" h="948" extrusionOk="0">
                    <a:moveTo>
                      <a:pt x="781" y="0"/>
                    </a:moveTo>
                    <a:cubicBezTo>
                      <a:pt x="769" y="0"/>
                      <a:pt x="756" y="1"/>
                      <a:pt x="744" y="2"/>
                    </a:cubicBezTo>
                    <a:cubicBezTo>
                      <a:pt x="519" y="34"/>
                      <a:pt x="293" y="163"/>
                      <a:pt x="132" y="292"/>
                    </a:cubicBezTo>
                    <a:cubicBezTo>
                      <a:pt x="0" y="451"/>
                      <a:pt x="150" y="663"/>
                      <a:pt x="315" y="663"/>
                    </a:cubicBezTo>
                    <a:cubicBezTo>
                      <a:pt x="351" y="663"/>
                      <a:pt x="388" y="653"/>
                      <a:pt x="422" y="630"/>
                    </a:cubicBezTo>
                    <a:cubicBezTo>
                      <a:pt x="615" y="518"/>
                      <a:pt x="761" y="453"/>
                      <a:pt x="761" y="453"/>
                    </a:cubicBezTo>
                    <a:lnTo>
                      <a:pt x="777" y="453"/>
                    </a:lnTo>
                    <a:cubicBezTo>
                      <a:pt x="777" y="469"/>
                      <a:pt x="793" y="469"/>
                      <a:pt x="793" y="469"/>
                    </a:cubicBezTo>
                    <a:cubicBezTo>
                      <a:pt x="809" y="501"/>
                      <a:pt x="841" y="550"/>
                      <a:pt x="858" y="565"/>
                    </a:cubicBezTo>
                    <a:cubicBezTo>
                      <a:pt x="905" y="646"/>
                      <a:pt x="890" y="807"/>
                      <a:pt x="1051" y="920"/>
                    </a:cubicBezTo>
                    <a:cubicBezTo>
                      <a:pt x="1086" y="939"/>
                      <a:pt x="1121" y="947"/>
                      <a:pt x="1154" y="947"/>
                    </a:cubicBezTo>
                    <a:cubicBezTo>
                      <a:pt x="1316" y="947"/>
                      <a:pt x="1431" y="742"/>
                      <a:pt x="1324" y="582"/>
                    </a:cubicBezTo>
                    <a:lnTo>
                      <a:pt x="1324" y="565"/>
                    </a:lnTo>
                    <a:cubicBezTo>
                      <a:pt x="1324" y="565"/>
                      <a:pt x="1324" y="550"/>
                      <a:pt x="1309" y="533"/>
                    </a:cubicBezTo>
                    <a:cubicBezTo>
                      <a:pt x="1309" y="421"/>
                      <a:pt x="1244" y="324"/>
                      <a:pt x="1180" y="228"/>
                    </a:cubicBezTo>
                    <a:cubicBezTo>
                      <a:pt x="1091" y="93"/>
                      <a:pt x="932" y="0"/>
                      <a:pt x="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3"/>
              <p:cNvSpPr/>
              <p:nvPr/>
            </p:nvSpPr>
            <p:spPr>
              <a:xfrm>
                <a:off x="1689754" y="2305103"/>
                <a:ext cx="62053" cy="69516"/>
              </a:xfrm>
              <a:custGeom>
                <a:avLst/>
                <a:gdLst/>
                <a:ahLst/>
                <a:cxnLst/>
                <a:rect l="l" t="t" r="r" b="b"/>
                <a:pathLst>
                  <a:path w="1139" h="1276" extrusionOk="0">
                    <a:moveTo>
                      <a:pt x="711" y="0"/>
                    </a:moveTo>
                    <a:cubicBezTo>
                      <a:pt x="607" y="0"/>
                      <a:pt x="503" y="16"/>
                      <a:pt x="434" y="37"/>
                    </a:cubicBezTo>
                    <a:cubicBezTo>
                      <a:pt x="0" y="182"/>
                      <a:pt x="65" y="875"/>
                      <a:pt x="209" y="1212"/>
                    </a:cubicBezTo>
                    <a:cubicBezTo>
                      <a:pt x="243" y="1256"/>
                      <a:pt x="291" y="1275"/>
                      <a:pt x="339" y="1275"/>
                    </a:cubicBezTo>
                    <a:cubicBezTo>
                      <a:pt x="449" y="1275"/>
                      <a:pt x="560" y="1175"/>
                      <a:pt x="516" y="1051"/>
                    </a:cubicBezTo>
                    <a:cubicBezTo>
                      <a:pt x="419" y="810"/>
                      <a:pt x="483" y="504"/>
                      <a:pt x="483" y="424"/>
                    </a:cubicBezTo>
                    <a:cubicBezTo>
                      <a:pt x="522" y="385"/>
                      <a:pt x="555" y="363"/>
                      <a:pt x="618" y="363"/>
                    </a:cubicBezTo>
                    <a:cubicBezTo>
                      <a:pt x="659" y="363"/>
                      <a:pt x="713" y="372"/>
                      <a:pt x="789" y="392"/>
                    </a:cubicBezTo>
                    <a:cubicBezTo>
                      <a:pt x="821" y="407"/>
                      <a:pt x="859" y="416"/>
                      <a:pt x="896" y="416"/>
                    </a:cubicBezTo>
                    <a:cubicBezTo>
                      <a:pt x="970" y="416"/>
                      <a:pt x="1042" y="381"/>
                      <a:pt x="1063" y="295"/>
                    </a:cubicBezTo>
                    <a:cubicBezTo>
                      <a:pt x="1138" y="67"/>
                      <a:pt x="924"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3"/>
              <p:cNvSpPr/>
              <p:nvPr/>
            </p:nvSpPr>
            <p:spPr>
              <a:xfrm>
                <a:off x="1874823" y="2277264"/>
                <a:ext cx="54" cy="54"/>
              </a:xfrm>
              <a:custGeom>
                <a:avLst/>
                <a:gdLst/>
                <a:ahLst/>
                <a:cxnLst/>
                <a:rect l="l" t="t" r="r" b="b"/>
                <a:pathLst>
                  <a:path w="1" h="1" extrusionOk="0">
                    <a:moveTo>
                      <a:pt x="1" y="1"/>
                    </a:move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3"/>
              <p:cNvSpPr/>
              <p:nvPr/>
            </p:nvSpPr>
            <p:spPr>
              <a:xfrm>
                <a:off x="1843279" y="2252639"/>
                <a:ext cx="116696" cy="82537"/>
              </a:xfrm>
              <a:custGeom>
                <a:avLst/>
                <a:gdLst/>
                <a:ahLst/>
                <a:cxnLst/>
                <a:rect l="l" t="t" r="r" b="b"/>
                <a:pathLst>
                  <a:path w="2142" h="1515" extrusionOk="0">
                    <a:moveTo>
                      <a:pt x="1068" y="1"/>
                    </a:moveTo>
                    <a:cubicBezTo>
                      <a:pt x="1055" y="1"/>
                      <a:pt x="1042" y="1"/>
                      <a:pt x="1031" y="2"/>
                    </a:cubicBezTo>
                    <a:cubicBezTo>
                      <a:pt x="436" y="2"/>
                      <a:pt x="17" y="82"/>
                      <a:pt x="17" y="775"/>
                    </a:cubicBezTo>
                    <a:cubicBezTo>
                      <a:pt x="32" y="983"/>
                      <a:pt x="0" y="1355"/>
                      <a:pt x="178" y="1483"/>
                    </a:cubicBezTo>
                    <a:cubicBezTo>
                      <a:pt x="210" y="1505"/>
                      <a:pt x="245" y="1514"/>
                      <a:pt x="278" y="1514"/>
                    </a:cubicBezTo>
                    <a:cubicBezTo>
                      <a:pt x="396" y="1514"/>
                      <a:pt x="501" y="1399"/>
                      <a:pt x="451" y="1273"/>
                    </a:cubicBezTo>
                    <a:cubicBezTo>
                      <a:pt x="419" y="1080"/>
                      <a:pt x="403" y="743"/>
                      <a:pt x="436" y="597"/>
                    </a:cubicBezTo>
                    <a:cubicBezTo>
                      <a:pt x="451" y="581"/>
                      <a:pt x="451" y="549"/>
                      <a:pt x="468" y="532"/>
                    </a:cubicBezTo>
                    <a:lnTo>
                      <a:pt x="468" y="500"/>
                    </a:lnTo>
                    <a:cubicBezTo>
                      <a:pt x="483" y="500"/>
                      <a:pt x="483" y="500"/>
                      <a:pt x="483" y="485"/>
                    </a:cubicBezTo>
                    <a:lnTo>
                      <a:pt x="500" y="485"/>
                    </a:lnTo>
                    <a:cubicBezTo>
                      <a:pt x="515" y="468"/>
                      <a:pt x="515" y="468"/>
                      <a:pt x="532" y="468"/>
                    </a:cubicBezTo>
                    <a:cubicBezTo>
                      <a:pt x="548" y="453"/>
                      <a:pt x="564" y="453"/>
                      <a:pt x="580" y="453"/>
                    </a:cubicBezTo>
                    <a:lnTo>
                      <a:pt x="548" y="453"/>
                    </a:lnTo>
                    <a:cubicBezTo>
                      <a:pt x="644" y="436"/>
                      <a:pt x="999" y="436"/>
                      <a:pt x="1063" y="436"/>
                    </a:cubicBezTo>
                    <a:cubicBezTo>
                      <a:pt x="1305" y="485"/>
                      <a:pt x="1353" y="485"/>
                      <a:pt x="1482" y="581"/>
                    </a:cubicBezTo>
                    <a:cubicBezTo>
                      <a:pt x="1482" y="577"/>
                      <a:pt x="1481" y="574"/>
                      <a:pt x="1479" y="571"/>
                    </a:cubicBezTo>
                    <a:lnTo>
                      <a:pt x="1479" y="571"/>
                    </a:lnTo>
                    <a:cubicBezTo>
                      <a:pt x="1510" y="587"/>
                      <a:pt x="1572" y="616"/>
                      <a:pt x="1632" y="616"/>
                    </a:cubicBezTo>
                    <a:cubicBezTo>
                      <a:pt x="1665" y="616"/>
                      <a:pt x="1698" y="607"/>
                      <a:pt x="1724" y="581"/>
                    </a:cubicBezTo>
                    <a:cubicBezTo>
                      <a:pt x="2141" y="194"/>
                      <a:pt x="1386"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3"/>
              <p:cNvSpPr/>
              <p:nvPr/>
            </p:nvSpPr>
            <p:spPr>
              <a:xfrm>
                <a:off x="1788036" y="2389656"/>
                <a:ext cx="75346" cy="77688"/>
              </a:xfrm>
              <a:custGeom>
                <a:avLst/>
                <a:gdLst/>
                <a:ahLst/>
                <a:cxnLst/>
                <a:rect l="l" t="t" r="r" b="b"/>
                <a:pathLst>
                  <a:path w="1383" h="1426" extrusionOk="0">
                    <a:moveTo>
                      <a:pt x="783" y="1"/>
                    </a:moveTo>
                    <a:cubicBezTo>
                      <a:pt x="547" y="1"/>
                      <a:pt x="289" y="66"/>
                      <a:pt x="193" y="176"/>
                    </a:cubicBezTo>
                    <a:cubicBezTo>
                      <a:pt x="16" y="272"/>
                      <a:pt x="0" y="482"/>
                      <a:pt x="16" y="659"/>
                    </a:cubicBezTo>
                    <a:cubicBezTo>
                      <a:pt x="32" y="884"/>
                      <a:pt x="48" y="1142"/>
                      <a:pt x="209" y="1335"/>
                    </a:cubicBezTo>
                    <a:cubicBezTo>
                      <a:pt x="243" y="1399"/>
                      <a:pt x="298" y="1426"/>
                      <a:pt x="354" y="1426"/>
                    </a:cubicBezTo>
                    <a:cubicBezTo>
                      <a:pt x="484" y="1426"/>
                      <a:pt x="621" y="1284"/>
                      <a:pt x="531" y="1127"/>
                    </a:cubicBezTo>
                    <a:cubicBezTo>
                      <a:pt x="402" y="981"/>
                      <a:pt x="387" y="643"/>
                      <a:pt x="402" y="482"/>
                    </a:cubicBezTo>
                    <a:cubicBezTo>
                      <a:pt x="531" y="418"/>
                      <a:pt x="434" y="466"/>
                      <a:pt x="563" y="418"/>
                    </a:cubicBezTo>
                    <a:cubicBezTo>
                      <a:pt x="653" y="402"/>
                      <a:pt x="701" y="389"/>
                      <a:pt x="750" y="389"/>
                    </a:cubicBezTo>
                    <a:cubicBezTo>
                      <a:pt x="798" y="389"/>
                      <a:pt x="846" y="401"/>
                      <a:pt x="934" y="433"/>
                    </a:cubicBezTo>
                    <a:cubicBezTo>
                      <a:pt x="954" y="433"/>
                      <a:pt x="1014" y="451"/>
                      <a:pt x="1069" y="451"/>
                    </a:cubicBezTo>
                    <a:cubicBezTo>
                      <a:pt x="1106" y="451"/>
                      <a:pt x="1140" y="444"/>
                      <a:pt x="1160" y="418"/>
                    </a:cubicBezTo>
                    <a:cubicBezTo>
                      <a:pt x="1382" y="121"/>
                      <a:pt x="1103"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3"/>
              <p:cNvSpPr/>
              <p:nvPr/>
            </p:nvSpPr>
            <p:spPr>
              <a:xfrm>
                <a:off x="1926633" y="2381647"/>
                <a:ext cx="87822" cy="82374"/>
              </a:xfrm>
              <a:custGeom>
                <a:avLst/>
                <a:gdLst/>
                <a:ahLst/>
                <a:cxnLst/>
                <a:rect l="l" t="t" r="r" b="b"/>
                <a:pathLst>
                  <a:path w="1612" h="1512" extrusionOk="0">
                    <a:moveTo>
                      <a:pt x="782" y="0"/>
                    </a:moveTo>
                    <a:cubicBezTo>
                      <a:pt x="642" y="0"/>
                      <a:pt x="503" y="22"/>
                      <a:pt x="371" y="82"/>
                    </a:cubicBezTo>
                    <a:cubicBezTo>
                      <a:pt x="210" y="162"/>
                      <a:pt x="65" y="307"/>
                      <a:pt x="33" y="484"/>
                    </a:cubicBezTo>
                    <a:cubicBezTo>
                      <a:pt x="16" y="774"/>
                      <a:pt x="1" y="1080"/>
                      <a:pt x="65" y="1354"/>
                    </a:cubicBezTo>
                    <a:cubicBezTo>
                      <a:pt x="97" y="1464"/>
                      <a:pt x="184" y="1511"/>
                      <a:pt x="271" y="1511"/>
                    </a:cubicBezTo>
                    <a:cubicBezTo>
                      <a:pt x="401" y="1511"/>
                      <a:pt x="532" y="1405"/>
                      <a:pt x="484" y="1241"/>
                    </a:cubicBezTo>
                    <a:cubicBezTo>
                      <a:pt x="437" y="1102"/>
                      <a:pt x="465" y="562"/>
                      <a:pt x="467" y="562"/>
                    </a:cubicBezTo>
                    <a:lnTo>
                      <a:pt x="467" y="562"/>
                    </a:lnTo>
                    <a:cubicBezTo>
                      <a:pt x="467" y="562"/>
                      <a:pt x="467" y="563"/>
                      <a:pt x="467" y="565"/>
                    </a:cubicBezTo>
                    <a:lnTo>
                      <a:pt x="484" y="548"/>
                    </a:lnTo>
                    <a:cubicBezTo>
                      <a:pt x="499" y="533"/>
                      <a:pt x="532" y="516"/>
                      <a:pt x="548" y="501"/>
                    </a:cubicBezTo>
                    <a:lnTo>
                      <a:pt x="564" y="501"/>
                    </a:lnTo>
                    <a:cubicBezTo>
                      <a:pt x="596" y="484"/>
                      <a:pt x="628" y="468"/>
                      <a:pt x="645" y="468"/>
                    </a:cubicBezTo>
                    <a:cubicBezTo>
                      <a:pt x="718" y="464"/>
                      <a:pt x="775" y="462"/>
                      <a:pt x="824" y="462"/>
                    </a:cubicBezTo>
                    <a:cubicBezTo>
                      <a:pt x="980" y="462"/>
                      <a:pt x="1048" y="484"/>
                      <a:pt x="1257" y="533"/>
                    </a:cubicBezTo>
                    <a:cubicBezTo>
                      <a:pt x="1276" y="537"/>
                      <a:pt x="1295" y="539"/>
                      <a:pt x="1313" y="539"/>
                    </a:cubicBezTo>
                    <a:cubicBezTo>
                      <a:pt x="1358" y="539"/>
                      <a:pt x="1400" y="528"/>
                      <a:pt x="1434" y="516"/>
                    </a:cubicBezTo>
                    <a:cubicBezTo>
                      <a:pt x="1611" y="419"/>
                      <a:pt x="1579" y="129"/>
                      <a:pt x="1386" y="82"/>
                    </a:cubicBezTo>
                    <a:cubicBezTo>
                      <a:pt x="1187" y="44"/>
                      <a:pt x="982" y="0"/>
                      <a:pt x="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3"/>
              <p:cNvSpPr/>
              <p:nvPr/>
            </p:nvSpPr>
            <p:spPr>
              <a:xfrm>
                <a:off x="2011731" y="2265769"/>
                <a:ext cx="108851" cy="61726"/>
              </a:xfrm>
              <a:custGeom>
                <a:avLst/>
                <a:gdLst/>
                <a:ahLst/>
                <a:cxnLst/>
                <a:rect l="l" t="t" r="r" b="b"/>
                <a:pathLst>
                  <a:path w="1998" h="1133" extrusionOk="0">
                    <a:moveTo>
                      <a:pt x="1279" y="670"/>
                    </a:moveTo>
                    <a:cubicBezTo>
                      <a:pt x="1282" y="673"/>
                      <a:pt x="1285" y="675"/>
                      <a:pt x="1289" y="678"/>
                    </a:cubicBezTo>
                    <a:cubicBezTo>
                      <a:pt x="1286" y="675"/>
                      <a:pt x="1283" y="672"/>
                      <a:pt x="1279" y="670"/>
                    </a:cubicBezTo>
                    <a:close/>
                    <a:moveTo>
                      <a:pt x="844" y="0"/>
                    </a:moveTo>
                    <a:cubicBezTo>
                      <a:pt x="403" y="0"/>
                      <a:pt x="143" y="481"/>
                      <a:pt x="49" y="856"/>
                    </a:cubicBezTo>
                    <a:cubicBezTo>
                      <a:pt x="1" y="1020"/>
                      <a:pt x="139" y="1132"/>
                      <a:pt x="271" y="1132"/>
                    </a:cubicBezTo>
                    <a:cubicBezTo>
                      <a:pt x="358" y="1132"/>
                      <a:pt x="443" y="1083"/>
                      <a:pt x="468" y="968"/>
                    </a:cubicBezTo>
                    <a:cubicBezTo>
                      <a:pt x="591" y="640"/>
                      <a:pt x="675" y="456"/>
                      <a:pt x="844" y="456"/>
                    </a:cubicBezTo>
                    <a:cubicBezTo>
                      <a:pt x="940" y="456"/>
                      <a:pt x="1065" y="517"/>
                      <a:pt x="1241" y="646"/>
                    </a:cubicBezTo>
                    <a:cubicBezTo>
                      <a:pt x="1254" y="659"/>
                      <a:pt x="1267" y="662"/>
                      <a:pt x="1279" y="670"/>
                    </a:cubicBezTo>
                    <a:lnTo>
                      <a:pt x="1279" y="670"/>
                    </a:lnTo>
                    <a:cubicBezTo>
                      <a:pt x="1266" y="659"/>
                      <a:pt x="1260" y="654"/>
                      <a:pt x="1261" y="654"/>
                    </a:cubicBezTo>
                    <a:cubicBezTo>
                      <a:pt x="1264" y="654"/>
                      <a:pt x="1334" y="707"/>
                      <a:pt x="1370" y="742"/>
                    </a:cubicBezTo>
                    <a:cubicBezTo>
                      <a:pt x="1432" y="805"/>
                      <a:pt x="1523" y="877"/>
                      <a:pt x="1620" y="877"/>
                    </a:cubicBezTo>
                    <a:cubicBezTo>
                      <a:pt x="1649" y="877"/>
                      <a:pt x="1678" y="871"/>
                      <a:pt x="1708" y="856"/>
                    </a:cubicBezTo>
                    <a:cubicBezTo>
                      <a:pt x="1998" y="695"/>
                      <a:pt x="1789" y="437"/>
                      <a:pt x="1579" y="324"/>
                    </a:cubicBezTo>
                    <a:cubicBezTo>
                      <a:pt x="1386" y="163"/>
                      <a:pt x="1145" y="18"/>
                      <a:pt x="887" y="2"/>
                    </a:cubicBezTo>
                    <a:cubicBezTo>
                      <a:pt x="873" y="1"/>
                      <a:pt x="858"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3"/>
              <p:cNvSpPr/>
              <p:nvPr/>
            </p:nvSpPr>
            <p:spPr>
              <a:xfrm>
                <a:off x="2171521" y="2308427"/>
                <a:ext cx="95667" cy="59982"/>
              </a:xfrm>
              <a:custGeom>
                <a:avLst/>
                <a:gdLst/>
                <a:ahLst/>
                <a:cxnLst/>
                <a:rect l="l" t="t" r="r" b="b"/>
                <a:pathLst>
                  <a:path w="1756" h="1101" extrusionOk="0">
                    <a:moveTo>
                      <a:pt x="1017" y="1"/>
                    </a:moveTo>
                    <a:cubicBezTo>
                      <a:pt x="785" y="1"/>
                      <a:pt x="579" y="182"/>
                      <a:pt x="418" y="331"/>
                    </a:cubicBezTo>
                    <a:cubicBezTo>
                      <a:pt x="273" y="492"/>
                      <a:pt x="80" y="636"/>
                      <a:pt x="31" y="846"/>
                    </a:cubicBezTo>
                    <a:cubicBezTo>
                      <a:pt x="1" y="999"/>
                      <a:pt x="133" y="1100"/>
                      <a:pt x="262" y="1100"/>
                    </a:cubicBezTo>
                    <a:cubicBezTo>
                      <a:pt x="336" y="1100"/>
                      <a:pt x="409" y="1067"/>
                      <a:pt x="450" y="990"/>
                    </a:cubicBezTo>
                    <a:cubicBezTo>
                      <a:pt x="563" y="814"/>
                      <a:pt x="789" y="588"/>
                      <a:pt x="982" y="475"/>
                    </a:cubicBezTo>
                    <a:lnTo>
                      <a:pt x="997" y="459"/>
                    </a:lnTo>
                    <a:lnTo>
                      <a:pt x="1014" y="459"/>
                    </a:lnTo>
                    <a:lnTo>
                      <a:pt x="1062" y="507"/>
                    </a:lnTo>
                    <a:lnTo>
                      <a:pt x="1062" y="524"/>
                    </a:lnTo>
                    <a:cubicBezTo>
                      <a:pt x="1120" y="625"/>
                      <a:pt x="1178" y="754"/>
                      <a:pt x="1178" y="754"/>
                    </a:cubicBezTo>
                    <a:cubicBezTo>
                      <a:pt x="1177" y="754"/>
                      <a:pt x="1177" y="752"/>
                      <a:pt x="1175" y="749"/>
                    </a:cubicBezTo>
                    <a:lnTo>
                      <a:pt x="1175" y="749"/>
                    </a:lnTo>
                    <a:cubicBezTo>
                      <a:pt x="1201" y="879"/>
                      <a:pt x="1310" y="977"/>
                      <a:pt x="1427" y="977"/>
                    </a:cubicBezTo>
                    <a:cubicBezTo>
                      <a:pt x="1455" y="977"/>
                      <a:pt x="1484" y="971"/>
                      <a:pt x="1513" y="958"/>
                    </a:cubicBezTo>
                    <a:cubicBezTo>
                      <a:pt x="1755" y="814"/>
                      <a:pt x="1642" y="653"/>
                      <a:pt x="1594" y="524"/>
                    </a:cubicBezTo>
                    <a:cubicBezTo>
                      <a:pt x="1497" y="331"/>
                      <a:pt x="1384" y="105"/>
                      <a:pt x="1158" y="24"/>
                    </a:cubicBezTo>
                    <a:cubicBezTo>
                      <a:pt x="1110" y="8"/>
                      <a:pt x="1063" y="1"/>
                      <a:pt x="10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3"/>
              <p:cNvSpPr/>
              <p:nvPr/>
            </p:nvSpPr>
            <p:spPr>
              <a:xfrm>
                <a:off x="2068880" y="2443318"/>
                <a:ext cx="99099" cy="68046"/>
              </a:xfrm>
              <a:custGeom>
                <a:avLst/>
                <a:gdLst/>
                <a:ahLst/>
                <a:cxnLst/>
                <a:rect l="l" t="t" r="r" b="b"/>
                <a:pathLst>
                  <a:path w="1819" h="1249" extrusionOk="0">
                    <a:moveTo>
                      <a:pt x="732" y="0"/>
                    </a:moveTo>
                    <a:cubicBezTo>
                      <a:pt x="248" y="0"/>
                      <a:pt x="0" y="626"/>
                      <a:pt x="15" y="1044"/>
                    </a:cubicBezTo>
                    <a:cubicBezTo>
                      <a:pt x="15" y="1180"/>
                      <a:pt x="115" y="1248"/>
                      <a:pt x="216" y="1248"/>
                    </a:cubicBezTo>
                    <a:cubicBezTo>
                      <a:pt x="317" y="1248"/>
                      <a:pt x="418" y="1180"/>
                      <a:pt x="418" y="1044"/>
                    </a:cubicBezTo>
                    <a:cubicBezTo>
                      <a:pt x="418" y="737"/>
                      <a:pt x="562" y="447"/>
                      <a:pt x="708" y="399"/>
                    </a:cubicBezTo>
                    <a:cubicBezTo>
                      <a:pt x="884" y="432"/>
                      <a:pt x="981" y="464"/>
                      <a:pt x="1045" y="511"/>
                    </a:cubicBezTo>
                    <a:lnTo>
                      <a:pt x="1062" y="511"/>
                    </a:lnTo>
                    <a:cubicBezTo>
                      <a:pt x="1062" y="528"/>
                      <a:pt x="1078" y="528"/>
                      <a:pt x="1094" y="544"/>
                    </a:cubicBezTo>
                    <a:cubicBezTo>
                      <a:pt x="1139" y="544"/>
                      <a:pt x="1243" y="934"/>
                      <a:pt x="1459" y="934"/>
                    </a:cubicBezTo>
                    <a:cubicBezTo>
                      <a:pt x="1471" y="934"/>
                      <a:pt x="1483" y="933"/>
                      <a:pt x="1496" y="930"/>
                    </a:cubicBezTo>
                    <a:cubicBezTo>
                      <a:pt x="1818" y="866"/>
                      <a:pt x="1657" y="528"/>
                      <a:pt x="1496" y="367"/>
                    </a:cubicBezTo>
                    <a:cubicBezTo>
                      <a:pt x="1352" y="157"/>
                      <a:pt x="1094" y="45"/>
                      <a:pt x="852" y="13"/>
                    </a:cubicBezTo>
                    <a:cubicBezTo>
                      <a:pt x="810" y="4"/>
                      <a:pt x="770" y="0"/>
                      <a:pt x="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3"/>
              <p:cNvSpPr/>
              <p:nvPr/>
            </p:nvSpPr>
            <p:spPr>
              <a:xfrm>
                <a:off x="1946791" y="2545849"/>
                <a:ext cx="89565" cy="65757"/>
              </a:xfrm>
              <a:custGeom>
                <a:avLst/>
                <a:gdLst/>
                <a:ahLst/>
                <a:cxnLst/>
                <a:rect l="l" t="t" r="r" b="b"/>
                <a:pathLst>
                  <a:path w="1644" h="1207" extrusionOk="0">
                    <a:moveTo>
                      <a:pt x="591" y="0"/>
                    </a:moveTo>
                    <a:cubicBezTo>
                      <a:pt x="528" y="0"/>
                      <a:pt x="465" y="9"/>
                      <a:pt x="404" y="31"/>
                    </a:cubicBezTo>
                    <a:cubicBezTo>
                      <a:pt x="1" y="176"/>
                      <a:pt x="1" y="788"/>
                      <a:pt x="178" y="1110"/>
                    </a:cubicBezTo>
                    <a:cubicBezTo>
                      <a:pt x="218" y="1178"/>
                      <a:pt x="279" y="1207"/>
                      <a:pt x="342" y="1207"/>
                    </a:cubicBezTo>
                    <a:cubicBezTo>
                      <a:pt x="485" y="1207"/>
                      <a:pt x="633" y="1058"/>
                      <a:pt x="533" y="901"/>
                    </a:cubicBezTo>
                    <a:cubicBezTo>
                      <a:pt x="484" y="772"/>
                      <a:pt x="468" y="676"/>
                      <a:pt x="516" y="450"/>
                    </a:cubicBezTo>
                    <a:lnTo>
                      <a:pt x="533" y="433"/>
                    </a:lnTo>
                    <a:cubicBezTo>
                      <a:pt x="533" y="433"/>
                      <a:pt x="548" y="433"/>
                      <a:pt x="565" y="418"/>
                    </a:cubicBezTo>
                    <a:lnTo>
                      <a:pt x="645" y="418"/>
                    </a:lnTo>
                    <a:cubicBezTo>
                      <a:pt x="694" y="433"/>
                      <a:pt x="838" y="466"/>
                      <a:pt x="870" y="482"/>
                    </a:cubicBezTo>
                    <a:cubicBezTo>
                      <a:pt x="1064" y="562"/>
                      <a:pt x="1016" y="530"/>
                      <a:pt x="1145" y="611"/>
                    </a:cubicBezTo>
                    <a:cubicBezTo>
                      <a:pt x="1182" y="633"/>
                      <a:pt x="1222" y="645"/>
                      <a:pt x="1263" y="645"/>
                    </a:cubicBezTo>
                    <a:cubicBezTo>
                      <a:pt x="1311" y="645"/>
                      <a:pt x="1359" y="629"/>
                      <a:pt x="1403" y="594"/>
                    </a:cubicBezTo>
                    <a:cubicBezTo>
                      <a:pt x="1643" y="369"/>
                      <a:pt x="1321" y="143"/>
                      <a:pt x="1096" y="111"/>
                    </a:cubicBezTo>
                    <a:cubicBezTo>
                      <a:pt x="932" y="64"/>
                      <a:pt x="759" y="0"/>
                      <a:pt x="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3"/>
              <p:cNvSpPr/>
              <p:nvPr/>
            </p:nvSpPr>
            <p:spPr>
              <a:xfrm>
                <a:off x="2181164" y="2504226"/>
                <a:ext cx="88258" cy="65376"/>
              </a:xfrm>
              <a:custGeom>
                <a:avLst/>
                <a:gdLst/>
                <a:ahLst/>
                <a:cxnLst/>
                <a:rect l="l" t="t" r="r" b="b"/>
                <a:pathLst>
                  <a:path w="1620" h="1200" extrusionOk="0">
                    <a:moveTo>
                      <a:pt x="1018" y="1"/>
                    </a:moveTo>
                    <a:cubicBezTo>
                      <a:pt x="608" y="1"/>
                      <a:pt x="179" y="429"/>
                      <a:pt x="32" y="779"/>
                    </a:cubicBezTo>
                    <a:cubicBezTo>
                      <a:pt x="1" y="921"/>
                      <a:pt x="124" y="1018"/>
                      <a:pt x="248" y="1018"/>
                    </a:cubicBezTo>
                    <a:cubicBezTo>
                      <a:pt x="320" y="1018"/>
                      <a:pt x="392" y="985"/>
                      <a:pt x="434" y="907"/>
                    </a:cubicBezTo>
                    <a:cubicBezTo>
                      <a:pt x="563" y="699"/>
                      <a:pt x="820" y="489"/>
                      <a:pt x="981" y="441"/>
                    </a:cubicBezTo>
                    <a:lnTo>
                      <a:pt x="1030" y="441"/>
                    </a:lnTo>
                    <a:cubicBezTo>
                      <a:pt x="1046" y="441"/>
                      <a:pt x="1046" y="456"/>
                      <a:pt x="1046" y="456"/>
                    </a:cubicBezTo>
                    <a:lnTo>
                      <a:pt x="1063" y="473"/>
                    </a:lnTo>
                    <a:cubicBezTo>
                      <a:pt x="1127" y="585"/>
                      <a:pt x="1110" y="699"/>
                      <a:pt x="1143" y="972"/>
                    </a:cubicBezTo>
                    <a:cubicBezTo>
                      <a:pt x="1143" y="1053"/>
                      <a:pt x="1207" y="1150"/>
                      <a:pt x="1288" y="1182"/>
                    </a:cubicBezTo>
                    <a:cubicBezTo>
                      <a:pt x="1328" y="1194"/>
                      <a:pt x="1364" y="1199"/>
                      <a:pt x="1395" y="1199"/>
                    </a:cubicBezTo>
                    <a:cubicBezTo>
                      <a:pt x="1613" y="1199"/>
                      <a:pt x="1620" y="926"/>
                      <a:pt x="1578" y="714"/>
                    </a:cubicBezTo>
                    <a:cubicBezTo>
                      <a:pt x="1546" y="473"/>
                      <a:pt x="1481" y="199"/>
                      <a:pt x="1256" y="54"/>
                    </a:cubicBezTo>
                    <a:cubicBezTo>
                      <a:pt x="1179" y="17"/>
                      <a:pt x="1099" y="1"/>
                      <a:pt x="1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3"/>
              <p:cNvSpPr/>
              <p:nvPr/>
            </p:nvSpPr>
            <p:spPr>
              <a:xfrm>
                <a:off x="2221370" y="2395539"/>
                <a:ext cx="86460" cy="50557"/>
              </a:xfrm>
              <a:custGeom>
                <a:avLst/>
                <a:gdLst/>
                <a:ahLst/>
                <a:cxnLst/>
                <a:rect l="l" t="t" r="r" b="b"/>
                <a:pathLst>
                  <a:path w="1587" h="928" extrusionOk="0">
                    <a:moveTo>
                      <a:pt x="867" y="1"/>
                    </a:moveTo>
                    <a:cubicBezTo>
                      <a:pt x="567" y="1"/>
                      <a:pt x="232" y="242"/>
                      <a:pt x="82" y="454"/>
                    </a:cubicBezTo>
                    <a:cubicBezTo>
                      <a:pt x="0" y="620"/>
                      <a:pt x="152" y="785"/>
                      <a:pt x="308" y="785"/>
                    </a:cubicBezTo>
                    <a:cubicBezTo>
                      <a:pt x="365" y="785"/>
                      <a:pt x="422" y="763"/>
                      <a:pt x="469" y="712"/>
                    </a:cubicBezTo>
                    <a:cubicBezTo>
                      <a:pt x="630" y="568"/>
                      <a:pt x="776" y="471"/>
                      <a:pt x="872" y="454"/>
                    </a:cubicBezTo>
                    <a:lnTo>
                      <a:pt x="872" y="471"/>
                    </a:lnTo>
                    <a:cubicBezTo>
                      <a:pt x="984" y="615"/>
                      <a:pt x="904" y="809"/>
                      <a:pt x="1130" y="922"/>
                    </a:cubicBezTo>
                    <a:cubicBezTo>
                      <a:pt x="1153" y="926"/>
                      <a:pt x="1174" y="928"/>
                      <a:pt x="1193" y="928"/>
                    </a:cubicBezTo>
                    <a:cubicBezTo>
                      <a:pt x="1586" y="928"/>
                      <a:pt x="1313" y="190"/>
                      <a:pt x="1113" y="68"/>
                    </a:cubicBezTo>
                    <a:cubicBezTo>
                      <a:pt x="1038" y="21"/>
                      <a:pt x="954"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3"/>
              <p:cNvSpPr/>
              <p:nvPr/>
            </p:nvSpPr>
            <p:spPr>
              <a:xfrm>
                <a:off x="1445793" y="3019604"/>
                <a:ext cx="75673" cy="92616"/>
              </a:xfrm>
              <a:custGeom>
                <a:avLst/>
                <a:gdLst/>
                <a:ahLst/>
                <a:cxnLst/>
                <a:rect l="l" t="t" r="r" b="b"/>
                <a:pathLst>
                  <a:path w="1389" h="1700" extrusionOk="0">
                    <a:moveTo>
                      <a:pt x="892" y="0"/>
                    </a:moveTo>
                    <a:cubicBezTo>
                      <a:pt x="682" y="0"/>
                      <a:pt x="362" y="281"/>
                      <a:pt x="274" y="435"/>
                    </a:cubicBezTo>
                    <a:cubicBezTo>
                      <a:pt x="1" y="950"/>
                      <a:pt x="677" y="1418"/>
                      <a:pt x="1047" y="1676"/>
                    </a:cubicBezTo>
                    <a:cubicBezTo>
                      <a:pt x="1076" y="1692"/>
                      <a:pt x="1105" y="1700"/>
                      <a:pt x="1132" y="1700"/>
                    </a:cubicBezTo>
                    <a:cubicBezTo>
                      <a:pt x="1285" y="1700"/>
                      <a:pt x="1389" y="1465"/>
                      <a:pt x="1225" y="1369"/>
                    </a:cubicBezTo>
                    <a:cubicBezTo>
                      <a:pt x="1015" y="1257"/>
                      <a:pt x="709" y="967"/>
                      <a:pt x="596" y="789"/>
                    </a:cubicBezTo>
                    <a:cubicBezTo>
                      <a:pt x="580" y="741"/>
                      <a:pt x="564" y="692"/>
                      <a:pt x="580" y="628"/>
                    </a:cubicBezTo>
                    <a:cubicBezTo>
                      <a:pt x="709" y="484"/>
                      <a:pt x="821" y="435"/>
                      <a:pt x="886" y="402"/>
                    </a:cubicBezTo>
                    <a:cubicBezTo>
                      <a:pt x="982" y="387"/>
                      <a:pt x="1064" y="323"/>
                      <a:pt x="1079" y="226"/>
                    </a:cubicBezTo>
                    <a:cubicBezTo>
                      <a:pt x="1064" y="62"/>
                      <a:pt x="99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a:off x="1336070" y="2866516"/>
                <a:ext cx="70279" cy="120619"/>
              </a:xfrm>
              <a:custGeom>
                <a:avLst/>
                <a:gdLst/>
                <a:ahLst/>
                <a:cxnLst/>
                <a:rect l="l" t="t" r="r" b="b"/>
                <a:pathLst>
                  <a:path w="1290" h="2214" extrusionOk="0">
                    <a:moveTo>
                      <a:pt x="874" y="1"/>
                    </a:moveTo>
                    <a:cubicBezTo>
                      <a:pt x="766" y="1"/>
                      <a:pt x="659" y="66"/>
                      <a:pt x="565" y="120"/>
                    </a:cubicBezTo>
                    <a:cubicBezTo>
                      <a:pt x="436" y="217"/>
                      <a:pt x="291" y="362"/>
                      <a:pt x="162" y="539"/>
                    </a:cubicBezTo>
                    <a:cubicBezTo>
                      <a:pt x="65" y="717"/>
                      <a:pt x="50" y="700"/>
                      <a:pt x="1" y="942"/>
                    </a:cubicBezTo>
                    <a:cubicBezTo>
                      <a:pt x="33" y="1248"/>
                      <a:pt x="226" y="1505"/>
                      <a:pt x="404" y="1731"/>
                    </a:cubicBezTo>
                    <a:cubicBezTo>
                      <a:pt x="597" y="1892"/>
                      <a:pt x="758" y="2149"/>
                      <a:pt x="999" y="2214"/>
                    </a:cubicBezTo>
                    <a:cubicBezTo>
                      <a:pt x="1193" y="2214"/>
                      <a:pt x="1289" y="1973"/>
                      <a:pt x="1160" y="1844"/>
                    </a:cubicBezTo>
                    <a:cubicBezTo>
                      <a:pt x="726" y="1522"/>
                      <a:pt x="419" y="1071"/>
                      <a:pt x="452" y="942"/>
                    </a:cubicBezTo>
                    <a:cubicBezTo>
                      <a:pt x="452" y="925"/>
                      <a:pt x="468" y="910"/>
                      <a:pt x="468" y="893"/>
                    </a:cubicBezTo>
                    <a:cubicBezTo>
                      <a:pt x="548" y="749"/>
                      <a:pt x="662" y="620"/>
                      <a:pt x="774" y="556"/>
                    </a:cubicBezTo>
                    <a:cubicBezTo>
                      <a:pt x="919" y="427"/>
                      <a:pt x="919" y="523"/>
                      <a:pt x="1064" y="346"/>
                    </a:cubicBezTo>
                    <a:cubicBezTo>
                      <a:pt x="1145" y="233"/>
                      <a:pt x="1080" y="56"/>
                      <a:pt x="935" y="8"/>
                    </a:cubicBezTo>
                    <a:cubicBezTo>
                      <a:pt x="914" y="3"/>
                      <a:pt x="894" y="1"/>
                      <a:pt x="8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3"/>
              <p:cNvSpPr/>
              <p:nvPr/>
            </p:nvSpPr>
            <p:spPr>
              <a:xfrm>
                <a:off x="1444050" y="2852515"/>
                <a:ext cx="73766" cy="98663"/>
              </a:xfrm>
              <a:custGeom>
                <a:avLst/>
                <a:gdLst/>
                <a:ahLst/>
                <a:cxnLst/>
                <a:rect l="l" t="t" r="r" b="b"/>
                <a:pathLst>
                  <a:path w="1354" h="1811" extrusionOk="0">
                    <a:moveTo>
                      <a:pt x="1078" y="1"/>
                    </a:moveTo>
                    <a:cubicBezTo>
                      <a:pt x="950" y="1"/>
                      <a:pt x="887" y="83"/>
                      <a:pt x="692" y="152"/>
                    </a:cubicBezTo>
                    <a:cubicBezTo>
                      <a:pt x="0" y="458"/>
                      <a:pt x="387" y="1360"/>
                      <a:pt x="773" y="1747"/>
                    </a:cubicBezTo>
                    <a:cubicBezTo>
                      <a:pt x="818" y="1792"/>
                      <a:pt x="869" y="1810"/>
                      <a:pt x="919" y="1810"/>
                    </a:cubicBezTo>
                    <a:cubicBezTo>
                      <a:pt x="1082" y="1810"/>
                      <a:pt x="1227" y="1605"/>
                      <a:pt x="1079" y="1457"/>
                    </a:cubicBezTo>
                    <a:cubicBezTo>
                      <a:pt x="870" y="1264"/>
                      <a:pt x="725" y="892"/>
                      <a:pt x="709" y="667"/>
                    </a:cubicBezTo>
                    <a:cubicBezTo>
                      <a:pt x="741" y="619"/>
                      <a:pt x="692" y="603"/>
                      <a:pt x="982" y="474"/>
                    </a:cubicBezTo>
                    <a:cubicBezTo>
                      <a:pt x="1079" y="426"/>
                      <a:pt x="1192" y="409"/>
                      <a:pt x="1257" y="329"/>
                    </a:cubicBezTo>
                    <a:cubicBezTo>
                      <a:pt x="1353" y="216"/>
                      <a:pt x="1272" y="39"/>
                      <a:pt x="1143" y="7"/>
                    </a:cubicBezTo>
                    <a:cubicBezTo>
                      <a:pt x="1119" y="3"/>
                      <a:pt x="1098" y="1"/>
                      <a:pt x="1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3"/>
              <p:cNvSpPr/>
              <p:nvPr/>
            </p:nvSpPr>
            <p:spPr>
              <a:xfrm>
                <a:off x="1331712" y="2674802"/>
                <a:ext cx="66193" cy="113591"/>
              </a:xfrm>
              <a:custGeom>
                <a:avLst/>
                <a:gdLst/>
                <a:ahLst/>
                <a:cxnLst/>
                <a:rect l="l" t="t" r="r" b="b"/>
                <a:pathLst>
                  <a:path w="1215" h="2085" extrusionOk="0">
                    <a:moveTo>
                      <a:pt x="986" y="0"/>
                    </a:moveTo>
                    <a:cubicBezTo>
                      <a:pt x="953" y="0"/>
                      <a:pt x="918" y="10"/>
                      <a:pt x="886" y="31"/>
                    </a:cubicBezTo>
                    <a:cubicBezTo>
                      <a:pt x="677" y="145"/>
                      <a:pt x="516" y="321"/>
                      <a:pt x="338" y="450"/>
                    </a:cubicBezTo>
                    <a:cubicBezTo>
                      <a:pt x="130" y="628"/>
                      <a:pt x="1" y="933"/>
                      <a:pt x="145" y="1191"/>
                    </a:cubicBezTo>
                    <a:cubicBezTo>
                      <a:pt x="323" y="1481"/>
                      <a:pt x="467" y="1884"/>
                      <a:pt x="742" y="2077"/>
                    </a:cubicBezTo>
                    <a:cubicBezTo>
                      <a:pt x="760" y="2082"/>
                      <a:pt x="779" y="2085"/>
                      <a:pt x="796" y="2085"/>
                    </a:cubicBezTo>
                    <a:cubicBezTo>
                      <a:pt x="946" y="2085"/>
                      <a:pt x="1054" y="1917"/>
                      <a:pt x="967" y="1788"/>
                    </a:cubicBezTo>
                    <a:cubicBezTo>
                      <a:pt x="798" y="1573"/>
                      <a:pt x="499" y="1011"/>
                      <a:pt x="484" y="995"/>
                    </a:cubicBezTo>
                    <a:lnTo>
                      <a:pt x="484" y="995"/>
                    </a:lnTo>
                    <a:lnTo>
                      <a:pt x="484" y="918"/>
                    </a:lnTo>
                    <a:lnTo>
                      <a:pt x="484" y="901"/>
                    </a:lnTo>
                    <a:cubicBezTo>
                      <a:pt x="548" y="757"/>
                      <a:pt x="822" y="611"/>
                      <a:pt x="1015" y="418"/>
                    </a:cubicBezTo>
                    <a:cubicBezTo>
                      <a:pt x="1079" y="370"/>
                      <a:pt x="1160" y="338"/>
                      <a:pt x="1176" y="257"/>
                    </a:cubicBezTo>
                    <a:cubicBezTo>
                      <a:pt x="1214" y="119"/>
                      <a:pt x="1105" y="0"/>
                      <a:pt x="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a:off x="1457179" y="2717732"/>
                <a:ext cx="83463" cy="85043"/>
              </a:xfrm>
              <a:custGeom>
                <a:avLst/>
                <a:gdLst/>
                <a:ahLst/>
                <a:cxnLst/>
                <a:rect l="l" t="t" r="r" b="b"/>
                <a:pathLst>
                  <a:path w="1532" h="1561" extrusionOk="0">
                    <a:moveTo>
                      <a:pt x="1192" y="1"/>
                    </a:moveTo>
                    <a:cubicBezTo>
                      <a:pt x="951" y="1"/>
                      <a:pt x="694" y="98"/>
                      <a:pt x="484" y="194"/>
                    </a:cubicBezTo>
                    <a:cubicBezTo>
                      <a:pt x="0" y="435"/>
                      <a:pt x="49" y="1144"/>
                      <a:pt x="355" y="1515"/>
                    </a:cubicBezTo>
                    <a:cubicBezTo>
                      <a:pt x="394" y="1547"/>
                      <a:pt x="437" y="1561"/>
                      <a:pt x="479" y="1561"/>
                    </a:cubicBezTo>
                    <a:cubicBezTo>
                      <a:pt x="628" y="1561"/>
                      <a:pt x="765" y="1388"/>
                      <a:pt x="677" y="1225"/>
                    </a:cubicBezTo>
                    <a:cubicBezTo>
                      <a:pt x="404" y="693"/>
                      <a:pt x="580" y="532"/>
                      <a:pt x="1128" y="435"/>
                    </a:cubicBezTo>
                    <a:lnTo>
                      <a:pt x="1145" y="435"/>
                    </a:lnTo>
                    <a:cubicBezTo>
                      <a:pt x="1175" y="440"/>
                      <a:pt x="1206" y="444"/>
                      <a:pt x="1237" y="444"/>
                    </a:cubicBezTo>
                    <a:cubicBezTo>
                      <a:pt x="1305" y="444"/>
                      <a:pt x="1369" y="427"/>
                      <a:pt x="1402" y="371"/>
                    </a:cubicBezTo>
                    <a:cubicBezTo>
                      <a:pt x="1531" y="210"/>
                      <a:pt x="1385" y="1"/>
                      <a:pt x="1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a:off x="1457506" y="2564208"/>
                <a:ext cx="62053" cy="88149"/>
              </a:xfrm>
              <a:custGeom>
                <a:avLst/>
                <a:gdLst/>
                <a:ahLst/>
                <a:cxnLst/>
                <a:rect l="l" t="t" r="r" b="b"/>
                <a:pathLst>
                  <a:path w="1139" h="1618" extrusionOk="0">
                    <a:moveTo>
                      <a:pt x="851" y="1"/>
                    </a:moveTo>
                    <a:cubicBezTo>
                      <a:pt x="285" y="1"/>
                      <a:pt x="0" y="798"/>
                      <a:pt x="76" y="1305"/>
                    </a:cubicBezTo>
                    <a:cubicBezTo>
                      <a:pt x="108" y="1402"/>
                      <a:pt x="108" y="1530"/>
                      <a:pt x="204" y="1595"/>
                    </a:cubicBezTo>
                    <a:cubicBezTo>
                      <a:pt x="232" y="1610"/>
                      <a:pt x="263" y="1617"/>
                      <a:pt x="293" y="1617"/>
                    </a:cubicBezTo>
                    <a:cubicBezTo>
                      <a:pt x="420" y="1617"/>
                      <a:pt x="549" y="1496"/>
                      <a:pt x="510" y="1353"/>
                    </a:cubicBezTo>
                    <a:cubicBezTo>
                      <a:pt x="381" y="966"/>
                      <a:pt x="591" y="467"/>
                      <a:pt x="816" y="418"/>
                    </a:cubicBezTo>
                    <a:cubicBezTo>
                      <a:pt x="836" y="410"/>
                      <a:pt x="851" y="408"/>
                      <a:pt x="865" y="408"/>
                    </a:cubicBezTo>
                    <a:cubicBezTo>
                      <a:pt x="878" y="408"/>
                      <a:pt x="890" y="410"/>
                      <a:pt x="904" y="410"/>
                    </a:cubicBezTo>
                    <a:cubicBezTo>
                      <a:pt x="933" y="410"/>
                      <a:pt x="969" y="402"/>
                      <a:pt x="1042" y="354"/>
                    </a:cubicBezTo>
                    <a:cubicBezTo>
                      <a:pt x="1139" y="257"/>
                      <a:pt x="1106" y="96"/>
                      <a:pt x="993" y="16"/>
                    </a:cubicBezTo>
                    <a:cubicBezTo>
                      <a:pt x="944" y="6"/>
                      <a:pt x="897" y="1"/>
                      <a:pt x="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3"/>
              <p:cNvSpPr/>
              <p:nvPr/>
            </p:nvSpPr>
            <p:spPr>
              <a:xfrm>
                <a:off x="1577416" y="2586981"/>
                <a:ext cx="93924" cy="97356"/>
              </a:xfrm>
              <a:custGeom>
                <a:avLst/>
                <a:gdLst/>
                <a:ahLst/>
                <a:cxnLst/>
                <a:rect l="l" t="t" r="r" b="b"/>
                <a:pathLst>
                  <a:path w="1724" h="1787" extrusionOk="0">
                    <a:moveTo>
                      <a:pt x="1031" y="0"/>
                    </a:moveTo>
                    <a:cubicBezTo>
                      <a:pt x="854" y="17"/>
                      <a:pt x="677" y="97"/>
                      <a:pt x="516" y="210"/>
                    </a:cubicBezTo>
                    <a:cubicBezTo>
                      <a:pt x="1" y="548"/>
                      <a:pt x="241" y="1321"/>
                      <a:pt x="548" y="1740"/>
                    </a:cubicBezTo>
                    <a:cubicBezTo>
                      <a:pt x="588" y="1772"/>
                      <a:pt x="631" y="1786"/>
                      <a:pt x="673" y="1786"/>
                    </a:cubicBezTo>
                    <a:cubicBezTo>
                      <a:pt x="820" y="1786"/>
                      <a:pt x="954" y="1617"/>
                      <a:pt x="854" y="1467"/>
                    </a:cubicBezTo>
                    <a:cubicBezTo>
                      <a:pt x="516" y="823"/>
                      <a:pt x="580" y="533"/>
                      <a:pt x="1047" y="436"/>
                    </a:cubicBezTo>
                    <a:cubicBezTo>
                      <a:pt x="1096" y="451"/>
                      <a:pt x="1208" y="468"/>
                      <a:pt x="1240" y="484"/>
                    </a:cubicBezTo>
                    <a:cubicBezTo>
                      <a:pt x="1275" y="501"/>
                      <a:pt x="1314" y="510"/>
                      <a:pt x="1351" y="510"/>
                    </a:cubicBezTo>
                    <a:cubicBezTo>
                      <a:pt x="1419" y="510"/>
                      <a:pt x="1483" y="481"/>
                      <a:pt x="1515" y="419"/>
                    </a:cubicBezTo>
                    <a:cubicBezTo>
                      <a:pt x="1723" y="114"/>
                      <a:pt x="1257" y="17"/>
                      <a:pt x="1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3"/>
              <p:cNvSpPr/>
              <p:nvPr/>
            </p:nvSpPr>
            <p:spPr>
              <a:xfrm>
                <a:off x="1578234" y="2760825"/>
                <a:ext cx="92670" cy="89620"/>
              </a:xfrm>
              <a:custGeom>
                <a:avLst/>
                <a:gdLst/>
                <a:ahLst/>
                <a:cxnLst/>
                <a:rect l="l" t="t" r="r" b="b"/>
                <a:pathLst>
                  <a:path w="1701" h="1645" extrusionOk="0">
                    <a:moveTo>
                      <a:pt x="1369" y="1"/>
                    </a:moveTo>
                    <a:cubicBezTo>
                      <a:pt x="1338" y="1"/>
                      <a:pt x="1306" y="6"/>
                      <a:pt x="1274" y="15"/>
                    </a:cubicBezTo>
                    <a:cubicBezTo>
                      <a:pt x="1016" y="47"/>
                      <a:pt x="726" y="31"/>
                      <a:pt x="501" y="192"/>
                    </a:cubicBezTo>
                    <a:cubicBezTo>
                      <a:pt x="1" y="627"/>
                      <a:pt x="308" y="1223"/>
                      <a:pt x="726" y="1594"/>
                    </a:cubicBezTo>
                    <a:cubicBezTo>
                      <a:pt x="762" y="1630"/>
                      <a:pt x="804" y="1645"/>
                      <a:pt x="845" y="1645"/>
                    </a:cubicBezTo>
                    <a:cubicBezTo>
                      <a:pt x="987" y="1645"/>
                      <a:pt x="1121" y="1461"/>
                      <a:pt x="984" y="1336"/>
                    </a:cubicBezTo>
                    <a:cubicBezTo>
                      <a:pt x="774" y="1126"/>
                      <a:pt x="598" y="868"/>
                      <a:pt x="613" y="788"/>
                    </a:cubicBezTo>
                    <a:cubicBezTo>
                      <a:pt x="598" y="643"/>
                      <a:pt x="677" y="514"/>
                      <a:pt x="742" y="482"/>
                    </a:cubicBezTo>
                    <a:cubicBezTo>
                      <a:pt x="759" y="482"/>
                      <a:pt x="759" y="466"/>
                      <a:pt x="759" y="466"/>
                    </a:cubicBezTo>
                    <a:cubicBezTo>
                      <a:pt x="1000" y="370"/>
                      <a:pt x="1322" y="466"/>
                      <a:pt x="1564" y="337"/>
                    </a:cubicBezTo>
                    <a:cubicBezTo>
                      <a:pt x="1701" y="146"/>
                      <a:pt x="1547"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a:off x="1602804" y="2964252"/>
                <a:ext cx="66792" cy="99317"/>
              </a:xfrm>
              <a:custGeom>
                <a:avLst/>
                <a:gdLst/>
                <a:ahLst/>
                <a:cxnLst/>
                <a:rect l="l" t="t" r="r" b="b"/>
                <a:pathLst>
                  <a:path w="1226" h="1823" extrusionOk="0">
                    <a:moveTo>
                      <a:pt x="1031" y="0"/>
                    </a:moveTo>
                    <a:cubicBezTo>
                      <a:pt x="768" y="0"/>
                      <a:pt x="322" y="326"/>
                      <a:pt x="243" y="484"/>
                    </a:cubicBezTo>
                    <a:cubicBezTo>
                      <a:pt x="1" y="952"/>
                      <a:pt x="355" y="1467"/>
                      <a:pt x="726" y="1725"/>
                    </a:cubicBezTo>
                    <a:cubicBezTo>
                      <a:pt x="791" y="1794"/>
                      <a:pt x="864" y="1822"/>
                      <a:pt x="928" y="1822"/>
                    </a:cubicBezTo>
                    <a:cubicBezTo>
                      <a:pt x="1089" y="1822"/>
                      <a:pt x="1200" y="1649"/>
                      <a:pt x="1016" y="1500"/>
                    </a:cubicBezTo>
                    <a:cubicBezTo>
                      <a:pt x="598" y="1225"/>
                      <a:pt x="372" y="774"/>
                      <a:pt x="630" y="581"/>
                    </a:cubicBezTo>
                    <a:cubicBezTo>
                      <a:pt x="677" y="549"/>
                      <a:pt x="791" y="469"/>
                      <a:pt x="823" y="469"/>
                    </a:cubicBezTo>
                    <a:cubicBezTo>
                      <a:pt x="838" y="452"/>
                      <a:pt x="871" y="437"/>
                      <a:pt x="887" y="420"/>
                    </a:cubicBezTo>
                    <a:cubicBezTo>
                      <a:pt x="903" y="420"/>
                      <a:pt x="920" y="420"/>
                      <a:pt x="935" y="404"/>
                    </a:cubicBezTo>
                    <a:cubicBezTo>
                      <a:pt x="1049" y="372"/>
                      <a:pt x="1210" y="355"/>
                      <a:pt x="1225" y="211"/>
                    </a:cubicBezTo>
                    <a:cubicBezTo>
                      <a:pt x="1220" y="58"/>
                      <a:pt x="1142" y="0"/>
                      <a:pt x="1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a:off x="1727454" y="2875668"/>
                <a:ext cx="73276" cy="105637"/>
              </a:xfrm>
              <a:custGeom>
                <a:avLst/>
                <a:gdLst/>
                <a:ahLst/>
                <a:cxnLst/>
                <a:rect l="l" t="t" r="r" b="b"/>
                <a:pathLst>
                  <a:path w="1345" h="1939" extrusionOk="0">
                    <a:moveTo>
                      <a:pt x="1130" y="1"/>
                    </a:moveTo>
                    <a:cubicBezTo>
                      <a:pt x="1001" y="1"/>
                      <a:pt x="841" y="63"/>
                      <a:pt x="741" y="113"/>
                    </a:cubicBezTo>
                    <a:cubicBezTo>
                      <a:pt x="451" y="210"/>
                      <a:pt x="226" y="435"/>
                      <a:pt x="81" y="710"/>
                    </a:cubicBezTo>
                    <a:cubicBezTo>
                      <a:pt x="0" y="839"/>
                      <a:pt x="17" y="983"/>
                      <a:pt x="97" y="1112"/>
                    </a:cubicBezTo>
                    <a:cubicBezTo>
                      <a:pt x="258" y="1434"/>
                      <a:pt x="532" y="1788"/>
                      <a:pt x="870" y="1934"/>
                    </a:cubicBezTo>
                    <a:cubicBezTo>
                      <a:pt x="885" y="1937"/>
                      <a:pt x="899" y="1939"/>
                      <a:pt x="913" y="1939"/>
                    </a:cubicBezTo>
                    <a:cubicBezTo>
                      <a:pt x="1092" y="1939"/>
                      <a:pt x="1164" y="1669"/>
                      <a:pt x="999" y="1579"/>
                    </a:cubicBezTo>
                    <a:cubicBezTo>
                      <a:pt x="758" y="1402"/>
                      <a:pt x="597" y="1225"/>
                      <a:pt x="436" y="903"/>
                    </a:cubicBezTo>
                    <a:cubicBezTo>
                      <a:pt x="451" y="886"/>
                      <a:pt x="451" y="871"/>
                      <a:pt x="468" y="839"/>
                    </a:cubicBezTo>
                    <a:cubicBezTo>
                      <a:pt x="468" y="806"/>
                      <a:pt x="644" y="629"/>
                      <a:pt x="677" y="596"/>
                    </a:cubicBezTo>
                    <a:cubicBezTo>
                      <a:pt x="854" y="467"/>
                      <a:pt x="887" y="484"/>
                      <a:pt x="1128" y="403"/>
                    </a:cubicBezTo>
                    <a:cubicBezTo>
                      <a:pt x="1224" y="388"/>
                      <a:pt x="1321" y="323"/>
                      <a:pt x="1338" y="227"/>
                    </a:cubicBezTo>
                    <a:cubicBezTo>
                      <a:pt x="1345" y="55"/>
                      <a:pt x="1251" y="1"/>
                      <a:pt x="1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3"/>
              <p:cNvSpPr/>
              <p:nvPr/>
            </p:nvSpPr>
            <p:spPr>
              <a:xfrm>
                <a:off x="1730941" y="2716860"/>
                <a:ext cx="74311" cy="86787"/>
              </a:xfrm>
              <a:custGeom>
                <a:avLst/>
                <a:gdLst/>
                <a:ahLst/>
                <a:cxnLst/>
                <a:rect l="l" t="t" r="r" b="b"/>
                <a:pathLst>
                  <a:path w="1364" h="1593" extrusionOk="0">
                    <a:moveTo>
                      <a:pt x="1065" y="0"/>
                    </a:moveTo>
                    <a:cubicBezTo>
                      <a:pt x="1020" y="0"/>
                      <a:pt x="975" y="10"/>
                      <a:pt x="935" y="32"/>
                    </a:cubicBezTo>
                    <a:cubicBezTo>
                      <a:pt x="709" y="97"/>
                      <a:pt x="468" y="146"/>
                      <a:pt x="290" y="290"/>
                    </a:cubicBezTo>
                    <a:cubicBezTo>
                      <a:pt x="0" y="629"/>
                      <a:pt x="226" y="1241"/>
                      <a:pt x="484" y="1546"/>
                    </a:cubicBezTo>
                    <a:cubicBezTo>
                      <a:pt x="523" y="1579"/>
                      <a:pt x="567" y="1593"/>
                      <a:pt x="610" y="1593"/>
                    </a:cubicBezTo>
                    <a:cubicBezTo>
                      <a:pt x="758" y="1593"/>
                      <a:pt x="894" y="1423"/>
                      <a:pt x="806" y="1273"/>
                    </a:cubicBezTo>
                    <a:cubicBezTo>
                      <a:pt x="613" y="1063"/>
                      <a:pt x="565" y="693"/>
                      <a:pt x="580" y="644"/>
                    </a:cubicBezTo>
                    <a:cubicBezTo>
                      <a:pt x="580" y="629"/>
                      <a:pt x="597" y="612"/>
                      <a:pt x="597" y="612"/>
                    </a:cubicBezTo>
                    <a:cubicBezTo>
                      <a:pt x="661" y="565"/>
                      <a:pt x="870" y="500"/>
                      <a:pt x="1080" y="436"/>
                    </a:cubicBezTo>
                    <a:cubicBezTo>
                      <a:pt x="1112" y="436"/>
                      <a:pt x="1145" y="436"/>
                      <a:pt x="1177" y="419"/>
                    </a:cubicBezTo>
                    <a:cubicBezTo>
                      <a:pt x="1225" y="403"/>
                      <a:pt x="1274" y="355"/>
                      <a:pt x="1289" y="307"/>
                    </a:cubicBezTo>
                    <a:cubicBezTo>
                      <a:pt x="1364" y="120"/>
                      <a:pt x="1217"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p:cNvSpPr/>
              <p:nvPr/>
            </p:nvSpPr>
            <p:spPr>
              <a:xfrm>
                <a:off x="1881851" y="2745190"/>
                <a:ext cx="87168" cy="89729"/>
              </a:xfrm>
              <a:custGeom>
                <a:avLst/>
                <a:gdLst/>
                <a:ahLst/>
                <a:cxnLst/>
                <a:rect l="l" t="t" r="r" b="b"/>
                <a:pathLst>
                  <a:path w="1600" h="1647" extrusionOk="0">
                    <a:moveTo>
                      <a:pt x="1340" y="0"/>
                    </a:moveTo>
                    <a:cubicBezTo>
                      <a:pt x="1319" y="0"/>
                      <a:pt x="1296" y="4"/>
                      <a:pt x="1274" y="12"/>
                    </a:cubicBezTo>
                    <a:cubicBezTo>
                      <a:pt x="1016" y="92"/>
                      <a:pt x="742" y="141"/>
                      <a:pt x="501" y="270"/>
                    </a:cubicBezTo>
                    <a:cubicBezTo>
                      <a:pt x="1" y="528"/>
                      <a:pt x="97" y="1220"/>
                      <a:pt x="387" y="1606"/>
                    </a:cubicBezTo>
                    <a:cubicBezTo>
                      <a:pt x="419" y="1634"/>
                      <a:pt x="455" y="1646"/>
                      <a:pt x="490" y="1646"/>
                    </a:cubicBezTo>
                    <a:cubicBezTo>
                      <a:pt x="616" y="1646"/>
                      <a:pt x="737" y="1491"/>
                      <a:pt x="662" y="1365"/>
                    </a:cubicBezTo>
                    <a:cubicBezTo>
                      <a:pt x="420" y="833"/>
                      <a:pt x="420" y="624"/>
                      <a:pt x="999" y="496"/>
                    </a:cubicBezTo>
                    <a:cubicBezTo>
                      <a:pt x="1177" y="431"/>
                      <a:pt x="1403" y="463"/>
                      <a:pt x="1515" y="302"/>
                    </a:cubicBezTo>
                    <a:cubicBezTo>
                      <a:pt x="1599" y="175"/>
                      <a:pt x="1487" y="0"/>
                      <a:pt x="1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p:cNvSpPr/>
              <p:nvPr/>
            </p:nvSpPr>
            <p:spPr>
              <a:xfrm>
                <a:off x="1841481" y="2935160"/>
                <a:ext cx="96593" cy="107326"/>
              </a:xfrm>
              <a:custGeom>
                <a:avLst/>
                <a:gdLst/>
                <a:ahLst/>
                <a:cxnLst/>
                <a:rect l="l" t="t" r="r" b="b"/>
                <a:pathLst>
                  <a:path w="1773" h="1970" extrusionOk="0">
                    <a:moveTo>
                      <a:pt x="1547" y="0"/>
                    </a:moveTo>
                    <a:cubicBezTo>
                      <a:pt x="1491" y="0"/>
                      <a:pt x="1434" y="12"/>
                      <a:pt x="1386" y="20"/>
                    </a:cubicBezTo>
                    <a:cubicBezTo>
                      <a:pt x="1128" y="116"/>
                      <a:pt x="855" y="213"/>
                      <a:pt x="613" y="342"/>
                    </a:cubicBezTo>
                    <a:cubicBezTo>
                      <a:pt x="1" y="649"/>
                      <a:pt x="501" y="1261"/>
                      <a:pt x="774" y="1647"/>
                    </a:cubicBezTo>
                    <a:cubicBezTo>
                      <a:pt x="903" y="1744"/>
                      <a:pt x="999" y="1937"/>
                      <a:pt x="1177" y="1969"/>
                    </a:cubicBezTo>
                    <a:cubicBezTo>
                      <a:pt x="1338" y="1969"/>
                      <a:pt x="1418" y="1759"/>
                      <a:pt x="1306" y="1647"/>
                    </a:cubicBezTo>
                    <a:cubicBezTo>
                      <a:pt x="984" y="1422"/>
                      <a:pt x="662" y="777"/>
                      <a:pt x="677" y="761"/>
                    </a:cubicBezTo>
                    <a:cubicBezTo>
                      <a:pt x="694" y="632"/>
                      <a:pt x="1306" y="471"/>
                      <a:pt x="1708" y="326"/>
                    </a:cubicBezTo>
                    <a:cubicBezTo>
                      <a:pt x="1773" y="262"/>
                      <a:pt x="1773" y="133"/>
                      <a:pt x="1708" y="52"/>
                    </a:cubicBezTo>
                    <a:cubicBezTo>
                      <a:pt x="1660" y="12"/>
                      <a:pt x="1603" y="0"/>
                      <a:pt x="1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3"/>
              <p:cNvSpPr/>
              <p:nvPr/>
            </p:nvSpPr>
            <p:spPr>
              <a:xfrm>
                <a:off x="1695856" y="2636013"/>
                <a:ext cx="56223" cy="59982"/>
              </a:xfrm>
              <a:custGeom>
                <a:avLst/>
                <a:gdLst/>
                <a:ahLst/>
                <a:cxnLst/>
                <a:rect l="l" t="t" r="r" b="b"/>
                <a:pathLst>
                  <a:path w="1032" h="1101" extrusionOk="0">
                    <a:moveTo>
                      <a:pt x="800" y="1"/>
                    </a:moveTo>
                    <a:cubicBezTo>
                      <a:pt x="638" y="1"/>
                      <a:pt x="491" y="92"/>
                      <a:pt x="371" y="196"/>
                    </a:cubicBezTo>
                    <a:cubicBezTo>
                      <a:pt x="178" y="373"/>
                      <a:pt x="0" y="647"/>
                      <a:pt x="65" y="904"/>
                    </a:cubicBezTo>
                    <a:cubicBezTo>
                      <a:pt x="80" y="1039"/>
                      <a:pt x="178" y="1101"/>
                      <a:pt x="273" y="1101"/>
                    </a:cubicBezTo>
                    <a:cubicBezTo>
                      <a:pt x="382" y="1101"/>
                      <a:pt x="486" y="1019"/>
                      <a:pt x="451" y="872"/>
                    </a:cubicBezTo>
                    <a:cubicBezTo>
                      <a:pt x="404" y="743"/>
                      <a:pt x="500" y="518"/>
                      <a:pt x="741" y="406"/>
                    </a:cubicBezTo>
                    <a:cubicBezTo>
                      <a:pt x="790" y="373"/>
                      <a:pt x="855" y="373"/>
                      <a:pt x="902" y="341"/>
                    </a:cubicBezTo>
                    <a:cubicBezTo>
                      <a:pt x="1031" y="245"/>
                      <a:pt x="983" y="35"/>
                      <a:pt x="838" y="2"/>
                    </a:cubicBezTo>
                    <a:cubicBezTo>
                      <a:pt x="825" y="1"/>
                      <a:pt x="813" y="1"/>
                      <a:pt x="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3"/>
              <p:cNvSpPr/>
              <p:nvPr/>
            </p:nvSpPr>
            <p:spPr>
              <a:xfrm>
                <a:off x="1750445" y="3024779"/>
                <a:ext cx="48487" cy="70497"/>
              </a:xfrm>
              <a:custGeom>
                <a:avLst/>
                <a:gdLst/>
                <a:ahLst/>
                <a:cxnLst/>
                <a:rect l="l" t="t" r="r" b="b"/>
                <a:pathLst>
                  <a:path w="890" h="1294" extrusionOk="0">
                    <a:moveTo>
                      <a:pt x="322" y="1"/>
                    </a:moveTo>
                    <a:cubicBezTo>
                      <a:pt x="13" y="1"/>
                      <a:pt x="0" y="492"/>
                      <a:pt x="110" y="711"/>
                    </a:cubicBezTo>
                    <a:cubicBezTo>
                      <a:pt x="207" y="936"/>
                      <a:pt x="351" y="1209"/>
                      <a:pt x="609" y="1291"/>
                    </a:cubicBezTo>
                    <a:cubicBezTo>
                      <a:pt x="619" y="1292"/>
                      <a:pt x="629" y="1293"/>
                      <a:pt x="638" y="1293"/>
                    </a:cubicBezTo>
                    <a:cubicBezTo>
                      <a:pt x="811" y="1293"/>
                      <a:pt x="890" y="1028"/>
                      <a:pt x="722" y="936"/>
                    </a:cubicBezTo>
                    <a:cubicBezTo>
                      <a:pt x="577" y="855"/>
                      <a:pt x="416" y="582"/>
                      <a:pt x="432" y="372"/>
                    </a:cubicBezTo>
                    <a:cubicBezTo>
                      <a:pt x="432" y="356"/>
                      <a:pt x="432" y="340"/>
                      <a:pt x="448" y="324"/>
                    </a:cubicBezTo>
                    <a:lnTo>
                      <a:pt x="448" y="307"/>
                    </a:lnTo>
                    <a:cubicBezTo>
                      <a:pt x="529" y="211"/>
                      <a:pt x="480" y="34"/>
                      <a:pt x="351" y="2"/>
                    </a:cubicBezTo>
                    <a:cubicBezTo>
                      <a:pt x="341" y="1"/>
                      <a:pt x="331"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a:off x="2020502" y="2952212"/>
                <a:ext cx="80521" cy="84226"/>
              </a:xfrm>
              <a:custGeom>
                <a:avLst/>
                <a:gdLst/>
                <a:ahLst/>
                <a:cxnLst/>
                <a:rect l="l" t="t" r="r" b="b"/>
                <a:pathLst>
                  <a:path w="1478" h="1546" extrusionOk="0">
                    <a:moveTo>
                      <a:pt x="984" y="0"/>
                    </a:moveTo>
                    <a:cubicBezTo>
                      <a:pt x="681" y="0"/>
                      <a:pt x="303" y="113"/>
                      <a:pt x="194" y="239"/>
                    </a:cubicBezTo>
                    <a:cubicBezTo>
                      <a:pt x="1" y="415"/>
                      <a:pt x="82" y="690"/>
                      <a:pt x="243" y="866"/>
                    </a:cubicBezTo>
                    <a:cubicBezTo>
                      <a:pt x="323" y="980"/>
                      <a:pt x="597" y="1366"/>
                      <a:pt x="870" y="1511"/>
                    </a:cubicBezTo>
                    <a:cubicBezTo>
                      <a:pt x="908" y="1535"/>
                      <a:pt x="945" y="1545"/>
                      <a:pt x="979" y="1545"/>
                    </a:cubicBezTo>
                    <a:cubicBezTo>
                      <a:pt x="1153" y="1545"/>
                      <a:pt x="1269" y="1281"/>
                      <a:pt x="1080" y="1173"/>
                    </a:cubicBezTo>
                    <a:cubicBezTo>
                      <a:pt x="823" y="995"/>
                      <a:pt x="629" y="722"/>
                      <a:pt x="501" y="529"/>
                    </a:cubicBezTo>
                    <a:cubicBezTo>
                      <a:pt x="516" y="512"/>
                      <a:pt x="533" y="512"/>
                      <a:pt x="533" y="497"/>
                    </a:cubicBezTo>
                    <a:cubicBezTo>
                      <a:pt x="533" y="497"/>
                      <a:pt x="548" y="497"/>
                      <a:pt x="580" y="480"/>
                    </a:cubicBezTo>
                    <a:cubicBezTo>
                      <a:pt x="719" y="437"/>
                      <a:pt x="745" y="430"/>
                      <a:pt x="801" y="430"/>
                    </a:cubicBezTo>
                    <a:cubicBezTo>
                      <a:pt x="831" y="430"/>
                      <a:pt x="869" y="432"/>
                      <a:pt x="935" y="432"/>
                    </a:cubicBezTo>
                    <a:cubicBezTo>
                      <a:pt x="952" y="429"/>
                      <a:pt x="968" y="427"/>
                      <a:pt x="984" y="427"/>
                    </a:cubicBezTo>
                    <a:cubicBezTo>
                      <a:pt x="1054" y="427"/>
                      <a:pt x="1107" y="457"/>
                      <a:pt x="1170" y="457"/>
                    </a:cubicBezTo>
                    <a:cubicBezTo>
                      <a:pt x="1220" y="457"/>
                      <a:pt x="1277" y="438"/>
                      <a:pt x="1353" y="368"/>
                    </a:cubicBezTo>
                    <a:cubicBezTo>
                      <a:pt x="1477" y="97"/>
                      <a:pt x="1263" y="0"/>
                      <a:pt x="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a:off x="2014400" y="2809857"/>
                <a:ext cx="113100" cy="78070"/>
              </a:xfrm>
              <a:custGeom>
                <a:avLst/>
                <a:gdLst/>
                <a:ahLst/>
                <a:cxnLst/>
                <a:rect l="l" t="t" r="r" b="b"/>
                <a:pathLst>
                  <a:path w="2076" h="1433" extrusionOk="0">
                    <a:moveTo>
                      <a:pt x="746" y="1"/>
                    </a:moveTo>
                    <a:cubicBezTo>
                      <a:pt x="677" y="1"/>
                      <a:pt x="620" y="6"/>
                      <a:pt x="580" y="17"/>
                    </a:cubicBezTo>
                    <a:cubicBezTo>
                      <a:pt x="0" y="114"/>
                      <a:pt x="194" y="967"/>
                      <a:pt x="355" y="1353"/>
                    </a:cubicBezTo>
                    <a:cubicBezTo>
                      <a:pt x="395" y="1409"/>
                      <a:pt x="452" y="1433"/>
                      <a:pt x="510" y="1433"/>
                    </a:cubicBezTo>
                    <a:cubicBezTo>
                      <a:pt x="638" y="1433"/>
                      <a:pt x="769" y="1315"/>
                      <a:pt x="725" y="1160"/>
                    </a:cubicBezTo>
                    <a:cubicBezTo>
                      <a:pt x="613" y="855"/>
                      <a:pt x="613" y="500"/>
                      <a:pt x="628" y="436"/>
                    </a:cubicBezTo>
                    <a:lnTo>
                      <a:pt x="677" y="436"/>
                    </a:lnTo>
                    <a:cubicBezTo>
                      <a:pt x="709" y="419"/>
                      <a:pt x="821" y="419"/>
                      <a:pt x="838" y="419"/>
                    </a:cubicBezTo>
                    <a:cubicBezTo>
                      <a:pt x="918" y="436"/>
                      <a:pt x="886" y="419"/>
                      <a:pt x="1031" y="451"/>
                    </a:cubicBezTo>
                    <a:cubicBezTo>
                      <a:pt x="1286" y="481"/>
                      <a:pt x="1331" y="582"/>
                      <a:pt x="1506" y="582"/>
                    </a:cubicBezTo>
                    <a:cubicBezTo>
                      <a:pt x="1519" y="582"/>
                      <a:pt x="1532" y="581"/>
                      <a:pt x="1547" y="580"/>
                    </a:cubicBezTo>
                    <a:cubicBezTo>
                      <a:pt x="2076" y="218"/>
                      <a:pt x="1185"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3"/>
              <p:cNvSpPr/>
              <p:nvPr/>
            </p:nvSpPr>
            <p:spPr>
              <a:xfrm>
                <a:off x="2037227" y="2649088"/>
                <a:ext cx="70443" cy="67501"/>
              </a:xfrm>
              <a:custGeom>
                <a:avLst/>
                <a:gdLst/>
                <a:ahLst/>
                <a:cxnLst/>
                <a:rect l="l" t="t" r="r" b="b"/>
                <a:pathLst>
                  <a:path w="1293" h="1239" extrusionOk="0">
                    <a:moveTo>
                      <a:pt x="676" y="0"/>
                    </a:moveTo>
                    <a:cubicBezTo>
                      <a:pt x="547" y="0"/>
                      <a:pt x="421" y="31"/>
                      <a:pt x="322" y="101"/>
                    </a:cubicBezTo>
                    <a:cubicBezTo>
                      <a:pt x="97" y="310"/>
                      <a:pt x="0" y="681"/>
                      <a:pt x="16" y="986"/>
                    </a:cubicBezTo>
                    <a:lnTo>
                      <a:pt x="16" y="1035"/>
                    </a:lnTo>
                    <a:cubicBezTo>
                      <a:pt x="16" y="1100"/>
                      <a:pt x="48" y="1148"/>
                      <a:pt x="80" y="1180"/>
                    </a:cubicBezTo>
                    <a:cubicBezTo>
                      <a:pt x="116" y="1221"/>
                      <a:pt x="165" y="1239"/>
                      <a:pt x="215" y="1239"/>
                    </a:cubicBezTo>
                    <a:cubicBezTo>
                      <a:pt x="321" y="1239"/>
                      <a:pt x="430" y="1156"/>
                      <a:pt x="419" y="1035"/>
                    </a:cubicBezTo>
                    <a:cubicBezTo>
                      <a:pt x="370" y="890"/>
                      <a:pt x="516" y="471"/>
                      <a:pt x="531" y="456"/>
                    </a:cubicBezTo>
                    <a:cubicBezTo>
                      <a:pt x="569" y="418"/>
                      <a:pt x="596" y="402"/>
                      <a:pt x="653" y="402"/>
                    </a:cubicBezTo>
                    <a:cubicBezTo>
                      <a:pt x="694" y="402"/>
                      <a:pt x="751" y="410"/>
                      <a:pt x="838" y="423"/>
                    </a:cubicBezTo>
                    <a:cubicBezTo>
                      <a:pt x="889" y="457"/>
                      <a:pt x="944" y="471"/>
                      <a:pt x="994" y="471"/>
                    </a:cubicBezTo>
                    <a:cubicBezTo>
                      <a:pt x="1164" y="471"/>
                      <a:pt x="1292" y="307"/>
                      <a:pt x="1143" y="133"/>
                    </a:cubicBezTo>
                    <a:cubicBezTo>
                      <a:pt x="1016" y="51"/>
                      <a:pt x="843"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a:off x="2178440" y="2711467"/>
                <a:ext cx="88911" cy="53227"/>
              </a:xfrm>
              <a:custGeom>
                <a:avLst/>
                <a:gdLst/>
                <a:ahLst/>
                <a:cxnLst/>
                <a:rect l="l" t="t" r="r" b="b"/>
                <a:pathLst>
                  <a:path w="1632" h="977" extrusionOk="0">
                    <a:moveTo>
                      <a:pt x="769" y="0"/>
                    </a:moveTo>
                    <a:cubicBezTo>
                      <a:pt x="549" y="0"/>
                      <a:pt x="325" y="159"/>
                      <a:pt x="97" y="518"/>
                    </a:cubicBezTo>
                    <a:cubicBezTo>
                      <a:pt x="50" y="664"/>
                      <a:pt x="1" y="631"/>
                      <a:pt x="17" y="825"/>
                    </a:cubicBezTo>
                    <a:cubicBezTo>
                      <a:pt x="35" y="923"/>
                      <a:pt x="124" y="977"/>
                      <a:pt x="212" y="977"/>
                    </a:cubicBezTo>
                    <a:cubicBezTo>
                      <a:pt x="282" y="977"/>
                      <a:pt x="352" y="943"/>
                      <a:pt x="387" y="872"/>
                    </a:cubicBezTo>
                    <a:cubicBezTo>
                      <a:pt x="468" y="679"/>
                      <a:pt x="662" y="470"/>
                      <a:pt x="774" y="421"/>
                    </a:cubicBezTo>
                    <a:lnTo>
                      <a:pt x="806" y="421"/>
                    </a:lnTo>
                    <a:cubicBezTo>
                      <a:pt x="837" y="442"/>
                      <a:pt x="868" y="470"/>
                      <a:pt x="869" y="470"/>
                    </a:cubicBezTo>
                    <a:cubicBezTo>
                      <a:pt x="870" y="470"/>
                      <a:pt x="861" y="461"/>
                      <a:pt x="838" y="438"/>
                    </a:cubicBezTo>
                    <a:lnTo>
                      <a:pt x="838" y="438"/>
                    </a:lnTo>
                    <a:cubicBezTo>
                      <a:pt x="887" y="470"/>
                      <a:pt x="1064" y="664"/>
                      <a:pt x="1096" y="711"/>
                    </a:cubicBezTo>
                    <a:cubicBezTo>
                      <a:pt x="1160" y="792"/>
                      <a:pt x="1193" y="904"/>
                      <a:pt x="1306" y="921"/>
                    </a:cubicBezTo>
                    <a:cubicBezTo>
                      <a:pt x="1328" y="929"/>
                      <a:pt x="1350" y="933"/>
                      <a:pt x="1372" y="933"/>
                    </a:cubicBezTo>
                    <a:cubicBezTo>
                      <a:pt x="1519" y="933"/>
                      <a:pt x="1631" y="755"/>
                      <a:pt x="1547" y="615"/>
                    </a:cubicBezTo>
                    <a:cubicBezTo>
                      <a:pt x="1293" y="228"/>
                      <a:pt x="1033" y="0"/>
                      <a:pt x="7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p:cNvSpPr/>
              <p:nvPr/>
            </p:nvSpPr>
            <p:spPr>
              <a:xfrm>
                <a:off x="2302926" y="2628113"/>
                <a:ext cx="100189" cy="54752"/>
              </a:xfrm>
              <a:custGeom>
                <a:avLst/>
                <a:gdLst/>
                <a:ahLst/>
                <a:cxnLst/>
                <a:rect l="l" t="t" r="r" b="b"/>
                <a:pathLst>
                  <a:path w="1839" h="1005" extrusionOk="0">
                    <a:moveTo>
                      <a:pt x="957" y="1"/>
                    </a:moveTo>
                    <a:cubicBezTo>
                      <a:pt x="579" y="1"/>
                      <a:pt x="252" y="278"/>
                      <a:pt x="99" y="598"/>
                    </a:cubicBezTo>
                    <a:cubicBezTo>
                      <a:pt x="0" y="765"/>
                      <a:pt x="144" y="915"/>
                      <a:pt x="285" y="915"/>
                    </a:cubicBezTo>
                    <a:cubicBezTo>
                      <a:pt x="349" y="915"/>
                      <a:pt x="413" y="884"/>
                      <a:pt x="454" y="808"/>
                    </a:cubicBezTo>
                    <a:cubicBezTo>
                      <a:pt x="615" y="551"/>
                      <a:pt x="728" y="437"/>
                      <a:pt x="937" y="422"/>
                    </a:cubicBezTo>
                    <a:cubicBezTo>
                      <a:pt x="969" y="486"/>
                      <a:pt x="1001" y="551"/>
                      <a:pt x="1050" y="615"/>
                    </a:cubicBezTo>
                    <a:cubicBezTo>
                      <a:pt x="1157" y="737"/>
                      <a:pt x="1206" y="1004"/>
                      <a:pt x="1389" y="1004"/>
                    </a:cubicBezTo>
                    <a:cubicBezTo>
                      <a:pt x="1399" y="1004"/>
                      <a:pt x="1409" y="1003"/>
                      <a:pt x="1420" y="1002"/>
                    </a:cubicBezTo>
                    <a:cubicBezTo>
                      <a:pt x="1839" y="888"/>
                      <a:pt x="1420" y="470"/>
                      <a:pt x="1308" y="244"/>
                    </a:cubicBezTo>
                    <a:cubicBezTo>
                      <a:pt x="1259" y="115"/>
                      <a:pt x="1162" y="3"/>
                      <a:pt x="1018" y="3"/>
                    </a:cubicBezTo>
                    <a:cubicBezTo>
                      <a:pt x="998" y="1"/>
                      <a:pt x="977"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3"/>
              <p:cNvSpPr/>
              <p:nvPr/>
            </p:nvSpPr>
            <p:spPr>
              <a:xfrm>
                <a:off x="2372933" y="2474154"/>
                <a:ext cx="99535" cy="63851"/>
              </a:xfrm>
              <a:custGeom>
                <a:avLst/>
                <a:gdLst/>
                <a:ahLst/>
                <a:cxnLst/>
                <a:rect l="l" t="t" r="r" b="b"/>
                <a:pathLst>
                  <a:path w="1827" h="1172" extrusionOk="0">
                    <a:moveTo>
                      <a:pt x="1283" y="0"/>
                    </a:moveTo>
                    <a:cubicBezTo>
                      <a:pt x="1183" y="0"/>
                      <a:pt x="1080" y="34"/>
                      <a:pt x="989" y="74"/>
                    </a:cubicBezTo>
                    <a:cubicBezTo>
                      <a:pt x="667" y="235"/>
                      <a:pt x="281" y="396"/>
                      <a:pt x="71" y="686"/>
                    </a:cubicBezTo>
                    <a:cubicBezTo>
                      <a:pt x="0" y="839"/>
                      <a:pt x="127" y="974"/>
                      <a:pt x="256" y="974"/>
                    </a:cubicBezTo>
                    <a:cubicBezTo>
                      <a:pt x="305" y="974"/>
                      <a:pt x="354" y="956"/>
                      <a:pt x="393" y="912"/>
                    </a:cubicBezTo>
                    <a:cubicBezTo>
                      <a:pt x="571" y="735"/>
                      <a:pt x="1022" y="478"/>
                      <a:pt x="1263" y="413"/>
                    </a:cubicBezTo>
                    <a:cubicBezTo>
                      <a:pt x="1279" y="429"/>
                      <a:pt x="1279" y="429"/>
                      <a:pt x="1279" y="445"/>
                    </a:cubicBezTo>
                    <a:cubicBezTo>
                      <a:pt x="1344" y="671"/>
                      <a:pt x="1327" y="686"/>
                      <a:pt x="1359" y="976"/>
                    </a:cubicBezTo>
                    <a:cubicBezTo>
                      <a:pt x="1359" y="1066"/>
                      <a:pt x="1443" y="1171"/>
                      <a:pt x="1547" y="1171"/>
                    </a:cubicBezTo>
                    <a:cubicBezTo>
                      <a:pt x="1554" y="1171"/>
                      <a:pt x="1562" y="1171"/>
                      <a:pt x="1569" y="1169"/>
                    </a:cubicBezTo>
                    <a:cubicBezTo>
                      <a:pt x="1827" y="1169"/>
                      <a:pt x="1778" y="880"/>
                      <a:pt x="1746" y="703"/>
                    </a:cubicBezTo>
                    <a:cubicBezTo>
                      <a:pt x="1714" y="461"/>
                      <a:pt x="1681" y="171"/>
                      <a:pt x="1456" y="42"/>
                    </a:cubicBezTo>
                    <a:cubicBezTo>
                      <a:pt x="1402" y="12"/>
                      <a:pt x="1343" y="0"/>
                      <a:pt x="1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3"/>
              <p:cNvSpPr/>
              <p:nvPr/>
            </p:nvSpPr>
            <p:spPr>
              <a:xfrm>
                <a:off x="2444356" y="2348251"/>
                <a:ext cx="108851" cy="84498"/>
              </a:xfrm>
              <a:custGeom>
                <a:avLst/>
                <a:gdLst/>
                <a:ahLst/>
                <a:cxnLst/>
                <a:rect l="l" t="t" r="r" b="b"/>
                <a:pathLst>
                  <a:path w="1998" h="1551" extrusionOk="0">
                    <a:moveTo>
                      <a:pt x="1297" y="1"/>
                    </a:moveTo>
                    <a:cubicBezTo>
                      <a:pt x="904" y="1"/>
                      <a:pt x="429" y="228"/>
                      <a:pt x="194" y="420"/>
                    </a:cubicBezTo>
                    <a:cubicBezTo>
                      <a:pt x="113" y="485"/>
                      <a:pt x="1" y="549"/>
                      <a:pt x="16" y="678"/>
                    </a:cubicBezTo>
                    <a:cubicBezTo>
                      <a:pt x="5" y="799"/>
                      <a:pt x="114" y="890"/>
                      <a:pt x="225" y="890"/>
                    </a:cubicBezTo>
                    <a:cubicBezTo>
                      <a:pt x="277" y="890"/>
                      <a:pt x="329" y="870"/>
                      <a:pt x="370" y="824"/>
                    </a:cubicBezTo>
                    <a:cubicBezTo>
                      <a:pt x="548" y="614"/>
                      <a:pt x="1015" y="469"/>
                      <a:pt x="1160" y="453"/>
                    </a:cubicBezTo>
                    <a:cubicBezTo>
                      <a:pt x="1208" y="437"/>
                      <a:pt x="1369" y="437"/>
                      <a:pt x="1401" y="437"/>
                    </a:cubicBezTo>
                    <a:lnTo>
                      <a:pt x="1418" y="437"/>
                    </a:lnTo>
                    <a:cubicBezTo>
                      <a:pt x="1418" y="453"/>
                      <a:pt x="1418" y="453"/>
                      <a:pt x="1433" y="453"/>
                    </a:cubicBezTo>
                    <a:cubicBezTo>
                      <a:pt x="1434" y="452"/>
                      <a:pt x="1434" y="452"/>
                      <a:pt x="1434" y="452"/>
                    </a:cubicBezTo>
                    <a:cubicBezTo>
                      <a:pt x="1454" y="452"/>
                      <a:pt x="1593" y="1019"/>
                      <a:pt x="1515" y="1146"/>
                    </a:cubicBezTo>
                    <a:cubicBezTo>
                      <a:pt x="1515" y="1210"/>
                      <a:pt x="1386" y="1290"/>
                      <a:pt x="1498" y="1468"/>
                    </a:cubicBezTo>
                    <a:cubicBezTo>
                      <a:pt x="1552" y="1526"/>
                      <a:pt x="1608" y="1551"/>
                      <a:pt x="1662" y="1551"/>
                    </a:cubicBezTo>
                    <a:cubicBezTo>
                      <a:pt x="1802" y="1551"/>
                      <a:pt x="1926" y="1388"/>
                      <a:pt x="1949" y="1226"/>
                    </a:cubicBezTo>
                    <a:cubicBezTo>
                      <a:pt x="1998" y="888"/>
                      <a:pt x="1949" y="517"/>
                      <a:pt x="1788" y="212"/>
                    </a:cubicBezTo>
                    <a:cubicBezTo>
                      <a:pt x="1674" y="60"/>
                      <a:pt x="1496" y="1"/>
                      <a:pt x="1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3"/>
              <p:cNvSpPr/>
              <p:nvPr/>
            </p:nvSpPr>
            <p:spPr>
              <a:xfrm>
                <a:off x="2561161" y="2255908"/>
                <a:ext cx="106835" cy="85425"/>
              </a:xfrm>
              <a:custGeom>
                <a:avLst/>
                <a:gdLst/>
                <a:ahLst/>
                <a:cxnLst/>
                <a:rect l="l" t="t" r="r" b="b"/>
                <a:pathLst>
                  <a:path w="1961" h="1568" extrusionOk="0">
                    <a:moveTo>
                      <a:pt x="912" y="1"/>
                    </a:moveTo>
                    <a:cubicBezTo>
                      <a:pt x="663" y="1"/>
                      <a:pt x="412" y="34"/>
                      <a:pt x="191" y="150"/>
                    </a:cubicBezTo>
                    <a:cubicBezTo>
                      <a:pt x="0" y="284"/>
                      <a:pt x="132" y="577"/>
                      <a:pt x="328" y="577"/>
                    </a:cubicBezTo>
                    <a:cubicBezTo>
                      <a:pt x="346" y="577"/>
                      <a:pt x="365" y="575"/>
                      <a:pt x="385" y="569"/>
                    </a:cubicBezTo>
                    <a:cubicBezTo>
                      <a:pt x="583" y="494"/>
                      <a:pt x="781" y="462"/>
                      <a:pt x="966" y="462"/>
                    </a:cubicBezTo>
                    <a:cubicBezTo>
                      <a:pt x="1097" y="462"/>
                      <a:pt x="1222" y="478"/>
                      <a:pt x="1336" y="505"/>
                    </a:cubicBezTo>
                    <a:cubicBezTo>
                      <a:pt x="1400" y="554"/>
                      <a:pt x="1448" y="521"/>
                      <a:pt x="1448" y="827"/>
                    </a:cubicBezTo>
                    <a:cubicBezTo>
                      <a:pt x="1432" y="1037"/>
                      <a:pt x="1432" y="1020"/>
                      <a:pt x="1368" y="1278"/>
                    </a:cubicBezTo>
                    <a:cubicBezTo>
                      <a:pt x="1351" y="1359"/>
                      <a:pt x="1368" y="1456"/>
                      <a:pt x="1448" y="1520"/>
                    </a:cubicBezTo>
                    <a:cubicBezTo>
                      <a:pt x="1497" y="1552"/>
                      <a:pt x="1542" y="1567"/>
                      <a:pt x="1583" y="1567"/>
                    </a:cubicBezTo>
                    <a:cubicBezTo>
                      <a:pt x="1926" y="1567"/>
                      <a:pt x="1961" y="531"/>
                      <a:pt x="1802" y="344"/>
                    </a:cubicBezTo>
                    <a:cubicBezTo>
                      <a:pt x="1658" y="103"/>
                      <a:pt x="1368" y="22"/>
                      <a:pt x="1093" y="6"/>
                    </a:cubicBezTo>
                    <a:cubicBezTo>
                      <a:pt x="1033" y="3"/>
                      <a:pt x="973" y="1"/>
                      <a:pt x="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3"/>
              <p:cNvSpPr/>
              <p:nvPr/>
            </p:nvSpPr>
            <p:spPr>
              <a:xfrm>
                <a:off x="2748954" y="2283802"/>
                <a:ext cx="106454" cy="75455"/>
              </a:xfrm>
              <a:custGeom>
                <a:avLst/>
                <a:gdLst/>
                <a:ahLst/>
                <a:cxnLst/>
                <a:rect l="l" t="t" r="r" b="b"/>
                <a:pathLst>
                  <a:path w="1954" h="1385" extrusionOk="0">
                    <a:moveTo>
                      <a:pt x="639" y="0"/>
                    </a:moveTo>
                    <a:cubicBezTo>
                      <a:pt x="540" y="0"/>
                      <a:pt x="444" y="9"/>
                      <a:pt x="352" y="25"/>
                    </a:cubicBezTo>
                    <a:cubicBezTo>
                      <a:pt x="30" y="25"/>
                      <a:pt x="0" y="464"/>
                      <a:pt x="305" y="464"/>
                    </a:cubicBezTo>
                    <a:cubicBezTo>
                      <a:pt x="320" y="464"/>
                      <a:pt x="335" y="463"/>
                      <a:pt x="352" y="460"/>
                    </a:cubicBezTo>
                    <a:cubicBezTo>
                      <a:pt x="436" y="434"/>
                      <a:pt x="528" y="422"/>
                      <a:pt x="622" y="422"/>
                    </a:cubicBezTo>
                    <a:cubicBezTo>
                      <a:pt x="983" y="422"/>
                      <a:pt x="1367" y="590"/>
                      <a:pt x="1367" y="718"/>
                    </a:cubicBezTo>
                    <a:cubicBezTo>
                      <a:pt x="1432" y="895"/>
                      <a:pt x="1415" y="1008"/>
                      <a:pt x="1400" y="1072"/>
                    </a:cubicBezTo>
                    <a:cubicBezTo>
                      <a:pt x="1383" y="1169"/>
                      <a:pt x="1383" y="1281"/>
                      <a:pt x="1480" y="1346"/>
                    </a:cubicBezTo>
                    <a:cubicBezTo>
                      <a:pt x="1535" y="1373"/>
                      <a:pt x="1583" y="1385"/>
                      <a:pt x="1625" y="1385"/>
                    </a:cubicBezTo>
                    <a:cubicBezTo>
                      <a:pt x="1953" y="1385"/>
                      <a:pt x="1846" y="612"/>
                      <a:pt x="1690" y="411"/>
                    </a:cubicBezTo>
                    <a:cubicBezTo>
                      <a:pt x="1445" y="129"/>
                      <a:pt x="1027" y="0"/>
                      <a:pt x="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3"/>
              <p:cNvSpPr/>
              <p:nvPr/>
            </p:nvSpPr>
            <p:spPr>
              <a:xfrm>
                <a:off x="2684449" y="2440322"/>
                <a:ext cx="89783" cy="88911"/>
              </a:xfrm>
              <a:custGeom>
                <a:avLst/>
                <a:gdLst/>
                <a:ahLst/>
                <a:cxnLst/>
                <a:rect l="l" t="t" r="r" b="b"/>
                <a:pathLst>
                  <a:path w="1648" h="1632" extrusionOk="0">
                    <a:moveTo>
                      <a:pt x="614" y="0"/>
                    </a:moveTo>
                    <a:cubicBezTo>
                      <a:pt x="545" y="0"/>
                      <a:pt x="471" y="6"/>
                      <a:pt x="393" y="19"/>
                    </a:cubicBezTo>
                    <a:cubicBezTo>
                      <a:pt x="264" y="51"/>
                      <a:pt x="87" y="100"/>
                      <a:pt x="39" y="244"/>
                    </a:cubicBezTo>
                    <a:cubicBezTo>
                      <a:pt x="0" y="372"/>
                      <a:pt x="113" y="499"/>
                      <a:pt x="234" y="499"/>
                    </a:cubicBezTo>
                    <a:cubicBezTo>
                      <a:pt x="266" y="499"/>
                      <a:pt x="298" y="490"/>
                      <a:pt x="329" y="470"/>
                    </a:cubicBezTo>
                    <a:cubicBezTo>
                      <a:pt x="387" y="426"/>
                      <a:pt x="481" y="409"/>
                      <a:pt x="577" y="409"/>
                    </a:cubicBezTo>
                    <a:cubicBezTo>
                      <a:pt x="694" y="409"/>
                      <a:pt x="814" y="434"/>
                      <a:pt x="876" y="470"/>
                    </a:cubicBezTo>
                    <a:cubicBezTo>
                      <a:pt x="1037" y="566"/>
                      <a:pt x="1037" y="824"/>
                      <a:pt x="1005" y="970"/>
                    </a:cubicBezTo>
                    <a:cubicBezTo>
                      <a:pt x="973" y="1211"/>
                      <a:pt x="924" y="1163"/>
                      <a:pt x="844" y="1388"/>
                    </a:cubicBezTo>
                    <a:cubicBezTo>
                      <a:pt x="823" y="1534"/>
                      <a:pt x="950" y="1632"/>
                      <a:pt x="1072" y="1632"/>
                    </a:cubicBezTo>
                    <a:cubicBezTo>
                      <a:pt x="1140" y="1632"/>
                      <a:pt x="1206" y="1602"/>
                      <a:pt x="1246" y="1533"/>
                    </a:cubicBezTo>
                    <a:cubicBezTo>
                      <a:pt x="1648" y="836"/>
                      <a:pt x="1433"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3"/>
              <p:cNvSpPr/>
              <p:nvPr/>
            </p:nvSpPr>
            <p:spPr>
              <a:xfrm>
                <a:off x="2840589" y="2455140"/>
                <a:ext cx="80249" cy="64777"/>
              </a:xfrm>
              <a:custGeom>
                <a:avLst/>
                <a:gdLst/>
                <a:ahLst/>
                <a:cxnLst/>
                <a:rect l="l" t="t" r="r" b="b"/>
                <a:pathLst>
                  <a:path w="1473" h="1189" extrusionOk="0">
                    <a:moveTo>
                      <a:pt x="657" y="1"/>
                    </a:moveTo>
                    <a:cubicBezTo>
                      <a:pt x="538" y="1"/>
                      <a:pt x="420" y="19"/>
                      <a:pt x="313" y="53"/>
                    </a:cubicBezTo>
                    <a:cubicBezTo>
                      <a:pt x="216" y="101"/>
                      <a:pt x="72" y="150"/>
                      <a:pt x="40" y="262"/>
                    </a:cubicBezTo>
                    <a:cubicBezTo>
                      <a:pt x="0" y="392"/>
                      <a:pt x="117" y="511"/>
                      <a:pt x="232" y="511"/>
                    </a:cubicBezTo>
                    <a:cubicBezTo>
                      <a:pt x="260" y="511"/>
                      <a:pt x="288" y="504"/>
                      <a:pt x="313" y="488"/>
                    </a:cubicBezTo>
                    <a:cubicBezTo>
                      <a:pt x="478" y="400"/>
                      <a:pt x="474" y="390"/>
                      <a:pt x="596" y="390"/>
                    </a:cubicBezTo>
                    <a:cubicBezTo>
                      <a:pt x="629" y="390"/>
                      <a:pt x="673" y="391"/>
                      <a:pt x="732" y="391"/>
                    </a:cubicBezTo>
                    <a:cubicBezTo>
                      <a:pt x="748" y="391"/>
                      <a:pt x="845" y="408"/>
                      <a:pt x="877" y="423"/>
                    </a:cubicBezTo>
                    <a:cubicBezTo>
                      <a:pt x="942" y="455"/>
                      <a:pt x="989" y="504"/>
                      <a:pt x="1006" y="520"/>
                    </a:cubicBezTo>
                    <a:cubicBezTo>
                      <a:pt x="1006" y="537"/>
                      <a:pt x="1022" y="552"/>
                      <a:pt x="1022" y="552"/>
                    </a:cubicBezTo>
                    <a:cubicBezTo>
                      <a:pt x="1022" y="569"/>
                      <a:pt x="1022" y="569"/>
                      <a:pt x="1038" y="569"/>
                    </a:cubicBezTo>
                    <a:cubicBezTo>
                      <a:pt x="1054" y="730"/>
                      <a:pt x="989" y="906"/>
                      <a:pt x="1038" y="1068"/>
                    </a:cubicBezTo>
                    <a:cubicBezTo>
                      <a:pt x="1058" y="1146"/>
                      <a:pt x="1136" y="1188"/>
                      <a:pt x="1217" y="1188"/>
                    </a:cubicBezTo>
                    <a:cubicBezTo>
                      <a:pt x="1269" y="1188"/>
                      <a:pt x="1322" y="1170"/>
                      <a:pt x="1361" y="1132"/>
                    </a:cubicBezTo>
                    <a:cubicBezTo>
                      <a:pt x="1473" y="939"/>
                      <a:pt x="1425" y="681"/>
                      <a:pt x="1408" y="472"/>
                    </a:cubicBezTo>
                    <a:cubicBezTo>
                      <a:pt x="1314" y="141"/>
                      <a:pt x="985" y="1"/>
                      <a:pt x="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3"/>
              <p:cNvSpPr/>
              <p:nvPr/>
            </p:nvSpPr>
            <p:spPr>
              <a:xfrm>
                <a:off x="2758706" y="2605994"/>
                <a:ext cx="87604" cy="67228"/>
              </a:xfrm>
              <a:custGeom>
                <a:avLst/>
                <a:gdLst/>
                <a:ahLst/>
                <a:cxnLst/>
                <a:rect l="l" t="t" r="r" b="b"/>
                <a:pathLst>
                  <a:path w="1608" h="1234" extrusionOk="0">
                    <a:moveTo>
                      <a:pt x="990" y="1"/>
                    </a:moveTo>
                    <a:cubicBezTo>
                      <a:pt x="953" y="1"/>
                      <a:pt x="917" y="3"/>
                      <a:pt x="882" y="6"/>
                    </a:cubicBezTo>
                    <a:cubicBezTo>
                      <a:pt x="641" y="6"/>
                      <a:pt x="399" y="55"/>
                      <a:pt x="205" y="184"/>
                    </a:cubicBezTo>
                    <a:cubicBezTo>
                      <a:pt x="0" y="293"/>
                      <a:pt x="133" y="566"/>
                      <a:pt x="316" y="566"/>
                    </a:cubicBezTo>
                    <a:cubicBezTo>
                      <a:pt x="348" y="566"/>
                      <a:pt x="382" y="557"/>
                      <a:pt x="415" y="538"/>
                    </a:cubicBezTo>
                    <a:cubicBezTo>
                      <a:pt x="555" y="452"/>
                      <a:pt x="723" y="416"/>
                      <a:pt x="886" y="416"/>
                    </a:cubicBezTo>
                    <a:cubicBezTo>
                      <a:pt x="968" y="416"/>
                      <a:pt x="1049" y="425"/>
                      <a:pt x="1124" y="441"/>
                    </a:cubicBezTo>
                    <a:cubicBezTo>
                      <a:pt x="1124" y="441"/>
                      <a:pt x="1124" y="457"/>
                      <a:pt x="1139" y="457"/>
                    </a:cubicBezTo>
                    <a:cubicBezTo>
                      <a:pt x="1139" y="489"/>
                      <a:pt x="1156" y="506"/>
                      <a:pt x="1156" y="538"/>
                    </a:cubicBezTo>
                    <a:lnTo>
                      <a:pt x="1156" y="570"/>
                    </a:lnTo>
                    <a:cubicBezTo>
                      <a:pt x="1124" y="779"/>
                      <a:pt x="931" y="1021"/>
                      <a:pt x="1124" y="1182"/>
                    </a:cubicBezTo>
                    <a:cubicBezTo>
                      <a:pt x="1174" y="1218"/>
                      <a:pt x="1219" y="1233"/>
                      <a:pt x="1258" y="1233"/>
                    </a:cubicBezTo>
                    <a:cubicBezTo>
                      <a:pt x="1431" y="1233"/>
                      <a:pt x="1500" y="934"/>
                      <a:pt x="1526" y="763"/>
                    </a:cubicBezTo>
                    <a:cubicBezTo>
                      <a:pt x="1607" y="553"/>
                      <a:pt x="1575" y="296"/>
                      <a:pt x="1414" y="135"/>
                    </a:cubicBezTo>
                    <a:cubicBezTo>
                      <a:pt x="1297" y="31"/>
                      <a:pt x="1140"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3"/>
              <p:cNvSpPr/>
              <p:nvPr/>
            </p:nvSpPr>
            <p:spPr>
              <a:xfrm>
                <a:off x="2545144" y="2563119"/>
                <a:ext cx="94959" cy="83899"/>
              </a:xfrm>
              <a:custGeom>
                <a:avLst/>
                <a:gdLst/>
                <a:ahLst/>
                <a:cxnLst/>
                <a:rect l="l" t="t" r="r" b="b"/>
                <a:pathLst>
                  <a:path w="1743" h="1540" extrusionOk="0">
                    <a:moveTo>
                      <a:pt x="889" y="1"/>
                    </a:moveTo>
                    <a:cubicBezTo>
                      <a:pt x="644" y="1"/>
                      <a:pt x="388" y="73"/>
                      <a:pt x="180" y="181"/>
                    </a:cubicBezTo>
                    <a:cubicBezTo>
                      <a:pt x="1" y="278"/>
                      <a:pt x="115" y="527"/>
                      <a:pt x="284" y="527"/>
                    </a:cubicBezTo>
                    <a:cubicBezTo>
                      <a:pt x="312" y="527"/>
                      <a:pt x="343" y="519"/>
                      <a:pt x="373" y="503"/>
                    </a:cubicBezTo>
                    <a:cubicBezTo>
                      <a:pt x="546" y="410"/>
                      <a:pt x="729" y="366"/>
                      <a:pt x="889" y="366"/>
                    </a:cubicBezTo>
                    <a:cubicBezTo>
                      <a:pt x="1116" y="366"/>
                      <a:pt x="1295" y="455"/>
                      <a:pt x="1323" y="616"/>
                    </a:cubicBezTo>
                    <a:lnTo>
                      <a:pt x="1323" y="713"/>
                    </a:lnTo>
                    <a:cubicBezTo>
                      <a:pt x="1340" y="922"/>
                      <a:pt x="1323" y="1050"/>
                      <a:pt x="1291" y="1147"/>
                    </a:cubicBezTo>
                    <a:cubicBezTo>
                      <a:pt x="1275" y="1261"/>
                      <a:pt x="1226" y="1389"/>
                      <a:pt x="1307" y="1486"/>
                    </a:cubicBezTo>
                    <a:cubicBezTo>
                      <a:pt x="1358" y="1523"/>
                      <a:pt x="1403" y="1539"/>
                      <a:pt x="1442" y="1539"/>
                    </a:cubicBezTo>
                    <a:cubicBezTo>
                      <a:pt x="1732" y="1539"/>
                      <a:pt x="1743" y="661"/>
                      <a:pt x="1630" y="406"/>
                    </a:cubicBezTo>
                    <a:cubicBezTo>
                      <a:pt x="1478" y="112"/>
                      <a:pt x="1192" y="1"/>
                      <a:pt x="8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2455198" y="2706618"/>
                <a:ext cx="104928" cy="76599"/>
              </a:xfrm>
              <a:custGeom>
                <a:avLst/>
                <a:gdLst/>
                <a:ahLst/>
                <a:cxnLst/>
                <a:rect l="l" t="t" r="r" b="b"/>
                <a:pathLst>
                  <a:path w="1926" h="1406" extrusionOk="0">
                    <a:moveTo>
                      <a:pt x="1112" y="1"/>
                    </a:moveTo>
                    <a:cubicBezTo>
                      <a:pt x="802" y="1"/>
                      <a:pt x="467" y="151"/>
                      <a:pt x="204" y="302"/>
                    </a:cubicBezTo>
                    <a:cubicBezTo>
                      <a:pt x="1" y="423"/>
                      <a:pt x="128" y="705"/>
                      <a:pt x="317" y="705"/>
                    </a:cubicBezTo>
                    <a:cubicBezTo>
                      <a:pt x="353" y="705"/>
                      <a:pt x="391" y="695"/>
                      <a:pt x="429" y="671"/>
                    </a:cubicBezTo>
                    <a:cubicBezTo>
                      <a:pt x="729" y="496"/>
                      <a:pt x="946" y="430"/>
                      <a:pt x="1101" y="430"/>
                    </a:cubicBezTo>
                    <a:cubicBezTo>
                      <a:pt x="1287" y="430"/>
                      <a:pt x="1384" y="525"/>
                      <a:pt x="1428" y="639"/>
                    </a:cubicBezTo>
                    <a:cubicBezTo>
                      <a:pt x="1444" y="897"/>
                      <a:pt x="1444" y="929"/>
                      <a:pt x="1395" y="1107"/>
                    </a:cubicBezTo>
                    <a:cubicBezTo>
                      <a:pt x="1348" y="1187"/>
                      <a:pt x="1363" y="1316"/>
                      <a:pt x="1444" y="1365"/>
                    </a:cubicBezTo>
                    <a:cubicBezTo>
                      <a:pt x="1495" y="1393"/>
                      <a:pt x="1540" y="1406"/>
                      <a:pt x="1580" y="1406"/>
                    </a:cubicBezTo>
                    <a:cubicBezTo>
                      <a:pt x="1925" y="1406"/>
                      <a:pt x="1904" y="458"/>
                      <a:pt x="1702" y="285"/>
                    </a:cubicBezTo>
                    <a:cubicBezTo>
                      <a:pt x="1541" y="77"/>
                      <a:pt x="1333"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3"/>
              <p:cNvSpPr/>
              <p:nvPr/>
            </p:nvSpPr>
            <p:spPr>
              <a:xfrm>
                <a:off x="2648384" y="2731188"/>
                <a:ext cx="72404" cy="51974"/>
              </a:xfrm>
              <a:custGeom>
                <a:avLst/>
                <a:gdLst/>
                <a:ahLst/>
                <a:cxnLst/>
                <a:rect l="l" t="t" r="r" b="b"/>
                <a:pathLst>
                  <a:path w="1329" h="954" extrusionOk="0">
                    <a:moveTo>
                      <a:pt x="761" y="1"/>
                    </a:moveTo>
                    <a:cubicBezTo>
                      <a:pt x="680" y="1"/>
                      <a:pt x="598" y="11"/>
                      <a:pt x="523" y="27"/>
                    </a:cubicBezTo>
                    <a:cubicBezTo>
                      <a:pt x="379" y="59"/>
                      <a:pt x="169" y="76"/>
                      <a:pt x="72" y="205"/>
                    </a:cubicBezTo>
                    <a:cubicBezTo>
                      <a:pt x="1" y="334"/>
                      <a:pt x="109" y="502"/>
                      <a:pt x="247" y="502"/>
                    </a:cubicBezTo>
                    <a:cubicBezTo>
                      <a:pt x="264" y="502"/>
                      <a:pt x="281" y="500"/>
                      <a:pt x="298" y="495"/>
                    </a:cubicBezTo>
                    <a:cubicBezTo>
                      <a:pt x="362" y="463"/>
                      <a:pt x="620" y="414"/>
                      <a:pt x="684" y="398"/>
                    </a:cubicBezTo>
                    <a:lnTo>
                      <a:pt x="813" y="398"/>
                    </a:lnTo>
                    <a:cubicBezTo>
                      <a:pt x="813" y="398"/>
                      <a:pt x="830" y="398"/>
                      <a:pt x="845" y="414"/>
                    </a:cubicBezTo>
                    <a:cubicBezTo>
                      <a:pt x="862" y="430"/>
                      <a:pt x="862" y="446"/>
                      <a:pt x="862" y="463"/>
                    </a:cubicBezTo>
                    <a:lnTo>
                      <a:pt x="862" y="478"/>
                    </a:lnTo>
                    <a:cubicBezTo>
                      <a:pt x="862" y="495"/>
                      <a:pt x="845" y="542"/>
                      <a:pt x="830" y="559"/>
                    </a:cubicBezTo>
                    <a:cubicBezTo>
                      <a:pt x="765" y="671"/>
                      <a:pt x="701" y="849"/>
                      <a:pt x="862" y="929"/>
                    </a:cubicBezTo>
                    <a:cubicBezTo>
                      <a:pt x="898" y="946"/>
                      <a:pt x="932" y="953"/>
                      <a:pt x="964" y="953"/>
                    </a:cubicBezTo>
                    <a:cubicBezTo>
                      <a:pt x="1240" y="953"/>
                      <a:pt x="1329" y="375"/>
                      <a:pt x="1184" y="173"/>
                    </a:cubicBezTo>
                    <a:cubicBezTo>
                      <a:pt x="1087" y="44"/>
                      <a:pt x="925"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a:off x="2192713" y="2883132"/>
                <a:ext cx="97247" cy="68590"/>
              </a:xfrm>
              <a:custGeom>
                <a:avLst/>
                <a:gdLst/>
                <a:ahLst/>
                <a:cxnLst/>
                <a:rect l="l" t="t" r="r" b="b"/>
                <a:pathLst>
                  <a:path w="1785" h="1259" extrusionOk="0">
                    <a:moveTo>
                      <a:pt x="961" y="1"/>
                    </a:moveTo>
                    <a:cubicBezTo>
                      <a:pt x="863" y="1"/>
                      <a:pt x="762" y="41"/>
                      <a:pt x="673" y="122"/>
                    </a:cubicBezTo>
                    <a:cubicBezTo>
                      <a:pt x="432" y="330"/>
                      <a:pt x="206" y="588"/>
                      <a:pt x="110" y="910"/>
                    </a:cubicBezTo>
                    <a:cubicBezTo>
                      <a:pt x="1" y="1085"/>
                      <a:pt x="120" y="1259"/>
                      <a:pt x="249" y="1259"/>
                    </a:cubicBezTo>
                    <a:cubicBezTo>
                      <a:pt x="310" y="1259"/>
                      <a:pt x="373" y="1219"/>
                      <a:pt x="415" y="1120"/>
                    </a:cubicBezTo>
                    <a:cubicBezTo>
                      <a:pt x="464" y="814"/>
                      <a:pt x="883" y="395"/>
                      <a:pt x="947" y="363"/>
                    </a:cubicBezTo>
                    <a:cubicBezTo>
                      <a:pt x="995" y="395"/>
                      <a:pt x="1044" y="444"/>
                      <a:pt x="1141" y="541"/>
                    </a:cubicBezTo>
                    <a:cubicBezTo>
                      <a:pt x="1285" y="669"/>
                      <a:pt x="1285" y="878"/>
                      <a:pt x="1430" y="1007"/>
                    </a:cubicBezTo>
                    <a:cubicBezTo>
                      <a:pt x="1461" y="1022"/>
                      <a:pt x="1492" y="1030"/>
                      <a:pt x="1523" y="1030"/>
                    </a:cubicBezTo>
                    <a:cubicBezTo>
                      <a:pt x="1591" y="1030"/>
                      <a:pt x="1654" y="994"/>
                      <a:pt x="1688" y="927"/>
                    </a:cubicBezTo>
                    <a:cubicBezTo>
                      <a:pt x="1785" y="637"/>
                      <a:pt x="1446" y="315"/>
                      <a:pt x="1237" y="122"/>
                    </a:cubicBezTo>
                    <a:cubicBezTo>
                      <a:pt x="1157" y="41"/>
                      <a:pt x="1060" y="1"/>
                      <a:pt x="9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a:off x="2358986" y="2839548"/>
                <a:ext cx="114354" cy="65594"/>
              </a:xfrm>
              <a:custGeom>
                <a:avLst/>
                <a:gdLst/>
                <a:ahLst/>
                <a:cxnLst/>
                <a:rect l="l" t="t" r="r" b="b"/>
                <a:pathLst>
                  <a:path w="2099" h="1204" extrusionOk="0">
                    <a:moveTo>
                      <a:pt x="945" y="1"/>
                    </a:moveTo>
                    <a:cubicBezTo>
                      <a:pt x="522" y="1"/>
                      <a:pt x="183" y="450"/>
                      <a:pt x="86" y="841"/>
                    </a:cubicBezTo>
                    <a:cubicBezTo>
                      <a:pt x="0" y="1033"/>
                      <a:pt x="127" y="1204"/>
                      <a:pt x="264" y="1204"/>
                    </a:cubicBezTo>
                    <a:cubicBezTo>
                      <a:pt x="334" y="1204"/>
                      <a:pt x="407" y="1159"/>
                      <a:pt x="456" y="1051"/>
                    </a:cubicBezTo>
                    <a:cubicBezTo>
                      <a:pt x="552" y="664"/>
                      <a:pt x="666" y="471"/>
                      <a:pt x="971" y="406"/>
                    </a:cubicBezTo>
                    <a:cubicBezTo>
                      <a:pt x="1181" y="600"/>
                      <a:pt x="1229" y="712"/>
                      <a:pt x="1293" y="922"/>
                    </a:cubicBezTo>
                    <a:cubicBezTo>
                      <a:pt x="1325" y="1034"/>
                      <a:pt x="1358" y="1195"/>
                      <a:pt x="1503" y="1195"/>
                    </a:cubicBezTo>
                    <a:cubicBezTo>
                      <a:pt x="2098" y="1179"/>
                      <a:pt x="1422" y="149"/>
                      <a:pt x="1149" y="35"/>
                    </a:cubicBezTo>
                    <a:cubicBezTo>
                      <a:pt x="1079" y="11"/>
                      <a:pt x="1011" y="1"/>
                      <a:pt x="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2514309" y="2914240"/>
                <a:ext cx="101169" cy="85370"/>
              </a:xfrm>
              <a:custGeom>
                <a:avLst/>
                <a:gdLst/>
                <a:ahLst/>
                <a:cxnLst/>
                <a:rect l="l" t="t" r="r" b="b"/>
                <a:pathLst>
                  <a:path w="1857" h="1567" extrusionOk="0">
                    <a:moveTo>
                      <a:pt x="1364" y="1"/>
                    </a:moveTo>
                    <a:cubicBezTo>
                      <a:pt x="1251" y="1"/>
                      <a:pt x="1132" y="34"/>
                      <a:pt x="1036" y="82"/>
                    </a:cubicBezTo>
                    <a:cubicBezTo>
                      <a:pt x="729" y="178"/>
                      <a:pt x="392" y="259"/>
                      <a:pt x="166" y="485"/>
                    </a:cubicBezTo>
                    <a:cubicBezTo>
                      <a:pt x="1" y="612"/>
                      <a:pt x="116" y="828"/>
                      <a:pt x="267" y="828"/>
                    </a:cubicBezTo>
                    <a:cubicBezTo>
                      <a:pt x="307" y="828"/>
                      <a:pt x="351" y="812"/>
                      <a:pt x="392" y="775"/>
                    </a:cubicBezTo>
                    <a:cubicBezTo>
                      <a:pt x="520" y="565"/>
                      <a:pt x="1277" y="356"/>
                      <a:pt x="1390" y="356"/>
                    </a:cubicBezTo>
                    <a:cubicBezTo>
                      <a:pt x="1455" y="468"/>
                      <a:pt x="1470" y="743"/>
                      <a:pt x="1422" y="919"/>
                    </a:cubicBezTo>
                    <a:cubicBezTo>
                      <a:pt x="1406" y="1097"/>
                      <a:pt x="1261" y="1306"/>
                      <a:pt x="1326" y="1483"/>
                    </a:cubicBezTo>
                    <a:cubicBezTo>
                      <a:pt x="1362" y="1538"/>
                      <a:pt x="1425" y="1567"/>
                      <a:pt x="1486" y="1567"/>
                    </a:cubicBezTo>
                    <a:cubicBezTo>
                      <a:pt x="1534" y="1567"/>
                      <a:pt x="1581" y="1550"/>
                      <a:pt x="1616" y="1516"/>
                    </a:cubicBezTo>
                    <a:cubicBezTo>
                      <a:pt x="1680" y="1435"/>
                      <a:pt x="1680" y="1322"/>
                      <a:pt x="1712" y="1209"/>
                    </a:cubicBezTo>
                    <a:cubicBezTo>
                      <a:pt x="1809" y="904"/>
                      <a:pt x="1857" y="533"/>
                      <a:pt x="1712" y="227"/>
                    </a:cubicBezTo>
                    <a:cubicBezTo>
                      <a:pt x="1657" y="61"/>
                      <a:pt x="1517"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a:off x="2717573" y="2912878"/>
                <a:ext cx="94359" cy="75782"/>
              </a:xfrm>
              <a:custGeom>
                <a:avLst/>
                <a:gdLst/>
                <a:ahLst/>
                <a:cxnLst/>
                <a:rect l="l" t="t" r="r" b="b"/>
                <a:pathLst>
                  <a:path w="1732" h="1391" extrusionOk="0">
                    <a:moveTo>
                      <a:pt x="1205" y="0"/>
                    </a:moveTo>
                    <a:cubicBezTo>
                      <a:pt x="1129" y="0"/>
                      <a:pt x="1050" y="15"/>
                      <a:pt x="977" y="42"/>
                    </a:cubicBezTo>
                    <a:cubicBezTo>
                      <a:pt x="735" y="91"/>
                      <a:pt x="445" y="107"/>
                      <a:pt x="236" y="268"/>
                    </a:cubicBezTo>
                    <a:cubicBezTo>
                      <a:pt x="0" y="379"/>
                      <a:pt x="110" y="680"/>
                      <a:pt x="310" y="680"/>
                    </a:cubicBezTo>
                    <a:cubicBezTo>
                      <a:pt x="342" y="680"/>
                      <a:pt x="377" y="672"/>
                      <a:pt x="413" y="654"/>
                    </a:cubicBezTo>
                    <a:cubicBezTo>
                      <a:pt x="558" y="525"/>
                      <a:pt x="848" y="493"/>
                      <a:pt x="1170" y="413"/>
                    </a:cubicBezTo>
                    <a:lnTo>
                      <a:pt x="1235" y="413"/>
                    </a:lnTo>
                    <a:cubicBezTo>
                      <a:pt x="1267" y="510"/>
                      <a:pt x="1282" y="703"/>
                      <a:pt x="1235" y="880"/>
                    </a:cubicBezTo>
                    <a:cubicBezTo>
                      <a:pt x="1218" y="1009"/>
                      <a:pt x="1106" y="1154"/>
                      <a:pt x="1186" y="1283"/>
                    </a:cubicBezTo>
                    <a:cubicBezTo>
                      <a:pt x="1258" y="1358"/>
                      <a:pt x="1322" y="1390"/>
                      <a:pt x="1378" y="1390"/>
                    </a:cubicBezTo>
                    <a:cubicBezTo>
                      <a:pt x="1667" y="1390"/>
                      <a:pt x="1732" y="516"/>
                      <a:pt x="1637" y="300"/>
                    </a:cubicBezTo>
                    <a:cubicBezTo>
                      <a:pt x="1580" y="92"/>
                      <a:pt x="1398"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2881449" y="2911244"/>
                <a:ext cx="88584" cy="73929"/>
              </a:xfrm>
              <a:custGeom>
                <a:avLst/>
                <a:gdLst/>
                <a:ahLst/>
                <a:cxnLst/>
                <a:rect l="l" t="t" r="r" b="b"/>
                <a:pathLst>
                  <a:path w="1626" h="1357" extrusionOk="0">
                    <a:moveTo>
                      <a:pt x="889" y="0"/>
                    </a:moveTo>
                    <a:cubicBezTo>
                      <a:pt x="645" y="0"/>
                      <a:pt x="384" y="72"/>
                      <a:pt x="192" y="153"/>
                    </a:cubicBezTo>
                    <a:cubicBezTo>
                      <a:pt x="0" y="263"/>
                      <a:pt x="122" y="535"/>
                      <a:pt x="302" y="535"/>
                    </a:cubicBezTo>
                    <a:cubicBezTo>
                      <a:pt x="333" y="535"/>
                      <a:pt x="367" y="527"/>
                      <a:pt x="400" y="508"/>
                    </a:cubicBezTo>
                    <a:cubicBezTo>
                      <a:pt x="496" y="447"/>
                      <a:pt x="725" y="414"/>
                      <a:pt x="909" y="414"/>
                    </a:cubicBezTo>
                    <a:cubicBezTo>
                      <a:pt x="973" y="414"/>
                      <a:pt x="1031" y="418"/>
                      <a:pt x="1077" y="427"/>
                    </a:cubicBezTo>
                    <a:cubicBezTo>
                      <a:pt x="1126" y="475"/>
                      <a:pt x="1158" y="523"/>
                      <a:pt x="1158" y="604"/>
                    </a:cubicBezTo>
                    <a:cubicBezTo>
                      <a:pt x="1135" y="675"/>
                      <a:pt x="1067" y="884"/>
                      <a:pt x="1052" y="940"/>
                    </a:cubicBezTo>
                    <a:lnTo>
                      <a:pt x="1052" y="940"/>
                    </a:lnTo>
                    <a:cubicBezTo>
                      <a:pt x="990" y="1036"/>
                      <a:pt x="920" y="1172"/>
                      <a:pt x="1013" y="1264"/>
                    </a:cubicBezTo>
                    <a:cubicBezTo>
                      <a:pt x="1075" y="1329"/>
                      <a:pt x="1133" y="1357"/>
                      <a:pt x="1187" y="1357"/>
                    </a:cubicBezTo>
                    <a:cubicBezTo>
                      <a:pt x="1468" y="1357"/>
                      <a:pt x="1626" y="598"/>
                      <a:pt x="1545" y="394"/>
                    </a:cubicBezTo>
                    <a:cubicBezTo>
                      <a:pt x="1440" y="99"/>
                      <a:pt x="1176" y="0"/>
                      <a:pt x="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2963060" y="3031208"/>
                <a:ext cx="88802" cy="82210"/>
              </a:xfrm>
              <a:custGeom>
                <a:avLst/>
                <a:gdLst/>
                <a:ahLst/>
                <a:cxnLst/>
                <a:rect l="l" t="t" r="r" b="b"/>
                <a:pathLst>
                  <a:path w="1630" h="1509" extrusionOk="0">
                    <a:moveTo>
                      <a:pt x="824" y="0"/>
                    </a:moveTo>
                    <a:cubicBezTo>
                      <a:pt x="610" y="0"/>
                      <a:pt x="387" y="51"/>
                      <a:pt x="208" y="125"/>
                    </a:cubicBezTo>
                    <a:cubicBezTo>
                      <a:pt x="1" y="184"/>
                      <a:pt x="65" y="487"/>
                      <a:pt x="251" y="487"/>
                    </a:cubicBezTo>
                    <a:cubicBezTo>
                      <a:pt x="268" y="487"/>
                      <a:pt x="286" y="485"/>
                      <a:pt x="304" y="479"/>
                    </a:cubicBezTo>
                    <a:cubicBezTo>
                      <a:pt x="491" y="408"/>
                      <a:pt x="653" y="380"/>
                      <a:pt x="785" y="380"/>
                    </a:cubicBezTo>
                    <a:cubicBezTo>
                      <a:pt x="1043" y="380"/>
                      <a:pt x="1190" y="486"/>
                      <a:pt x="1190" y="593"/>
                    </a:cubicBezTo>
                    <a:cubicBezTo>
                      <a:pt x="1190" y="866"/>
                      <a:pt x="1174" y="915"/>
                      <a:pt x="1077" y="1220"/>
                    </a:cubicBezTo>
                    <a:cubicBezTo>
                      <a:pt x="1061" y="1285"/>
                      <a:pt x="1061" y="1349"/>
                      <a:pt x="1093" y="1398"/>
                    </a:cubicBezTo>
                    <a:cubicBezTo>
                      <a:pt x="1173" y="1475"/>
                      <a:pt x="1242" y="1508"/>
                      <a:pt x="1300" y="1508"/>
                    </a:cubicBezTo>
                    <a:cubicBezTo>
                      <a:pt x="1584" y="1508"/>
                      <a:pt x="1630" y="736"/>
                      <a:pt x="1576" y="496"/>
                    </a:cubicBezTo>
                    <a:cubicBezTo>
                      <a:pt x="1487" y="129"/>
                      <a:pt x="1167"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2821085" y="3058012"/>
                <a:ext cx="87822" cy="77688"/>
              </a:xfrm>
              <a:custGeom>
                <a:avLst/>
                <a:gdLst/>
                <a:ahLst/>
                <a:cxnLst/>
                <a:rect l="l" t="t" r="r" b="b"/>
                <a:pathLst>
                  <a:path w="1612" h="1426" extrusionOk="0">
                    <a:moveTo>
                      <a:pt x="1062" y="0"/>
                    </a:moveTo>
                    <a:cubicBezTo>
                      <a:pt x="1007" y="0"/>
                      <a:pt x="951" y="7"/>
                      <a:pt x="896" y="20"/>
                    </a:cubicBezTo>
                    <a:cubicBezTo>
                      <a:pt x="623" y="69"/>
                      <a:pt x="317" y="133"/>
                      <a:pt x="108" y="326"/>
                    </a:cubicBezTo>
                    <a:cubicBezTo>
                      <a:pt x="1" y="460"/>
                      <a:pt x="128" y="639"/>
                      <a:pt x="276" y="639"/>
                    </a:cubicBezTo>
                    <a:cubicBezTo>
                      <a:pt x="305" y="639"/>
                      <a:pt x="336" y="632"/>
                      <a:pt x="366" y="616"/>
                    </a:cubicBezTo>
                    <a:cubicBezTo>
                      <a:pt x="411" y="539"/>
                      <a:pt x="922" y="405"/>
                      <a:pt x="974" y="405"/>
                    </a:cubicBezTo>
                    <a:cubicBezTo>
                      <a:pt x="976" y="405"/>
                      <a:pt x="978" y="405"/>
                      <a:pt x="978" y="406"/>
                    </a:cubicBezTo>
                    <a:lnTo>
                      <a:pt x="1074" y="406"/>
                    </a:lnTo>
                    <a:cubicBezTo>
                      <a:pt x="1090" y="455"/>
                      <a:pt x="1106" y="520"/>
                      <a:pt x="1122" y="567"/>
                    </a:cubicBezTo>
                    <a:cubicBezTo>
                      <a:pt x="1139" y="842"/>
                      <a:pt x="1139" y="889"/>
                      <a:pt x="1074" y="1099"/>
                    </a:cubicBezTo>
                    <a:cubicBezTo>
                      <a:pt x="1025" y="1196"/>
                      <a:pt x="1025" y="1325"/>
                      <a:pt x="1122" y="1389"/>
                    </a:cubicBezTo>
                    <a:cubicBezTo>
                      <a:pt x="1170" y="1414"/>
                      <a:pt x="1213" y="1426"/>
                      <a:pt x="1252" y="1426"/>
                    </a:cubicBezTo>
                    <a:cubicBezTo>
                      <a:pt x="1612" y="1426"/>
                      <a:pt x="1559" y="432"/>
                      <a:pt x="1429" y="213"/>
                    </a:cubicBezTo>
                    <a:cubicBezTo>
                      <a:pt x="1368" y="58"/>
                      <a:pt x="1220" y="0"/>
                      <a:pt x="1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2886625" y="3193666"/>
                <a:ext cx="83354" cy="84335"/>
              </a:xfrm>
              <a:custGeom>
                <a:avLst/>
                <a:gdLst/>
                <a:ahLst/>
                <a:cxnLst/>
                <a:rect l="l" t="t" r="r" b="b"/>
                <a:pathLst>
                  <a:path w="1530" h="1548" extrusionOk="0">
                    <a:moveTo>
                      <a:pt x="997" y="0"/>
                    </a:moveTo>
                    <a:cubicBezTo>
                      <a:pt x="719" y="0"/>
                      <a:pt x="390" y="200"/>
                      <a:pt x="177" y="364"/>
                    </a:cubicBezTo>
                    <a:cubicBezTo>
                      <a:pt x="0" y="473"/>
                      <a:pt x="111" y="732"/>
                      <a:pt x="285" y="732"/>
                    </a:cubicBezTo>
                    <a:cubicBezTo>
                      <a:pt x="317" y="732"/>
                      <a:pt x="352" y="723"/>
                      <a:pt x="387" y="703"/>
                    </a:cubicBezTo>
                    <a:cubicBezTo>
                      <a:pt x="709" y="488"/>
                      <a:pt x="881" y="390"/>
                      <a:pt x="968" y="390"/>
                    </a:cubicBezTo>
                    <a:cubicBezTo>
                      <a:pt x="1064" y="390"/>
                      <a:pt x="1056" y="508"/>
                      <a:pt x="1031" y="719"/>
                    </a:cubicBezTo>
                    <a:cubicBezTo>
                      <a:pt x="950" y="1041"/>
                      <a:pt x="805" y="1105"/>
                      <a:pt x="805" y="1395"/>
                    </a:cubicBezTo>
                    <a:cubicBezTo>
                      <a:pt x="839" y="1502"/>
                      <a:pt x="916" y="1548"/>
                      <a:pt x="998" y="1548"/>
                    </a:cubicBezTo>
                    <a:cubicBezTo>
                      <a:pt x="1114" y="1548"/>
                      <a:pt x="1238" y="1456"/>
                      <a:pt x="1256" y="1315"/>
                    </a:cubicBezTo>
                    <a:cubicBezTo>
                      <a:pt x="1385" y="1009"/>
                      <a:pt x="1530" y="671"/>
                      <a:pt x="1433" y="332"/>
                    </a:cubicBezTo>
                    <a:cubicBezTo>
                      <a:pt x="1343" y="88"/>
                      <a:pt x="1181"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2732174" y="3279798"/>
                <a:ext cx="100080" cy="88802"/>
              </a:xfrm>
              <a:custGeom>
                <a:avLst/>
                <a:gdLst/>
                <a:ahLst/>
                <a:cxnLst/>
                <a:rect l="l" t="t" r="r" b="b"/>
                <a:pathLst>
                  <a:path w="1837" h="1630" extrusionOk="0">
                    <a:moveTo>
                      <a:pt x="393" y="0"/>
                    </a:moveTo>
                    <a:cubicBezTo>
                      <a:pt x="292" y="0"/>
                      <a:pt x="195" y="17"/>
                      <a:pt x="113" y="72"/>
                    </a:cubicBezTo>
                    <a:cubicBezTo>
                      <a:pt x="0" y="185"/>
                      <a:pt x="80" y="411"/>
                      <a:pt x="258" y="411"/>
                    </a:cubicBezTo>
                    <a:cubicBezTo>
                      <a:pt x="692" y="411"/>
                      <a:pt x="1128" y="443"/>
                      <a:pt x="1369" y="555"/>
                    </a:cubicBezTo>
                    <a:lnTo>
                      <a:pt x="1369" y="572"/>
                    </a:lnTo>
                    <a:lnTo>
                      <a:pt x="1369" y="604"/>
                    </a:lnTo>
                    <a:cubicBezTo>
                      <a:pt x="1321" y="829"/>
                      <a:pt x="1257" y="926"/>
                      <a:pt x="1096" y="1167"/>
                    </a:cubicBezTo>
                    <a:cubicBezTo>
                      <a:pt x="1063" y="1231"/>
                      <a:pt x="967" y="1248"/>
                      <a:pt x="950" y="1425"/>
                    </a:cubicBezTo>
                    <a:cubicBezTo>
                      <a:pt x="950" y="1533"/>
                      <a:pt x="1052" y="1630"/>
                      <a:pt x="1161" y="1630"/>
                    </a:cubicBezTo>
                    <a:cubicBezTo>
                      <a:pt x="1182" y="1630"/>
                      <a:pt x="1204" y="1626"/>
                      <a:pt x="1224" y="1618"/>
                    </a:cubicBezTo>
                    <a:cubicBezTo>
                      <a:pt x="1353" y="1586"/>
                      <a:pt x="1418" y="1441"/>
                      <a:pt x="1498" y="1345"/>
                    </a:cubicBezTo>
                    <a:cubicBezTo>
                      <a:pt x="1643" y="1119"/>
                      <a:pt x="1772" y="877"/>
                      <a:pt x="1788" y="619"/>
                    </a:cubicBezTo>
                    <a:cubicBezTo>
                      <a:pt x="1837" y="72"/>
                      <a:pt x="1192" y="89"/>
                      <a:pt x="806" y="40"/>
                    </a:cubicBezTo>
                    <a:cubicBezTo>
                      <a:pt x="676" y="31"/>
                      <a:pt x="531"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2704062" y="3144144"/>
                <a:ext cx="91036" cy="78724"/>
              </a:xfrm>
              <a:custGeom>
                <a:avLst/>
                <a:gdLst/>
                <a:ahLst/>
                <a:cxnLst/>
                <a:rect l="l" t="t" r="r" b="b"/>
                <a:pathLst>
                  <a:path w="1671" h="1445" extrusionOk="0">
                    <a:moveTo>
                      <a:pt x="794" y="0"/>
                    </a:moveTo>
                    <a:cubicBezTo>
                      <a:pt x="559" y="0"/>
                      <a:pt x="321" y="43"/>
                      <a:pt x="145" y="98"/>
                    </a:cubicBezTo>
                    <a:cubicBezTo>
                      <a:pt x="0" y="199"/>
                      <a:pt x="104" y="445"/>
                      <a:pt x="268" y="445"/>
                    </a:cubicBezTo>
                    <a:cubicBezTo>
                      <a:pt x="286" y="445"/>
                      <a:pt x="304" y="442"/>
                      <a:pt x="323" y="436"/>
                    </a:cubicBezTo>
                    <a:cubicBezTo>
                      <a:pt x="471" y="408"/>
                      <a:pt x="612" y="396"/>
                      <a:pt x="736" y="396"/>
                    </a:cubicBezTo>
                    <a:cubicBezTo>
                      <a:pt x="1045" y="396"/>
                      <a:pt x="1257" y="468"/>
                      <a:pt x="1257" y="549"/>
                    </a:cubicBezTo>
                    <a:lnTo>
                      <a:pt x="1257" y="581"/>
                    </a:lnTo>
                    <a:cubicBezTo>
                      <a:pt x="1225" y="726"/>
                      <a:pt x="1193" y="887"/>
                      <a:pt x="1128" y="1032"/>
                    </a:cubicBezTo>
                    <a:cubicBezTo>
                      <a:pt x="1079" y="1129"/>
                      <a:pt x="1015" y="1241"/>
                      <a:pt x="1079" y="1338"/>
                    </a:cubicBezTo>
                    <a:cubicBezTo>
                      <a:pt x="1146" y="1413"/>
                      <a:pt x="1208" y="1445"/>
                      <a:pt x="1264" y="1445"/>
                    </a:cubicBezTo>
                    <a:cubicBezTo>
                      <a:pt x="1531" y="1445"/>
                      <a:pt x="1670" y="713"/>
                      <a:pt x="1644" y="500"/>
                    </a:cubicBezTo>
                    <a:cubicBezTo>
                      <a:pt x="1564" y="119"/>
                      <a:pt x="1183" y="0"/>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2646586" y="3035348"/>
                <a:ext cx="82973" cy="78015"/>
              </a:xfrm>
              <a:custGeom>
                <a:avLst/>
                <a:gdLst/>
                <a:ahLst/>
                <a:cxnLst/>
                <a:rect l="l" t="t" r="r" b="b"/>
                <a:pathLst>
                  <a:path w="1523" h="1432" extrusionOk="0">
                    <a:moveTo>
                      <a:pt x="970" y="0"/>
                    </a:moveTo>
                    <a:cubicBezTo>
                      <a:pt x="675" y="0"/>
                      <a:pt x="317" y="167"/>
                      <a:pt x="122" y="307"/>
                    </a:cubicBezTo>
                    <a:cubicBezTo>
                      <a:pt x="1" y="440"/>
                      <a:pt x="136" y="641"/>
                      <a:pt x="287" y="641"/>
                    </a:cubicBezTo>
                    <a:cubicBezTo>
                      <a:pt x="318" y="641"/>
                      <a:pt x="349" y="632"/>
                      <a:pt x="380" y="613"/>
                    </a:cubicBezTo>
                    <a:cubicBezTo>
                      <a:pt x="685" y="468"/>
                      <a:pt x="766" y="403"/>
                      <a:pt x="1024" y="403"/>
                    </a:cubicBezTo>
                    <a:lnTo>
                      <a:pt x="1039" y="403"/>
                    </a:lnTo>
                    <a:cubicBezTo>
                      <a:pt x="1071" y="500"/>
                      <a:pt x="1104" y="597"/>
                      <a:pt x="1071" y="661"/>
                    </a:cubicBezTo>
                    <a:cubicBezTo>
                      <a:pt x="1056" y="710"/>
                      <a:pt x="943" y="919"/>
                      <a:pt x="846" y="1097"/>
                    </a:cubicBezTo>
                    <a:cubicBezTo>
                      <a:pt x="798" y="1161"/>
                      <a:pt x="782" y="1273"/>
                      <a:pt x="846" y="1354"/>
                    </a:cubicBezTo>
                    <a:cubicBezTo>
                      <a:pt x="897" y="1409"/>
                      <a:pt x="945" y="1431"/>
                      <a:pt x="989" y="1431"/>
                    </a:cubicBezTo>
                    <a:cubicBezTo>
                      <a:pt x="1140" y="1431"/>
                      <a:pt x="1251" y="1169"/>
                      <a:pt x="1314" y="1032"/>
                    </a:cubicBezTo>
                    <a:cubicBezTo>
                      <a:pt x="1458" y="822"/>
                      <a:pt x="1522" y="581"/>
                      <a:pt x="1426" y="339"/>
                    </a:cubicBezTo>
                    <a:cubicBezTo>
                      <a:pt x="1365" y="88"/>
                      <a:pt x="1184" y="0"/>
                      <a:pt x="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2358387" y="3040905"/>
                <a:ext cx="73330" cy="62162"/>
              </a:xfrm>
              <a:custGeom>
                <a:avLst/>
                <a:gdLst/>
                <a:ahLst/>
                <a:cxnLst/>
                <a:rect l="l" t="t" r="r" b="b"/>
                <a:pathLst>
                  <a:path w="1346" h="1141" extrusionOk="0">
                    <a:moveTo>
                      <a:pt x="935" y="0"/>
                    </a:moveTo>
                    <a:cubicBezTo>
                      <a:pt x="837" y="0"/>
                      <a:pt x="773" y="76"/>
                      <a:pt x="628" y="125"/>
                    </a:cubicBezTo>
                    <a:cubicBezTo>
                      <a:pt x="387" y="269"/>
                      <a:pt x="112" y="415"/>
                      <a:pt x="16" y="705"/>
                    </a:cubicBezTo>
                    <a:cubicBezTo>
                      <a:pt x="19" y="696"/>
                      <a:pt x="22" y="690"/>
                      <a:pt x="23" y="685"/>
                    </a:cubicBezTo>
                    <a:lnTo>
                      <a:pt x="23" y="685"/>
                    </a:lnTo>
                    <a:cubicBezTo>
                      <a:pt x="16" y="705"/>
                      <a:pt x="0" y="750"/>
                      <a:pt x="0" y="769"/>
                    </a:cubicBezTo>
                    <a:cubicBezTo>
                      <a:pt x="0" y="817"/>
                      <a:pt x="16" y="849"/>
                      <a:pt x="48" y="881"/>
                    </a:cubicBezTo>
                    <a:cubicBezTo>
                      <a:pt x="78" y="917"/>
                      <a:pt x="119" y="933"/>
                      <a:pt x="161" y="933"/>
                    </a:cubicBezTo>
                    <a:cubicBezTo>
                      <a:pt x="231" y="933"/>
                      <a:pt x="302" y="888"/>
                      <a:pt x="322" y="817"/>
                    </a:cubicBezTo>
                    <a:cubicBezTo>
                      <a:pt x="306" y="705"/>
                      <a:pt x="709" y="430"/>
                      <a:pt x="838" y="383"/>
                    </a:cubicBezTo>
                    <a:lnTo>
                      <a:pt x="885" y="350"/>
                    </a:lnTo>
                    <a:cubicBezTo>
                      <a:pt x="934" y="479"/>
                      <a:pt x="950" y="834"/>
                      <a:pt x="950" y="881"/>
                    </a:cubicBezTo>
                    <a:cubicBezTo>
                      <a:pt x="918" y="978"/>
                      <a:pt x="934" y="1107"/>
                      <a:pt x="1046" y="1139"/>
                    </a:cubicBezTo>
                    <a:cubicBezTo>
                      <a:pt x="1058" y="1140"/>
                      <a:pt x="1069" y="1141"/>
                      <a:pt x="1080" y="1141"/>
                    </a:cubicBezTo>
                    <a:cubicBezTo>
                      <a:pt x="1346" y="1141"/>
                      <a:pt x="1256" y="762"/>
                      <a:pt x="1240" y="591"/>
                    </a:cubicBezTo>
                    <a:cubicBezTo>
                      <a:pt x="1240" y="383"/>
                      <a:pt x="1192" y="173"/>
                      <a:pt x="1046" y="28"/>
                    </a:cubicBezTo>
                    <a:cubicBezTo>
                      <a:pt x="1003" y="8"/>
                      <a:pt x="967" y="0"/>
                      <a:pt x="9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2472849" y="3084816"/>
                <a:ext cx="96103" cy="94087"/>
              </a:xfrm>
              <a:custGeom>
                <a:avLst/>
                <a:gdLst/>
                <a:ahLst/>
                <a:cxnLst/>
                <a:rect l="l" t="t" r="r" b="b"/>
                <a:pathLst>
                  <a:path w="1764" h="1727" extrusionOk="0">
                    <a:moveTo>
                      <a:pt x="1054" y="0"/>
                    </a:moveTo>
                    <a:cubicBezTo>
                      <a:pt x="720" y="0"/>
                      <a:pt x="337" y="130"/>
                      <a:pt x="122" y="301"/>
                    </a:cubicBezTo>
                    <a:cubicBezTo>
                      <a:pt x="1" y="434"/>
                      <a:pt x="136" y="635"/>
                      <a:pt x="296" y="635"/>
                    </a:cubicBezTo>
                    <a:cubicBezTo>
                      <a:pt x="328" y="635"/>
                      <a:pt x="362" y="626"/>
                      <a:pt x="395" y="607"/>
                    </a:cubicBezTo>
                    <a:cubicBezTo>
                      <a:pt x="620" y="511"/>
                      <a:pt x="846" y="414"/>
                      <a:pt x="1024" y="414"/>
                    </a:cubicBezTo>
                    <a:cubicBezTo>
                      <a:pt x="1136" y="414"/>
                      <a:pt x="1185" y="430"/>
                      <a:pt x="1265" y="462"/>
                    </a:cubicBezTo>
                    <a:cubicBezTo>
                      <a:pt x="1314" y="607"/>
                      <a:pt x="1120" y="1042"/>
                      <a:pt x="895" y="1477"/>
                    </a:cubicBezTo>
                    <a:cubicBezTo>
                      <a:pt x="878" y="1589"/>
                      <a:pt x="959" y="1686"/>
                      <a:pt x="1056" y="1718"/>
                    </a:cubicBezTo>
                    <a:cubicBezTo>
                      <a:pt x="1075" y="1724"/>
                      <a:pt x="1093" y="1726"/>
                      <a:pt x="1110" y="1726"/>
                    </a:cubicBezTo>
                    <a:cubicBezTo>
                      <a:pt x="1239" y="1726"/>
                      <a:pt x="1321" y="1574"/>
                      <a:pt x="1378" y="1460"/>
                    </a:cubicBezTo>
                    <a:cubicBezTo>
                      <a:pt x="1522" y="1219"/>
                      <a:pt x="1619" y="945"/>
                      <a:pt x="1668" y="672"/>
                    </a:cubicBezTo>
                    <a:cubicBezTo>
                      <a:pt x="1763" y="177"/>
                      <a:pt x="1443"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2512565" y="3224556"/>
                <a:ext cx="111684" cy="90491"/>
              </a:xfrm>
              <a:custGeom>
                <a:avLst/>
                <a:gdLst/>
                <a:ahLst/>
                <a:cxnLst/>
                <a:rect l="l" t="t" r="r" b="b"/>
                <a:pathLst>
                  <a:path w="2050" h="1661" extrusionOk="0">
                    <a:moveTo>
                      <a:pt x="1091" y="1"/>
                    </a:moveTo>
                    <a:cubicBezTo>
                      <a:pt x="923" y="1"/>
                      <a:pt x="757" y="22"/>
                      <a:pt x="617" y="55"/>
                    </a:cubicBezTo>
                    <a:cubicBezTo>
                      <a:pt x="439" y="119"/>
                      <a:pt x="214" y="136"/>
                      <a:pt x="85" y="297"/>
                    </a:cubicBezTo>
                    <a:cubicBezTo>
                      <a:pt x="0" y="423"/>
                      <a:pt x="112" y="599"/>
                      <a:pt x="249" y="599"/>
                    </a:cubicBezTo>
                    <a:cubicBezTo>
                      <a:pt x="269" y="599"/>
                      <a:pt x="290" y="595"/>
                      <a:pt x="310" y="587"/>
                    </a:cubicBezTo>
                    <a:cubicBezTo>
                      <a:pt x="568" y="474"/>
                      <a:pt x="842" y="434"/>
                      <a:pt x="1069" y="434"/>
                    </a:cubicBezTo>
                    <a:cubicBezTo>
                      <a:pt x="1297" y="434"/>
                      <a:pt x="1478" y="474"/>
                      <a:pt x="1551" y="523"/>
                    </a:cubicBezTo>
                    <a:cubicBezTo>
                      <a:pt x="1566" y="538"/>
                      <a:pt x="1583" y="570"/>
                      <a:pt x="1583" y="570"/>
                    </a:cubicBezTo>
                    <a:cubicBezTo>
                      <a:pt x="1599" y="587"/>
                      <a:pt x="1599" y="603"/>
                      <a:pt x="1615" y="603"/>
                    </a:cubicBezTo>
                    <a:cubicBezTo>
                      <a:pt x="1615" y="619"/>
                      <a:pt x="1599" y="635"/>
                      <a:pt x="1599" y="652"/>
                    </a:cubicBezTo>
                    <a:cubicBezTo>
                      <a:pt x="1519" y="909"/>
                      <a:pt x="1470" y="957"/>
                      <a:pt x="1197" y="1215"/>
                    </a:cubicBezTo>
                    <a:cubicBezTo>
                      <a:pt x="1116" y="1296"/>
                      <a:pt x="1019" y="1408"/>
                      <a:pt x="1083" y="1521"/>
                    </a:cubicBezTo>
                    <a:cubicBezTo>
                      <a:pt x="1130" y="1621"/>
                      <a:pt x="1200" y="1661"/>
                      <a:pt x="1274" y="1661"/>
                    </a:cubicBezTo>
                    <a:cubicBezTo>
                      <a:pt x="1378" y="1661"/>
                      <a:pt x="1491" y="1583"/>
                      <a:pt x="1566" y="1489"/>
                    </a:cubicBezTo>
                    <a:cubicBezTo>
                      <a:pt x="1824" y="1264"/>
                      <a:pt x="2050" y="925"/>
                      <a:pt x="2034" y="555"/>
                    </a:cubicBezTo>
                    <a:cubicBezTo>
                      <a:pt x="1931" y="131"/>
                      <a:pt x="1503" y="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2612863" y="3360483"/>
                <a:ext cx="73657" cy="69408"/>
              </a:xfrm>
              <a:custGeom>
                <a:avLst/>
                <a:gdLst/>
                <a:ahLst/>
                <a:cxnLst/>
                <a:rect l="l" t="t" r="r" b="b"/>
                <a:pathLst>
                  <a:path w="1352" h="1274" extrusionOk="0">
                    <a:moveTo>
                      <a:pt x="551" y="1"/>
                    </a:moveTo>
                    <a:cubicBezTo>
                      <a:pt x="421" y="1"/>
                      <a:pt x="290" y="23"/>
                      <a:pt x="176" y="89"/>
                    </a:cubicBezTo>
                    <a:cubicBezTo>
                      <a:pt x="0" y="207"/>
                      <a:pt x="118" y="484"/>
                      <a:pt x="311" y="484"/>
                    </a:cubicBezTo>
                    <a:cubicBezTo>
                      <a:pt x="330" y="484"/>
                      <a:pt x="350" y="482"/>
                      <a:pt x="370" y="476"/>
                    </a:cubicBezTo>
                    <a:cubicBezTo>
                      <a:pt x="414" y="447"/>
                      <a:pt x="498" y="437"/>
                      <a:pt x="588" y="437"/>
                    </a:cubicBezTo>
                    <a:cubicBezTo>
                      <a:pt x="697" y="437"/>
                      <a:pt x="815" y="451"/>
                      <a:pt x="885" y="459"/>
                    </a:cubicBezTo>
                    <a:cubicBezTo>
                      <a:pt x="837" y="605"/>
                      <a:pt x="773" y="669"/>
                      <a:pt x="612" y="846"/>
                    </a:cubicBezTo>
                    <a:cubicBezTo>
                      <a:pt x="515" y="910"/>
                      <a:pt x="434" y="1023"/>
                      <a:pt x="499" y="1136"/>
                    </a:cubicBezTo>
                    <a:cubicBezTo>
                      <a:pt x="554" y="1233"/>
                      <a:pt x="621" y="1274"/>
                      <a:pt x="693" y="1274"/>
                    </a:cubicBezTo>
                    <a:cubicBezTo>
                      <a:pt x="978" y="1274"/>
                      <a:pt x="1336" y="643"/>
                      <a:pt x="1336" y="411"/>
                    </a:cubicBezTo>
                    <a:cubicBezTo>
                      <a:pt x="1352" y="153"/>
                      <a:pt x="1080" y="23"/>
                      <a:pt x="860" y="23"/>
                    </a:cubicBezTo>
                    <a:cubicBezTo>
                      <a:pt x="847" y="23"/>
                      <a:pt x="834" y="24"/>
                      <a:pt x="821" y="25"/>
                    </a:cubicBezTo>
                    <a:cubicBezTo>
                      <a:pt x="735" y="12"/>
                      <a:pt x="643" y="1"/>
                      <a:pt x="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1975774" y="3571101"/>
                <a:ext cx="72676" cy="85588"/>
              </a:xfrm>
              <a:custGeom>
                <a:avLst/>
                <a:gdLst/>
                <a:ahLst/>
                <a:cxnLst/>
                <a:rect l="l" t="t" r="r" b="b"/>
                <a:pathLst>
                  <a:path w="1334" h="1571" extrusionOk="0">
                    <a:moveTo>
                      <a:pt x="525" y="0"/>
                    </a:moveTo>
                    <a:cubicBezTo>
                      <a:pt x="470" y="0"/>
                      <a:pt x="418" y="25"/>
                      <a:pt x="387" y="57"/>
                    </a:cubicBezTo>
                    <a:cubicBezTo>
                      <a:pt x="387" y="72"/>
                      <a:pt x="371" y="72"/>
                      <a:pt x="371" y="89"/>
                    </a:cubicBezTo>
                    <a:cubicBezTo>
                      <a:pt x="371" y="89"/>
                      <a:pt x="355" y="89"/>
                      <a:pt x="355" y="104"/>
                    </a:cubicBezTo>
                    <a:cubicBezTo>
                      <a:pt x="194" y="250"/>
                      <a:pt x="16" y="394"/>
                      <a:pt x="16" y="620"/>
                    </a:cubicBezTo>
                    <a:cubicBezTo>
                      <a:pt x="1" y="1087"/>
                      <a:pt x="435" y="1489"/>
                      <a:pt x="871" y="1571"/>
                    </a:cubicBezTo>
                    <a:cubicBezTo>
                      <a:pt x="890" y="1568"/>
                      <a:pt x="910" y="1567"/>
                      <a:pt x="931" y="1567"/>
                    </a:cubicBezTo>
                    <a:cubicBezTo>
                      <a:pt x="970" y="1567"/>
                      <a:pt x="1012" y="1570"/>
                      <a:pt x="1053" y="1570"/>
                    </a:cubicBezTo>
                    <a:cubicBezTo>
                      <a:pt x="1116" y="1570"/>
                      <a:pt x="1177" y="1562"/>
                      <a:pt x="1225" y="1522"/>
                    </a:cubicBezTo>
                    <a:cubicBezTo>
                      <a:pt x="1333" y="1413"/>
                      <a:pt x="1246" y="1199"/>
                      <a:pt x="1095" y="1199"/>
                    </a:cubicBezTo>
                    <a:cubicBezTo>
                      <a:pt x="1090" y="1199"/>
                      <a:pt x="1085" y="1199"/>
                      <a:pt x="1079" y="1199"/>
                    </a:cubicBezTo>
                    <a:cubicBezTo>
                      <a:pt x="1063" y="1201"/>
                      <a:pt x="1048" y="1202"/>
                      <a:pt x="1032" y="1202"/>
                    </a:cubicBezTo>
                    <a:cubicBezTo>
                      <a:pt x="695" y="1202"/>
                      <a:pt x="388" y="883"/>
                      <a:pt x="403" y="636"/>
                    </a:cubicBezTo>
                    <a:cubicBezTo>
                      <a:pt x="403" y="604"/>
                      <a:pt x="420" y="587"/>
                      <a:pt x="435" y="555"/>
                    </a:cubicBezTo>
                    <a:cubicBezTo>
                      <a:pt x="581" y="411"/>
                      <a:pt x="918" y="233"/>
                      <a:pt x="613" y="24"/>
                    </a:cubicBezTo>
                    <a:cubicBezTo>
                      <a:pt x="584" y="7"/>
                      <a:pt x="554" y="0"/>
                      <a:pt x="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1711655" y="3449502"/>
                <a:ext cx="78506" cy="114680"/>
              </a:xfrm>
              <a:custGeom>
                <a:avLst/>
                <a:gdLst/>
                <a:ahLst/>
                <a:cxnLst/>
                <a:rect l="l" t="t" r="r" b="b"/>
                <a:pathLst>
                  <a:path w="1441" h="2105" extrusionOk="0">
                    <a:moveTo>
                      <a:pt x="754" y="1"/>
                    </a:moveTo>
                    <a:cubicBezTo>
                      <a:pt x="692" y="1"/>
                      <a:pt x="629" y="23"/>
                      <a:pt x="580" y="66"/>
                    </a:cubicBezTo>
                    <a:cubicBezTo>
                      <a:pt x="322" y="210"/>
                      <a:pt x="161" y="468"/>
                      <a:pt x="81" y="742"/>
                    </a:cubicBezTo>
                    <a:cubicBezTo>
                      <a:pt x="0" y="1305"/>
                      <a:pt x="516" y="1756"/>
                      <a:pt x="951" y="2046"/>
                    </a:cubicBezTo>
                    <a:cubicBezTo>
                      <a:pt x="1002" y="2087"/>
                      <a:pt x="1056" y="2104"/>
                      <a:pt x="1106" y="2104"/>
                    </a:cubicBezTo>
                    <a:cubicBezTo>
                      <a:pt x="1296" y="2104"/>
                      <a:pt x="1441" y="1865"/>
                      <a:pt x="1224" y="1724"/>
                    </a:cubicBezTo>
                    <a:cubicBezTo>
                      <a:pt x="983" y="1628"/>
                      <a:pt x="548" y="1129"/>
                      <a:pt x="548" y="1080"/>
                    </a:cubicBezTo>
                    <a:cubicBezTo>
                      <a:pt x="451" y="758"/>
                      <a:pt x="451" y="887"/>
                      <a:pt x="629" y="565"/>
                    </a:cubicBezTo>
                    <a:cubicBezTo>
                      <a:pt x="644" y="549"/>
                      <a:pt x="661" y="532"/>
                      <a:pt x="661" y="517"/>
                    </a:cubicBezTo>
                    <a:lnTo>
                      <a:pt x="677" y="500"/>
                    </a:lnTo>
                    <a:cubicBezTo>
                      <a:pt x="726" y="452"/>
                      <a:pt x="773" y="420"/>
                      <a:pt x="838" y="404"/>
                    </a:cubicBezTo>
                    <a:cubicBezTo>
                      <a:pt x="919" y="356"/>
                      <a:pt x="983" y="275"/>
                      <a:pt x="967" y="178"/>
                    </a:cubicBezTo>
                    <a:cubicBezTo>
                      <a:pt x="947" y="59"/>
                      <a:pt x="853"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1820452" y="3414526"/>
                <a:ext cx="63905" cy="115879"/>
              </a:xfrm>
              <a:custGeom>
                <a:avLst/>
                <a:gdLst/>
                <a:ahLst/>
                <a:cxnLst/>
                <a:rect l="l" t="t" r="r" b="b"/>
                <a:pathLst>
                  <a:path w="1173" h="2127" extrusionOk="0">
                    <a:moveTo>
                      <a:pt x="934" y="0"/>
                    </a:moveTo>
                    <a:cubicBezTo>
                      <a:pt x="836" y="0"/>
                      <a:pt x="731" y="41"/>
                      <a:pt x="694" y="64"/>
                    </a:cubicBezTo>
                    <a:cubicBezTo>
                      <a:pt x="597" y="111"/>
                      <a:pt x="516" y="208"/>
                      <a:pt x="436" y="305"/>
                    </a:cubicBezTo>
                    <a:cubicBezTo>
                      <a:pt x="65" y="627"/>
                      <a:pt x="0" y="1223"/>
                      <a:pt x="307" y="1593"/>
                    </a:cubicBezTo>
                    <a:cubicBezTo>
                      <a:pt x="468" y="1786"/>
                      <a:pt x="694" y="2076"/>
                      <a:pt x="934" y="2125"/>
                    </a:cubicBezTo>
                    <a:cubicBezTo>
                      <a:pt x="940" y="2126"/>
                      <a:pt x="945" y="2126"/>
                      <a:pt x="950" y="2126"/>
                    </a:cubicBezTo>
                    <a:cubicBezTo>
                      <a:pt x="1101" y="2126"/>
                      <a:pt x="1173" y="1912"/>
                      <a:pt x="1063" y="1803"/>
                    </a:cubicBezTo>
                    <a:cubicBezTo>
                      <a:pt x="419" y="1303"/>
                      <a:pt x="322" y="949"/>
                      <a:pt x="773" y="515"/>
                    </a:cubicBezTo>
                    <a:cubicBezTo>
                      <a:pt x="806" y="482"/>
                      <a:pt x="838" y="466"/>
                      <a:pt x="870" y="433"/>
                    </a:cubicBezTo>
                    <a:cubicBezTo>
                      <a:pt x="887" y="433"/>
                      <a:pt x="887" y="433"/>
                      <a:pt x="887" y="418"/>
                    </a:cubicBezTo>
                    <a:cubicBezTo>
                      <a:pt x="902" y="418"/>
                      <a:pt x="934" y="401"/>
                      <a:pt x="951" y="401"/>
                    </a:cubicBezTo>
                    <a:lnTo>
                      <a:pt x="934" y="401"/>
                    </a:lnTo>
                    <a:cubicBezTo>
                      <a:pt x="951" y="401"/>
                      <a:pt x="951" y="401"/>
                      <a:pt x="951" y="386"/>
                    </a:cubicBezTo>
                    <a:cubicBezTo>
                      <a:pt x="1031" y="369"/>
                      <a:pt x="1096" y="321"/>
                      <a:pt x="1128" y="240"/>
                    </a:cubicBezTo>
                    <a:cubicBezTo>
                      <a:pt x="1145" y="52"/>
                      <a:pt x="1044"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1732684" y="3261439"/>
                <a:ext cx="64177" cy="121490"/>
              </a:xfrm>
              <a:custGeom>
                <a:avLst/>
                <a:gdLst/>
                <a:ahLst/>
                <a:cxnLst/>
                <a:rect l="l" t="t" r="r" b="b"/>
                <a:pathLst>
                  <a:path w="1178" h="2230" extrusionOk="0">
                    <a:moveTo>
                      <a:pt x="889" y="1"/>
                    </a:moveTo>
                    <a:cubicBezTo>
                      <a:pt x="810" y="1"/>
                      <a:pt x="725" y="41"/>
                      <a:pt x="662" y="87"/>
                    </a:cubicBezTo>
                    <a:lnTo>
                      <a:pt x="468" y="183"/>
                    </a:lnTo>
                    <a:cubicBezTo>
                      <a:pt x="452" y="183"/>
                      <a:pt x="436" y="200"/>
                      <a:pt x="419" y="200"/>
                    </a:cubicBezTo>
                    <a:cubicBezTo>
                      <a:pt x="243" y="248"/>
                      <a:pt x="162" y="409"/>
                      <a:pt x="130" y="587"/>
                    </a:cubicBezTo>
                    <a:cubicBezTo>
                      <a:pt x="1" y="1038"/>
                      <a:pt x="146" y="1521"/>
                      <a:pt x="419" y="1891"/>
                    </a:cubicBezTo>
                    <a:cubicBezTo>
                      <a:pt x="533" y="2019"/>
                      <a:pt x="645" y="2213"/>
                      <a:pt x="806" y="2229"/>
                    </a:cubicBezTo>
                    <a:cubicBezTo>
                      <a:pt x="984" y="2229"/>
                      <a:pt x="1080" y="2004"/>
                      <a:pt x="952" y="1891"/>
                    </a:cubicBezTo>
                    <a:cubicBezTo>
                      <a:pt x="419" y="1424"/>
                      <a:pt x="452" y="763"/>
                      <a:pt x="548" y="587"/>
                    </a:cubicBezTo>
                    <a:cubicBezTo>
                      <a:pt x="726" y="458"/>
                      <a:pt x="1177" y="393"/>
                      <a:pt x="1048" y="87"/>
                    </a:cubicBezTo>
                    <a:cubicBezTo>
                      <a:pt x="1006" y="24"/>
                      <a:pt x="950" y="1"/>
                      <a:pt x="8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1866051" y="3222213"/>
                <a:ext cx="59928" cy="89892"/>
              </a:xfrm>
              <a:custGeom>
                <a:avLst/>
                <a:gdLst/>
                <a:ahLst/>
                <a:cxnLst/>
                <a:rect l="l" t="t" r="r" b="b"/>
                <a:pathLst>
                  <a:path w="1100" h="1650" extrusionOk="0">
                    <a:moveTo>
                      <a:pt x="778" y="1"/>
                    </a:moveTo>
                    <a:cubicBezTo>
                      <a:pt x="502" y="1"/>
                      <a:pt x="100" y="276"/>
                      <a:pt x="65" y="485"/>
                    </a:cubicBezTo>
                    <a:cubicBezTo>
                      <a:pt x="1" y="662"/>
                      <a:pt x="82" y="856"/>
                      <a:pt x="194" y="1000"/>
                    </a:cubicBezTo>
                    <a:cubicBezTo>
                      <a:pt x="372" y="1242"/>
                      <a:pt x="533" y="1548"/>
                      <a:pt x="823" y="1644"/>
                    </a:cubicBezTo>
                    <a:cubicBezTo>
                      <a:pt x="838" y="1648"/>
                      <a:pt x="852" y="1650"/>
                      <a:pt x="866" y="1650"/>
                    </a:cubicBezTo>
                    <a:cubicBezTo>
                      <a:pt x="1029" y="1650"/>
                      <a:pt x="1099" y="1397"/>
                      <a:pt x="935" y="1322"/>
                    </a:cubicBezTo>
                    <a:cubicBezTo>
                      <a:pt x="823" y="1274"/>
                      <a:pt x="404" y="759"/>
                      <a:pt x="420" y="598"/>
                    </a:cubicBezTo>
                    <a:lnTo>
                      <a:pt x="420" y="581"/>
                    </a:lnTo>
                    <a:lnTo>
                      <a:pt x="436" y="566"/>
                    </a:lnTo>
                    <a:cubicBezTo>
                      <a:pt x="436" y="549"/>
                      <a:pt x="452" y="549"/>
                      <a:pt x="469" y="534"/>
                    </a:cubicBezTo>
                    <a:cubicBezTo>
                      <a:pt x="630" y="420"/>
                      <a:pt x="694" y="420"/>
                      <a:pt x="774" y="405"/>
                    </a:cubicBezTo>
                    <a:cubicBezTo>
                      <a:pt x="782" y="406"/>
                      <a:pt x="790" y="406"/>
                      <a:pt x="798" y="406"/>
                    </a:cubicBezTo>
                    <a:cubicBezTo>
                      <a:pt x="935" y="406"/>
                      <a:pt x="1061" y="283"/>
                      <a:pt x="1016" y="147"/>
                    </a:cubicBezTo>
                    <a:cubicBezTo>
                      <a:pt x="975" y="43"/>
                      <a:pt x="886" y="1"/>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1645625" y="3335586"/>
                <a:ext cx="44347" cy="100625"/>
              </a:xfrm>
              <a:custGeom>
                <a:avLst/>
                <a:gdLst/>
                <a:ahLst/>
                <a:cxnLst/>
                <a:rect l="l" t="t" r="r" b="b"/>
                <a:pathLst>
                  <a:path w="814" h="1847" extrusionOk="0">
                    <a:moveTo>
                      <a:pt x="504" y="1"/>
                    </a:moveTo>
                    <a:cubicBezTo>
                      <a:pt x="1" y="1"/>
                      <a:pt x="110" y="1225"/>
                      <a:pt x="263" y="1545"/>
                    </a:cubicBezTo>
                    <a:cubicBezTo>
                      <a:pt x="327" y="1642"/>
                      <a:pt x="375" y="1803"/>
                      <a:pt x="503" y="1835"/>
                    </a:cubicBezTo>
                    <a:cubicBezTo>
                      <a:pt x="526" y="1843"/>
                      <a:pt x="548" y="1847"/>
                      <a:pt x="569" y="1847"/>
                    </a:cubicBezTo>
                    <a:cubicBezTo>
                      <a:pt x="714" y="1847"/>
                      <a:pt x="813" y="1671"/>
                      <a:pt x="729" y="1545"/>
                    </a:cubicBezTo>
                    <a:cubicBezTo>
                      <a:pt x="471" y="1191"/>
                      <a:pt x="503" y="465"/>
                      <a:pt x="632" y="336"/>
                    </a:cubicBezTo>
                    <a:cubicBezTo>
                      <a:pt x="729" y="240"/>
                      <a:pt x="713" y="79"/>
                      <a:pt x="600" y="14"/>
                    </a:cubicBezTo>
                    <a:cubicBezTo>
                      <a:pt x="566" y="5"/>
                      <a:pt x="534" y="1"/>
                      <a:pt x="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1676516" y="3549690"/>
                <a:ext cx="86078" cy="102586"/>
              </a:xfrm>
              <a:custGeom>
                <a:avLst/>
                <a:gdLst/>
                <a:ahLst/>
                <a:cxnLst/>
                <a:rect l="l" t="t" r="r" b="b"/>
                <a:pathLst>
                  <a:path w="1580" h="1883" extrusionOk="0">
                    <a:moveTo>
                      <a:pt x="401" y="1"/>
                    </a:moveTo>
                    <a:cubicBezTo>
                      <a:pt x="322" y="1"/>
                      <a:pt x="244" y="47"/>
                      <a:pt x="226" y="127"/>
                    </a:cubicBezTo>
                    <a:cubicBezTo>
                      <a:pt x="1" y="578"/>
                      <a:pt x="243" y="1094"/>
                      <a:pt x="581" y="1416"/>
                    </a:cubicBezTo>
                    <a:cubicBezTo>
                      <a:pt x="823" y="1592"/>
                      <a:pt x="1096" y="1867"/>
                      <a:pt x="1403" y="1882"/>
                    </a:cubicBezTo>
                    <a:cubicBezTo>
                      <a:pt x="1547" y="1850"/>
                      <a:pt x="1579" y="1625"/>
                      <a:pt x="1450" y="1545"/>
                    </a:cubicBezTo>
                    <a:cubicBezTo>
                      <a:pt x="855" y="1319"/>
                      <a:pt x="469" y="740"/>
                      <a:pt x="501" y="497"/>
                    </a:cubicBezTo>
                    <a:cubicBezTo>
                      <a:pt x="501" y="353"/>
                      <a:pt x="630" y="224"/>
                      <a:pt x="565" y="95"/>
                    </a:cubicBezTo>
                    <a:cubicBezTo>
                      <a:pt x="529" y="30"/>
                      <a:pt x="464"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2015218" y="3360592"/>
                <a:ext cx="79759" cy="106563"/>
              </a:xfrm>
              <a:custGeom>
                <a:avLst/>
                <a:gdLst/>
                <a:ahLst/>
                <a:cxnLst/>
                <a:rect l="l" t="t" r="r" b="b"/>
                <a:pathLst>
                  <a:path w="1464" h="1956" extrusionOk="0">
                    <a:moveTo>
                      <a:pt x="1046" y="0"/>
                    </a:moveTo>
                    <a:cubicBezTo>
                      <a:pt x="945" y="0"/>
                      <a:pt x="842" y="18"/>
                      <a:pt x="774" y="38"/>
                    </a:cubicBezTo>
                    <a:cubicBezTo>
                      <a:pt x="565" y="135"/>
                      <a:pt x="259" y="152"/>
                      <a:pt x="194" y="409"/>
                    </a:cubicBezTo>
                    <a:cubicBezTo>
                      <a:pt x="82" y="683"/>
                      <a:pt x="1" y="1021"/>
                      <a:pt x="114" y="1295"/>
                    </a:cubicBezTo>
                    <a:cubicBezTo>
                      <a:pt x="243" y="1649"/>
                      <a:pt x="598" y="1923"/>
                      <a:pt x="952" y="1956"/>
                    </a:cubicBezTo>
                    <a:cubicBezTo>
                      <a:pt x="1177" y="1939"/>
                      <a:pt x="1210" y="1601"/>
                      <a:pt x="984" y="1552"/>
                    </a:cubicBezTo>
                    <a:cubicBezTo>
                      <a:pt x="533" y="1359"/>
                      <a:pt x="355" y="1166"/>
                      <a:pt x="598" y="554"/>
                    </a:cubicBezTo>
                    <a:cubicBezTo>
                      <a:pt x="700" y="524"/>
                      <a:pt x="911" y="455"/>
                      <a:pt x="1032" y="455"/>
                    </a:cubicBezTo>
                    <a:cubicBezTo>
                      <a:pt x="1044" y="455"/>
                      <a:pt x="1054" y="456"/>
                      <a:pt x="1064" y="457"/>
                    </a:cubicBezTo>
                    <a:cubicBezTo>
                      <a:pt x="1072" y="449"/>
                      <a:pt x="1077" y="449"/>
                      <a:pt x="1079" y="449"/>
                    </a:cubicBezTo>
                    <a:cubicBezTo>
                      <a:pt x="1081" y="449"/>
                      <a:pt x="1081" y="449"/>
                      <a:pt x="1081" y="442"/>
                    </a:cubicBezTo>
                    <a:cubicBezTo>
                      <a:pt x="1113" y="457"/>
                      <a:pt x="1145" y="457"/>
                      <a:pt x="1177" y="457"/>
                    </a:cubicBezTo>
                    <a:cubicBezTo>
                      <a:pt x="1225" y="442"/>
                      <a:pt x="1289" y="409"/>
                      <a:pt x="1322" y="360"/>
                    </a:cubicBezTo>
                    <a:cubicBezTo>
                      <a:pt x="1464" y="77"/>
                      <a:pt x="1259" y="0"/>
                      <a:pt x="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2054770" y="3141475"/>
                <a:ext cx="71096" cy="103185"/>
              </a:xfrm>
              <a:custGeom>
                <a:avLst/>
                <a:gdLst/>
                <a:ahLst/>
                <a:cxnLst/>
                <a:rect l="l" t="t" r="r" b="b"/>
                <a:pathLst>
                  <a:path w="1305" h="1894" extrusionOk="0">
                    <a:moveTo>
                      <a:pt x="978" y="1"/>
                    </a:moveTo>
                    <a:cubicBezTo>
                      <a:pt x="711" y="1"/>
                      <a:pt x="297" y="335"/>
                      <a:pt x="209" y="534"/>
                    </a:cubicBezTo>
                    <a:cubicBezTo>
                      <a:pt x="0" y="1000"/>
                      <a:pt x="370" y="1548"/>
                      <a:pt x="773" y="1790"/>
                    </a:cubicBezTo>
                    <a:cubicBezTo>
                      <a:pt x="855" y="1830"/>
                      <a:pt x="947" y="1894"/>
                      <a:pt x="1042" y="1894"/>
                    </a:cubicBezTo>
                    <a:cubicBezTo>
                      <a:pt x="1060" y="1894"/>
                      <a:pt x="1078" y="1892"/>
                      <a:pt x="1096" y="1887"/>
                    </a:cubicBezTo>
                    <a:cubicBezTo>
                      <a:pt x="1272" y="1838"/>
                      <a:pt x="1304" y="1580"/>
                      <a:pt x="1143" y="1483"/>
                    </a:cubicBezTo>
                    <a:cubicBezTo>
                      <a:pt x="821" y="1322"/>
                      <a:pt x="692" y="1146"/>
                      <a:pt x="612" y="936"/>
                    </a:cubicBezTo>
                    <a:cubicBezTo>
                      <a:pt x="596" y="888"/>
                      <a:pt x="596" y="791"/>
                      <a:pt x="596" y="775"/>
                    </a:cubicBezTo>
                    <a:cubicBezTo>
                      <a:pt x="596" y="759"/>
                      <a:pt x="596" y="742"/>
                      <a:pt x="612" y="727"/>
                    </a:cubicBezTo>
                    <a:lnTo>
                      <a:pt x="612" y="710"/>
                    </a:lnTo>
                    <a:cubicBezTo>
                      <a:pt x="757" y="566"/>
                      <a:pt x="870" y="517"/>
                      <a:pt x="935" y="485"/>
                    </a:cubicBezTo>
                    <a:cubicBezTo>
                      <a:pt x="1047" y="453"/>
                      <a:pt x="1208" y="405"/>
                      <a:pt x="1208" y="259"/>
                    </a:cubicBezTo>
                    <a:cubicBezTo>
                      <a:pt x="1193" y="72"/>
                      <a:pt x="1101"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3"/>
              <p:cNvSpPr/>
              <p:nvPr/>
            </p:nvSpPr>
            <p:spPr>
              <a:xfrm>
                <a:off x="2184650" y="3385707"/>
                <a:ext cx="84607" cy="106835"/>
              </a:xfrm>
              <a:custGeom>
                <a:avLst/>
                <a:gdLst/>
                <a:ahLst/>
                <a:cxnLst/>
                <a:rect l="l" t="t" r="r" b="b"/>
                <a:pathLst>
                  <a:path w="1553" h="1961" extrusionOk="0">
                    <a:moveTo>
                      <a:pt x="1202" y="1"/>
                    </a:moveTo>
                    <a:cubicBezTo>
                      <a:pt x="1137" y="1"/>
                      <a:pt x="1070" y="11"/>
                      <a:pt x="1014" y="28"/>
                    </a:cubicBezTo>
                    <a:cubicBezTo>
                      <a:pt x="709" y="93"/>
                      <a:pt x="322" y="125"/>
                      <a:pt x="97" y="399"/>
                    </a:cubicBezTo>
                    <a:cubicBezTo>
                      <a:pt x="0" y="593"/>
                      <a:pt x="80" y="801"/>
                      <a:pt x="144" y="979"/>
                    </a:cubicBezTo>
                    <a:cubicBezTo>
                      <a:pt x="273" y="1301"/>
                      <a:pt x="402" y="1656"/>
                      <a:pt x="677" y="1881"/>
                    </a:cubicBezTo>
                    <a:cubicBezTo>
                      <a:pt x="736" y="1937"/>
                      <a:pt x="802" y="1960"/>
                      <a:pt x="862" y="1960"/>
                    </a:cubicBezTo>
                    <a:cubicBezTo>
                      <a:pt x="1047" y="1960"/>
                      <a:pt x="1189" y="1744"/>
                      <a:pt x="982" y="1575"/>
                    </a:cubicBezTo>
                    <a:cubicBezTo>
                      <a:pt x="756" y="1527"/>
                      <a:pt x="499" y="786"/>
                      <a:pt x="467" y="625"/>
                    </a:cubicBezTo>
                    <a:cubicBezTo>
                      <a:pt x="595" y="544"/>
                      <a:pt x="628" y="544"/>
                      <a:pt x="838" y="496"/>
                    </a:cubicBezTo>
                    <a:cubicBezTo>
                      <a:pt x="1063" y="447"/>
                      <a:pt x="1111" y="432"/>
                      <a:pt x="1240" y="432"/>
                    </a:cubicBezTo>
                    <a:cubicBezTo>
                      <a:pt x="1336" y="432"/>
                      <a:pt x="1450" y="399"/>
                      <a:pt x="1482" y="303"/>
                    </a:cubicBezTo>
                    <a:cubicBezTo>
                      <a:pt x="1553" y="78"/>
                      <a:pt x="1381" y="1"/>
                      <a:pt x="1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3"/>
              <p:cNvSpPr/>
              <p:nvPr/>
            </p:nvSpPr>
            <p:spPr>
              <a:xfrm>
                <a:off x="2359204" y="3374920"/>
                <a:ext cx="87114" cy="70987"/>
              </a:xfrm>
              <a:custGeom>
                <a:avLst/>
                <a:gdLst/>
                <a:ahLst/>
                <a:cxnLst/>
                <a:rect l="l" t="t" r="r" b="b"/>
                <a:pathLst>
                  <a:path w="1599" h="1303" extrusionOk="0">
                    <a:moveTo>
                      <a:pt x="1079" y="1"/>
                    </a:moveTo>
                    <a:cubicBezTo>
                      <a:pt x="984" y="1"/>
                      <a:pt x="888" y="26"/>
                      <a:pt x="806" y="82"/>
                    </a:cubicBezTo>
                    <a:cubicBezTo>
                      <a:pt x="468" y="291"/>
                      <a:pt x="129" y="613"/>
                      <a:pt x="50" y="1032"/>
                    </a:cubicBezTo>
                    <a:cubicBezTo>
                      <a:pt x="1" y="1196"/>
                      <a:pt x="138" y="1302"/>
                      <a:pt x="269" y="1302"/>
                    </a:cubicBezTo>
                    <a:cubicBezTo>
                      <a:pt x="357" y="1302"/>
                      <a:pt x="442" y="1255"/>
                      <a:pt x="468" y="1145"/>
                    </a:cubicBezTo>
                    <a:cubicBezTo>
                      <a:pt x="516" y="823"/>
                      <a:pt x="952" y="469"/>
                      <a:pt x="1113" y="452"/>
                    </a:cubicBezTo>
                    <a:cubicBezTo>
                      <a:pt x="1113" y="452"/>
                      <a:pt x="1128" y="469"/>
                      <a:pt x="1145" y="469"/>
                    </a:cubicBezTo>
                    <a:cubicBezTo>
                      <a:pt x="1145" y="469"/>
                      <a:pt x="1145" y="469"/>
                      <a:pt x="1145" y="469"/>
                    </a:cubicBezTo>
                    <a:lnTo>
                      <a:pt x="1145" y="469"/>
                    </a:lnTo>
                    <a:cubicBezTo>
                      <a:pt x="1153" y="486"/>
                      <a:pt x="1162" y="499"/>
                      <a:pt x="1163" y="499"/>
                    </a:cubicBezTo>
                    <a:cubicBezTo>
                      <a:pt x="1164" y="499"/>
                      <a:pt x="1159" y="490"/>
                      <a:pt x="1145" y="469"/>
                    </a:cubicBezTo>
                    <a:lnTo>
                      <a:pt x="1145" y="469"/>
                    </a:lnTo>
                    <a:cubicBezTo>
                      <a:pt x="1192" y="533"/>
                      <a:pt x="1225" y="581"/>
                      <a:pt x="1289" y="597"/>
                    </a:cubicBezTo>
                    <a:cubicBezTo>
                      <a:pt x="1306" y="602"/>
                      <a:pt x="1324" y="605"/>
                      <a:pt x="1342" y="605"/>
                    </a:cubicBezTo>
                    <a:cubicBezTo>
                      <a:pt x="1443" y="605"/>
                      <a:pt x="1549" y="532"/>
                      <a:pt x="1564" y="436"/>
                    </a:cubicBezTo>
                    <a:cubicBezTo>
                      <a:pt x="1598" y="188"/>
                      <a:pt x="1340" y="1"/>
                      <a:pt x="1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3"/>
              <p:cNvSpPr/>
              <p:nvPr/>
            </p:nvSpPr>
            <p:spPr>
              <a:xfrm>
                <a:off x="2299548" y="3213224"/>
                <a:ext cx="107108" cy="68972"/>
              </a:xfrm>
              <a:custGeom>
                <a:avLst/>
                <a:gdLst/>
                <a:ahLst/>
                <a:cxnLst/>
                <a:rect l="l" t="t" r="r" b="b"/>
                <a:pathLst>
                  <a:path w="1966" h="1266" extrusionOk="0">
                    <a:moveTo>
                      <a:pt x="1024" y="1"/>
                    </a:moveTo>
                    <a:cubicBezTo>
                      <a:pt x="903" y="1"/>
                      <a:pt x="784" y="35"/>
                      <a:pt x="677" y="119"/>
                    </a:cubicBezTo>
                    <a:cubicBezTo>
                      <a:pt x="436" y="327"/>
                      <a:pt x="226" y="570"/>
                      <a:pt x="82" y="843"/>
                    </a:cubicBezTo>
                    <a:cubicBezTo>
                      <a:pt x="49" y="924"/>
                      <a:pt x="0" y="1004"/>
                      <a:pt x="33" y="1101"/>
                    </a:cubicBezTo>
                    <a:cubicBezTo>
                      <a:pt x="60" y="1208"/>
                      <a:pt x="161" y="1265"/>
                      <a:pt x="262" y="1265"/>
                    </a:cubicBezTo>
                    <a:cubicBezTo>
                      <a:pt x="344" y="1265"/>
                      <a:pt x="425" y="1228"/>
                      <a:pt x="468" y="1149"/>
                    </a:cubicBezTo>
                    <a:cubicBezTo>
                      <a:pt x="597" y="860"/>
                      <a:pt x="855" y="585"/>
                      <a:pt x="999" y="473"/>
                    </a:cubicBezTo>
                    <a:lnTo>
                      <a:pt x="1031" y="473"/>
                    </a:lnTo>
                    <a:cubicBezTo>
                      <a:pt x="1080" y="488"/>
                      <a:pt x="1128" y="505"/>
                      <a:pt x="1160" y="505"/>
                    </a:cubicBezTo>
                    <a:cubicBezTo>
                      <a:pt x="1177" y="521"/>
                      <a:pt x="1192" y="521"/>
                      <a:pt x="1192" y="521"/>
                    </a:cubicBezTo>
                    <a:cubicBezTo>
                      <a:pt x="1257" y="553"/>
                      <a:pt x="1418" y="634"/>
                      <a:pt x="1467" y="650"/>
                    </a:cubicBezTo>
                    <a:cubicBezTo>
                      <a:pt x="1540" y="687"/>
                      <a:pt x="1623" y="752"/>
                      <a:pt x="1709" y="752"/>
                    </a:cubicBezTo>
                    <a:cubicBezTo>
                      <a:pt x="1735" y="752"/>
                      <a:pt x="1762" y="746"/>
                      <a:pt x="1789" y="731"/>
                    </a:cubicBezTo>
                    <a:cubicBezTo>
                      <a:pt x="1933" y="682"/>
                      <a:pt x="1965" y="473"/>
                      <a:pt x="1853" y="376"/>
                    </a:cubicBezTo>
                    <a:cubicBezTo>
                      <a:pt x="1636" y="204"/>
                      <a:pt x="1321" y="1"/>
                      <a:pt x="1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2225347" y="3116795"/>
                <a:ext cx="88857" cy="83463"/>
              </a:xfrm>
              <a:custGeom>
                <a:avLst/>
                <a:gdLst/>
                <a:ahLst/>
                <a:cxnLst/>
                <a:rect l="l" t="t" r="r" b="b"/>
                <a:pathLst>
                  <a:path w="1631" h="1532" extrusionOk="0">
                    <a:moveTo>
                      <a:pt x="1178" y="1"/>
                    </a:moveTo>
                    <a:cubicBezTo>
                      <a:pt x="1046" y="1"/>
                      <a:pt x="915" y="35"/>
                      <a:pt x="831" y="100"/>
                    </a:cubicBezTo>
                    <a:cubicBezTo>
                      <a:pt x="460" y="342"/>
                      <a:pt x="26" y="1002"/>
                      <a:pt x="58" y="1228"/>
                    </a:cubicBezTo>
                    <a:cubicBezTo>
                      <a:pt x="0" y="1412"/>
                      <a:pt x="152" y="1532"/>
                      <a:pt x="296" y="1532"/>
                    </a:cubicBezTo>
                    <a:cubicBezTo>
                      <a:pt x="391" y="1532"/>
                      <a:pt x="484" y="1479"/>
                      <a:pt x="509" y="1357"/>
                    </a:cubicBezTo>
                    <a:cubicBezTo>
                      <a:pt x="477" y="1163"/>
                      <a:pt x="864" y="665"/>
                      <a:pt x="1057" y="519"/>
                    </a:cubicBezTo>
                    <a:cubicBezTo>
                      <a:pt x="1089" y="504"/>
                      <a:pt x="1105" y="487"/>
                      <a:pt x="1121" y="487"/>
                    </a:cubicBezTo>
                    <a:cubicBezTo>
                      <a:pt x="1137" y="487"/>
                      <a:pt x="1137" y="471"/>
                      <a:pt x="1137" y="471"/>
                    </a:cubicBezTo>
                    <a:cubicBezTo>
                      <a:pt x="1195" y="479"/>
                      <a:pt x="1303" y="525"/>
                      <a:pt x="1403" y="525"/>
                    </a:cubicBezTo>
                    <a:cubicBezTo>
                      <a:pt x="1500" y="525"/>
                      <a:pt x="1589" y="483"/>
                      <a:pt x="1620" y="326"/>
                    </a:cubicBezTo>
                    <a:cubicBezTo>
                      <a:pt x="1631" y="102"/>
                      <a:pt x="1403" y="1"/>
                      <a:pt x="1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3"/>
              <p:cNvSpPr/>
              <p:nvPr/>
            </p:nvSpPr>
            <p:spPr>
              <a:xfrm>
                <a:off x="2180128" y="3029192"/>
                <a:ext cx="104384" cy="56332"/>
              </a:xfrm>
              <a:custGeom>
                <a:avLst/>
                <a:gdLst/>
                <a:ahLst/>
                <a:cxnLst/>
                <a:rect l="l" t="t" r="r" b="b"/>
                <a:pathLst>
                  <a:path w="1916" h="1034" extrusionOk="0">
                    <a:moveTo>
                      <a:pt x="1543" y="0"/>
                    </a:moveTo>
                    <a:cubicBezTo>
                      <a:pt x="1042" y="0"/>
                      <a:pt x="490" y="209"/>
                      <a:pt x="163" y="613"/>
                    </a:cubicBezTo>
                    <a:cubicBezTo>
                      <a:pt x="0" y="811"/>
                      <a:pt x="165" y="1034"/>
                      <a:pt x="347" y="1034"/>
                    </a:cubicBezTo>
                    <a:cubicBezTo>
                      <a:pt x="418" y="1034"/>
                      <a:pt x="491" y="1000"/>
                      <a:pt x="550" y="920"/>
                    </a:cubicBezTo>
                    <a:cubicBezTo>
                      <a:pt x="598" y="726"/>
                      <a:pt x="1194" y="484"/>
                      <a:pt x="1419" y="469"/>
                    </a:cubicBezTo>
                    <a:cubicBezTo>
                      <a:pt x="1440" y="466"/>
                      <a:pt x="1461" y="465"/>
                      <a:pt x="1483" y="465"/>
                    </a:cubicBezTo>
                    <a:cubicBezTo>
                      <a:pt x="1515" y="465"/>
                      <a:pt x="1548" y="467"/>
                      <a:pt x="1581" y="467"/>
                    </a:cubicBezTo>
                    <a:cubicBezTo>
                      <a:pt x="1651" y="467"/>
                      <a:pt x="1720" y="458"/>
                      <a:pt x="1774" y="404"/>
                    </a:cubicBezTo>
                    <a:cubicBezTo>
                      <a:pt x="1915" y="263"/>
                      <a:pt x="1812" y="0"/>
                      <a:pt x="1614" y="0"/>
                    </a:cubicBezTo>
                    <a:cubicBezTo>
                      <a:pt x="1608" y="0"/>
                      <a:pt x="1603" y="1"/>
                      <a:pt x="1597" y="1"/>
                    </a:cubicBezTo>
                    <a:cubicBezTo>
                      <a:pt x="1579" y="0"/>
                      <a:pt x="1561" y="0"/>
                      <a:pt x="1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43"/>
            <p:cNvGrpSpPr/>
            <p:nvPr/>
          </p:nvGrpSpPr>
          <p:grpSpPr>
            <a:xfrm>
              <a:off x="1606398" y="1890933"/>
              <a:ext cx="1569895" cy="2352228"/>
              <a:chOff x="1401010" y="1898358"/>
              <a:chExt cx="1569895" cy="2352228"/>
            </a:xfrm>
          </p:grpSpPr>
          <p:sp>
            <p:nvSpPr>
              <p:cNvPr id="1150" name="Google Shape;1150;p43"/>
              <p:cNvSpPr/>
              <p:nvPr/>
            </p:nvSpPr>
            <p:spPr>
              <a:xfrm>
                <a:off x="1401010" y="2706291"/>
                <a:ext cx="167689" cy="126503"/>
              </a:xfrm>
              <a:custGeom>
                <a:avLst/>
                <a:gdLst/>
                <a:ahLst/>
                <a:cxnLst/>
                <a:rect l="l" t="t" r="r" b="b"/>
                <a:pathLst>
                  <a:path w="3078" h="2322" extrusionOk="0">
                    <a:moveTo>
                      <a:pt x="275" y="1"/>
                    </a:moveTo>
                    <a:cubicBezTo>
                      <a:pt x="97" y="1"/>
                      <a:pt x="1" y="243"/>
                      <a:pt x="129" y="355"/>
                    </a:cubicBezTo>
                    <a:cubicBezTo>
                      <a:pt x="709" y="984"/>
                      <a:pt x="1370" y="1499"/>
                      <a:pt x="2047" y="2015"/>
                    </a:cubicBezTo>
                    <a:cubicBezTo>
                      <a:pt x="2240" y="2138"/>
                      <a:pt x="2491" y="2321"/>
                      <a:pt x="2732" y="2321"/>
                    </a:cubicBezTo>
                    <a:cubicBezTo>
                      <a:pt x="2772" y="2321"/>
                      <a:pt x="2812" y="2316"/>
                      <a:pt x="2852" y="2305"/>
                    </a:cubicBezTo>
                    <a:cubicBezTo>
                      <a:pt x="3077" y="2144"/>
                      <a:pt x="2900" y="1901"/>
                      <a:pt x="2674" y="1886"/>
                    </a:cubicBezTo>
                    <a:cubicBezTo>
                      <a:pt x="2014" y="1564"/>
                      <a:pt x="1274" y="887"/>
                      <a:pt x="580" y="226"/>
                    </a:cubicBezTo>
                    <a:cubicBezTo>
                      <a:pt x="484" y="146"/>
                      <a:pt x="419" y="18"/>
                      <a:pt x="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2508370" y="2392870"/>
                <a:ext cx="100570" cy="233229"/>
              </a:xfrm>
              <a:custGeom>
                <a:avLst/>
                <a:gdLst/>
                <a:ahLst/>
                <a:cxnLst/>
                <a:rect l="l" t="t" r="r" b="b"/>
                <a:pathLst>
                  <a:path w="1846" h="4281" extrusionOk="0">
                    <a:moveTo>
                      <a:pt x="1574" y="1"/>
                    </a:moveTo>
                    <a:cubicBezTo>
                      <a:pt x="1513" y="1"/>
                      <a:pt x="1454" y="30"/>
                      <a:pt x="1418" y="101"/>
                    </a:cubicBezTo>
                    <a:cubicBezTo>
                      <a:pt x="1177" y="407"/>
                      <a:pt x="709" y="1019"/>
                      <a:pt x="565" y="1566"/>
                    </a:cubicBezTo>
                    <a:cubicBezTo>
                      <a:pt x="355" y="2404"/>
                      <a:pt x="97" y="3258"/>
                      <a:pt x="1" y="4128"/>
                    </a:cubicBezTo>
                    <a:cubicBezTo>
                      <a:pt x="9" y="4228"/>
                      <a:pt x="96" y="4281"/>
                      <a:pt x="182" y="4281"/>
                    </a:cubicBezTo>
                    <a:cubicBezTo>
                      <a:pt x="261" y="4281"/>
                      <a:pt x="340" y="4236"/>
                      <a:pt x="355" y="4143"/>
                    </a:cubicBezTo>
                    <a:cubicBezTo>
                      <a:pt x="501" y="3209"/>
                      <a:pt x="726" y="2275"/>
                      <a:pt x="1016" y="1390"/>
                    </a:cubicBezTo>
                    <a:cubicBezTo>
                      <a:pt x="1128" y="1115"/>
                      <a:pt x="1515" y="584"/>
                      <a:pt x="1757" y="295"/>
                    </a:cubicBezTo>
                    <a:cubicBezTo>
                      <a:pt x="1845" y="140"/>
                      <a:pt x="1707" y="1"/>
                      <a:pt x="1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2668814" y="2531412"/>
                <a:ext cx="216068" cy="176788"/>
              </a:xfrm>
              <a:custGeom>
                <a:avLst/>
                <a:gdLst/>
                <a:ahLst/>
                <a:cxnLst/>
                <a:rect l="l" t="t" r="r" b="b"/>
                <a:pathLst>
                  <a:path w="3966" h="3245" extrusionOk="0">
                    <a:moveTo>
                      <a:pt x="3760" y="0"/>
                    </a:moveTo>
                    <a:cubicBezTo>
                      <a:pt x="3570" y="0"/>
                      <a:pt x="3350" y="356"/>
                      <a:pt x="3208" y="522"/>
                    </a:cubicBezTo>
                    <a:cubicBezTo>
                      <a:pt x="2822" y="956"/>
                      <a:pt x="2291" y="1585"/>
                      <a:pt x="1486" y="2068"/>
                    </a:cubicBezTo>
                    <a:cubicBezTo>
                      <a:pt x="1067" y="2373"/>
                      <a:pt x="567" y="2599"/>
                      <a:pt x="133" y="2889"/>
                    </a:cubicBezTo>
                    <a:cubicBezTo>
                      <a:pt x="1" y="3035"/>
                      <a:pt x="150" y="3244"/>
                      <a:pt x="314" y="3244"/>
                    </a:cubicBezTo>
                    <a:cubicBezTo>
                      <a:pt x="351" y="3244"/>
                      <a:pt x="388" y="3234"/>
                      <a:pt x="423" y="3211"/>
                    </a:cubicBezTo>
                    <a:cubicBezTo>
                      <a:pt x="1630" y="2631"/>
                      <a:pt x="2886" y="1665"/>
                      <a:pt x="3483" y="876"/>
                    </a:cubicBezTo>
                    <a:cubicBezTo>
                      <a:pt x="3644" y="666"/>
                      <a:pt x="3691" y="618"/>
                      <a:pt x="3901" y="361"/>
                    </a:cubicBezTo>
                    <a:cubicBezTo>
                      <a:pt x="3949" y="312"/>
                      <a:pt x="3966" y="232"/>
                      <a:pt x="3949" y="167"/>
                    </a:cubicBezTo>
                    <a:cubicBezTo>
                      <a:pt x="3894" y="47"/>
                      <a:pt x="3829" y="0"/>
                      <a:pt x="3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2695945" y="2324988"/>
                <a:ext cx="156521" cy="192587"/>
              </a:xfrm>
              <a:custGeom>
                <a:avLst/>
                <a:gdLst/>
                <a:ahLst/>
                <a:cxnLst/>
                <a:rect l="l" t="t" r="r" b="b"/>
                <a:pathLst>
                  <a:path w="2873" h="3535" extrusionOk="0">
                    <a:moveTo>
                      <a:pt x="2561" y="1"/>
                    </a:moveTo>
                    <a:cubicBezTo>
                      <a:pt x="2542" y="1"/>
                      <a:pt x="2522" y="4"/>
                      <a:pt x="2502" y="10"/>
                    </a:cubicBezTo>
                    <a:cubicBezTo>
                      <a:pt x="2324" y="91"/>
                      <a:pt x="2227" y="316"/>
                      <a:pt x="2098" y="461"/>
                    </a:cubicBezTo>
                    <a:cubicBezTo>
                      <a:pt x="1518" y="1427"/>
                      <a:pt x="826" y="2200"/>
                      <a:pt x="101" y="3183"/>
                    </a:cubicBezTo>
                    <a:cubicBezTo>
                      <a:pt x="0" y="3363"/>
                      <a:pt x="165" y="3535"/>
                      <a:pt x="324" y="3535"/>
                    </a:cubicBezTo>
                    <a:cubicBezTo>
                      <a:pt x="393" y="3535"/>
                      <a:pt x="460" y="3502"/>
                      <a:pt x="504" y="3424"/>
                    </a:cubicBezTo>
                    <a:cubicBezTo>
                      <a:pt x="1422" y="2249"/>
                      <a:pt x="2115" y="1298"/>
                      <a:pt x="2727" y="381"/>
                    </a:cubicBezTo>
                    <a:cubicBezTo>
                      <a:pt x="2872" y="249"/>
                      <a:pt x="2742" y="1"/>
                      <a:pt x="25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1417736" y="2943550"/>
                <a:ext cx="279373" cy="58566"/>
              </a:xfrm>
              <a:custGeom>
                <a:avLst/>
                <a:gdLst/>
                <a:ahLst/>
                <a:cxnLst/>
                <a:rect l="l" t="t" r="r" b="b"/>
                <a:pathLst>
                  <a:path w="5128" h="1075" extrusionOk="0">
                    <a:moveTo>
                      <a:pt x="239" y="0"/>
                    </a:moveTo>
                    <a:cubicBezTo>
                      <a:pt x="207" y="0"/>
                      <a:pt x="173" y="8"/>
                      <a:pt x="144" y="27"/>
                    </a:cubicBezTo>
                    <a:cubicBezTo>
                      <a:pt x="0" y="108"/>
                      <a:pt x="32" y="349"/>
                      <a:pt x="193" y="398"/>
                    </a:cubicBezTo>
                    <a:cubicBezTo>
                      <a:pt x="821" y="623"/>
                      <a:pt x="1465" y="735"/>
                      <a:pt x="2109" y="881"/>
                    </a:cubicBezTo>
                    <a:cubicBezTo>
                      <a:pt x="2576" y="985"/>
                      <a:pt x="3054" y="1075"/>
                      <a:pt x="3530" y="1075"/>
                    </a:cubicBezTo>
                    <a:cubicBezTo>
                      <a:pt x="3794" y="1075"/>
                      <a:pt x="4057" y="1047"/>
                      <a:pt x="4317" y="978"/>
                    </a:cubicBezTo>
                    <a:cubicBezTo>
                      <a:pt x="4510" y="929"/>
                      <a:pt x="4719" y="929"/>
                      <a:pt x="4880" y="800"/>
                    </a:cubicBezTo>
                    <a:cubicBezTo>
                      <a:pt x="4961" y="735"/>
                      <a:pt x="5073" y="703"/>
                      <a:pt x="5090" y="591"/>
                    </a:cubicBezTo>
                    <a:cubicBezTo>
                      <a:pt x="5127" y="393"/>
                      <a:pt x="5016" y="306"/>
                      <a:pt x="4882" y="306"/>
                    </a:cubicBezTo>
                    <a:cubicBezTo>
                      <a:pt x="4787" y="306"/>
                      <a:pt x="4680" y="350"/>
                      <a:pt x="4607" y="430"/>
                    </a:cubicBezTo>
                    <a:cubicBezTo>
                      <a:pt x="4279" y="582"/>
                      <a:pt x="3912" y="641"/>
                      <a:pt x="3518" y="641"/>
                    </a:cubicBezTo>
                    <a:cubicBezTo>
                      <a:pt x="2826" y="641"/>
                      <a:pt x="2052" y="459"/>
                      <a:pt x="1272" y="284"/>
                    </a:cubicBezTo>
                    <a:cubicBezTo>
                      <a:pt x="950" y="205"/>
                      <a:pt x="612" y="123"/>
                      <a:pt x="306" y="11"/>
                    </a:cubicBezTo>
                    <a:cubicBezTo>
                      <a:pt x="286" y="4"/>
                      <a:pt x="263"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1581285" y="2586055"/>
                <a:ext cx="178368" cy="156739"/>
              </a:xfrm>
              <a:custGeom>
                <a:avLst/>
                <a:gdLst/>
                <a:ahLst/>
                <a:cxnLst/>
                <a:rect l="l" t="t" r="r" b="b"/>
                <a:pathLst>
                  <a:path w="3274" h="2877" extrusionOk="0">
                    <a:moveTo>
                      <a:pt x="316" y="1"/>
                    </a:moveTo>
                    <a:cubicBezTo>
                      <a:pt x="127" y="1"/>
                      <a:pt x="0" y="280"/>
                      <a:pt x="203" y="389"/>
                    </a:cubicBezTo>
                    <a:cubicBezTo>
                      <a:pt x="1072" y="1016"/>
                      <a:pt x="1894" y="1677"/>
                      <a:pt x="2700" y="2547"/>
                    </a:cubicBezTo>
                    <a:cubicBezTo>
                      <a:pt x="2700" y="2676"/>
                      <a:pt x="2780" y="2804"/>
                      <a:pt x="2893" y="2852"/>
                    </a:cubicBezTo>
                    <a:cubicBezTo>
                      <a:pt x="2924" y="2869"/>
                      <a:pt x="2955" y="2877"/>
                      <a:pt x="2985" y="2877"/>
                    </a:cubicBezTo>
                    <a:cubicBezTo>
                      <a:pt x="3152" y="2877"/>
                      <a:pt x="3273" y="2635"/>
                      <a:pt x="3151" y="2498"/>
                    </a:cubicBezTo>
                    <a:lnTo>
                      <a:pt x="3151" y="2482"/>
                    </a:lnTo>
                    <a:cubicBezTo>
                      <a:pt x="3151" y="2369"/>
                      <a:pt x="3070" y="2289"/>
                      <a:pt x="2990" y="2208"/>
                    </a:cubicBezTo>
                    <a:cubicBezTo>
                      <a:pt x="2217" y="1387"/>
                      <a:pt x="1330" y="678"/>
                      <a:pt x="428" y="34"/>
                    </a:cubicBezTo>
                    <a:cubicBezTo>
                      <a:pt x="390" y="11"/>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1722388" y="3252940"/>
                <a:ext cx="222714" cy="43584"/>
              </a:xfrm>
              <a:custGeom>
                <a:avLst/>
                <a:gdLst/>
                <a:ahLst/>
                <a:cxnLst/>
                <a:rect l="l" t="t" r="r" b="b"/>
                <a:pathLst>
                  <a:path w="4088" h="800" extrusionOk="0">
                    <a:moveTo>
                      <a:pt x="2091" y="0"/>
                    </a:moveTo>
                    <a:cubicBezTo>
                      <a:pt x="2064" y="0"/>
                      <a:pt x="2037" y="1"/>
                      <a:pt x="2010" y="2"/>
                    </a:cubicBezTo>
                    <a:cubicBezTo>
                      <a:pt x="1398" y="34"/>
                      <a:pt x="786" y="146"/>
                      <a:pt x="206" y="356"/>
                    </a:cubicBezTo>
                    <a:cubicBezTo>
                      <a:pt x="110" y="372"/>
                      <a:pt x="45" y="453"/>
                      <a:pt x="29" y="549"/>
                    </a:cubicBezTo>
                    <a:cubicBezTo>
                      <a:pt x="1" y="674"/>
                      <a:pt x="130" y="800"/>
                      <a:pt x="259" y="800"/>
                    </a:cubicBezTo>
                    <a:cubicBezTo>
                      <a:pt x="279" y="800"/>
                      <a:pt x="299" y="797"/>
                      <a:pt x="319" y="790"/>
                    </a:cubicBezTo>
                    <a:cubicBezTo>
                      <a:pt x="982" y="588"/>
                      <a:pt x="1502" y="463"/>
                      <a:pt x="2037" y="463"/>
                    </a:cubicBezTo>
                    <a:cubicBezTo>
                      <a:pt x="2308" y="463"/>
                      <a:pt x="2582" y="495"/>
                      <a:pt x="2880" y="565"/>
                    </a:cubicBezTo>
                    <a:cubicBezTo>
                      <a:pt x="3202" y="614"/>
                      <a:pt x="3508" y="710"/>
                      <a:pt x="3814" y="758"/>
                    </a:cubicBezTo>
                    <a:cubicBezTo>
                      <a:pt x="4008" y="743"/>
                      <a:pt x="4087" y="485"/>
                      <a:pt x="3959" y="356"/>
                    </a:cubicBezTo>
                    <a:cubicBezTo>
                      <a:pt x="3782" y="227"/>
                      <a:pt x="3557" y="243"/>
                      <a:pt x="3363" y="195"/>
                    </a:cubicBezTo>
                    <a:cubicBezTo>
                      <a:pt x="2939" y="119"/>
                      <a:pt x="2515" y="0"/>
                      <a:pt x="2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1851178" y="3498534"/>
                <a:ext cx="189590" cy="92616"/>
              </a:xfrm>
              <a:custGeom>
                <a:avLst/>
                <a:gdLst/>
                <a:ahLst/>
                <a:cxnLst/>
                <a:rect l="l" t="t" r="r" b="b"/>
                <a:pathLst>
                  <a:path w="3480" h="1700" extrusionOk="0">
                    <a:moveTo>
                      <a:pt x="3288" y="1"/>
                    </a:moveTo>
                    <a:cubicBezTo>
                      <a:pt x="3202" y="1"/>
                      <a:pt x="3105" y="48"/>
                      <a:pt x="3044" y="132"/>
                    </a:cubicBezTo>
                    <a:cubicBezTo>
                      <a:pt x="2432" y="760"/>
                      <a:pt x="1354" y="1131"/>
                      <a:pt x="581" y="1292"/>
                    </a:cubicBezTo>
                    <a:cubicBezTo>
                      <a:pt x="553" y="1298"/>
                      <a:pt x="523" y="1300"/>
                      <a:pt x="492" y="1300"/>
                    </a:cubicBezTo>
                    <a:cubicBezTo>
                      <a:pt x="436" y="1300"/>
                      <a:pt x="377" y="1293"/>
                      <a:pt x="321" y="1293"/>
                    </a:cubicBezTo>
                    <a:cubicBezTo>
                      <a:pt x="249" y="1293"/>
                      <a:pt x="181" y="1305"/>
                      <a:pt x="130" y="1356"/>
                    </a:cubicBezTo>
                    <a:cubicBezTo>
                      <a:pt x="1" y="1468"/>
                      <a:pt x="97" y="1694"/>
                      <a:pt x="258" y="1694"/>
                    </a:cubicBezTo>
                    <a:cubicBezTo>
                      <a:pt x="306" y="1697"/>
                      <a:pt x="353" y="1699"/>
                      <a:pt x="400" y="1699"/>
                    </a:cubicBezTo>
                    <a:cubicBezTo>
                      <a:pt x="1011" y="1699"/>
                      <a:pt x="1605" y="1419"/>
                      <a:pt x="2159" y="1195"/>
                    </a:cubicBezTo>
                    <a:cubicBezTo>
                      <a:pt x="2610" y="1018"/>
                      <a:pt x="2996" y="744"/>
                      <a:pt x="3351" y="405"/>
                    </a:cubicBezTo>
                    <a:cubicBezTo>
                      <a:pt x="3415" y="358"/>
                      <a:pt x="3480" y="293"/>
                      <a:pt x="3480" y="197"/>
                    </a:cubicBezTo>
                    <a:cubicBezTo>
                      <a:pt x="3471" y="61"/>
                      <a:pt x="3386" y="1"/>
                      <a:pt x="3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2773361" y="3205270"/>
                <a:ext cx="197544" cy="55079"/>
              </a:xfrm>
              <a:custGeom>
                <a:avLst/>
                <a:gdLst/>
                <a:ahLst/>
                <a:cxnLst/>
                <a:rect l="l" t="t" r="r" b="b"/>
                <a:pathLst>
                  <a:path w="3626" h="1011" extrusionOk="0">
                    <a:moveTo>
                      <a:pt x="3329" y="0"/>
                    </a:moveTo>
                    <a:cubicBezTo>
                      <a:pt x="3164" y="0"/>
                      <a:pt x="3016" y="232"/>
                      <a:pt x="2900" y="232"/>
                    </a:cubicBezTo>
                    <a:cubicBezTo>
                      <a:pt x="2190" y="494"/>
                      <a:pt x="1605" y="572"/>
                      <a:pt x="921" y="572"/>
                    </a:cubicBezTo>
                    <a:cubicBezTo>
                      <a:pt x="721" y="572"/>
                      <a:pt x="513" y="565"/>
                      <a:pt x="291" y="555"/>
                    </a:cubicBezTo>
                    <a:cubicBezTo>
                      <a:pt x="285" y="554"/>
                      <a:pt x="280" y="554"/>
                      <a:pt x="275" y="554"/>
                    </a:cubicBezTo>
                    <a:cubicBezTo>
                      <a:pt x="1" y="554"/>
                      <a:pt x="6" y="989"/>
                      <a:pt x="291" y="989"/>
                    </a:cubicBezTo>
                    <a:cubicBezTo>
                      <a:pt x="496" y="1003"/>
                      <a:pt x="703" y="1011"/>
                      <a:pt x="910" y="1011"/>
                    </a:cubicBezTo>
                    <a:cubicBezTo>
                      <a:pt x="1646" y="1011"/>
                      <a:pt x="2386" y="911"/>
                      <a:pt x="3078" y="634"/>
                    </a:cubicBezTo>
                    <a:cubicBezTo>
                      <a:pt x="3271" y="555"/>
                      <a:pt x="3625" y="394"/>
                      <a:pt x="3529" y="136"/>
                    </a:cubicBezTo>
                    <a:cubicBezTo>
                      <a:pt x="3460" y="36"/>
                      <a:pt x="3393" y="0"/>
                      <a:pt x="3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2736641" y="2885311"/>
                <a:ext cx="147368" cy="153470"/>
              </a:xfrm>
              <a:custGeom>
                <a:avLst/>
                <a:gdLst/>
                <a:ahLst/>
                <a:cxnLst/>
                <a:rect l="l" t="t" r="r" b="b"/>
                <a:pathLst>
                  <a:path w="2705" h="2817" extrusionOk="0">
                    <a:moveTo>
                      <a:pt x="2399" y="1"/>
                    </a:moveTo>
                    <a:cubicBezTo>
                      <a:pt x="2157" y="65"/>
                      <a:pt x="1931" y="290"/>
                      <a:pt x="1690" y="404"/>
                    </a:cubicBezTo>
                    <a:cubicBezTo>
                      <a:pt x="981" y="887"/>
                      <a:pt x="402" y="1789"/>
                      <a:pt x="31" y="2562"/>
                    </a:cubicBezTo>
                    <a:cubicBezTo>
                      <a:pt x="0" y="2715"/>
                      <a:pt x="132" y="2817"/>
                      <a:pt x="261" y="2817"/>
                    </a:cubicBezTo>
                    <a:cubicBezTo>
                      <a:pt x="335" y="2817"/>
                      <a:pt x="408" y="2783"/>
                      <a:pt x="449" y="2706"/>
                    </a:cubicBezTo>
                    <a:cubicBezTo>
                      <a:pt x="885" y="1966"/>
                      <a:pt x="1239" y="1370"/>
                      <a:pt x="1819" y="855"/>
                    </a:cubicBezTo>
                    <a:lnTo>
                      <a:pt x="1819" y="855"/>
                    </a:lnTo>
                    <a:cubicBezTo>
                      <a:pt x="1812" y="859"/>
                      <a:pt x="1809" y="860"/>
                      <a:pt x="1809" y="860"/>
                    </a:cubicBezTo>
                    <a:cubicBezTo>
                      <a:pt x="1805" y="860"/>
                      <a:pt x="2182" y="624"/>
                      <a:pt x="2285" y="565"/>
                    </a:cubicBezTo>
                    <a:cubicBezTo>
                      <a:pt x="2340" y="538"/>
                      <a:pt x="2530" y="385"/>
                      <a:pt x="2532" y="385"/>
                    </a:cubicBezTo>
                    <a:lnTo>
                      <a:pt x="2532" y="385"/>
                    </a:lnTo>
                    <a:cubicBezTo>
                      <a:pt x="2533" y="385"/>
                      <a:pt x="2526" y="391"/>
                      <a:pt x="2511" y="404"/>
                    </a:cubicBezTo>
                    <a:cubicBezTo>
                      <a:pt x="2704" y="307"/>
                      <a:pt x="2608" y="1"/>
                      <a:pt x="2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1670904" y="1898358"/>
                <a:ext cx="1224547" cy="2352228"/>
              </a:xfrm>
              <a:custGeom>
                <a:avLst/>
                <a:gdLst/>
                <a:ahLst/>
                <a:cxnLst/>
                <a:rect l="l" t="t" r="r" b="b"/>
                <a:pathLst>
                  <a:path w="22477" h="43176" extrusionOk="0">
                    <a:moveTo>
                      <a:pt x="10260" y="0"/>
                    </a:moveTo>
                    <a:cubicBezTo>
                      <a:pt x="10097" y="0"/>
                      <a:pt x="10034" y="249"/>
                      <a:pt x="9993" y="384"/>
                    </a:cubicBezTo>
                    <a:cubicBezTo>
                      <a:pt x="9849" y="771"/>
                      <a:pt x="9768" y="1173"/>
                      <a:pt x="9623" y="1544"/>
                    </a:cubicBezTo>
                    <a:cubicBezTo>
                      <a:pt x="9301" y="2461"/>
                      <a:pt x="9059" y="3155"/>
                      <a:pt x="8625" y="3975"/>
                    </a:cubicBezTo>
                    <a:cubicBezTo>
                      <a:pt x="8270" y="4862"/>
                      <a:pt x="7852" y="5603"/>
                      <a:pt x="7287" y="6311"/>
                    </a:cubicBezTo>
                    <a:cubicBezTo>
                      <a:pt x="7223" y="6408"/>
                      <a:pt x="7175" y="6488"/>
                      <a:pt x="7126" y="6585"/>
                    </a:cubicBezTo>
                    <a:cubicBezTo>
                      <a:pt x="6950" y="5876"/>
                      <a:pt x="6789" y="5167"/>
                      <a:pt x="6628" y="4458"/>
                    </a:cubicBezTo>
                    <a:cubicBezTo>
                      <a:pt x="6224" y="3331"/>
                      <a:pt x="5870" y="2188"/>
                      <a:pt x="5612" y="1012"/>
                    </a:cubicBezTo>
                    <a:cubicBezTo>
                      <a:pt x="5565" y="867"/>
                      <a:pt x="5597" y="690"/>
                      <a:pt x="5468" y="610"/>
                    </a:cubicBezTo>
                    <a:cubicBezTo>
                      <a:pt x="5440" y="592"/>
                      <a:pt x="5410" y="585"/>
                      <a:pt x="5379" y="585"/>
                    </a:cubicBezTo>
                    <a:cubicBezTo>
                      <a:pt x="5267" y="585"/>
                      <a:pt x="5156" y="689"/>
                      <a:pt x="5193" y="803"/>
                    </a:cubicBezTo>
                    <a:cubicBezTo>
                      <a:pt x="5387" y="1641"/>
                      <a:pt x="5580" y="2478"/>
                      <a:pt x="5838" y="3299"/>
                    </a:cubicBezTo>
                    <a:cubicBezTo>
                      <a:pt x="6048" y="3911"/>
                      <a:pt x="6289" y="4523"/>
                      <a:pt x="6385" y="5184"/>
                    </a:cubicBezTo>
                    <a:lnTo>
                      <a:pt x="6724" y="6633"/>
                    </a:lnTo>
                    <a:cubicBezTo>
                      <a:pt x="6434" y="6391"/>
                      <a:pt x="6095" y="6150"/>
                      <a:pt x="5726" y="5908"/>
                    </a:cubicBezTo>
                    <a:cubicBezTo>
                      <a:pt x="5404" y="5699"/>
                      <a:pt x="5032" y="5586"/>
                      <a:pt x="4743" y="5360"/>
                    </a:cubicBezTo>
                    <a:cubicBezTo>
                      <a:pt x="4469" y="5103"/>
                      <a:pt x="3841" y="4620"/>
                      <a:pt x="3471" y="4282"/>
                    </a:cubicBezTo>
                    <a:cubicBezTo>
                      <a:pt x="3229" y="4024"/>
                      <a:pt x="3052" y="3767"/>
                      <a:pt x="2762" y="3460"/>
                    </a:cubicBezTo>
                    <a:cubicBezTo>
                      <a:pt x="2376" y="3041"/>
                      <a:pt x="1925" y="2349"/>
                      <a:pt x="1538" y="1769"/>
                    </a:cubicBezTo>
                    <a:cubicBezTo>
                      <a:pt x="1510" y="1744"/>
                      <a:pt x="1477" y="1734"/>
                      <a:pt x="1445" y="1734"/>
                    </a:cubicBezTo>
                    <a:cubicBezTo>
                      <a:pt x="1331" y="1734"/>
                      <a:pt x="1220" y="1869"/>
                      <a:pt x="1296" y="1995"/>
                    </a:cubicBezTo>
                    <a:cubicBezTo>
                      <a:pt x="2166" y="3380"/>
                      <a:pt x="3052" y="4475"/>
                      <a:pt x="4212" y="5393"/>
                    </a:cubicBezTo>
                    <a:cubicBezTo>
                      <a:pt x="4614" y="5811"/>
                      <a:pt x="5146" y="5989"/>
                      <a:pt x="5693" y="6344"/>
                    </a:cubicBezTo>
                    <a:cubicBezTo>
                      <a:pt x="6209" y="6713"/>
                      <a:pt x="6467" y="6891"/>
                      <a:pt x="6836" y="7197"/>
                    </a:cubicBezTo>
                    <a:lnTo>
                      <a:pt x="6853" y="7197"/>
                    </a:lnTo>
                    <a:cubicBezTo>
                      <a:pt x="6853" y="7213"/>
                      <a:pt x="6869" y="7213"/>
                      <a:pt x="6869" y="7229"/>
                    </a:cubicBezTo>
                    <a:cubicBezTo>
                      <a:pt x="7158" y="8405"/>
                      <a:pt x="7448" y="9580"/>
                      <a:pt x="7819" y="10740"/>
                    </a:cubicBezTo>
                    <a:cubicBezTo>
                      <a:pt x="8125" y="12174"/>
                      <a:pt x="8560" y="13575"/>
                      <a:pt x="8995" y="14992"/>
                    </a:cubicBezTo>
                    <a:cubicBezTo>
                      <a:pt x="9381" y="16506"/>
                      <a:pt x="9800" y="17843"/>
                      <a:pt x="10219" y="19212"/>
                    </a:cubicBezTo>
                    <a:cubicBezTo>
                      <a:pt x="10107" y="19261"/>
                      <a:pt x="10010" y="19293"/>
                      <a:pt x="9945" y="19293"/>
                    </a:cubicBezTo>
                    <a:cubicBezTo>
                      <a:pt x="9749" y="19320"/>
                      <a:pt x="9547" y="19333"/>
                      <a:pt x="9337" y="19333"/>
                    </a:cubicBezTo>
                    <a:cubicBezTo>
                      <a:pt x="8807" y="19333"/>
                      <a:pt x="8233" y="19249"/>
                      <a:pt x="7609" y="19100"/>
                    </a:cubicBezTo>
                    <a:cubicBezTo>
                      <a:pt x="6724" y="18713"/>
                      <a:pt x="5919" y="18681"/>
                      <a:pt x="5065" y="18535"/>
                    </a:cubicBezTo>
                    <a:cubicBezTo>
                      <a:pt x="4163" y="18374"/>
                      <a:pt x="3310" y="18052"/>
                      <a:pt x="2472" y="17715"/>
                    </a:cubicBezTo>
                    <a:cubicBezTo>
                      <a:pt x="1828" y="17440"/>
                      <a:pt x="1006" y="17086"/>
                      <a:pt x="265" y="16748"/>
                    </a:cubicBezTo>
                    <a:cubicBezTo>
                      <a:pt x="255" y="16746"/>
                      <a:pt x="246" y="16746"/>
                      <a:pt x="236" y="16746"/>
                    </a:cubicBezTo>
                    <a:cubicBezTo>
                      <a:pt x="79" y="16746"/>
                      <a:pt x="1" y="16994"/>
                      <a:pt x="153" y="17070"/>
                    </a:cubicBezTo>
                    <a:cubicBezTo>
                      <a:pt x="2182" y="18020"/>
                      <a:pt x="4244" y="18906"/>
                      <a:pt x="6499" y="19164"/>
                    </a:cubicBezTo>
                    <a:cubicBezTo>
                      <a:pt x="6918" y="19261"/>
                      <a:pt x="7304" y="19486"/>
                      <a:pt x="7738" y="19566"/>
                    </a:cubicBezTo>
                    <a:cubicBezTo>
                      <a:pt x="8232" y="19699"/>
                      <a:pt x="8940" y="19795"/>
                      <a:pt x="9455" y="19795"/>
                    </a:cubicBezTo>
                    <a:cubicBezTo>
                      <a:pt x="9630" y="19795"/>
                      <a:pt x="9782" y="19784"/>
                      <a:pt x="9897" y="19759"/>
                    </a:cubicBezTo>
                    <a:cubicBezTo>
                      <a:pt x="10090" y="19744"/>
                      <a:pt x="10235" y="19695"/>
                      <a:pt x="10347" y="19663"/>
                    </a:cubicBezTo>
                    <a:cubicBezTo>
                      <a:pt x="10525" y="20195"/>
                      <a:pt x="10686" y="20743"/>
                      <a:pt x="10847" y="21306"/>
                    </a:cubicBezTo>
                    <a:cubicBezTo>
                      <a:pt x="11153" y="22175"/>
                      <a:pt x="11346" y="23077"/>
                      <a:pt x="11604" y="23947"/>
                    </a:cubicBezTo>
                    <a:cubicBezTo>
                      <a:pt x="11894" y="24608"/>
                      <a:pt x="12168" y="25446"/>
                      <a:pt x="12426" y="26105"/>
                    </a:cubicBezTo>
                    <a:cubicBezTo>
                      <a:pt x="11960" y="25899"/>
                      <a:pt x="11515" y="25838"/>
                      <a:pt x="11047" y="25838"/>
                    </a:cubicBezTo>
                    <a:cubicBezTo>
                      <a:pt x="10786" y="25838"/>
                      <a:pt x="10518" y="25857"/>
                      <a:pt x="10235" y="25880"/>
                    </a:cubicBezTo>
                    <a:cubicBezTo>
                      <a:pt x="9527" y="25993"/>
                      <a:pt x="8866" y="26315"/>
                      <a:pt x="8157" y="26412"/>
                    </a:cubicBezTo>
                    <a:cubicBezTo>
                      <a:pt x="7336" y="26541"/>
                      <a:pt x="6338" y="26621"/>
                      <a:pt x="5371" y="26685"/>
                    </a:cubicBezTo>
                    <a:cubicBezTo>
                      <a:pt x="5129" y="26685"/>
                      <a:pt x="5129" y="27072"/>
                      <a:pt x="5371" y="27072"/>
                    </a:cubicBezTo>
                    <a:cubicBezTo>
                      <a:pt x="6531" y="26975"/>
                      <a:pt x="7706" y="26911"/>
                      <a:pt x="8834" y="26653"/>
                    </a:cubicBezTo>
                    <a:cubicBezTo>
                      <a:pt x="9333" y="26556"/>
                      <a:pt x="9800" y="26331"/>
                      <a:pt x="10300" y="26266"/>
                    </a:cubicBezTo>
                    <a:cubicBezTo>
                      <a:pt x="10387" y="26245"/>
                      <a:pt x="10623" y="26236"/>
                      <a:pt x="10872" y="26236"/>
                    </a:cubicBezTo>
                    <a:cubicBezTo>
                      <a:pt x="11172" y="26236"/>
                      <a:pt x="11491" y="26249"/>
                      <a:pt x="11588" y="26266"/>
                    </a:cubicBezTo>
                    <a:cubicBezTo>
                      <a:pt x="12087" y="26395"/>
                      <a:pt x="12426" y="26556"/>
                      <a:pt x="12619" y="26750"/>
                    </a:cubicBezTo>
                    <a:cubicBezTo>
                      <a:pt x="12651" y="26766"/>
                      <a:pt x="12667" y="26798"/>
                      <a:pt x="12699" y="26814"/>
                    </a:cubicBezTo>
                    <a:cubicBezTo>
                      <a:pt x="13006" y="27780"/>
                      <a:pt x="13328" y="28731"/>
                      <a:pt x="13618" y="29698"/>
                    </a:cubicBezTo>
                    <a:cubicBezTo>
                      <a:pt x="13794" y="30357"/>
                      <a:pt x="13891" y="31034"/>
                      <a:pt x="14149" y="31663"/>
                    </a:cubicBezTo>
                    <a:cubicBezTo>
                      <a:pt x="14406" y="32451"/>
                      <a:pt x="14857" y="33144"/>
                      <a:pt x="15212" y="33885"/>
                    </a:cubicBezTo>
                    <a:cubicBezTo>
                      <a:pt x="15776" y="34948"/>
                      <a:pt x="16259" y="36043"/>
                      <a:pt x="16871" y="37090"/>
                    </a:cubicBezTo>
                    <a:cubicBezTo>
                      <a:pt x="17387" y="37912"/>
                      <a:pt x="17853" y="38765"/>
                      <a:pt x="18336" y="39602"/>
                    </a:cubicBezTo>
                    <a:cubicBezTo>
                      <a:pt x="18997" y="40440"/>
                      <a:pt x="19850" y="41503"/>
                      <a:pt x="20752" y="42373"/>
                    </a:cubicBezTo>
                    <a:cubicBezTo>
                      <a:pt x="21034" y="42654"/>
                      <a:pt x="21376" y="43176"/>
                      <a:pt x="21678" y="43176"/>
                    </a:cubicBezTo>
                    <a:cubicBezTo>
                      <a:pt x="21790" y="43176"/>
                      <a:pt x="21897" y="43104"/>
                      <a:pt x="21993" y="42920"/>
                    </a:cubicBezTo>
                    <a:cubicBezTo>
                      <a:pt x="22090" y="42776"/>
                      <a:pt x="22251" y="42695"/>
                      <a:pt x="22331" y="42550"/>
                    </a:cubicBezTo>
                    <a:cubicBezTo>
                      <a:pt x="22476" y="42211"/>
                      <a:pt x="22008" y="42018"/>
                      <a:pt x="21815" y="41825"/>
                    </a:cubicBezTo>
                    <a:cubicBezTo>
                      <a:pt x="21622" y="41713"/>
                      <a:pt x="21268" y="41310"/>
                      <a:pt x="21010" y="41036"/>
                    </a:cubicBezTo>
                    <a:cubicBezTo>
                      <a:pt x="19448" y="39329"/>
                      <a:pt x="18353" y="37927"/>
                      <a:pt x="17161" y="35833"/>
                    </a:cubicBezTo>
                    <a:cubicBezTo>
                      <a:pt x="16468" y="34562"/>
                      <a:pt x="15920" y="33450"/>
                      <a:pt x="15422" y="32146"/>
                    </a:cubicBezTo>
                    <a:cubicBezTo>
                      <a:pt x="15179" y="31566"/>
                      <a:pt x="14889" y="31083"/>
                      <a:pt x="14600" y="30567"/>
                    </a:cubicBezTo>
                    <a:cubicBezTo>
                      <a:pt x="14600" y="30535"/>
                      <a:pt x="14584" y="30503"/>
                      <a:pt x="14567" y="30471"/>
                    </a:cubicBezTo>
                    <a:cubicBezTo>
                      <a:pt x="14567" y="30454"/>
                      <a:pt x="14552" y="30438"/>
                      <a:pt x="14535" y="30422"/>
                    </a:cubicBezTo>
                    <a:cubicBezTo>
                      <a:pt x="14471" y="30293"/>
                      <a:pt x="14406" y="30181"/>
                      <a:pt x="14342" y="30035"/>
                    </a:cubicBezTo>
                    <a:cubicBezTo>
                      <a:pt x="14230" y="29794"/>
                      <a:pt x="14181" y="29649"/>
                      <a:pt x="14020" y="29311"/>
                    </a:cubicBezTo>
                    <a:cubicBezTo>
                      <a:pt x="13988" y="29247"/>
                      <a:pt x="13955" y="29198"/>
                      <a:pt x="13940" y="29165"/>
                    </a:cubicBezTo>
                    <a:cubicBezTo>
                      <a:pt x="13698" y="28409"/>
                      <a:pt x="13457" y="27651"/>
                      <a:pt x="13199" y="26911"/>
                    </a:cubicBezTo>
                    <a:cubicBezTo>
                      <a:pt x="13214" y="26863"/>
                      <a:pt x="13214" y="26831"/>
                      <a:pt x="13214" y="26782"/>
                    </a:cubicBezTo>
                    <a:cubicBezTo>
                      <a:pt x="13199" y="26766"/>
                      <a:pt x="13167" y="26637"/>
                      <a:pt x="13150" y="26588"/>
                    </a:cubicBezTo>
                    <a:cubicBezTo>
                      <a:pt x="13135" y="26234"/>
                      <a:pt x="13392" y="25719"/>
                      <a:pt x="13586" y="25493"/>
                    </a:cubicBezTo>
                    <a:cubicBezTo>
                      <a:pt x="14294" y="24640"/>
                      <a:pt x="15003" y="24157"/>
                      <a:pt x="15888" y="23625"/>
                    </a:cubicBezTo>
                    <a:cubicBezTo>
                      <a:pt x="16951" y="22997"/>
                      <a:pt x="17902" y="22659"/>
                      <a:pt x="19255" y="22289"/>
                    </a:cubicBezTo>
                    <a:cubicBezTo>
                      <a:pt x="19367" y="22240"/>
                      <a:pt x="19706" y="22369"/>
                      <a:pt x="19706" y="21999"/>
                    </a:cubicBezTo>
                    <a:cubicBezTo>
                      <a:pt x="19706" y="21872"/>
                      <a:pt x="19584" y="21783"/>
                      <a:pt x="19468" y="21783"/>
                    </a:cubicBezTo>
                    <a:cubicBezTo>
                      <a:pt x="19450" y="21783"/>
                      <a:pt x="19433" y="21785"/>
                      <a:pt x="19416" y="21789"/>
                    </a:cubicBezTo>
                    <a:lnTo>
                      <a:pt x="19384" y="21789"/>
                    </a:lnTo>
                    <a:cubicBezTo>
                      <a:pt x="18916" y="21838"/>
                      <a:pt x="18482" y="22046"/>
                      <a:pt x="18031" y="22143"/>
                    </a:cubicBezTo>
                    <a:cubicBezTo>
                      <a:pt x="16163" y="22787"/>
                      <a:pt x="14294" y="23770"/>
                      <a:pt x="13053" y="25493"/>
                    </a:cubicBezTo>
                    <a:cubicBezTo>
                      <a:pt x="12973" y="25622"/>
                      <a:pt x="12892" y="25768"/>
                      <a:pt x="12845" y="25929"/>
                    </a:cubicBezTo>
                    <a:cubicBezTo>
                      <a:pt x="12716" y="25622"/>
                      <a:pt x="12635" y="25332"/>
                      <a:pt x="12506" y="24930"/>
                    </a:cubicBezTo>
                    <a:cubicBezTo>
                      <a:pt x="12312" y="24415"/>
                      <a:pt x="12151" y="24140"/>
                      <a:pt x="12023" y="23689"/>
                    </a:cubicBezTo>
                    <a:cubicBezTo>
                      <a:pt x="11685" y="22385"/>
                      <a:pt x="11266" y="21112"/>
                      <a:pt x="10912" y="19824"/>
                    </a:cubicBezTo>
                    <a:lnTo>
                      <a:pt x="10815" y="19534"/>
                    </a:lnTo>
                    <a:cubicBezTo>
                      <a:pt x="10815" y="19518"/>
                      <a:pt x="10831" y="19518"/>
                      <a:pt x="10847" y="19518"/>
                    </a:cubicBezTo>
                    <a:cubicBezTo>
                      <a:pt x="11249" y="19437"/>
                      <a:pt x="11249" y="19132"/>
                      <a:pt x="11604" y="18906"/>
                    </a:cubicBezTo>
                    <a:cubicBezTo>
                      <a:pt x="12072" y="18584"/>
                      <a:pt x="12973" y="17908"/>
                      <a:pt x="13537" y="17392"/>
                    </a:cubicBezTo>
                    <a:cubicBezTo>
                      <a:pt x="14101" y="16796"/>
                      <a:pt x="14681" y="16233"/>
                      <a:pt x="15293" y="15685"/>
                    </a:cubicBezTo>
                    <a:cubicBezTo>
                      <a:pt x="15566" y="15411"/>
                      <a:pt x="15888" y="15185"/>
                      <a:pt x="16146" y="14895"/>
                    </a:cubicBezTo>
                    <a:cubicBezTo>
                      <a:pt x="16452" y="14526"/>
                      <a:pt x="16532" y="14380"/>
                      <a:pt x="16839" y="14075"/>
                    </a:cubicBezTo>
                    <a:cubicBezTo>
                      <a:pt x="16983" y="13913"/>
                      <a:pt x="17112" y="13752"/>
                      <a:pt x="17273" y="13607"/>
                    </a:cubicBezTo>
                    <a:cubicBezTo>
                      <a:pt x="17419" y="13510"/>
                      <a:pt x="17419" y="13285"/>
                      <a:pt x="17258" y="13188"/>
                    </a:cubicBezTo>
                    <a:cubicBezTo>
                      <a:pt x="17221" y="13166"/>
                      <a:pt x="17185" y="13156"/>
                      <a:pt x="17150" y="13156"/>
                    </a:cubicBezTo>
                    <a:cubicBezTo>
                      <a:pt x="17032" y="13156"/>
                      <a:pt x="16929" y="13263"/>
                      <a:pt x="16854" y="13349"/>
                    </a:cubicBezTo>
                    <a:cubicBezTo>
                      <a:pt x="16661" y="13559"/>
                      <a:pt x="16468" y="13785"/>
                      <a:pt x="16259" y="13993"/>
                    </a:cubicBezTo>
                    <a:cubicBezTo>
                      <a:pt x="15840" y="14622"/>
                      <a:pt x="15083" y="15234"/>
                      <a:pt x="14391" y="15862"/>
                    </a:cubicBezTo>
                    <a:cubicBezTo>
                      <a:pt x="13811" y="16362"/>
                      <a:pt x="13343" y="16989"/>
                      <a:pt x="12731" y="17457"/>
                    </a:cubicBezTo>
                    <a:cubicBezTo>
                      <a:pt x="12216" y="17956"/>
                      <a:pt x="11024" y="18664"/>
                      <a:pt x="10831" y="19051"/>
                    </a:cubicBezTo>
                    <a:cubicBezTo>
                      <a:pt x="10815" y="19051"/>
                      <a:pt x="10798" y="19067"/>
                      <a:pt x="10798" y="19067"/>
                    </a:cubicBezTo>
                    <a:lnTo>
                      <a:pt x="10783" y="19067"/>
                    </a:lnTo>
                    <a:cubicBezTo>
                      <a:pt x="10751" y="19083"/>
                      <a:pt x="10734" y="19083"/>
                      <a:pt x="10686" y="19083"/>
                    </a:cubicBezTo>
                    <a:lnTo>
                      <a:pt x="10654" y="19083"/>
                    </a:lnTo>
                    <a:cubicBezTo>
                      <a:pt x="10107" y="17440"/>
                      <a:pt x="9703" y="15750"/>
                      <a:pt x="9188" y="14090"/>
                    </a:cubicBezTo>
                    <a:cubicBezTo>
                      <a:pt x="8576" y="12157"/>
                      <a:pt x="8270" y="10628"/>
                      <a:pt x="7674" y="8695"/>
                    </a:cubicBezTo>
                    <a:cubicBezTo>
                      <a:pt x="7530" y="8163"/>
                      <a:pt x="7384" y="7648"/>
                      <a:pt x="7255" y="7117"/>
                    </a:cubicBezTo>
                    <a:cubicBezTo>
                      <a:pt x="7287" y="7068"/>
                      <a:pt x="7320" y="7020"/>
                      <a:pt x="7336" y="6971"/>
                    </a:cubicBezTo>
                    <a:cubicBezTo>
                      <a:pt x="7626" y="6391"/>
                      <a:pt x="8028" y="6086"/>
                      <a:pt x="8350" y="5457"/>
                    </a:cubicBezTo>
                    <a:cubicBezTo>
                      <a:pt x="8672" y="4942"/>
                      <a:pt x="8769" y="4587"/>
                      <a:pt x="9011" y="4089"/>
                    </a:cubicBezTo>
                    <a:cubicBezTo>
                      <a:pt x="9269" y="3557"/>
                      <a:pt x="9542" y="3026"/>
                      <a:pt x="9703" y="2446"/>
                    </a:cubicBezTo>
                    <a:cubicBezTo>
                      <a:pt x="9961" y="1785"/>
                      <a:pt x="10251" y="803"/>
                      <a:pt x="10412" y="303"/>
                    </a:cubicBezTo>
                    <a:cubicBezTo>
                      <a:pt x="10476" y="206"/>
                      <a:pt x="10461" y="78"/>
                      <a:pt x="10364" y="30"/>
                    </a:cubicBezTo>
                    <a:cubicBezTo>
                      <a:pt x="10325" y="9"/>
                      <a:pt x="10291" y="0"/>
                      <a:pt x="10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1802037" y="2329565"/>
                <a:ext cx="123779" cy="83082"/>
              </a:xfrm>
              <a:custGeom>
                <a:avLst/>
                <a:gdLst/>
                <a:ahLst/>
                <a:cxnLst/>
                <a:rect l="l" t="t" r="r" b="b"/>
                <a:pathLst>
                  <a:path w="2272" h="1525" extrusionOk="0">
                    <a:moveTo>
                      <a:pt x="187" y="0"/>
                    </a:moveTo>
                    <a:cubicBezTo>
                      <a:pt x="153" y="0"/>
                      <a:pt x="121" y="16"/>
                      <a:pt x="97" y="39"/>
                    </a:cubicBezTo>
                    <a:cubicBezTo>
                      <a:pt x="1" y="104"/>
                      <a:pt x="16" y="265"/>
                      <a:pt x="113" y="312"/>
                    </a:cubicBezTo>
                    <a:cubicBezTo>
                      <a:pt x="645" y="651"/>
                      <a:pt x="1176" y="1021"/>
                      <a:pt x="1691" y="1375"/>
                    </a:cubicBezTo>
                    <a:cubicBezTo>
                      <a:pt x="1772" y="1440"/>
                      <a:pt x="1885" y="1504"/>
                      <a:pt x="1981" y="1504"/>
                    </a:cubicBezTo>
                    <a:cubicBezTo>
                      <a:pt x="2006" y="1518"/>
                      <a:pt x="2032" y="1525"/>
                      <a:pt x="2057" y="1525"/>
                    </a:cubicBezTo>
                    <a:cubicBezTo>
                      <a:pt x="2175" y="1525"/>
                      <a:pt x="2271" y="1382"/>
                      <a:pt x="2191" y="1263"/>
                    </a:cubicBezTo>
                    <a:cubicBezTo>
                      <a:pt x="2159" y="1214"/>
                      <a:pt x="2078" y="1167"/>
                      <a:pt x="1998" y="1167"/>
                    </a:cubicBezTo>
                    <a:cubicBezTo>
                      <a:pt x="1659" y="941"/>
                      <a:pt x="1337" y="716"/>
                      <a:pt x="1015" y="490"/>
                    </a:cubicBezTo>
                    <a:cubicBezTo>
                      <a:pt x="742" y="329"/>
                      <a:pt x="499" y="119"/>
                      <a:pt x="226" y="7"/>
                    </a:cubicBezTo>
                    <a:cubicBezTo>
                      <a:pt x="213" y="2"/>
                      <a:pt x="200"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2191624" y="2257161"/>
                <a:ext cx="74638" cy="126938"/>
              </a:xfrm>
              <a:custGeom>
                <a:avLst/>
                <a:gdLst/>
                <a:ahLst/>
                <a:cxnLst/>
                <a:rect l="l" t="t" r="r" b="b"/>
                <a:pathLst>
                  <a:path w="1370" h="2330" extrusionOk="0">
                    <a:moveTo>
                      <a:pt x="1182" y="0"/>
                    </a:moveTo>
                    <a:cubicBezTo>
                      <a:pt x="1113" y="0"/>
                      <a:pt x="1041" y="33"/>
                      <a:pt x="1000" y="95"/>
                    </a:cubicBezTo>
                    <a:cubicBezTo>
                      <a:pt x="710" y="514"/>
                      <a:pt x="484" y="997"/>
                      <a:pt x="306" y="1465"/>
                    </a:cubicBezTo>
                    <a:cubicBezTo>
                      <a:pt x="242" y="1706"/>
                      <a:pt x="1" y="1996"/>
                      <a:pt x="81" y="2238"/>
                    </a:cubicBezTo>
                    <a:cubicBezTo>
                      <a:pt x="116" y="2301"/>
                      <a:pt x="181" y="2330"/>
                      <a:pt x="248" y="2330"/>
                    </a:cubicBezTo>
                    <a:cubicBezTo>
                      <a:pt x="335" y="2330"/>
                      <a:pt x="424" y="2280"/>
                      <a:pt x="452" y="2189"/>
                    </a:cubicBezTo>
                    <a:cubicBezTo>
                      <a:pt x="677" y="1529"/>
                      <a:pt x="871" y="1110"/>
                      <a:pt x="1208" y="466"/>
                    </a:cubicBezTo>
                    <a:cubicBezTo>
                      <a:pt x="1240" y="321"/>
                      <a:pt x="1322" y="370"/>
                      <a:pt x="1369" y="176"/>
                    </a:cubicBezTo>
                    <a:cubicBezTo>
                      <a:pt x="1361" y="57"/>
                      <a:pt x="1273" y="0"/>
                      <a:pt x="1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1977517" y="2622502"/>
                <a:ext cx="109723" cy="85098"/>
              </a:xfrm>
              <a:custGeom>
                <a:avLst/>
                <a:gdLst/>
                <a:ahLst/>
                <a:cxnLst/>
                <a:rect l="l" t="t" r="r" b="b"/>
                <a:pathLst>
                  <a:path w="2014" h="1562" extrusionOk="0">
                    <a:moveTo>
                      <a:pt x="269" y="1"/>
                    </a:moveTo>
                    <a:cubicBezTo>
                      <a:pt x="113" y="1"/>
                      <a:pt x="0" y="235"/>
                      <a:pt x="178" y="332"/>
                    </a:cubicBezTo>
                    <a:cubicBezTo>
                      <a:pt x="677" y="686"/>
                      <a:pt x="1096" y="976"/>
                      <a:pt x="1483" y="1330"/>
                    </a:cubicBezTo>
                    <a:cubicBezTo>
                      <a:pt x="1572" y="1419"/>
                      <a:pt x="1699" y="1562"/>
                      <a:pt x="1812" y="1562"/>
                    </a:cubicBezTo>
                    <a:cubicBezTo>
                      <a:pt x="1862" y="1562"/>
                      <a:pt x="1909" y="1533"/>
                      <a:pt x="1949" y="1459"/>
                    </a:cubicBezTo>
                    <a:cubicBezTo>
                      <a:pt x="2014" y="1362"/>
                      <a:pt x="1934" y="1266"/>
                      <a:pt x="1869" y="1201"/>
                    </a:cubicBezTo>
                    <a:cubicBezTo>
                      <a:pt x="1418" y="750"/>
                      <a:pt x="871" y="396"/>
                      <a:pt x="355" y="25"/>
                    </a:cubicBezTo>
                    <a:cubicBezTo>
                      <a:pt x="326" y="8"/>
                      <a:pt x="297" y="1"/>
                      <a:pt x="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2269693" y="2589051"/>
                <a:ext cx="72676" cy="159844"/>
              </a:xfrm>
              <a:custGeom>
                <a:avLst/>
                <a:gdLst/>
                <a:ahLst/>
                <a:cxnLst/>
                <a:rect l="l" t="t" r="r" b="b"/>
                <a:pathLst>
                  <a:path w="1334" h="2934" extrusionOk="0">
                    <a:moveTo>
                      <a:pt x="1107" y="1"/>
                    </a:moveTo>
                    <a:cubicBezTo>
                      <a:pt x="1087" y="1"/>
                      <a:pt x="1067" y="4"/>
                      <a:pt x="1048" y="11"/>
                    </a:cubicBezTo>
                    <a:cubicBezTo>
                      <a:pt x="967" y="27"/>
                      <a:pt x="919" y="91"/>
                      <a:pt x="887" y="172"/>
                    </a:cubicBezTo>
                    <a:cubicBezTo>
                      <a:pt x="726" y="527"/>
                      <a:pt x="565" y="864"/>
                      <a:pt x="452" y="1219"/>
                    </a:cubicBezTo>
                    <a:cubicBezTo>
                      <a:pt x="307" y="1702"/>
                      <a:pt x="146" y="2185"/>
                      <a:pt x="17" y="2668"/>
                    </a:cubicBezTo>
                    <a:cubicBezTo>
                      <a:pt x="1" y="2733"/>
                      <a:pt x="17" y="2782"/>
                      <a:pt x="33" y="2829"/>
                    </a:cubicBezTo>
                    <a:cubicBezTo>
                      <a:pt x="76" y="2900"/>
                      <a:pt x="147" y="2934"/>
                      <a:pt x="217" y="2934"/>
                    </a:cubicBezTo>
                    <a:cubicBezTo>
                      <a:pt x="306" y="2934"/>
                      <a:pt x="393" y="2880"/>
                      <a:pt x="420" y="2782"/>
                    </a:cubicBezTo>
                    <a:cubicBezTo>
                      <a:pt x="677" y="1831"/>
                      <a:pt x="935" y="1010"/>
                      <a:pt x="1306" y="237"/>
                    </a:cubicBezTo>
                    <a:cubicBezTo>
                      <a:pt x="1333" y="113"/>
                      <a:pt x="1220" y="1"/>
                      <a:pt x="1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2072313" y="3142128"/>
                <a:ext cx="129935" cy="47779"/>
              </a:xfrm>
              <a:custGeom>
                <a:avLst/>
                <a:gdLst/>
                <a:ahLst/>
                <a:cxnLst/>
                <a:rect l="l" t="t" r="r" b="b"/>
                <a:pathLst>
                  <a:path w="2385" h="877" extrusionOk="0">
                    <a:moveTo>
                      <a:pt x="249" y="0"/>
                    </a:moveTo>
                    <a:cubicBezTo>
                      <a:pt x="189" y="0"/>
                      <a:pt x="133" y="22"/>
                      <a:pt x="97" y="71"/>
                    </a:cubicBezTo>
                    <a:cubicBezTo>
                      <a:pt x="0" y="183"/>
                      <a:pt x="65" y="361"/>
                      <a:pt x="209" y="393"/>
                    </a:cubicBezTo>
                    <a:cubicBezTo>
                      <a:pt x="660" y="473"/>
                      <a:pt x="1096" y="602"/>
                      <a:pt x="1530" y="715"/>
                    </a:cubicBezTo>
                    <a:cubicBezTo>
                      <a:pt x="1755" y="763"/>
                      <a:pt x="1965" y="859"/>
                      <a:pt x="2174" y="876"/>
                    </a:cubicBezTo>
                    <a:cubicBezTo>
                      <a:pt x="2303" y="859"/>
                      <a:pt x="2384" y="698"/>
                      <a:pt x="2320" y="586"/>
                    </a:cubicBezTo>
                    <a:cubicBezTo>
                      <a:pt x="2045" y="376"/>
                      <a:pt x="1579" y="361"/>
                      <a:pt x="1240" y="232"/>
                    </a:cubicBezTo>
                    <a:cubicBezTo>
                      <a:pt x="935" y="151"/>
                      <a:pt x="628" y="54"/>
                      <a:pt x="306" y="6"/>
                    </a:cubicBezTo>
                    <a:cubicBezTo>
                      <a:pt x="287" y="2"/>
                      <a:pt x="268"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2365360" y="2962073"/>
                <a:ext cx="93924" cy="170631"/>
              </a:xfrm>
              <a:custGeom>
                <a:avLst/>
                <a:gdLst/>
                <a:ahLst/>
                <a:cxnLst/>
                <a:rect l="l" t="t" r="r" b="b"/>
                <a:pathLst>
                  <a:path w="1724" h="3132" extrusionOk="0">
                    <a:moveTo>
                      <a:pt x="1455" y="0"/>
                    </a:moveTo>
                    <a:cubicBezTo>
                      <a:pt x="1383" y="0"/>
                      <a:pt x="1313" y="32"/>
                      <a:pt x="1273" y="106"/>
                    </a:cubicBezTo>
                    <a:cubicBezTo>
                      <a:pt x="693" y="943"/>
                      <a:pt x="291" y="1845"/>
                      <a:pt x="49" y="2828"/>
                    </a:cubicBezTo>
                    <a:cubicBezTo>
                      <a:pt x="1" y="3012"/>
                      <a:pt x="150" y="3132"/>
                      <a:pt x="295" y="3132"/>
                    </a:cubicBezTo>
                    <a:cubicBezTo>
                      <a:pt x="390" y="3132"/>
                      <a:pt x="484" y="3079"/>
                      <a:pt x="516" y="2957"/>
                    </a:cubicBezTo>
                    <a:cubicBezTo>
                      <a:pt x="757" y="2055"/>
                      <a:pt x="951" y="1458"/>
                      <a:pt x="1434" y="718"/>
                    </a:cubicBezTo>
                    <a:cubicBezTo>
                      <a:pt x="1515" y="557"/>
                      <a:pt x="1644" y="428"/>
                      <a:pt x="1691" y="251"/>
                    </a:cubicBezTo>
                    <a:cubicBezTo>
                      <a:pt x="1723" y="105"/>
                      <a:pt x="1586"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1000"/>
                                        <p:tgtEl>
                                          <p:spTgt spid="979"/>
                                        </p:tgtEl>
                                      </p:cBhvr>
                                    </p:animEffect>
                                    <p:anim calcmode="lin" valueType="num">
                                      <p:cBhvr>
                                        <p:cTn id="8" dur="1000" fill="hold"/>
                                        <p:tgtEl>
                                          <p:spTgt spid="979"/>
                                        </p:tgtEl>
                                        <p:attrNameLst>
                                          <p:attrName>ppt_x</p:attrName>
                                        </p:attrNameLst>
                                      </p:cBhvr>
                                      <p:tavLst>
                                        <p:tav tm="0">
                                          <p:val>
                                            <p:strVal val="#ppt_x"/>
                                          </p:val>
                                        </p:tav>
                                        <p:tav tm="100000">
                                          <p:val>
                                            <p:strVal val="#ppt_x"/>
                                          </p:val>
                                        </p:tav>
                                      </p:tavLst>
                                    </p:anim>
                                    <p:anim calcmode="lin" valueType="num">
                                      <p:cBhvr>
                                        <p:cTn id="9" dur="1000" fill="hold"/>
                                        <p:tgtEl>
                                          <p:spTgt spid="97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81"/>
                                        </p:tgtEl>
                                        <p:attrNameLst>
                                          <p:attrName>style.visibility</p:attrName>
                                        </p:attrNameLst>
                                      </p:cBhvr>
                                      <p:to>
                                        <p:strVal val="visible"/>
                                      </p:to>
                                    </p:set>
                                    <p:animEffect transition="in" filter="fade">
                                      <p:cBhvr>
                                        <p:cTn id="12" dur="1000"/>
                                        <p:tgtEl>
                                          <p:spTgt spid="981"/>
                                        </p:tgtEl>
                                      </p:cBhvr>
                                    </p:animEffect>
                                    <p:anim calcmode="lin" valueType="num">
                                      <p:cBhvr>
                                        <p:cTn id="13" dur="1000" fill="hold"/>
                                        <p:tgtEl>
                                          <p:spTgt spid="981"/>
                                        </p:tgtEl>
                                        <p:attrNameLst>
                                          <p:attrName>ppt_x</p:attrName>
                                        </p:attrNameLst>
                                      </p:cBhvr>
                                      <p:tavLst>
                                        <p:tav tm="0">
                                          <p:val>
                                            <p:strVal val="#ppt_x"/>
                                          </p:val>
                                        </p:tav>
                                        <p:tav tm="100000">
                                          <p:val>
                                            <p:strVal val="#ppt_x"/>
                                          </p:val>
                                        </p:tav>
                                      </p:tavLst>
                                    </p:anim>
                                    <p:anim calcmode="lin" valueType="num">
                                      <p:cBhvr>
                                        <p:cTn id="14" dur="1000" fill="hold"/>
                                        <p:tgtEl>
                                          <p:spTgt spid="98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87"/>
                                        </p:tgtEl>
                                        <p:attrNameLst>
                                          <p:attrName>style.visibility</p:attrName>
                                        </p:attrNameLst>
                                      </p:cBhvr>
                                      <p:to>
                                        <p:strVal val="visible"/>
                                      </p:to>
                                    </p:set>
                                    <p:animEffect transition="in" filter="fade">
                                      <p:cBhvr>
                                        <p:cTn id="17" dur="1000"/>
                                        <p:tgtEl>
                                          <p:spTgt spid="987"/>
                                        </p:tgtEl>
                                      </p:cBhvr>
                                    </p:animEffect>
                                    <p:anim calcmode="lin" valueType="num">
                                      <p:cBhvr>
                                        <p:cTn id="18" dur="1000" fill="hold"/>
                                        <p:tgtEl>
                                          <p:spTgt spid="987"/>
                                        </p:tgtEl>
                                        <p:attrNameLst>
                                          <p:attrName>ppt_x</p:attrName>
                                        </p:attrNameLst>
                                      </p:cBhvr>
                                      <p:tavLst>
                                        <p:tav tm="0">
                                          <p:val>
                                            <p:strVal val="#ppt_x"/>
                                          </p:val>
                                        </p:tav>
                                        <p:tav tm="100000">
                                          <p:val>
                                            <p:strVal val="#ppt_x"/>
                                          </p:val>
                                        </p:tav>
                                      </p:tavLst>
                                    </p:anim>
                                    <p:anim calcmode="lin" valueType="num">
                                      <p:cBhvr>
                                        <p:cTn id="19" dur="1000" fill="hold"/>
                                        <p:tgtEl>
                                          <p:spTgt spid="9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4"/>
                                        </p:tgtEl>
                                        <p:attrNameLst>
                                          <p:attrName>style.visibility</p:attrName>
                                        </p:attrNameLst>
                                      </p:cBhvr>
                                      <p:to>
                                        <p:strVal val="visible"/>
                                      </p:to>
                                    </p:set>
                                    <p:animEffect transition="in" filter="fade">
                                      <p:cBhvr>
                                        <p:cTn id="22" dur="1000"/>
                                        <p:tgtEl>
                                          <p:spTgt spid="1004"/>
                                        </p:tgtEl>
                                      </p:cBhvr>
                                    </p:animEffect>
                                    <p:anim calcmode="lin" valueType="num">
                                      <p:cBhvr>
                                        <p:cTn id="23" dur="1000" fill="hold"/>
                                        <p:tgtEl>
                                          <p:spTgt spid="1004"/>
                                        </p:tgtEl>
                                        <p:attrNameLst>
                                          <p:attrName>ppt_x</p:attrName>
                                        </p:attrNameLst>
                                      </p:cBhvr>
                                      <p:tavLst>
                                        <p:tav tm="0">
                                          <p:val>
                                            <p:strVal val="#ppt_x"/>
                                          </p:val>
                                        </p:tav>
                                        <p:tav tm="100000">
                                          <p:val>
                                            <p:strVal val="#ppt_x"/>
                                          </p:val>
                                        </p:tav>
                                      </p:tavLst>
                                    </p:anim>
                                    <p:anim calcmode="lin" valueType="num">
                                      <p:cBhvr>
                                        <p:cTn id="24" dur="1000" fill="hold"/>
                                        <p:tgtEl>
                                          <p:spTgt spid="100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977"/>
                                        </p:tgtEl>
                                        <p:attrNameLst>
                                          <p:attrName>style.visibility</p:attrName>
                                        </p:attrNameLst>
                                      </p:cBhvr>
                                      <p:to>
                                        <p:strVal val="visible"/>
                                      </p:to>
                                    </p:set>
                                    <p:animEffect transition="in" filter="fade">
                                      <p:cBhvr>
                                        <p:cTn id="28" dur="1000"/>
                                        <p:tgtEl>
                                          <p:spTgt spid="977"/>
                                        </p:tgtEl>
                                      </p:cBhvr>
                                    </p:animEffect>
                                    <p:anim calcmode="lin" valueType="num">
                                      <p:cBhvr>
                                        <p:cTn id="29" dur="1000" fill="hold"/>
                                        <p:tgtEl>
                                          <p:spTgt spid="977"/>
                                        </p:tgtEl>
                                        <p:attrNameLst>
                                          <p:attrName>ppt_x</p:attrName>
                                        </p:attrNameLst>
                                      </p:cBhvr>
                                      <p:tavLst>
                                        <p:tav tm="0">
                                          <p:val>
                                            <p:strVal val="#ppt_x"/>
                                          </p:val>
                                        </p:tav>
                                        <p:tav tm="100000">
                                          <p:val>
                                            <p:strVal val="#ppt_x"/>
                                          </p:val>
                                        </p:tav>
                                      </p:tavLst>
                                    </p:anim>
                                    <p:anim calcmode="lin" valueType="num">
                                      <p:cBhvr>
                                        <p:cTn id="30" dur="1000" fill="hold"/>
                                        <p:tgtEl>
                                          <p:spTgt spid="97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83"/>
                                        </p:tgtEl>
                                        <p:attrNameLst>
                                          <p:attrName>style.visibility</p:attrName>
                                        </p:attrNameLst>
                                      </p:cBhvr>
                                      <p:to>
                                        <p:strVal val="visible"/>
                                      </p:to>
                                    </p:set>
                                    <p:animEffect transition="in" filter="fade">
                                      <p:cBhvr>
                                        <p:cTn id="33" dur="1000"/>
                                        <p:tgtEl>
                                          <p:spTgt spid="983"/>
                                        </p:tgtEl>
                                      </p:cBhvr>
                                    </p:animEffect>
                                    <p:anim calcmode="lin" valueType="num">
                                      <p:cBhvr>
                                        <p:cTn id="34" dur="1000" fill="hold"/>
                                        <p:tgtEl>
                                          <p:spTgt spid="983"/>
                                        </p:tgtEl>
                                        <p:attrNameLst>
                                          <p:attrName>ppt_x</p:attrName>
                                        </p:attrNameLst>
                                      </p:cBhvr>
                                      <p:tavLst>
                                        <p:tav tm="0">
                                          <p:val>
                                            <p:strVal val="#ppt_x"/>
                                          </p:val>
                                        </p:tav>
                                        <p:tav tm="100000">
                                          <p:val>
                                            <p:strVal val="#ppt_x"/>
                                          </p:val>
                                        </p:tav>
                                      </p:tavLst>
                                    </p:anim>
                                    <p:anim calcmode="lin" valueType="num">
                                      <p:cBhvr>
                                        <p:cTn id="35" dur="1000" fill="hold"/>
                                        <p:tgtEl>
                                          <p:spTgt spid="98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88"/>
                                        </p:tgtEl>
                                        <p:attrNameLst>
                                          <p:attrName>style.visibility</p:attrName>
                                        </p:attrNameLst>
                                      </p:cBhvr>
                                      <p:to>
                                        <p:strVal val="visible"/>
                                      </p:to>
                                    </p:set>
                                    <p:animEffect transition="in" filter="fade">
                                      <p:cBhvr>
                                        <p:cTn id="38" dur="1000"/>
                                        <p:tgtEl>
                                          <p:spTgt spid="988"/>
                                        </p:tgtEl>
                                      </p:cBhvr>
                                    </p:animEffect>
                                    <p:anim calcmode="lin" valueType="num">
                                      <p:cBhvr>
                                        <p:cTn id="39" dur="1000" fill="hold"/>
                                        <p:tgtEl>
                                          <p:spTgt spid="988"/>
                                        </p:tgtEl>
                                        <p:attrNameLst>
                                          <p:attrName>ppt_x</p:attrName>
                                        </p:attrNameLst>
                                      </p:cBhvr>
                                      <p:tavLst>
                                        <p:tav tm="0">
                                          <p:val>
                                            <p:strVal val="#ppt_x"/>
                                          </p:val>
                                        </p:tav>
                                        <p:tav tm="100000">
                                          <p:val>
                                            <p:strVal val="#ppt_x"/>
                                          </p:val>
                                        </p:tav>
                                      </p:tavLst>
                                    </p:anim>
                                    <p:anim calcmode="lin" valueType="num">
                                      <p:cBhvr>
                                        <p:cTn id="40" dur="1000" fill="hold"/>
                                        <p:tgtEl>
                                          <p:spTgt spid="98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56"/>
                                        </p:tgtEl>
                                        <p:attrNameLst>
                                          <p:attrName>style.visibility</p:attrName>
                                        </p:attrNameLst>
                                      </p:cBhvr>
                                      <p:to>
                                        <p:strVal val="visible"/>
                                      </p:to>
                                    </p:set>
                                    <p:animEffect transition="in" filter="fade">
                                      <p:cBhvr>
                                        <p:cTn id="43" dur="1000"/>
                                        <p:tgtEl>
                                          <p:spTgt spid="1056"/>
                                        </p:tgtEl>
                                      </p:cBhvr>
                                    </p:animEffect>
                                    <p:anim calcmode="lin" valueType="num">
                                      <p:cBhvr>
                                        <p:cTn id="44" dur="1000" fill="hold"/>
                                        <p:tgtEl>
                                          <p:spTgt spid="1056"/>
                                        </p:tgtEl>
                                        <p:attrNameLst>
                                          <p:attrName>ppt_x</p:attrName>
                                        </p:attrNameLst>
                                      </p:cBhvr>
                                      <p:tavLst>
                                        <p:tav tm="0">
                                          <p:val>
                                            <p:strVal val="#ppt_x"/>
                                          </p:val>
                                        </p:tav>
                                        <p:tav tm="100000">
                                          <p:val>
                                            <p:strVal val="#ppt_x"/>
                                          </p:val>
                                        </p:tav>
                                      </p:tavLst>
                                    </p:anim>
                                    <p:anim calcmode="lin" valueType="num">
                                      <p:cBhvr>
                                        <p:cTn id="45" dur="1000" fill="hold"/>
                                        <p:tgtEl>
                                          <p:spTgt spid="1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0" animBg="1"/>
      <p:bldP spid="979" grpId="0" animBg="1"/>
      <p:bldP spid="981" grpId="0"/>
      <p:bldP spid="983" grpId="0"/>
      <p:bldP spid="987" grpId="0"/>
      <p:bldP spid="9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5"/>
          <p:cNvSpPr txBox="1">
            <a:spLocks noGrp="1"/>
          </p:cNvSpPr>
          <p:nvPr>
            <p:ph type="title"/>
          </p:nvPr>
        </p:nvSpPr>
        <p:spPr>
          <a:xfrm>
            <a:off x="4061304" y="2502739"/>
            <a:ext cx="4722730" cy="841800"/>
          </a:xfrm>
          <a:prstGeom prst="rect">
            <a:avLst/>
          </a:prstGeom>
        </p:spPr>
        <p:txBody>
          <a:bodyPr spcFirstLastPara="1" wrap="square" lIns="91425" tIns="91425" rIns="91425" bIns="91425" anchor="ctr" anchorCtr="0">
            <a:noAutofit/>
          </a:bodyPr>
          <a:lstStyle/>
          <a:p>
            <a:pPr lvl="0" algn="ctr"/>
            <a:r>
              <a:rPr lang="vi-VN" dirty="0"/>
              <a:t>MỐI QUAN HỆ CÙNG LOÀI</a:t>
            </a:r>
            <a:br>
              <a:rPr lang="vi-VN" dirty="0"/>
            </a:br>
            <a:endParaRPr lang="vi-VN" dirty="0"/>
          </a:p>
        </p:txBody>
      </p:sp>
      <p:sp>
        <p:nvSpPr>
          <p:cNvPr id="1229" name="Google Shape;1229;p45"/>
          <p:cNvSpPr txBox="1">
            <a:spLocks noGrp="1"/>
          </p:cNvSpPr>
          <p:nvPr>
            <p:ph type="title" idx="2"/>
          </p:nvPr>
        </p:nvSpPr>
        <p:spPr>
          <a:xfrm>
            <a:off x="6420662" y="898463"/>
            <a:ext cx="140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1231" name="Google Shape;1231;p45"/>
          <p:cNvSpPr/>
          <p:nvPr/>
        </p:nvSpPr>
        <p:spPr>
          <a:xfrm>
            <a:off x="4990295" y="682383"/>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5"/>
          <p:cNvSpPr/>
          <p:nvPr/>
        </p:nvSpPr>
        <p:spPr>
          <a:xfrm>
            <a:off x="1196325" y="30172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45"/>
          <p:cNvGrpSpPr/>
          <p:nvPr/>
        </p:nvGrpSpPr>
        <p:grpSpPr>
          <a:xfrm>
            <a:off x="1794518" y="1097865"/>
            <a:ext cx="2435223" cy="2974562"/>
            <a:chOff x="1190100" y="1036674"/>
            <a:chExt cx="2734976" cy="3340703"/>
          </a:xfrm>
        </p:grpSpPr>
        <p:sp>
          <p:nvSpPr>
            <p:cNvPr id="1234" name="Google Shape;1234;p45"/>
            <p:cNvSpPr/>
            <p:nvPr/>
          </p:nvSpPr>
          <p:spPr>
            <a:xfrm>
              <a:off x="2451465" y="3993948"/>
              <a:ext cx="45411" cy="348852"/>
            </a:xfrm>
            <a:custGeom>
              <a:avLst/>
              <a:gdLst/>
              <a:ahLst/>
              <a:cxnLst/>
              <a:rect l="l" t="t" r="r" b="b"/>
              <a:pathLst>
                <a:path w="736" h="5654" extrusionOk="0">
                  <a:moveTo>
                    <a:pt x="566" y="0"/>
                  </a:moveTo>
                  <a:cubicBezTo>
                    <a:pt x="504" y="0"/>
                    <a:pt x="445" y="49"/>
                    <a:pt x="445" y="155"/>
                  </a:cubicBezTo>
                  <a:cubicBezTo>
                    <a:pt x="373" y="1358"/>
                    <a:pt x="87" y="2747"/>
                    <a:pt x="29" y="3893"/>
                  </a:cubicBezTo>
                  <a:cubicBezTo>
                    <a:pt x="1" y="4453"/>
                    <a:pt x="87" y="5011"/>
                    <a:pt x="144" y="5555"/>
                  </a:cubicBezTo>
                  <a:cubicBezTo>
                    <a:pt x="168" y="5622"/>
                    <a:pt x="232" y="5653"/>
                    <a:pt x="295" y="5653"/>
                  </a:cubicBezTo>
                  <a:cubicBezTo>
                    <a:pt x="381" y="5653"/>
                    <a:pt x="468" y="5597"/>
                    <a:pt x="459" y="5498"/>
                  </a:cubicBezTo>
                  <a:cubicBezTo>
                    <a:pt x="445" y="5083"/>
                    <a:pt x="373" y="4682"/>
                    <a:pt x="345" y="4266"/>
                  </a:cubicBezTo>
                  <a:cubicBezTo>
                    <a:pt x="360" y="3908"/>
                    <a:pt x="360" y="3549"/>
                    <a:pt x="360" y="3192"/>
                  </a:cubicBezTo>
                  <a:cubicBezTo>
                    <a:pt x="445" y="2145"/>
                    <a:pt x="675" y="1272"/>
                    <a:pt x="703" y="241"/>
                  </a:cubicBezTo>
                  <a:cubicBezTo>
                    <a:pt x="736" y="85"/>
                    <a:pt x="648"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5"/>
            <p:cNvSpPr/>
            <p:nvPr/>
          </p:nvSpPr>
          <p:spPr>
            <a:xfrm>
              <a:off x="2598499" y="4142956"/>
              <a:ext cx="55530" cy="226562"/>
            </a:xfrm>
            <a:custGeom>
              <a:avLst/>
              <a:gdLst/>
              <a:ahLst/>
              <a:cxnLst/>
              <a:rect l="l" t="t" r="r" b="b"/>
              <a:pathLst>
                <a:path w="900" h="3672" extrusionOk="0">
                  <a:moveTo>
                    <a:pt x="204" y="1"/>
                  </a:moveTo>
                  <a:cubicBezTo>
                    <a:pt x="1" y="1"/>
                    <a:pt x="43" y="235"/>
                    <a:pt x="97" y="290"/>
                  </a:cubicBezTo>
                  <a:cubicBezTo>
                    <a:pt x="183" y="475"/>
                    <a:pt x="197" y="561"/>
                    <a:pt x="225" y="733"/>
                  </a:cubicBezTo>
                  <a:cubicBezTo>
                    <a:pt x="355" y="1121"/>
                    <a:pt x="369" y="1178"/>
                    <a:pt x="441" y="1564"/>
                  </a:cubicBezTo>
                  <a:cubicBezTo>
                    <a:pt x="498" y="1793"/>
                    <a:pt x="527" y="1894"/>
                    <a:pt x="527" y="2095"/>
                  </a:cubicBezTo>
                  <a:cubicBezTo>
                    <a:pt x="569" y="2452"/>
                    <a:pt x="512" y="2682"/>
                    <a:pt x="441" y="3098"/>
                  </a:cubicBezTo>
                  <a:cubicBezTo>
                    <a:pt x="441" y="3255"/>
                    <a:pt x="340" y="3442"/>
                    <a:pt x="397" y="3599"/>
                  </a:cubicBezTo>
                  <a:cubicBezTo>
                    <a:pt x="422" y="3649"/>
                    <a:pt x="472" y="3672"/>
                    <a:pt x="524" y="3672"/>
                  </a:cubicBezTo>
                  <a:cubicBezTo>
                    <a:pt x="591" y="3672"/>
                    <a:pt x="660" y="3634"/>
                    <a:pt x="684" y="3570"/>
                  </a:cubicBezTo>
                  <a:cubicBezTo>
                    <a:pt x="798" y="2954"/>
                    <a:pt x="899" y="2281"/>
                    <a:pt x="827" y="1822"/>
                  </a:cubicBezTo>
                  <a:cubicBezTo>
                    <a:pt x="798" y="1608"/>
                    <a:pt x="712" y="1407"/>
                    <a:pt x="699" y="1249"/>
                  </a:cubicBezTo>
                  <a:cubicBezTo>
                    <a:pt x="670" y="1006"/>
                    <a:pt x="555" y="762"/>
                    <a:pt x="512" y="634"/>
                  </a:cubicBezTo>
                  <a:cubicBezTo>
                    <a:pt x="483" y="447"/>
                    <a:pt x="426" y="103"/>
                    <a:pt x="240" y="3"/>
                  </a:cubicBezTo>
                  <a:cubicBezTo>
                    <a:pt x="227" y="2"/>
                    <a:pt x="215" y="1"/>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5"/>
            <p:cNvSpPr/>
            <p:nvPr/>
          </p:nvSpPr>
          <p:spPr>
            <a:xfrm>
              <a:off x="2569068" y="3786570"/>
              <a:ext cx="106988" cy="359341"/>
            </a:xfrm>
            <a:custGeom>
              <a:avLst/>
              <a:gdLst/>
              <a:ahLst/>
              <a:cxnLst/>
              <a:rect l="l" t="t" r="r" b="b"/>
              <a:pathLst>
                <a:path w="1734" h="5824" extrusionOk="0">
                  <a:moveTo>
                    <a:pt x="217" y="1"/>
                  </a:moveTo>
                  <a:cubicBezTo>
                    <a:pt x="136" y="1"/>
                    <a:pt x="58" y="62"/>
                    <a:pt x="58" y="148"/>
                  </a:cubicBezTo>
                  <a:cubicBezTo>
                    <a:pt x="1" y="1223"/>
                    <a:pt x="259" y="2255"/>
                    <a:pt x="517" y="3271"/>
                  </a:cubicBezTo>
                  <a:cubicBezTo>
                    <a:pt x="616" y="3529"/>
                    <a:pt x="702" y="3802"/>
                    <a:pt x="788" y="4003"/>
                  </a:cubicBezTo>
                  <a:cubicBezTo>
                    <a:pt x="860" y="4175"/>
                    <a:pt x="960" y="4289"/>
                    <a:pt x="1004" y="4432"/>
                  </a:cubicBezTo>
                  <a:cubicBezTo>
                    <a:pt x="1061" y="4604"/>
                    <a:pt x="1118" y="4690"/>
                    <a:pt x="1176" y="4847"/>
                  </a:cubicBezTo>
                  <a:cubicBezTo>
                    <a:pt x="1218" y="5048"/>
                    <a:pt x="1233" y="5149"/>
                    <a:pt x="1275" y="5334"/>
                  </a:cubicBezTo>
                  <a:cubicBezTo>
                    <a:pt x="1319" y="5449"/>
                    <a:pt x="1376" y="5564"/>
                    <a:pt x="1390" y="5665"/>
                  </a:cubicBezTo>
                  <a:cubicBezTo>
                    <a:pt x="1381" y="5741"/>
                    <a:pt x="1467" y="5823"/>
                    <a:pt x="1555" y="5823"/>
                  </a:cubicBezTo>
                  <a:cubicBezTo>
                    <a:pt x="1599" y="5823"/>
                    <a:pt x="1643" y="5803"/>
                    <a:pt x="1676" y="5751"/>
                  </a:cubicBezTo>
                  <a:cubicBezTo>
                    <a:pt x="1734" y="5621"/>
                    <a:pt x="1648" y="5493"/>
                    <a:pt x="1605" y="5363"/>
                  </a:cubicBezTo>
                  <a:cubicBezTo>
                    <a:pt x="1533" y="5206"/>
                    <a:pt x="1519" y="4948"/>
                    <a:pt x="1433" y="4748"/>
                  </a:cubicBezTo>
                  <a:cubicBezTo>
                    <a:pt x="1361" y="4576"/>
                    <a:pt x="1348" y="4547"/>
                    <a:pt x="1275" y="4375"/>
                  </a:cubicBezTo>
                  <a:cubicBezTo>
                    <a:pt x="1218" y="4188"/>
                    <a:pt x="1161" y="4131"/>
                    <a:pt x="1075" y="3945"/>
                  </a:cubicBezTo>
                  <a:cubicBezTo>
                    <a:pt x="1061" y="3930"/>
                    <a:pt x="1046" y="3902"/>
                    <a:pt x="1032" y="3888"/>
                  </a:cubicBezTo>
                  <a:cubicBezTo>
                    <a:pt x="918" y="3573"/>
                    <a:pt x="760" y="3185"/>
                    <a:pt x="702" y="2813"/>
                  </a:cubicBezTo>
                  <a:cubicBezTo>
                    <a:pt x="588" y="2269"/>
                    <a:pt x="444" y="1739"/>
                    <a:pt x="402" y="1237"/>
                  </a:cubicBezTo>
                  <a:cubicBezTo>
                    <a:pt x="345" y="908"/>
                    <a:pt x="431" y="278"/>
                    <a:pt x="330" y="49"/>
                  </a:cubicBezTo>
                  <a:cubicBezTo>
                    <a:pt x="297" y="15"/>
                    <a:pt x="257"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a:off x="2621205" y="3422904"/>
              <a:ext cx="34552" cy="458863"/>
            </a:xfrm>
            <a:custGeom>
              <a:avLst/>
              <a:gdLst/>
              <a:ahLst/>
              <a:cxnLst/>
              <a:rect l="l" t="t" r="r" b="b"/>
              <a:pathLst>
                <a:path w="560" h="7437" extrusionOk="0">
                  <a:moveTo>
                    <a:pt x="391" y="0"/>
                  </a:moveTo>
                  <a:cubicBezTo>
                    <a:pt x="289" y="0"/>
                    <a:pt x="198" y="117"/>
                    <a:pt x="230" y="226"/>
                  </a:cubicBezTo>
                  <a:cubicBezTo>
                    <a:pt x="273" y="827"/>
                    <a:pt x="115" y="1415"/>
                    <a:pt x="86" y="2002"/>
                  </a:cubicBezTo>
                  <a:cubicBezTo>
                    <a:pt x="86" y="2690"/>
                    <a:pt x="44" y="3364"/>
                    <a:pt x="15" y="4036"/>
                  </a:cubicBezTo>
                  <a:cubicBezTo>
                    <a:pt x="1" y="4896"/>
                    <a:pt x="44" y="5756"/>
                    <a:pt x="115" y="6615"/>
                  </a:cubicBezTo>
                  <a:cubicBezTo>
                    <a:pt x="144" y="6873"/>
                    <a:pt x="115" y="7160"/>
                    <a:pt x="230" y="7389"/>
                  </a:cubicBezTo>
                  <a:cubicBezTo>
                    <a:pt x="258" y="7422"/>
                    <a:pt x="295" y="7436"/>
                    <a:pt x="333" y="7436"/>
                  </a:cubicBezTo>
                  <a:cubicBezTo>
                    <a:pt x="410" y="7436"/>
                    <a:pt x="488" y="7376"/>
                    <a:pt x="488" y="7289"/>
                  </a:cubicBezTo>
                  <a:cubicBezTo>
                    <a:pt x="302" y="5656"/>
                    <a:pt x="316" y="4266"/>
                    <a:pt x="388" y="2647"/>
                  </a:cubicBezTo>
                  <a:cubicBezTo>
                    <a:pt x="344" y="1874"/>
                    <a:pt x="531" y="1114"/>
                    <a:pt x="531" y="340"/>
                  </a:cubicBezTo>
                  <a:cubicBezTo>
                    <a:pt x="531" y="240"/>
                    <a:pt x="560" y="126"/>
                    <a:pt x="488" y="40"/>
                  </a:cubicBezTo>
                  <a:cubicBezTo>
                    <a:pt x="457" y="12"/>
                    <a:pt x="423"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5"/>
            <p:cNvSpPr/>
            <p:nvPr/>
          </p:nvSpPr>
          <p:spPr>
            <a:xfrm>
              <a:off x="2438260" y="2740242"/>
              <a:ext cx="926" cy="2715"/>
            </a:xfrm>
            <a:custGeom>
              <a:avLst/>
              <a:gdLst/>
              <a:ahLst/>
              <a:cxnLst/>
              <a:rect l="l" t="t" r="r" b="b"/>
              <a:pathLst>
                <a:path w="15" h="44" extrusionOk="0">
                  <a:moveTo>
                    <a:pt x="14" y="0"/>
                  </a:moveTo>
                  <a:cubicBezTo>
                    <a:pt x="0" y="44"/>
                    <a:pt x="0" y="44"/>
                    <a:pt x="14"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5"/>
            <p:cNvSpPr/>
            <p:nvPr/>
          </p:nvSpPr>
          <p:spPr>
            <a:xfrm>
              <a:off x="2576040" y="2682799"/>
              <a:ext cx="2776" cy="432"/>
            </a:xfrm>
            <a:custGeom>
              <a:avLst/>
              <a:gdLst/>
              <a:ahLst/>
              <a:cxnLst/>
              <a:rect l="l" t="t" r="r" b="b"/>
              <a:pathLst>
                <a:path w="45" h="7" extrusionOk="0">
                  <a:moveTo>
                    <a:pt x="45" y="0"/>
                  </a:moveTo>
                  <a:cubicBezTo>
                    <a:pt x="17" y="0"/>
                    <a:pt x="1" y="7"/>
                    <a:pt x="10" y="7"/>
                  </a:cubicBezTo>
                  <a:cubicBezTo>
                    <a:pt x="15" y="7"/>
                    <a:pt x="26" y="5"/>
                    <a:pt x="45"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5"/>
            <p:cNvSpPr/>
            <p:nvPr/>
          </p:nvSpPr>
          <p:spPr>
            <a:xfrm>
              <a:off x="1859068" y="1994646"/>
              <a:ext cx="1419840" cy="2382731"/>
            </a:xfrm>
            <a:custGeom>
              <a:avLst/>
              <a:gdLst/>
              <a:ahLst/>
              <a:cxnLst/>
              <a:rect l="l" t="t" r="r" b="b"/>
              <a:pathLst>
                <a:path w="23012" h="38618" extrusionOk="0">
                  <a:moveTo>
                    <a:pt x="15896" y="1"/>
                  </a:moveTo>
                  <a:cubicBezTo>
                    <a:pt x="15851" y="1"/>
                    <a:pt x="15805" y="12"/>
                    <a:pt x="15762" y="36"/>
                  </a:cubicBezTo>
                  <a:cubicBezTo>
                    <a:pt x="15548" y="208"/>
                    <a:pt x="15663" y="222"/>
                    <a:pt x="15519" y="394"/>
                  </a:cubicBezTo>
                  <a:cubicBezTo>
                    <a:pt x="14660" y="1912"/>
                    <a:pt x="14115" y="3545"/>
                    <a:pt x="13485" y="5150"/>
                  </a:cubicBezTo>
                  <a:cubicBezTo>
                    <a:pt x="13155" y="5895"/>
                    <a:pt x="12912" y="6697"/>
                    <a:pt x="12553" y="7586"/>
                  </a:cubicBezTo>
                  <a:cubicBezTo>
                    <a:pt x="12396" y="8015"/>
                    <a:pt x="12123" y="8388"/>
                    <a:pt x="11923" y="8932"/>
                  </a:cubicBezTo>
                  <a:cubicBezTo>
                    <a:pt x="11737" y="9320"/>
                    <a:pt x="11235" y="10065"/>
                    <a:pt x="10791" y="10451"/>
                  </a:cubicBezTo>
                  <a:cubicBezTo>
                    <a:pt x="10734" y="10523"/>
                    <a:pt x="10662" y="10580"/>
                    <a:pt x="10591" y="10651"/>
                  </a:cubicBezTo>
                  <a:lnTo>
                    <a:pt x="10576" y="10651"/>
                  </a:lnTo>
                  <a:cubicBezTo>
                    <a:pt x="10448" y="10523"/>
                    <a:pt x="10318" y="10394"/>
                    <a:pt x="10204" y="10265"/>
                  </a:cubicBezTo>
                  <a:cubicBezTo>
                    <a:pt x="9745" y="9821"/>
                    <a:pt x="9273" y="9090"/>
                    <a:pt x="8671" y="8531"/>
                  </a:cubicBezTo>
                  <a:cubicBezTo>
                    <a:pt x="8069" y="7929"/>
                    <a:pt x="7195" y="7070"/>
                    <a:pt x="6450" y="6296"/>
                  </a:cubicBezTo>
                  <a:cubicBezTo>
                    <a:pt x="6150" y="5723"/>
                    <a:pt x="5749" y="5050"/>
                    <a:pt x="5577" y="4720"/>
                  </a:cubicBezTo>
                  <a:cubicBezTo>
                    <a:pt x="5075" y="3574"/>
                    <a:pt x="4717" y="2399"/>
                    <a:pt x="4473" y="1211"/>
                  </a:cubicBezTo>
                  <a:cubicBezTo>
                    <a:pt x="4444" y="1125"/>
                    <a:pt x="4459" y="1010"/>
                    <a:pt x="4387" y="938"/>
                  </a:cubicBezTo>
                  <a:cubicBezTo>
                    <a:pt x="4347" y="886"/>
                    <a:pt x="4283" y="862"/>
                    <a:pt x="4219" y="862"/>
                  </a:cubicBezTo>
                  <a:cubicBezTo>
                    <a:pt x="4124" y="862"/>
                    <a:pt x="4026" y="916"/>
                    <a:pt x="4001" y="1010"/>
                  </a:cubicBezTo>
                  <a:cubicBezTo>
                    <a:pt x="4144" y="2084"/>
                    <a:pt x="4502" y="3144"/>
                    <a:pt x="4903" y="4176"/>
                  </a:cubicBezTo>
                  <a:cubicBezTo>
                    <a:pt x="5004" y="4434"/>
                    <a:pt x="5118" y="4692"/>
                    <a:pt x="5247" y="4936"/>
                  </a:cubicBezTo>
                  <a:cubicBezTo>
                    <a:pt x="4444" y="3975"/>
                    <a:pt x="3556" y="2873"/>
                    <a:pt x="2539" y="1998"/>
                  </a:cubicBezTo>
                  <a:cubicBezTo>
                    <a:pt x="2377" y="1890"/>
                    <a:pt x="2228" y="1681"/>
                    <a:pt x="2008" y="1681"/>
                  </a:cubicBezTo>
                  <a:cubicBezTo>
                    <a:pt x="1994" y="1681"/>
                    <a:pt x="1980" y="1681"/>
                    <a:pt x="1966" y="1683"/>
                  </a:cubicBezTo>
                  <a:cubicBezTo>
                    <a:pt x="1550" y="1855"/>
                    <a:pt x="1938" y="2113"/>
                    <a:pt x="2138" y="2285"/>
                  </a:cubicBezTo>
                  <a:cubicBezTo>
                    <a:pt x="2310" y="2586"/>
                    <a:pt x="2855" y="3274"/>
                    <a:pt x="3155" y="3732"/>
                  </a:cubicBezTo>
                  <a:cubicBezTo>
                    <a:pt x="3485" y="4133"/>
                    <a:pt x="3671" y="4277"/>
                    <a:pt x="3943" y="4649"/>
                  </a:cubicBezTo>
                  <a:cubicBezTo>
                    <a:pt x="4788" y="5709"/>
                    <a:pt x="5491" y="6583"/>
                    <a:pt x="6335" y="7643"/>
                  </a:cubicBezTo>
                  <a:cubicBezTo>
                    <a:pt x="6708" y="8030"/>
                    <a:pt x="6981" y="8359"/>
                    <a:pt x="7353" y="8947"/>
                  </a:cubicBezTo>
                  <a:cubicBezTo>
                    <a:pt x="7567" y="9190"/>
                    <a:pt x="7726" y="9448"/>
                    <a:pt x="7940" y="9692"/>
                  </a:cubicBezTo>
                  <a:cubicBezTo>
                    <a:pt x="8026" y="9778"/>
                    <a:pt x="8069" y="9821"/>
                    <a:pt x="8140" y="9921"/>
                  </a:cubicBezTo>
                  <a:cubicBezTo>
                    <a:pt x="8356" y="10265"/>
                    <a:pt x="8484" y="10537"/>
                    <a:pt x="8728" y="10896"/>
                  </a:cubicBezTo>
                  <a:cubicBezTo>
                    <a:pt x="8226" y="10795"/>
                    <a:pt x="7726" y="10666"/>
                    <a:pt x="7224" y="10523"/>
                  </a:cubicBezTo>
                  <a:cubicBezTo>
                    <a:pt x="6851" y="10365"/>
                    <a:pt x="6493" y="10193"/>
                    <a:pt x="6135" y="10021"/>
                  </a:cubicBezTo>
                  <a:cubicBezTo>
                    <a:pt x="5892" y="9878"/>
                    <a:pt x="5648" y="9735"/>
                    <a:pt x="5405" y="9606"/>
                  </a:cubicBezTo>
                  <a:cubicBezTo>
                    <a:pt x="5290" y="9505"/>
                    <a:pt x="5175" y="9419"/>
                    <a:pt x="5061" y="9320"/>
                  </a:cubicBezTo>
                  <a:cubicBezTo>
                    <a:pt x="4301" y="8789"/>
                    <a:pt x="3714" y="8159"/>
                    <a:pt x="3227" y="7614"/>
                  </a:cubicBezTo>
                  <a:cubicBezTo>
                    <a:pt x="2954" y="7328"/>
                    <a:pt x="2597" y="6913"/>
                    <a:pt x="2224" y="6497"/>
                  </a:cubicBezTo>
                  <a:cubicBezTo>
                    <a:pt x="2095" y="6311"/>
                    <a:pt x="1980" y="6124"/>
                    <a:pt x="1852" y="5939"/>
                  </a:cubicBezTo>
                  <a:cubicBezTo>
                    <a:pt x="1820" y="5916"/>
                    <a:pt x="1784" y="5907"/>
                    <a:pt x="1749" y="5907"/>
                  </a:cubicBezTo>
                  <a:cubicBezTo>
                    <a:pt x="1623" y="5907"/>
                    <a:pt x="1501" y="6027"/>
                    <a:pt x="1579" y="6139"/>
                  </a:cubicBezTo>
                  <a:cubicBezTo>
                    <a:pt x="1594" y="6153"/>
                    <a:pt x="1594" y="6168"/>
                    <a:pt x="1608" y="6182"/>
                  </a:cubicBezTo>
                  <a:cubicBezTo>
                    <a:pt x="1579" y="6225"/>
                    <a:pt x="1579" y="6282"/>
                    <a:pt x="1622" y="6325"/>
                  </a:cubicBezTo>
                  <a:lnTo>
                    <a:pt x="1923" y="6669"/>
                  </a:lnTo>
                  <a:cubicBezTo>
                    <a:pt x="2167" y="7056"/>
                    <a:pt x="2425" y="7442"/>
                    <a:pt x="2725" y="7786"/>
                  </a:cubicBezTo>
                  <a:cubicBezTo>
                    <a:pt x="3198" y="8273"/>
                    <a:pt x="3542" y="8674"/>
                    <a:pt x="4014" y="9090"/>
                  </a:cubicBezTo>
                  <a:cubicBezTo>
                    <a:pt x="4301" y="9305"/>
                    <a:pt x="4602" y="9520"/>
                    <a:pt x="4918" y="9721"/>
                  </a:cubicBezTo>
                  <a:cubicBezTo>
                    <a:pt x="5385" y="10089"/>
                    <a:pt x="5853" y="10458"/>
                    <a:pt x="6348" y="10812"/>
                  </a:cubicBezTo>
                  <a:lnTo>
                    <a:pt x="6348" y="10812"/>
                  </a:lnTo>
                  <a:cubicBezTo>
                    <a:pt x="6202" y="10758"/>
                    <a:pt x="6064" y="10701"/>
                    <a:pt x="5863" y="10580"/>
                  </a:cubicBezTo>
                  <a:cubicBezTo>
                    <a:pt x="5519" y="10380"/>
                    <a:pt x="5132" y="10237"/>
                    <a:pt x="4788" y="10021"/>
                  </a:cubicBezTo>
                  <a:cubicBezTo>
                    <a:pt x="3943" y="9620"/>
                    <a:pt x="3714" y="9477"/>
                    <a:pt x="3126" y="9047"/>
                  </a:cubicBezTo>
                  <a:cubicBezTo>
                    <a:pt x="2840" y="8875"/>
                    <a:pt x="2367" y="8417"/>
                    <a:pt x="2196" y="8231"/>
                  </a:cubicBezTo>
                  <a:cubicBezTo>
                    <a:pt x="1823" y="7858"/>
                    <a:pt x="1751" y="7729"/>
                    <a:pt x="1292" y="7328"/>
                  </a:cubicBezTo>
                  <a:cubicBezTo>
                    <a:pt x="1049" y="7070"/>
                    <a:pt x="805" y="6783"/>
                    <a:pt x="547" y="6411"/>
                  </a:cubicBezTo>
                  <a:cubicBezTo>
                    <a:pt x="505" y="6340"/>
                    <a:pt x="448" y="6254"/>
                    <a:pt x="347" y="6225"/>
                  </a:cubicBezTo>
                  <a:cubicBezTo>
                    <a:pt x="328" y="6221"/>
                    <a:pt x="310" y="6219"/>
                    <a:pt x="291" y="6219"/>
                  </a:cubicBezTo>
                  <a:cubicBezTo>
                    <a:pt x="129" y="6219"/>
                    <a:pt x="1" y="6383"/>
                    <a:pt x="104" y="6512"/>
                  </a:cubicBezTo>
                  <a:cubicBezTo>
                    <a:pt x="118" y="6512"/>
                    <a:pt x="118" y="6540"/>
                    <a:pt x="132" y="6540"/>
                  </a:cubicBezTo>
                  <a:cubicBezTo>
                    <a:pt x="132" y="6598"/>
                    <a:pt x="247" y="6783"/>
                    <a:pt x="304" y="6869"/>
                  </a:cubicBezTo>
                  <a:cubicBezTo>
                    <a:pt x="448" y="7070"/>
                    <a:pt x="448" y="7142"/>
                    <a:pt x="633" y="7385"/>
                  </a:cubicBezTo>
                  <a:cubicBezTo>
                    <a:pt x="748" y="7557"/>
                    <a:pt x="791" y="7600"/>
                    <a:pt x="863" y="7672"/>
                  </a:cubicBezTo>
                  <a:cubicBezTo>
                    <a:pt x="877" y="7686"/>
                    <a:pt x="877" y="7700"/>
                    <a:pt x="891" y="7715"/>
                  </a:cubicBezTo>
                  <a:cubicBezTo>
                    <a:pt x="1336" y="8317"/>
                    <a:pt x="1622" y="8689"/>
                    <a:pt x="2181" y="9205"/>
                  </a:cubicBezTo>
                  <a:cubicBezTo>
                    <a:pt x="3040" y="9878"/>
                    <a:pt x="3671" y="10365"/>
                    <a:pt x="4660" y="10781"/>
                  </a:cubicBezTo>
                  <a:cubicBezTo>
                    <a:pt x="5290" y="11125"/>
                    <a:pt x="5978" y="11368"/>
                    <a:pt x="6479" y="11511"/>
                  </a:cubicBezTo>
                  <a:cubicBezTo>
                    <a:pt x="6665" y="11591"/>
                    <a:pt x="7098" y="11671"/>
                    <a:pt x="7148" y="11671"/>
                  </a:cubicBezTo>
                  <a:cubicBezTo>
                    <a:pt x="7152" y="11671"/>
                    <a:pt x="7154" y="11670"/>
                    <a:pt x="7153" y="11669"/>
                  </a:cubicBezTo>
                  <a:lnTo>
                    <a:pt x="7153" y="11669"/>
                  </a:lnTo>
                  <a:cubicBezTo>
                    <a:pt x="7252" y="11698"/>
                    <a:pt x="7682" y="11870"/>
                    <a:pt x="7898" y="12042"/>
                  </a:cubicBezTo>
                  <a:cubicBezTo>
                    <a:pt x="7969" y="12099"/>
                    <a:pt x="8055" y="12199"/>
                    <a:pt x="8169" y="12328"/>
                  </a:cubicBezTo>
                  <a:cubicBezTo>
                    <a:pt x="8471" y="13045"/>
                    <a:pt x="8728" y="13962"/>
                    <a:pt x="8958" y="14864"/>
                  </a:cubicBezTo>
                  <a:cubicBezTo>
                    <a:pt x="9172" y="15551"/>
                    <a:pt x="9130" y="16382"/>
                    <a:pt x="9130" y="17371"/>
                  </a:cubicBezTo>
                  <a:cubicBezTo>
                    <a:pt x="9201" y="18015"/>
                    <a:pt x="9244" y="18661"/>
                    <a:pt x="9302" y="19305"/>
                  </a:cubicBezTo>
                  <a:cubicBezTo>
                    <a:pt x="9373" y="19792"/>
                    <a:pt x="9359" y="20279"/>
                    <a:pt x="9416" y="20766"/>
                  </a:cubicBezTo>
                  <a:cubicBezTo>
                    <a:pt x="9487" y="21368"/>
                    <a:pt x="9688" y="21970"/>
                    <a:pt x="9688" y="22371"/>
                  </a:cubicBezTo>
                  <a:cubicBezTo>
                    <a:pt x="9731" y="24835"/>
                    <a:pt x="9487" y="26856"/>
                    <a:pt x="9229" y="29205"/>
                  </a:cubicBezTo>
                  <a:cubicBezTo>
                    <a:pt x="9258" y="31125"/>
                    <a:pt x="9401" y="33045"/>
                    <a:pt x="9101" y="34950"/>
                  </a:cubicBezTo>
                  <a:cubicBezTo>
                    <a:pt x="9044" y="35394"/>
                    <a:pt x="9044" y="35824"/>
                    <a:pt x="9101" y="36268"/>
                  </a:cubicBezTo>
                  <a:cubicBezTo>
                    <a:pt x="9101" y="36684"/>
                    <a:pt x="9101" y="37400"/>
                    <a:pt x="9158" y="37572"/>
                  </a:cubicBezTo>
                  <a:cubicBezTo>
                    <a:pt x="9115" y="38617"/>
                    <a:pt x="9703" y="38575"/>
                    <a:pt x="10476" y="38589"/>
                  </a:cubicBezTo>
                  <a:cubicBezTo>
                    <a:pt x="10590" y="38590"/>
                    <a:pt x="10704" y="38591"/>
                    <a:pt x="10818" y="38591"/>
                  </a:cubicBezTo>
                  <a:cubicBezTo>
                    <a:pt x="11566" y="38591"/>
                    <a:pt x="12293" y="38550"/>
                    <a:pt x="12654" y="38489"/>
                  </a:cubicBezTo>
                  <a:cubicBezTo>
                    <a:pt x="13269" y="38460"/>
                    <a:pt x="13886" y="38474"/>
                    <a:pt x="13842" y="37872"/>
                  </a:cubicBezTo>
                  <a:cubicBezTo>
                    <a:pt x="13613" y="37056"/>
                    <a:pt x="13800" y="36010"/>
                    <a:pt x="13685" y="34978"/>
                  </a:cubicBezTo>
                  <a:cubicBezTo>
                    <a:pt x="13514" y="33245"/>
                    <a:pt x="13342" y="30652"/>
                    <a:pt x="13327" y="28603"/>
                  </a:cubicBezTo>
                  <a:cubicBezTo>
                    <a:pt x="13012" y="25824"/>
                    <a:pt x="13256" y="23474"/>
                    <a:pt x="13198" y="20737"/>
                  </a:cubicBezTo>
                  <a:cubicBezTo>
                    <a:pt x="13126" y="19534"/>
                    <a:pt x="13097" y="18317"/>
                    <a:pt x="13183" y="17113"/>
                  </a:cubicBezTo>
                  <a:cubicBezTo>
                    <a:pt x="13198" y="16540"/>
                    <a:pt x="13399" y="16153"/>
                    <a:pt x="13399" y="15452"/>
                  </a:cubicBezTo>
                  <a:cubicBezTo>
                    <a:pt x="13413" y="15150"/>
                    <a:pt x="13642" y="14434"/>
                    <a:pt x="13757" y="13889"/>
                  </a:cubicBezTo>
                  <a:cubicBezTo>
                    <a:pt x="13829" y="13402"/>
                    <a:pt x="13829" y="13102"/>
                    <a:pt x="13986" y="12500"/>
                  </a:cubicBezTo>
                  <a:cubicBezTo>
                    <a:pt x="13986" y="12342"/>
                    <a:pt x="14072" y="12084"/>
                    <a:pt x="14100" y="11813"/>
                  </a:cubicBezTo>
                  <a:cubicBezTo>
                    <a:pt x="14244" y="11784"/>
                    <a:pt x="14488" y="11798"/>
                    <a:pt x="14817" y="11755"/>
                  </a:cubicBezTo>
                  <a:cubicBezTo>
                    <a:pt x="14903" y="11727"/>
                    <a:pt x="14989" y="11712"/>
                    <a:pt x="15075" y="11683"/>
                  </a:cubicBezTo>
                  <a:cubicBezTo>
                    <a:pt x="15433" y="11641"/>
                    <a:pt x="15777" y="11583"/>
                    <a:pt x="16135" y="11526"/>
                  </a:cubicBezTo>
                  <a:cubicBezTo>
                    <a:pt x="16780" y="11325"/>
                    <a:pt x="17410" y="11110"/>
                    <a:pt x="18055" y="10909"/>
                  </a:cubicBezTo>
                  <a:cubicBezTo>
                    <a:pt x="18599" y="10680"/>
                    <a:pt x="19115" y="10394"/>
                    <a:pt x="19630" y="10136"/>
                  </a:cubicBezTo>
                  <a:cubicBezTo>
                    <a:pt x="20289" y="9677"/>
                    <a:pt x="20691" y="9434"/>
                    <a:pt x="21279" y="8961"/>
                  </a:cubicBezTo>
                  <a:cubicBezTo>
                    <a:pt x="21651" y="8646"/>
                    <a:pt x="22281" y="7973"/>
                    <a:pt x="22410" y="7772"/>
                  </a:cubicBezTo>
                  <a:cubicBezTo>
                    <a:pt x="22610" y="7600"/>
                    <a:pt x="23012" y="7242"/>
                    <a:pt x="22582" y="7085"/>
                  </a:cubicBezTo>
                  <a:lnTo>
                    <a:pt x="22511" y="7085"/>
                  </a:lnTo>
                  <a:cubicBezTo>
                    <a:pt x="22468" y="7052"/>
                    <a:pt x="22408" y="7036"/>
                    <a:pt x="22351" y="7036"/>
                  </a:cubicBezTo>
                  <a:cubicBezTo>
                    <a:pt x="22332" y="7036"/>
                    <a:pt x="22313" y="7038"/>
                    <a:pt x="22295" y="7041"/>
                  </a:cubicBezTo>
                  <a:cubicBezTo>
                    <a:pt x="22066" y="7142"/>
                    <a:pt x="21909" y="7328"/>
                    <a:pt x="21737" y="7486"/>
                  </a:cubicBezTo>
                  <a:cubicBezTo>
                    <a:pt x="21436" y="7758"/>
                    <a:pt x="21336" y="7815"/>
                    <a:pt x="21006" y="8059"/>
                  </a:cubicBezTo>
                  <a:cubicBezTo>
                    <a:pt x="20620" y="8388"/>
                    <a:pt x="20218" y="8718"/>
                    <a:pt x="19961" y="8775"/>
                  </a:cubicBezTo>
                  <a:cubicBezTo>
                    <a:pt x="19645" y="8890"/>
                    <a:pt x="19143" y="9176"/>
                    <a:pt x="19044" y="9219"/>
                  </a:cubicBezTo>
                  <a:cubicBezTo>
                    <a:pt x="17711" y="9706"/>
                    <a:pt x="16822" y="10151"/>
                    <a:pt x="15332" y="10508"/>
                  </a:cubicBezTo>
                  <a:cubicBezTo>
                    <a:pt x="14918" y="10651"/>
                    <a:pt x="14459" y="10651"/>
                    <a:pt x="13972" y="10666"/>
                  </a:cubicBezTo>
                  <a:cubicBezTo>
                    <a:pt x="14014" y="10594"/>
                    <a:pt x="14058" y="10523"/>
                    <a:pt x="14115" y="10451"/>
                  </a:cubicBezTo>
                  <a:cubicBezTo>
                    <a:pt x="15103" y="9176"/>
                    <a:pt x="15963" y="8231"/>
                    <a:pt x="16908" y="7270"/>
                  </a:cubicBezTo>
                  <a:cubicBezTo>
                    <a:pt x="17109" y="7098"/>
                    <a:pt x="17310" y="6927"/>
                    <a:pt x="17481" y="6755"/>
                  </a:cubicBezTo>
                  <a:cubicBezTo>
                    <a:pt x="17668" y="6684"/>
                    <a:pt x="17854" y="6611"/>
                    <a:pt x="18041" y="6554"/>
                  </a:cubicBezTo>
                  <a:cubicBezTo>
                    <a:pt x="18757" y="6268"/>
                    <a:pt x="19760" y="5780"/>
                    <a:pt x="20304" y="5609"/>
                  </a:cubicBezTo>
                  <a:cubicBezTo>
                    <a:pt x="20706" y="5523"/>
                    <a:pt x="21063" y="5366"/>
                    <a:pt x="21164" y="5322"/>
                  </a:cubicBezTo>
                  <a:cubicBezTo>
                    <a:pt x="21365" y="5251"/>
                    <a:pt x="21422" y="5280"/>
                    <a:pt x="21708" y="5150"/>
                  </a:cubicBezTo>
                  <a:cubicBezTo>
                    <a:pt x="21935" y="5007"/>
                    <a:pt x="21763" y="4743"/>
                    <a:pt x="21534" y="4743"/>
                  </a:cubicBezTo>
                  <a:cubicBezTo>
                    <a:pt x="21488" y="4743"/>
                    <a:pt x="21441" y="4754"/>
                    <a:pt x="21393" y="4778"/>
                  </a:cubicBezTo>
                  <a:cubicBezTo>
                    <a:pt x="20834" y="4949"/>
                    <a:pt x="20706" y="5050"/>
                    <a:pt x="19888" y="5293"/>
                  </a:cubicBezTo>
                  <a:cubicBezTo>
                    <a:pt x="19344" y="5523"/>
                    <a:pt x="18799" y="5780"/>
                    <a:pt x="18284" y="5996"/>
                  </a:cubicBezTo>
                  <a:cubicBezTo>
                    <a:pt x="18700" y="5609"/>
                    <a:pt x="19115" y="5236"/>
                    <a:pt x="19645" y="4850"/>
                  </a:cubicBezTo>
                  <a:cubicBezTo>
                    <a:pt x="20104" y="4449"/>
                    <a:pt x="20748" y="3975"/>
                    <a:pt x="21206" y="3675"/>
                  </a:cubicBezTo>
                  <a:cubicBezTo>
                    <a:pt x="21350" y="3589"/>
                    <a:pt x="21493" y="3503"/>
                    <a:pt x="21665" y="3402"/>
                  </a:cubicBezTo>
                  <a:cubicBezTo>
                    <a:pt x="21852" y="3316"/>
                    <a:pt x="22138" y="3116"/>
                    <a:pt x="21894" y="2944"/>
                  </a:cubicBezTo>
                  <a:cubicBezTo>
                    <a:pt x="21850" y="2911"/>
                    <a:pt x="21806" y="2899"/>
                    <a:pt x="21762" y="2899"/>
                  </a:cubicBezTo>
                  <a:cubicBezTo>
                    <a:pt x="21649" y="2899"/>
                    <a:pt x="21539" y="2983"/>
                    <a:pt x="21436" y="3045"/>
                  </a:cubicBezTo>
                  <a:cubicBezTo>
                    <a:pt x="21307" y="3116"/>
                    <a:pt x="21178" y="3202"/>
                    <a:pt x="21049" y="3274"/>
                  </a:cubicBezTo>
                  <a:lnTo>
                    <a:pt x="21006" y="3316"/>
                  </a:lnTo>
                  <a:cubicBezTo>
                    <a:pt x="20046" y="3876"/>
                    <a:pt x="19015" y="4592"/>
                    <a:pt x="18055" y="5251"/>
                  </a:cubicBezTo>
                  <a:cubicBezTo>
                    <a:pt x="17869" y="5408"/>
                    <a:pt x="17697" y="5566"/>
                    <a:pt x="17510" y="5723"/>
                  </a:cubicBezTo>
                  <a:cubicBezTo>
                    <a:pt x="17611" y="5551"/>
                    <a:pt x="17739" y="5366"/>
                    <a:pt x="17840" y="5207"/>
                  </a:cubicBezTo>
                  <a:cubicBezTo>
                    <a:pt x="18098" y="4634"/>
                    <a:pt x="18241" y="4305"/>
                    <a:pt x="18528" y="3761"/>
                  </a:cubicBezTo>
                  <a:cubicBezTo>
                    <a:pt x="18685" y="3446"/>
                    <a:pt x="18828" y="3116"/>
                    <a:pt x="18971" y="2800"/>
                  </a:cubicBezTo>
                  <a:cubicBezTo>
                    <a:pt x="18986" y="2758"/>
                    <a:pt x="18986" y="2701"/>
                    <a:pt x="18958" y="2672"/>
                  </a:cubicBezTo>
                  <a:cubicBezTo>
                    <a:pt x="18920" y="2616"/>
                    <a:pt x="18853" y="2589"/>
                    <a:pt x="18785" y="2589"/>
                  </a:cubicBezTo>
                  <a:cubicBezTo>
                    <a:pt x="18697" y="2589"/>
                    <a:pt x="18609" y="2634"/>
                    <a:pt x="18585" y="2715"/>
                  </a:cubicBezTo>
                  <a:cubicBezTo>
                    <a:pt x="18241" y="3488"/>
                    <a:pt x="17797" y="4277"/>
                    <a:pt x="17481" y="5035"/>
                  </a:cubicBezTo>
                  <a:cubicBezTo>
                    <a:pt x="17296" y="5337"/>
                    <a:pt x="17067" y="5609"/>
                    <a:pt x="16923" y="5924"/>
                  </a:cubicBezTo>
                  <a:cubicBezTo>
                    <a:pt x="16895" y="5996"/>
                    <a:pt x="16565" y="6411"/>
                    <a:pt x="16408" y="6669"/>
                  </a:cubicBezTo>
                  <a:cubicBezTo>
                    <a:pt x="15433" y="7515"/>
                    <a:pt x="14502" y="8374"/>
                    <a:pt x="13600" y="9276"/>
                  </a:cubicBezTo>
                  <a:cubicBezTo>
                    <a:pt x="13183" y="9721"/>
                    <a:pt x="12811" y="10093"/>
                    <a:pt x="12367" y="10508"/>
                  </a:cubicBezTo>
                  <a:cubicBezTo>
                    <a:pt x="12912" y="9348"/>
                    <a:pt x="13571" y="7958"/>
                    <a:pt x="14087" y="7041"/>
                  </a:cubicBezTo>
                  <a:cubicBezTo>
                    <a:pt x="14574" y="5881"/>
                    <a:pt x="15118" y="4907"/>
                    <a:pt x="15963" y="3790"/>
                  </a:cubicBezTo>
                  <a:cubicBezTo>
                    <a:pt x="16350" y="3316"/>
                    <a:pt x="16694" y="2829"/>
                    <a:pt x="17124" y="2414"/>
                  </a:cubicBezTo>
                  <a:cubicBezTo>
                    <a:pt x="17310" y="2214"/>
                    <a:pt x="17940" y="1884"/>
                    <a:pt x="17468" y="1669"/>
                  </a:cubicBezTo>
                  <a:cubicBezTo>
                    <a:pt x="17448" y="1665"/>
                    <a:pt x="17429" y="1664"/>
                    <a:pt x="17410" y="1664"/>
                  </a:cubicBezTo>
                  <a:cubicBezTo>
                    <a:pt x="17290" y="1664"/>
                    <a:pt x="17181" y="1736"/>
                    <a:pt x="17095" y="1798"/>
                  </a:cubicBezTo>
                  <a:cubicBezTo>
                    <a:pt x="16293" y="2457"/>
                    <a:pt x="15892" y="3073"/>
                    <a:pt x="15132" y="3775"/>
                  </a:cubicBezTo>
                  <a:cubicBezTo>
                    <a:pt x="14774" y="4147"/>
                    <a:pt x="14444" y="4548"/>
                    <a:pt x="14144" y="4949"/>
                  </a:cubicBezTo>
                  <a:cubicBezTo>
                    <a:pt x="14746" y="3446"/>
                    <a:pt x="15347" y="1784"/>
                    <a:pt x="16163" y="308"/>
                  </a:cubicBezTo>
                  <a:cubicBezTo>
                    <a:pt x="16220" y="150"/>
                    <a:pt x="16063" y="1"/>
                    <a:pt x="158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2419688" y="2751657"/>
              <a:ext cx="105260" cy="1183900"/>
            </a:xfrm>
            <a:custGeom>
              <a:avLst/>
              <a:gdLst/>
              <a:ahLst/>
              <a:cxnLst/>
              <a:rect l="l" t="t" r="r" b="b"/>
              <a:pathLst>
                <a:path w="1706" h="19188" extrusionOk="0">
                  <a:moveTo>
                    <a:pt x="163" y="1"/>
                  </a:moveTo>
                  <a:cubicBezTo>
                    <a:pt x="82" y="1"/>
                    <a:pt x="0" y="53"/>
                    <a:pt x="0" y="145"/>
                  </a:cubicBezTo>
                  <a:cubicBezTo>
                    <a:pt x="158" y="1349"/>
                    <a:pt x="416" y="2537"/>
                    <a:pt x="703" y="3712"/>
                  </a:cubicBezTo>
                  <a:cubicBezTo>
                    <a:pt x="974" y="4572"/>
                    <a:pt x="1118" y="5574"/>
                    <a:pt x="1218" y="6306"/>
                  </a:cubicBezTo>
                  <a:cubicBezTo>
                    <a:pt x="1318" y="7595"/>
                    <a:pt x="1448" y="8913"/>
                    <a:pt x="1390" y="10216"/>
                  </a:cubicBezTo>
                  <a:cubicBezTo>
                    <a:pt x="1404" y="10948"/>
                    <a:pt x="1375" y="11678"/>
                    <a:pt x="1333" y="12409"/>
                  </a:cubicBezTo>
                  <a:cubicBezTo>
                    <a:pt x="1362" y="12967"/>
                    <a:pt x="1261" y="13526"/>
                    <a:pt x="1247" y="14085"/>
                  </a:cubicBezTo>
                  <a:cubicBezTo>
                    <a:pt x="1190" y="14672"/>
                    <a:pt x="1046" y="15217"/>
                    <a:pt x="903" y="15804"/>
                  </a:cubicBezTo>
                  <a:cubicBezTo>
                    <a:pt x="831" y="16048"/>
                    <a:pt x="817" y="16420"/>
                    <a:pt x="774" y="16535"/>
                  </a:cubicBezTo>
                  <a:cubicBezTo>
                    <a:pt x="731" y="16635"/>
                    <a:pt x="703" y="16749"/>
                    <a:pt x="688" y="16864"/>
                  </a:cubicBezTo>
                  <a:cubicBezTo>
                    <a:pt x="659" y="17022"/>
                    <a:pt x="602" y="17179"/>
                    <a:pt x="588" y="17337"/>
                  </a:cubicBezTo>
                  <a:cubicBezTo>
                    <a:pt x="516" y="17824"/>
                    <a:pt x="416" y="18426"/>
                    <a:pt x="430" y="18784"/>
                  </a:cubicBezTo>
                  <a:cubicBezTo>
                    <a:pt x="445" y="18898"/>
                    <a:pt x="359" y="19042"/>
                    <a:pt x="458" y="19142"/>
                  </a:cubicBezTo>
                  <a:cubicBezTo>
                    <a:pt x="515" y="19174"/>
                    <a:pt x="561" y="19188"/>
                    <a:pt x="600" y="19188"/>
                  </a:cubicBezTo>
                  <a:cubicBezTo>
                    <a:pt x="878" y="19188"/>
                    <a:pt x="752" y="18471"/>
                    <a:pt x="802" y="18383"/>
                  </a:cubicBezTo>
                  <a:cubicBezTo>
                    <a:pt x="875" y="17481"/>
                    <a:pt x="1075" y="16707"/>
                    <a:pt x="1232" y="15890"/>
                  </a:cubicBezTo>
                  <a:cubicBezTo>
                    <a:pt x="1448" y="15087"/>
                    <a:pt x="1576" y="14271"/>
                    <a:pt x="1605" y="13440"/>
                  </a:cubicBezTo>
                  <a:cubicBezTo>
                    <a:pt x="1691" y="12953"/>
                    <a:pt x="1633" y="12466"/>
                    <a:pt x="1648" y="11979"/>
                  </a:cubicBezTo>
                  <a:cubicBezTo>
                    <a:pt x="1705" y="10933"/>
                    <a:pt x="1677" y="9872"/>
                    <a:pt x="1691" y="8827"/>
                  </a:cubicBezTo>
                  <a:cubicBezTo>
                    <a:pt x="1633" y="7710"/>
                    <a:pt x="1648" y="6635"/>
                    <a:pt x="1419" y="5647"/>
                  </a:cubicBezTo>
                  <a:cubicBezTo>
                    <a:pt x="1318" y="5116"/>
                    <a:pt x="1247" y="4457"/>
                    <a:pt x="1046" y="3813"/>
                  </a:cubicBezTo>
                  <a:cubicBezTo>
                    <a:pt x="875" y="3053"/>
                    <a:pt x="688" y="2294"/>
                    <a:pt x="531" y="1534"/>
                  </a:cubicBezTo>
                  <a:cubicBezTo>
                    <a:pt x="445" y="1034"/>
                    <a:pt x="373" y="503"/>
                    <a:pt x="301" y="88"/>
                  </a:cubicBezTo>
                  <a:cubicBezTo>
                    <a:pt x="277" y="28"/>
                    <a:pt x="221"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2508970" y="2717907"/>
              <a:ext cx="88478" cy="1618021"/>
            </a:xfrm>
            <a:custGeom>
              <a:avLst/>
              <a:gdLst/>
              <a:ahLst/>
              <a:cxnLst/>
              <a:rect l="l" t="t" r="r" b="b"/>
              <a:pathLst>
                <a:path w="1434" h="26224" extrusionOk="0">
                  <a:moveTo>
                    <a:pt x="232" y="1"/>
                  </a:moveTo>
                  <a:cubicBezTo>
                    <a:pt x="222" y="1"/>
                    <a:pt x="211" y="2"/>
                    <a:pt x="201" y="5"/>
                  </a:cubicBezTo>
                  <a:cubicBezTo>
                    <a:pt x="115" y="33"/>
                    <a:pt x="100" y="119"/>
                    <a:pt x="100" y="190"/>
                  </a:cubicBezTo>
                  <a:cubicBezTo>
                    <a:pt x="72" y="434"/>
                    <a:pt x="29" y="664"/>
                    <a:pt x="43" y="907"/>
                  </a:cubicBezTo>
                  <a:cubicBezTo>
                    <a:pt x="29" y="1409"/>
                    <a:pt x="1" y="1909"/>
                    <a:pt x="14" y="2425"/>
                  </a:cubicBezTo>
                  <a:cubicBezTo>
                    <a:pt x="43" y="2669"/>
                    <a:pt x="115" y="2912"/>
                    <a:pt x="158" y="3156"/>
                  </a:cubicBezTo>
                  <a:cubicBezTo>
                    <a:pt x="201" y="3428"/>
                    <a:pt x="215" y="3772"/>
                    <a:pt x="287" y="4131"/>
                  </a:cubicBezTo>
                  <a:cubicBezTo>
                    <a:pt x="459" y="5019"/>
                    <a:pt x="631" y="5892"/>
                    <a:pt x="717" y="6723"/>
                  </a:cubicBezTo>
                  <a:cubicBezTo>
                    <a:pt x="918" y="7755"/>
                    <a:pt x="960" y="8916"/>
                    <a:pt x="1003" y="10119"/>
                  </a:cubicBezTo>
                  <a:cubicBezTo>
                    <a:pt x="1032" y="10692"/>
                    <a:pt x="1003" y="11265"/>
                    <a:pt x="1017" y="11838"/>
                  </a:cubicBezTo>
                  <a:cubicBezTo>
                    <a:pt x="1003" y="12282"/>
                    <a:pt x="1089" y="12740"/>
                    <a:pt x="1046" y="13185"/>
                  </a:cubicBezTo>
                  <a:cubicBezTo>
                    <a:pt x="1017" y="14259"/>
                    <a:pt x="731" y="15176"/>
                    <a:pt x="602" y="16251"/>
                  </a:cubicBezTo>
                  <a:cubicBezTo>
                    <a:pt x="530" y="17096"/>
                    <a:pt x="201" y="17898"/>
                    <a:pt x="330" y="18786"/>
                  </a:cubicBezTo>
                  <a:cubicBezTo>
                    <a:pt x="387" y="19130"/>
                    <a:pt x="402" y="19518"/>
                    <a:pt x="459" y="19732"/>
                  </a:cubicBezTo>
                  <a:cubicBezTo>
                    <a:pt x="587" y="20420"/>
                    <a:pt x="673" y="20979"/>
                    <a:pt x="702" y="21709"/>
                  </a:cubicBezTo>
                  <a:cubicBezTo>
                    <a:pt x="688" y="22110"/>
                    <a:pt x="717" y="22497"/>
                    <a:pt x="746" y="22884"/>
                  </a:cubicBezTo>
                  <a:cubicBezTo>
                    <a:pt x="746" y="23256"/>
                    <a:pt x="731" y="23629"/>
                    <a:pt x="731" y="23987"/>
                  </a:cubicBezTo>
                  <a:cubicBezTo>
                    <a:pt x="731" y="24704"/>
                    <a:pt x="688" y="25434"/>
                    <a:pt x="731" y="26136"/>
                  </a:cubicBezTo>
                  <a:cubicBezTo>
                    <a:pt x="755" y="26196"/>
                    <a:pt x="811" y="26224"/>
                    <a:pt x="869" y="26224"/>
                  </a:cubicBezTo>
                  <a:cubicBezTo>
                    <a:pt x="949" y="26224"/>
                    <a:pt x="1032" y="26171"/>
                    <a:pt x="1032" y="26079"/>
                  </a:cubicBezTo>
                  <a:cubicBezTo>
                    <a:pt x="989" y="24876"/>
                    <a:pt x="1118" y="23657"/>
                    <a:pt x="1003" y="22454"/>
                  </a:cubicBezTo>
                  <a:cubicBezTo>
                    <a:pt x="989" y="21781"/>
                    <a:pt x="989" y="21107"/>
                    <a:pt x="874" y="20448"/>
                  </a:cubicBezTo>
                  <a:cubicBezTo>
                    <a:pt x="860" y="20177"/>
                    <a:pt x="759" y="19818"/>
                    <a:pt x="717" y="19531"/>
                  </a:cubicBezTo>
                  <a:cubicBezTo>
                    <a:pt x="688" y="19260"/>
                    <a:pt x="631" y="18773"/>
                    <a:pt x="587" y="18414"/>
                  </a:cubicBezTo>
                  <a:cubicBezTo>
                    <a:pt x="574" y="18041"/>
                    <a:pt x="673" y="17569"/>
                    <a:pt x="759" y="17168"/>
                  </a:cubicBezTo>
                  <a:cubicBezTo>
                    <a:pt x="845" y="16637"/>
                    <a:pt x="860" y="16093"/>
                    <a:pt x="989" y="15577"/>
                  </a:cubicBezTo>
                  <a:cubicBezTo>
                    <a:pt x="1175" y="14517"/>
                    <a:pt x="1433" y="13443"/>
                    <a:pt x="1332" y="12354"/>
                  </a:cubicBezTo>
                  <a:cubicBezTo>
                    <a:pt x="1347" y="11179"/>
                    <a:pt x="1347" y="10005"/>
                    <a:pt x="1261" y="8830"/>
                  </a:cubicBezTo>
                  <a:cubicBezTo>
                    <a:pt x="1261" y="8113"/>
                    <a:pt x="1118" y="7296"/>
                    <a:pt x="1003" y="6752"/>
                  </a:cubicBezTo>
                  <a:cubicBezTo>
                    <a:pt x="918" y="5964"/>
                    <a:pt x="774" y="5277"/>
                    <a:pt x="660" y="4474"/>
                  </a:cubicBezTo>
                  <a:cubicBezTo>
                    <a:pt x="545" y="3930"/>
                    <a:pt x="516" y="3558"/>
                    <a:pt x="444" y="3113"/>
                  </a:cubicBezTo>
                  <a:cubicBezTo>
                    <a:pt x="358" y="2712"/>
                    <a:pt x="244" y="2397"/>
                    <a:pt x="272" y="1982"/>
                  </a:cubicBezTo>
                  <a:cubicBezTo>
                    <a:pt x="287" y="1552"/>
                    <a:pt x="287" y="1136"/>
                    <a:pt x="301" y="706"/>
                  </a:cubicBezTo>
                  <a:cubicBezTo>
                    <a:pt x="301" y="505"/>
                    <a:pt x="387" y="291"/>
                    <a:pt x="358" y="76"/>
                  </a:cubicBezTo>
                  <a:cubicBezTo>
                    <a:pt x="335" y="28"/>
                    <a:pt x="282"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2555925" y="2669286"/>
              <a:ext cx="68055" cy="244579"/>
            </a:xfrm>
            <a:custGeom>
              <a:avLst/>
              <a:gdLst/>
              <a:ahLst/>
              <a:cxnLst/>
              <a:rect l="l" t="t" r="r" b="b"/>
              <a:pathLst>
                <a:path w="1103" h="3964" extrusionOk="0">
                  <a:moveTo>
                    <a:pt x="65" y="3746"/>
                  </a:moveTo>
                  <a:cubicBezTo>
                    <a:pt x="58" y="3755"/>
                    <a:pt x="49" y="3775"/>
                    <a:pt x="53" y="3775"/>
                  </a:cubicBezTo>
                  <a:cubicBezTo>
                    <a:pt x="53" y="3775"/>
                    <a:pt x="54" y="3774"/>
                    <a:pt x="56" y="3773"/>
                  </a:cubicBezTo>
                  <a:cubicBezTo>
                    <a:pt x="59" y="3764"/>
                    <a:pt x="62" y="3755"/>
                    <a:pt x="65" y="3746"/>
                  </a:cubicBezTo>
                  <a:close/>
                  <a:moveTo>
                    <a:pt x="887" y="1"/>
                  </a:moveTo>
                  <a:cubicBezTo>
                    <a:pt x="802" y="1"/>
                    <a:pt x="719" y="65"/>
                    <a:pt x="730" y="162"/>
                  </a:cubicBezTo>
                  <a:cubicBezTo>
                    <a:pt x="586" y="993"/>
                    <a:pt x="586" y="1809"/>
                    <a:pt x="342" y="2540"/>
                  </a:cubicBezTo>
                  <a:cubicBezTo>
                    <a:pt x="245" y="2974"/>
                    <a:pt x="188" y="3380"/>
                    <a:pt x="65" y="3746"/>
                  </a:cubicBezTo>
                  <a:lnTo>
                    <a:pt x="65" y="3746"/>
                  </a:lnTo>
                  <a:cubicBezTo>
                    <a:pt x="67" y="3743"/>
                    <a:pt x="68" y="3741"/>
                    <a:pt x="69" y="3741"/>
                  </a:cubicBezTo>
                  <a:cubicBezTo>
                    <a:pt x="70" y="3741"/>
                    <a:pt x="71" y="3742"/>
                    <a:pt x="71" y="3744"/>
                  </a:cubicBezTo>
                  <a:cubicBezTo>
                    <a:pt x="1" y="3875"/>
                    <a:pt x="102" y="3963"/>
                    <a:pt x="204" y="3963"/>
                  </a:cubicBezTo>
                  <a:cubicBezTo>
                    <a:pt x="269" y="3963"/>
                    <a:pt x="335" y="3927"/>
                    <a:pt x="357" y="3844"/>
                  </a:cubicBezTo>
                  <a:cubicBezTo>
                    <a:pt x="443" y="3672"/>
                    <a:pt x="485" y="3543"/>
                    <a:pt x="514" y="3328"/>
                  </a:cubicBezTo>
                  <a:cubicBezTo>
                    <a:pt x="558" y="3171"/>
                    <a:pt x="615" y="2856"/>
                    <a:pt x="629" y="2755"/>
                  </a:cubicBezTo>
                  <a:cubicBezTo>
                    <a:pt x="701" y="2468"/>
                    <a:pt x="844" y="1967"/>
                    <a:pt x="858" y="1580"/>
                  </a:cubicBezTo>
                  <a:cubicBezTo>
                    <a:pt x="873" y="1136"/>
                    <a:pt x="1102" y="434"/>
                    <a:pt x="1001" y="48"/>
                  </a:cubicBezTo>
                  <a:cubicBezTo>
                    <a:pt x="969" y="15"/>
                    <a:pt x="928" y="1"/>
                    <a:pt x="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2604423" y="2744993"/>
              <a:ext cx="85763" cy="584299"/>
            </a:xfrm>
            <a:custGeom>
              <a:avLst/>
              <a:gdLst/>
              <a:ahLst/>
              <a:cxnLst/>
              <a:rect l="l" t="t" r="r" b="b"/>
              <a:pathLst>
                <a:path w="1390" h="9470" extrusionOk="0">
                  <a:moveTo>
                    <a:pt x="1210" y="1"/>
                  </a:moveTo>
                  <a:cubicBezTo>
                    <a:pt x="1143" y="1"/>
                    <a:pt x="1077" y="37"/>
                    <a:pt x="1061" y="110"/>
                  </a:cubicBezTo>
                  <a:cubicBezTo>
                    <a:pt x="932" y="740"/>
                    <a:pt x="874" y="1371"/>
                    <a:pt x="746" y="1944"/>
                  </a:cubicBezTo>
                  <a:cubicBezTo>
                    <a:pt x="631" y="2416"/>
                    <a:pt x="459" y="2861"/>
                    <a:pt x="402" y="3348"/>
                  </a:cubicBezTo>
                  <a:cubicBezTo>
                    <a:pt x="244" y="4135"/>
                    <a:pt x="58" y="4924"/>
                    <a:pt x="1" y="5740"/>
                  </a:cubicBezTo>
                  <a:lnTo>
                    <a:pt x="43" y="6385"/>
                  </a:lnTo>
                  <a:cubicBezTo>
                    <a:pt x="30" y="6542"/>
                    <a:pt x="15" y="6657"/>
                    <a:pt x="43" y="6800"/>
                  </a:cubicBezTo>
                  <a:cubicBezTo>
                    <a:pt x="58" y="7015"/>
                    <a:pt x="187" y="7445"/>
                    <a:pt x="244" y="7746"/>
                  </a:cubicBezTo>
                  <a:cubicBezTo>
                    <a:pt x="316" y="8204"/>
                    <a:pt x="345" y="8691"/>
                    <a:pt x="473" y="9207"/>
                  </a:cubicBezTo>
                  <a:cubicBezTo>
                    <a:pt x="473" y="9279"/>
                    <a:pt x="459" y="9365"/>
                    <a:pt x="517" y="9422"/>
                  </a:cubicBezTo>
                  <a:cubicBezTo>
                    <a:pt x="549" y="9455"/>
                    <a:pt x="591" y="9469"/>
                    <a:pt x="632" y="9469"/>
                  </a:cubicBezTo>
                  <a:cubicBezTo>
                    <a:pt x="717" y="9469"/>
                    <a:pt x="798" y="9409"/>
                    <a:pt x="788" y="9321"/>
                  </a:cubicBezTo>
                  <a:cubicBezTo>
                    <a:pt x="803" y="9136"/>
                    <a:pt x="731" y="8978"/>
                    <a:pt x="717" y="8849"/>
                  </a:cubicBezTo>
                  <a:cubicBezTo>
                    <a:pt x="631" y="8405"/>
                    <a:pt x="616" y="8104"/>
                    <a:pt x="574" y="7746"/>
                  </a:cubicBezTo>
                  <a:cubicBezTo>
                    <a:pt x="545" y="7503"/>
                    <a:pt x="387" y="7015"/>
                    <a:pt x="387" y="6872"/>
                  </a:cubicBezTo>
                  <a:cubicBezTo>
                    <a:pt x="330" y="6557"/>
                    <a:pt x="387" y="6227"/>
                    <a:pt x="330" y="5841"/>
                  </a:cubicBezTo>
                  <a:cubicBezTo>
                    <a:pt x="330" y="5382"/>
                    <a:pt x="444" y="4880"/>
                    <a:pt x="488" y="4565"/>
                  </a:cubicBezTo>
                  <a:cubicBezTo>
                    <a:pt x="645" y="3921"/>
                    <a:pt x="674" y="3376"/>
                    <a:pt x="846" y="2731"/>
                  </a:cubicBezTo>
                  <a:cubicBezTo>
                    <a:pt x="1090" y="1972"/>
                    <a:pt x="1161" y="1371"/>
                    <a:pt x="1275" y="611"/>
                  </a:cubicBezTo>
                  <a:cubicBezTo>
                    <a:pt x="1290" y="425"/>
                    <a:pt x="1390" y="238"/>
                    <a:pt x="1348" y="66"/>
                  </a:cubicBezTo>
                  <a:cubicBezTo>
                    <a:pt x="1316" y="23"/>
                    <a:pt x="1263" y="1"/>
                    <a:pt x="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1190100" y="1036674"/>
              <a:ext cx="2734976" cy="1614010"/>
            </a:xfrm>
            <a:custGeom>
              <a:avLst/>
              <a:gdLst/>
              <a:ahLst/>
              <a:cxnLst/>
              <a:rect l="l" t="t" r="r" b="b"/>
              <a:pathLst>
                <a:path w="44327" h="26159" extrusionOk="0">
                  <a:moveTo>
                    <a:pt x="24876" y="0"/>
                  </a:moveTo>
                  <a:cubicBezTo>
                    <a:pt x="23721" y="0"/>
                    <a:pt x="22714" y="1211"/>
                    <a:pt x="22080" y="1211"/>
                  </a:cubicBezTo>
                  <a:cubicBezTo>
                    <a:pt x="22060" y="1211"/>
                    <a:pt x="22039" y="1209"/>
                    <a:pt x="22020" y="1207"/>
                  </a:cubicBezTo>
                  <a:cubicBezTo>
                    <a:pt x="21977" y="1207"/>
                    <a:pt x="21934" y="1192"/>
                    <a:pt x="21891" y="1178"/>
                  </a:cubicBezTo>
                  <a:lnTo>
                    <a:pt x="21891" y="1178"/>
                  </a:lnTo>
                  <a:cubicBezTo>
                    <a:pt x="21905" y="1181"/>
                    <a:pt x="21913" y="1183"/>
                    <a:pt x="21917" y="1183"/>
                  </a:cubicBezTo>
                  <a:cubicBezTo>
                    <a:pt x="21965" y="1183"/>
                    <a:pt x="21407" y="969"/>
                    <a:pt x="21275" y="877"/>
                  </a:cubicBezTo>
                  <a:cubicBezTo>
                    <a:pt x="20730" y="634"/>
                    <a:pt x="20115" y="490"/>
                    <a:pt x="19484" y="447"/>
                  </a:cubicBezTo>
                  <a:cubicBezTo>
                    <a:pt x="19354" y="426"/>
                    <a:pt x="19225" y="416"/>
                    <a:pt x="19098" y="416"/>
                  </a:cubicBezTo>
                  <a:cubicBezTo>
                    <a:pt x="18523" y="416"/>
                    <a:pt x="17982" y="618"/>
                    <a:pt x="17536" y="934"/>
                  </a:cubicBezTo>
                  <a:cubicBezTo>
                    <a:pt x="17177" y="1092"/>
                    <a:pt x="16748" y="1551"/>
                    <a:pt x="16533" y="1793"/>
                  </a:cubicBezTo>
                  <a:cubicBezTo>
                    <a:pt x="16361" y="1579"/>
                    <a:pt x="16203" y="1335"/>
                    <a:pt x="15931" y="1192"/>
                  </a:cubicBezTo>
                  <a:cubicBezTo>
                    <a:pt x="15634" y="1008"/>
                    <a:pt x="15309" y="933"/>
                    <a:pt x="14978" y="933"/>
                  </a:cubicBezTo>
                  <a:cubicBezTo>
                    <a:pt x="14431" y="933"/>
                    <a:pt x="13869" y="1139"/>
                    <a:pt x="13395" y="1407"/>
                  </a:cubicBezTo>
                  <a:cubicBezTo>
                    <a:pt x="12392" y="1866"/>
                    <a:pt x="11891" y="2768"/>
                    <a:pt x="11275" y="3556"/>
                  </a:cubicBezTo>
                  <a:lnTo>
                    <a:pt x="11246" y="3585"/>
                  </a:lnTo>
                  <a:cubicBezTo>
                    <a:pt x="11189" y="3528"/>
                    <a:pt x="11060" y="3413"/>
                    <a:pt x="11017" y="3356"/>
                  </a:cubicBezTo>
                  <a:cubicBezTo>
                    <a:pt x="10745" y="3024"/>
                    <a:pt x="10238" y="2829"/>
                    <a:pt x="9744" y="2829"/>
                  </a:cubicBezTo>
                  <a:cubicBezTo>
                    <a:pt x="9404" y="2829"/>
                    <a:pt x="9071" y="2922"/>
                    <a:pt x="8825" y="3126"/>
                  </a:cubicBezTo>
                  <a:cubicBezTo>
                    <a:pt x="8639" y="3283"/>
                    <a:pt x="8495" y="3470"/>
                    <a:pt x="8367" y="3656"/>
                  </a:cubicBezTo>
                  <a:cubicBezTo>
                    <a:pt x="8128" y="3601"/>
                    <a:pt x="7902" y="3574"/>
                    <a:pt x="7691" y="3574"/>
                  </a:cubicBezTo>
                  <a:cubicBezTo>
                    <a:pt x="6531" y="3574"/>
                    <a:pt x="5795" y="4381"/>
                    <a:pt x="5674" y="5763"/>
                  </a:cubicBezTo>
                  <a:cubicBezTo>
                    <a:pt x="5129" y="6206"/>
                    <a:pt x="4742" y="7152"/>
                    <a:pt x="4585" y="7568"/>
                  </a:cubicBezTo>
                  <a:cubicBezTo>
                    <a:pt x="4384" y="7581"/>
                    <a:pt x="4169" y="7610"/>
                    <a:pt x="3968" y="7654"/>
                  </a:cubicBezTo>
                  <a:cubicBezTo>
                    <a:pt x="3324" y="7740"/>
                    <a:pt x="2679" y="8040"/>
                    <a:pt x="2507" y="8599"/>
                  </a:cubicBezTo>
                  <a:cubicBezTo>
                    <a:pt x="2350" y="8943"/>
                    <a:pt x="2450" y="9501"/>
                    <a:pt x="2593" y="9803"/>
                  </a:cubicBezTo>
                  <a:cubicBezTo>
                    <a:pt x="2536" y="9831"/>
                    <a:pt x="2450" y="9860"/>
                    <a:pt x="2364" y="9902"/>
                  </a:cubicBezTo>
                  <a:cubicBezTo>
                    <a:pt x="1275" y="10433"/>
                    <a:pt x="487" y="11593"/>
                    <a:pt x="745" y="12668"/>
                  </a:cubicBezTo>
                  <a:cubicBezTo>
                    <a:pt x="874" y="13112"/>
                    <a:pt x="1060" y="13556"/>
                    <a:pt x="1433" y="13900"/>
                  </a:cubicBezTo>
                  <a:cubicBezTo>
                    <a:pt x="1475" y="13957"/>
                    <a:pt x="1561" y="14028"/>
                    <a:pt x="1634" y="14101"/>
                  </a:cubicBezTo>
                  <a:cubicBezTo>
                    <a:pt x="1462" y="14273"/>
                    <a:pt x="1246" y="14516"/>
                    <a:pt x="1175" y="14659"/>
                  </a:cubicBezTo>
                  <a:cubicBezTo>
                    <a:pt x="659" y="15547"/>
                    <a:pt x="0" y="16521"/>
                    <a:pt x="301" y="17553"/>
                  </a:cubicBezTo>
                  <a:cubicBezTo>
                    <a:pt x="501" y="18083"/>
                    <a:pt x="946" y="18628"/>
                    <a:pt x="1561" y="18871"/>
                  </a:cubicBezTo>
                  <a:cubicBezTo>
                    <a:pt x="1318" y="19230"/>
                    <a:pt x="1217" y="19688"/>
                    <a:pt x="1146" y="20074"/>
                  </a:cubicBezTo>
                  <a:cubicBezTo>
                    <a:pt x="902" y="21278"/>
                    <a:pt x="1834" y="22897"/>
                    <a:pt x="3353" y="23083"/>
                  </a:cubicBezTo>
                  <a:cubicBezTo>
                    <a:pt x="3439" y="23098"/>
                    <a:pt x="3525" y="23098"/>
                    <a:pt x="3611" y="23098"/>
                  </a:cubicBezTo>
                  <a:cubicBezTo>
                    <a:pt x="3653" y="24200"/>
                    <a:pt x="4570" y="25190"/>
                    <a:pt x="5702" y="25677"/>
                  </a:cubicBezTo>
                  <a:cubicBezTo>
                    <a:pt x="5948" y="25784"/>
                    <a:pt x="6252" y="25855"/>
                    <a:pt x="6548" y="25855"/>
                  </a:cubicBezTo>
                  <a:cubicBezTo>
                    <a:pt x="6802" y="25855"/>
                    <a:pt x="7051" y="25802"/>
                    <a:pt x="7250" y="25677"/>
                  </a:cubicBezTo>
                  <a:cubicBezTo>
                    <a:pt x="7321" y="25633"/>
                    <a:pt x="7378" y="25576"/>
                    <a:pt x="7421" y="25518"/>
                  </a:cubicBezTo>
                  <a:cubicBezTo>
                    <a:pt x="8080" y="25791"/>
                    <a:pt x="8467" y="25906"/>
                    <a:pt x="9212" y="26063"/>
                  </a:cubicBezTo>
                  <a:cubicBezTo>
                    <a:pt x="9415" y="26127"/>
                    <a:pt x="9603" y="26158"/>
                    <a:pt x="9775" y="26158"/>
                  </a:cubicBezTo>
                  <a:cubicBezTo>
                    <a:pt x="10331" y="26158"/>
                    <a:pt x="10723" y="25836"/>
                    <a:pt x="10931" y="25289"/>
                  </a:cubicBezTo>
                  <a:cubicBezTo>
                    <a:pt x="10931" y="25261"/>
                    <a:pt x="10946" y="25232"/>
                    <a:pt x="10946" y="25203"/>
                  </a:cubicBezTo>
                  <a:cubicBezTo>
                    <a:pt x="11232" y="25318"/>
                    <a:pt x="11533" y="25404"/>
                    <a:pt x="11834" y="25433"/>
                  </a:cubicBezTo>
                  <a:cubicBezTo>
                    <a:pt x="11854" y="25433"/>
                    <a:pt x="11873" y="25434"/>
                    <a:pt x="11892" y="25434"/>
                  </a:cubicBezTo>
                  <a:cubicBezTo>
                    <a:pt x="12635" y="25434"/>
                    <a:pt x="13159" y="24903"/>
                    <a:pt x="13424" y="24359"/>
                  </a:cubicBezTo>
                  <a:cubicBezTo>
                    <a:pt x="13682" y="23885"/>
                    <a:pt x="13697" y="23369"/>
                    <a:pt x="13639" y="22869"/>
                  </a:cubicBezTo>
                  <a:lnTo>
                    <a:pt x="13639" y="22869"/>
                  </a:lnTo>
                  <a:cubicBezTo>
                    <a:pt x="13668" y="22882"/>
                    <a:pt x="13682" y="22882"/>
                    <a:pt x="13710" y="22897"/>
                  </a:cubicBezTo>
                  <a:cubicBezTo>
                    <a:pt x="13832" y="22930"/>
                    <a:pt x="13947" y="22944"/>
                    <a:pt x="14055" y="22944"/>
                  </a:cubicBezTo>
                  <a:cubicBezTo>
                    <a:pt x="14759" y="22944"/>
                    <a:pt x="15173" y="22312"/>
                    <a:pt x="15372" y="21765"/>
                  </a:cubicBezTo>
                  <a:cubicBezTo>
                    <a:pt x="15817" y="20819"/>
                    <a:pt x="15530" y="19845"/>
                    <a:pt x="15258" y="18900"/>
                  </a:cubicBezTo>
                  <a:lnTo>
                    <a:pt x="15258" y="18900"/>
                  </a:lnTo>
                  <a:cubicBezTo>
                    <a:pt x="15779" y="19269"/>
                    <a:pt x="16394" y="19486"/>
                    <a:pt x="16998" y="19486"/>
                  </a:cubicBezTo>
                  <a:cubicBezTo>
                    <a:pt x="17704" y="19486"/>
                    <a:pt x="18394" y="19188"/>
                    <a:pt x="18897" y="18485"/>
                  </a:cubicBezTo>
                  <a:cubicBezTo>
                    <a:pt x="19026" y="18313"/>
                    <a:pt x="19154" y="18126"/>
                    <a:pt x="19255" y="17940"/>
                  </a:cubicBezTo>
                  <a:cubicBezTo>
                    <a:pt x="19771" y="18565"/>
                    <a:pt x="20738" y="18909"/>
                    <a:pt x="21650" y="18909"/>
                  </a:cubicBezTo>
                  <a:cubicBezTo>
                    <a:pt x="22411" y="18909"/>
                    <a:pt x="23134" y="18670"/>
                    <a:pt x="23525" y="18155"/>
                  </a:cubicBezTo>
                  <a:cubicBezTo>
                    <a:pt x="23768" y="18513"/>
                    <a:pt x="24111" y="18828"/>
                    <a:pt x="24556" y="19029"/>
                  </a:cubicBezTo>
                  <a:cubicBezTo>
                    <a:pt x="24963" y="19238"/>
                    <a:pt x="25506" y="19388"/>
                    <a:pt x="26028" y="19388"/>
                  </a:cubicBezTo>
                  <a:cubicBezTo>
                    <a:pt x="26185" y="19388"/>
                    <a:pt x="26340" y="19374"/>
                    <a:pt x="26490" y="19344"/>
                  </a:cubicBezTo>
                  <a:lnTo>
                    <a:pt x="26490" y="19344"/>
                  </a:lnTo>
                  <a:cubicBezTo>
                    <a:pt x="26432" y="19845"/>
                    <a:pt x="26490" y="20376"/>
                    <a:pt x="26906" y="20748"/>
                  </a:cubicBezTo>
                  <a:cubicBezTo>
                    <a:pt x="27278" y="21106"/>
                    <a:pt x="27851" y="21249"/>
                    <a:pt x="28381" y="21364"/>
                  </a:cubicBezTo>
                  <a:cubicBezTo>
                    <a:pt x="28606" y="21405"/>
                    <a:pt x="28847" y="21439"/>
                    <a:pt x="29086" y="21439"/>
                  </a:cubicBezTo>
                  <a:cubicBezTo>
                    <a:pt x="29181" y="21439"/>
                    <a:pt x="29276" y="21433"/>
                    <a:pt x="29370" y="21421"/>
                  </a:cubicBezTo>
                  <a:lnTo>
                    <a:pt x="29370" y="21421"/>
                  </a:lnTo>
                  <a:cubicBezTo>
                    <a:pt x="29341" y="22066"/>
                    <a:pt x="29399" y="23083"/>
                    <a:pt x="30029" y="23528"/>
                  </a:cubicBezTo>
                  <a:cubicBezTo>
                    <a:pt x="30447" y="23821"/>
                    <a:pt x="31036" y="24026"/>
                    <a:pt x="31602" y="24026"/>
                  </a:cubicBezTo>
                  <a:cubicBezTo>
                    <a:pt x="31946" y="24026"/>
                    <a:pt x="32282" y="23950"/>
                    <a:pt x="32564" y="23771"/>
                  </a:cubicBezTo>
                  <a:cubicBezTo>
                    <a:pt x="32650" y="23843"/>
                    <a:pt x="32751" y="23929"/>
                    <a:pt x="32808" y="23971"/>
                  </a:cubicBezTo>
                  <a:cubicBezTo>
                    <a:pt x="32866" y="24015"/>
                    <a:pt x="32879" y="24028"/>
                    <a:pt x="32879" y="24043"/>
                  </a:cubicBezTo>
                  <a:cubicBezTo>
                    <a:pt x="32894" y="24043"/>
                    <a:pt x="32908" y="24057"/>
                    <a:pt x="32937" y="24086"/>
                  </a:cubicBezTo>
                  <a:cubicBezTo>
                    <a:pt x="33410" y="24688"/>
                    <a:pt x="34184" y="24888"/>
                    <a:pt x="34684" y="25146"/>
                  </a:cubicBezTo>
                  <a:cubicBezTo>
                    <a:pt x="35059" y="25443"/>
                    <a:pt x="35442" y="25574"/>
                    <a:pt x="35811" y="25574"/>
                  </a:cubicBezTo>
                  <a:cubicBezTo>
                    <a:pt x="36673" y="25574"/>
                    <a:pt x="37459" y="24859"/>
                    <a:pt x="37880" y="23857"/>
                  </a:cubicBezTo>
                  <a:cubicBezTo>
                    <a:pt x="37980" y="23656"/>
                    <a:pt x="38037" y="23541"/>
                    <a:pt x="38109" y="23413"/>
                  </a:cubicBezTo>
                  <a:cubicBezTo>
                    <a:pt x="38474" y="23637"/>
                    <a:pt x="38832" y="23734"/>
                    <a:pt x="39173" y="23734"/>
                  </a:cubicBezTo>
                  <a:cubicBezTo>
                    <a:pt x="40666" y="23734"/>
                    <a:pt x="41837" y="21865"/>
                    <a:pt x="41848" y="20548"/>
                  </a:cubicBezTo>
                  <a:cubicBezTo>
                    <a:pt x="41863" y="20475"/>
                    <a:pt x="41863" y="20433"/>
                    <a:pt x="41876" y="20390"/>
                  </a:cubicBezTo>
                  <a:cubicBezTo>
                    <a:pt x="42035" y="20361"/>
                    <a:pt x="42264" y="20332"/>
                    <a:pt x="42350" y="20290"/>
                  </a:cubicBezTo>
                  <a:cubicBezTo>
                    <a:pt x="43696" y="19931"/>
                    <a:pt x="44226" y="18571"/>
                    <a:pt x="44327" y="17482"/>
                  </a:cubicBezTo>
                  <a:cubicBezTo>
                    <a:pt x="44111" y="15992"/>
                    <a:pt x="43439" y="14473"/>
                    <a:pt x="42464" y="13212"/>
                  </a:cubicBezTo>
                  <a:cubicBezTo>
                    <a:pt x="42392" y="13140"/>
                    <a:pt x="42350" y="13083"/>
                    <a:pt x="42321" y="13041"/>
                  </a:cubicBezTo>
                  <a:cubicBezTo>
                    <a:pt x="42980" y="12080"/>
                    <a:pt x="43596" y="11006"/>
                    <a:pt x="43309" y="9860"/>
                  </a:cubicBezTo>
                  <a:cubicBezTo>
                    <a:pt x="43009" y="8928"/>
                    <a:pt x="42364" y="8069"/>
                    <a:pt x="41605" y="7352"/>
                  </a:cubicBezTo>
                  <a:cubicBezTo>
                    <a:pt x="41303" y="7066"/>
                    <a:pt x="40587" y="6808"/>
                    <a:pt x="40287" y="6708"/>
                  </a:cubicBezTo>
                  <a:cubicBezTo>
                    <a:pt x="40287" y="6407"/>
                    <a:pt x="40358" y="6106"/>
                    <a:pt x="40329" y="5805"/>
                  </a:cubicBezTo>
                  <a:cubicBezTo>
                    <a:pt x="40201" y="5031"/>
                    <a:pt x="39670" y="4273"/>
                    <a:pt x="38982" y="3757"/>
                  </a:cubicBezTo>
                  <a:cubicBezTo>
                    <a:pt x="37865" y="3069"/>
                    <a:pt x="36366" y="2648"/>
                    <a:pt x="34988" y="2648"/>
                  </a:cubicBezTo>
                  <a:cubicBezTo>
                    <a:pt x="34901" y="2648"/>
                    <a:pt x="34814" y="2650"/>
                    <a:pt x="34728" y="2653"/>
                  </a:cubicBezTo>
                  <a:cubicBezTo>
                    <a:pt x="34384" y="2682"/>
                    <a:pt x="33739" y="2739"/>
                    <a:pt x="33381" y="2796"/>
                  </a:cubicBezTo>
                  <a:cubicBezTo>
                    <a:pt x="33181" y="2525"/>
                    <a:pt x="32608" y="1450"/>
                    <a:pt x="31977" y="1149"/>
                  </a:cubicBezTo>
                  <a:cubicBezTo>
                    <a:pt x="31455" y="846"/>
                    <a:pt x="30782" y="703"/>
                    <a:pt x="30127" y="703"/>
                  </a:cubicBezTo>
                  <a:cubicBezTo>
                    <a:pt x="29883" y="703"/>
                    <a:pt x="29642" y="723"/>
                    <a:pt x="29412" y="762"/>
                  </a:cubicBezTo>
                  <a:cubicBezTo>
                    <a:pt x="28934" y="895"/>
                    <a:pt x="28749" y="986"/>
                    <a:pt x="28395" y="986"/>
                  </a:cubicBezTo>
                  <a:cubicBezTo>
                    <a:pt x="28293" y="986"/>
                    <a:pt x="28178" y="979"/>
                    <a:pt x="28037" y="963"/>
                  </a:cubicBezTo>
                  <a:lnTo>
                    <a:pt x="28037" y="963"/>
                  </a:lnTo>
                  <a:cubicBezTo>
                    <a:pt x="28039" y="968"/>
                    <a:pt x="28036" y="970"/>
                    <a:pt x="28030" y="970"/>
                  </a:cubicBezTo>
                  <a:cubicBezTo>
                    <a:pt x="27936" y="970"/>
                    <a:pt x="26975" y="394"/>
                    <a:pt x="26518" y="232"/>
                  </a:cubicBezTo>
                  <a:cubicBezTo>
                    <a:pt x="26080" y="64"/>
                    <a:pt x="25594" y="1"/>
                    <a:pt x="25125" y="1"/>
                  </a:cubicBezTo>
                  <a:cubicBezTo>
                    <a:pt x="25074" y="1"/>
                    <a:pt x="25022" y="2"/>
                    <a:pt x="24971" y="3"/>
                  </a:cubicBezTo>
                  <a:cubicBezTo>
                    <a:pt x="24939" y="1"/>
                    <a:pt x="24907" y="0"/>
                    <a:pt x="2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1388100" y="1361283"/>
              <a:ext cx="1023665" cy="832827"/>
            </a:xfrm>
            <a:custGeom>
              <a:avLst/>
              <a:gdLst/>
              <a:ahLst/>
              <a:cxnLst/>
              <a:rect l="l" t="t" r="r" b="b"/>
              <a:pathLst>
                <a:path w="16591" h="13498" extrusionOk="0">
                  <a:moveTo>
                    <a:pt x="6615" y="0"/>
                  </a:moveTo>
                  <a:cubicBezTo>
                    <a:pt x="6489" y="0"/>
                    <a:pt x="6361" y="18"/>
                    <a:pt x="6232" y="57"/>
                  </a:cubicBezTo>
                  <a:cubicBezTo>
                    <a:pt x="5659" y="301"/>
                    <a:pt x="5215" y="588"/>
                    <a:pt x="4857" y="945"/>
                  </a:cubicBezTo>
                  <a:cubicBezTo>
                    <a:pt x="4169" y="1404"/>
                    <a:pt x="3453" y="2005"/>
                    <a:pt x="3367" y="2808"/>
                  </a:cubicBezTo>
                  <a:cubicBezTo>
                    <a:pt x="3382" y="3008"/>
                    <a:pt x="3453" y="3195"/>
                    <a:pt x="3539" y="3367"/>
                  </a:cubicBezTo>
                  <a:lnTo>
                    <a:pt x="3539" y="3381"/>
                  </a:lnTo>
                  <a:cubicBezTo>
                    <a:pt x="3210" y="3396"/>
                    <a:pt x="2880" y="3539"/>
                    <a:pt x="2723" y="3610"/>
                  </a:cubicBezTo>
                  <a:cubicBezTo>
                    <a:pt x="1304" y="4011"/>
                    <a:pt x="559" y="5487"/>
                    <a:pt x="1404" y="6633"/>
                  </a:cubicBezTo>
                  <a:cubicBezTo>
                    <a:pt x="1447" y="6733"/>
                    <a:pt x="1519" y="6819"/>
                    <a:pt x="1576" y="6905"/>
                  </a:cubicBezTo>
                  <a:cubicBezTo>
                    <a:pt x="1504" y="6934"/>
                    <a:pt x="1433" y="6962"/>
                    <a:pt x="1376" y="7006"/>
                  </a:cubicBezTo>
                  <a:cubicBezTo>
                    <a:pt x="831" y="7335"/>
                    <a:pt x="444" y="7837"/>
                    <a:pt x="258" y="8410"/>
                  </a:cubicBezTo>
                  <a:cubicBezTo>
                    <a:pt x="0" y="9069"/>
                    <a:pt x="157" y="9871"/>
                    <a:pt x="659" y="10416"/>
                  </a:cubicBezTo>
                  <a:cubicBezTo>
                    <a:pt x="1175" y="10874"/>
                    <a:pt x="1390" y="10817"/>
                    <a:pt x="1304" y="10960"/>
                  </a:cubicBezTo>
                  <a:cubicBezTo>
                    <a:pt x="1103" y="11547"/>
                    <a:pt x="975" y="12278"/>
                    <a:pt x="1376" y="12822"/>
                  </a:cubicBezTo>
                  <a:cubicBezTo>
                    <a:pt x="1740" y="13237"/>
                    <a:pt x="2379" y="13497"/>
                    <a:pt x="2975" y="13497"/>
                  </a:cubicBezTo>
                  <a:cubicBezTo>
                    <a:pt x="3059" y="13497"/>
                    <a:pt x="3142" y="13492"/>
                    <a:pt x="3223" y="13482"/>
                  </a:cubicBezTo>
                  <a:cubicBezTo>
                    <a:pt x="4871" y="12908"/>
                    <a:pt x="5502" y="10974"/>
                    <a:pt x="5416" y="9527"/>
                  </a:cubicBezTo>
                  <a:cubicBezTo>
                    <a:pt x="5416" y="9341"/>
                    <a:pt x="5401" y="9241"/>
                    <a:pt x="5387" y="9155"/>
                  </a:cubicBezTo>
                  <a:lnTo>
                    <a:pt x="5387" y="9155"/>
                  </a:lnTo>
                  <a:cubicBezTo>
                    <a:pt x="5598" y="9209"/>
                    <a:pt x="5803" y="9242"/>
                    <a:pt x="5995" y="9242"/>
                  </a:cubicBezTo>
                  <a:cubicBezTo>
                    <a:pt x="6415" y="9242"/>
                    <a:pt x="6779" y="9085"/>
                    <a:pt x="7034" y="8653"/>
                  </a:cubicBezTo>
                  <a:cubicBezTo>
                    <a:pt x="7464" y="7894"/>
                    <a:pt x="7680" y="6977"/>
                    <a:pt x="7837" y="6332"/>
                  </a:cubicBezTo>
                  <a:cubicBezTo>
                    <a:pt x="7909" y="6118"/>
                    <a:pt x="7880" y="6189"/>
                    <a:pt x="7966" y="6017"/>
                  </a:cubicBezTo>
                  <a:lnTo>
                    <a:pt x="7980" y="6017"/>
                  </a:lnTo>
                  <a:cubicBezTo>
                    <a:pt x="8008" y="5988"/>
                    <a:pt x="8037" y="5959"/>
                    <a:pt x="8066" y="5946"/>
                  </a:cubicBezTo>
                  <a:lnTo>
                    <a:pt x="8094" y="5917"/>
                  </a:lnTo>
                  <a:cubicBezTo>
                    <a:pt x="8123" y="5917"/>
                    <a:pt x="8138" y="5902"/>
                    <a:pt x="8167" y="5902"/>
                  </a:cubicBezTo>
                  <a:lnTo>
                    <a:pt x="8180" y="5902"/>
                  </a:lnTo>
                  <a:cubicBezTo>
                    <a:pt x="8625" y="6003"/>
                    <a:pt x="8782" y="6347"/>
                    <a:pt x="9427" y="6576"/>
                  </a:cubicBezTo>
                  <a:cubicBezTo>
                    <a:pt x="9559" y="6625"/>
                    <a:pt x="9692" y="6648"/>
                    <a:pt x="9823" y="6648"/>
                  </a:cubicBezTo>
                  <a:cubicBezTo>
                    <a:pt x="10148" y="6648"/>
                    <a:pt x="10461" y="6512"/>
                    <a:pt x="10717" y="6318"/>
                  </a:cubicBezTo>
                  <a:cubicBezTo>
                    <a:pt x="11418" y="5816"/>
                    <a:pt x="11733" y="5300"/>
                    <a:pt x="12192" y="4957"/>
                  </a:cubicBezTo>
                  <a:cubicBezTo>
                    <a:pt x="12235" y="4943"/>
                    <a:pt x="12249" y="4928"/>
                    <a:pt x="12264" y="4928"/>
                  </a:cubicBezTo>
                  <a:lnTo>
                    <a:pt x="12264" y="4914"/>
                  </a:lnTo>
                  <a:cubicBezTo>
                    <a:pt x="12421" y="5029"/>
                    <a:pt x="12837" y="5287"/>
                    <a:pt x="13080" y="5430"/>
                  </a:cubicBezTo>
                  <a:cubicBezTo>
                    <a:pt x="13454" y="5640"/>
                    <a:pt x="13857" y="5765"/>
                    <a:pt x="14280" y="5765"/>
                  </a:cubicBezTo>
                  <a:cubicBezTo>
                    <a:pt x="14376" y="5765"/>
                    <a:pt x="14473" y="5758"/>
                    <a:pt x="14570" y="5745"/>
                  </a:cubicBezTo>
                  <a:cubicBezTo>
                    <a:pt x="15158" y="5716"/>
                    <a:pt x="15731" y="5501"/>
                    <a:pt x="16089" y="5086"/>
                  </a:cubicBezTo>
                  <a:cubicBezTo>
                    <a:pt x="16375" y="4756"/>
                    <a:pt x="16476" y="4355"/>
                    <a:pt x="16518" y="3954"/>
                  </a:cubicBezTo>
                  <a:cubicBezTo>
                    <a:pt x="16591" y="3567"/>
                    <a:pt x="16518" y="3138"/>
                    <a:pt x="16232" y="2836"/>
                  </a:cubicBezTo>
                  <a:cubicBezTo>
                    <a:pt x="15630" y="2263"/>
                    <a:pt x="14742" y="2020"/>
                    <a:pt x="13882" y="1963"/>
                  </a:cubicBezTo>
                  <a:cubicBezTo>
                    <a:pt x="13728" y="1942"/>
                    <a:pt x="13569" y="1928"/>
                    <a:pt x="13411" y="1928"/>
                  </a:cubicBezTo>
                  <a:cubicBezTo>
                    <a:pt x="13233" y="1928"/>
                    <a:pt x="13054" y="1946"/>
                    <a:pt x="12880" y="1992"/>
                  </a:cubicBezTo>
                  <a:cubicBezTo>
                    <a:pt x="12822" y="1891"/>
                    <a:pt x="12765" y="1648"/>
                    <a:pt x="12694" y="1461"/>
                  </a:cubicBezTo>
                  <a:cubicBezTo>
                    <a:pt x="12608" y="1189"/>
                    <a:pt x="12507" y="916"/>
                    <a:pt x="12293" y="716"/>
                  </a:cubicBezTo>
                  <a:cubicBezTo>
                    <a:pt x="12035" y="502"/>
                    <a:pt x="11676" y="416"/>
                    <a:pt x="11347" y="372"/>
                  </a:cubicBezTo>
                  <a:cubicBezTo>
                    <a:pt x="11208" y="346"/>
                    <a:pt x="11064" y="335"/>
                    <a:pt x="10919" y="335"/>
                  </a:cubicBezTo>
                  <a:cubicBezTo>
                    <a:pt x="10269" y="335"/>
                    <a:pt x="9604" y="562"/>
                    <a:pt x="9370" y="702"/>
                  </a:cubicBezTo>
                  <a:cubicBezTo>
                    <a:pt x="9011" y="817"/>
                    <a:pt x="8682" y="1002"/>
                    <a:pt x="8339" y="1174"/>
                  </a:cubicBezTo>
                  <a:lnTo>
                    <a:pt x="8324" y="1174"/>
                  </a:lnTo>
                  <a:cubicBezTo>
                    <a:pt x="8310" y="1161"/>
                    <a:pt x="8295" y="1132"/>
                    <a:pt x="8281" y="1117"/>
                  </a:cubicBezTo>
                  <a:cubicBezTo>
                    <a:pt x="7965" y="570"/>
                    <a:pt x="7327"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2445418" y="1152425"/>
              <a:ext cx="692089" cy="277835"/>
            </a:xfrm>
            <a:custGeom>
              <a:avLst/>
              <a:gdLst/>
              <a:ahLst/>
              <a:cxnLst/>
              <a:rect l="l" t="t" r="r" b="b"/>
              <a:pathLst>
                <a:path w="11217" h="4503" extrusionOk="0">
                  <a:moveTo>
                    <a:pt x="4667" y="1"/>
                  </a:moveTo>
                  <a:cubicBezTo>
                    <a:pt x="4456" y="1"/>
                    <a:pt x="4242" y="30"/>
                    <a:pt x="4039" y="89"/>
                  </a:cubicBezTo>
                  <a:cubicBezTo>
                    <a:pt x="3552" y="261"/>
                    <a:pt x="3165" y="605"/>
                    <a:pt x="2950" y="1035"/>
                  </a:cubicBezTo>
                  <a:cubicBezTo>
                    <a:pt x="2864" y="1150"/>
                    <a:pt x="2821" y="1236"/>
                    <a:pt x="2778" y="1308"/>
                  </a:cubicBezTo>
                  <a:cubicBezTo>
                    <a:pt x="2664" y="1422"/>
                    <a:pt x="2563" y="1522"/>
                    <a:pt x="2506" y="1594"/>
                  </a:cubicBezTo>
                  <a:cubicBezTo>
                    <a:pt x="2484" y="1597"/>
                    <a:pt x="2464" y="1598"/>
                    <a:pt x="2445" y="1598"/>
                  </a:cubicBezTo>
                  <a:cubicBezTo>
                    <a:pt x="2356" y="1598"/>
                    <a:pt x="2292" y="1572"/>
                    <a:pt x="2091" y="1537"/>
                  </a:cubicBezTo>
                  <a:cubicBezTo>
                    <a:pt x="1954" y="1499"/>
                    <a:pt x="1814" y="1481"/>
                    <a:pt x="1675" y="1481"/>
                  </a:cubicBezTo>
                  <a:cubicBezTo>
                    <a:pt x="823" y="1481"/>
                    <a:pt x="0" y="2153"/>
                    <a:pt x="99" y="2941"/>
                  </a:cubicBezTo>
                  <a:cubicBezTo>
                    <a:pt x="194" y="3440"/>
                    <a:pt x="714" y="3772"/>
                    <a:pt x="1248" y="3772"/>
                  </a:cubicBezTo>
                  <a:cubicBezTo>
                    <a:pt x="1358" y="3772"/>
                    <a:pt x="1468" y="3758"/>
                    <a:pt x="1575" y="3728"/>
                  </a:cubicBezTo>
                  <a:cubicBezTo>
                    <a:pt x="1933" y="3671"/>
                    <a:pt x="2234" y="3485"/>
                    <a:pt x="2448" y="3327"/>
                  </a:cubicBezTo>
                  <a:cubicBezTo>
                    <a:pt x="2664" y="3757"/>
                    <a:pt x="3208" y="4072"/>
                    <a:pt x="3709" y="4130"/>
                  </a:cubicBezTo>
                  <a:cubicBezTo>
                    <a:pt x="3753" y="4133"/>
                    <a:pt x="3795" y="4135"/>
                    <a:pt x="3837" y="4135"/>
                  </a:cubicBezTo>
                  <a:cubicBezTo>
                    <a:pt x="4449" y="4135"/>
                    <a:pt x="4926" y="3758"/>
                    <a:pt x="5329" y="3356"/>
                  </a:cubicBezTo>
                  <a:cubicBezTo>
                    <a:pt x="5342" y="3385"/>
                    <a:pt x="5357" y="3413"/>
                    <a:pt x="5386" y="3442"/>
                  </a:cubicBezTo>
                  <a:cubicBezTo>
                    <a:pt x="5768" y="4129"/>
                    <a:pt x="6381" y="4503"/>
                    <a:pt x="6966" y="4503"/>
                  </a:cubicBezTo>
                  <a:cubicBezTo>
                    <a:pt x="7479" y="4503"/>
                    <a:pt x="7971" y="4216"/>
                    <a:pt x="8265" y="3600"/>
                  </a:cubicBezTo>
                  <a:cubicBezTo>
                    <a:pt x="8752" y="3986"/>
                    <a:pt x="9369" y="4187"/>
                    <a:pt x="10013" y="4244"/>
                  </a:cubicBezTo>
                  <a:cubicBezTo>
                    <a:pt x="10031" y="4245"/>
                    <a:pt x="10049" y="4246"/>
                    <a:pt x="10066" y="4246"/>
                  </a:cubicBezTo>
                  <a:cubicBezTo>
                    <a:pt x="10427" y="4246"/>
                    <a:pt x="10699" y="3976"/>
                    <a:pt x="10945" y="3757"/>
                  </a:cubicBezTo>
                  <a:cubicBezTo>
                    <a:pt x="11203" y="3471"/>
                    <a:pt x="11216" y="3056"/>
                    <a:pt x="11117" y="2712"/>
                  </a:cubicBezTo>
                  <a:cubicBezTo>
                    <a:pt x="11044" y="2496"/>
                    <a:pt x="10859" y="2353"/>
                    <a:pt x="10658" y="2210"/>
                  </a:cubicBezTo>
                  <a:cubicBezTo>
                    <a:pt x="10013" y="1723"/>
                    <a:pt x="9153" y="1680"/>
                    <a:pt x="8351" y="1608"/>
                  </a:cubicBezTo>
                  <a:cubicBezTo>
                    <a:pt x="8259" y="1026"/>
                    <a:pt x="7636" y="626"/>
                    <a:pt x="6947" y="626"/>
                  </a:cubicBezTo>
                  <a:cubicBezTo>
                    <a:pt x="6671" y="626"/>
                    <a:pt x="6383" y="691"/>
                    <a:pt x="6116" y="834"/>
                  </a:cubicBezTo>
                  <a:cubicBezTo>
                    <a:pt x="5943" y="283"/>
                    <a:pt x="5320" y="1"/>
                    <a:pt x="4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2855486" y="1525779"/>
              <a:ext cx="974181" cy="691225"/>
            </a:xfrm>
            <a:custGeom>
              <a:avLst/>
              <a:gdLst/>
              <a:ahLst/>
              <a:cxnLst/>
              <a:rect l="l" t="t" r="r" b="b"/>
              <a:pathLst>
                <a:path w="15789" h="11203" extrusionOk="0">
                  <a:moveTo>
                    <a:pt x="8899" y="3193"/>
                  </a:moveTo>
                  <a:cubicBezTo>
                    <a:pt x="8902" y="3194"/>
                    <a:pt x="8906" y="3194"/>
                    <a:pt x="8912" y="3194"/>
                  </a:cubicBezTo>
                  <a:cubicBezTo>
                    <a:pt x="8907" y="3193"/>
                    <a:pt x="8903" y="3193"/>
                    <a:pt x="8899" y="3193"/>
                  </a:cubicBezTo>
                  <a:close/>
                  <a:moveTo>
                    <a:pt x="6375" y="0"/>
                  </a:moveTo>
                  <a:cubicBezTo>
                    <a:pt x="6041" y="0"/>
                    <a:pt x="5710" y="61"/>
                    <a:pt x="5401" y="199"/>
                  </a:cubicBezTo>
                  <a:cubicBezTo>
                    <a:pt x="5201" y="328"/>
                    <a:pt x="5086" y="414"/>
                    <a:pt x="4971" y="485"/>
                  </a:cubicBezTo>
                  <a:cubicBezTo>
                    <a:pt x="4861" y="478"/>
                    <a:pt x="4748" y="474"/>
                    <a:pt x="4635" y="474"/>
                  </a:cubicBezTo>
                  <a:cubicBezTo>
                    <a:pt x="3698" y="474"/>
                    <a:pt x="2711" y="738"/>
                    <a:pt x="2020" y="1288"/>
                  </a:cubicBezTo>
                  <a:cubicBezTo>
                    <a:pt x="1619" y="1790"/>
                    <a:pt x="1519" y="2520"/>
                    <a:pt x="1848" y="3064"/>
                  </a:cubicBezTo>
                  <a:cubicBezTo>
                    <a:pt x="1991" y="3322"/>
                    <a:pt x="2178" y="3538"/>
                    <a:pt x="2379" y="3752"/>
                  </a:cubicBezTo>
                  <a:cubicBezTo>
                    <a:pt x="2278" y="3767"/>
                    <a:pt x="2178" y="3767"/>
                    <a:pt x="2077" y="3795"/>
                  </a:cubicBezTo>
                  <a:cubicBezTo>
                    <a:pt x="1519" y="3952"/>
                    <a:pt x="960" y="4197"/>
                    <a:pt x="559" y="4598"/>
                  </a:cubicBezTo>
                  <a:cubicBezTo>
                    <a:pt x="230" y="5041"/>
                    <a:pt x="1" y="5586"/>
                    <a:pt x="72" y="6130"/>
                  </a:cubicBezTo>
                  <a:cubicBezTo>
                    <a:pt x="129" y="6417"/>
                    <a:pt x="316" y="6675"/>
                    <a:pt x="516" y="6919"/>
                  </a:cubicBezTo>
                  <a:cubicBezTo>
                    <a:pt x="931" y="7492"/>
                    <a:pt x="1676" y="7792"/>
                    <a:pt x="2421" y="7864"/>
                  </a:cubicBezTo>
                  <a:cubicBezTo>
                    <a:pt x="2880" y="7864"/>
                    <a:pt x="3338" y="7750"/>
                    <a:pt x="3783" y="7635"/>
                  </a:cubicBezTo>
                  <a:cubicBezTo>
                    <a:pt x="3840" y="7620"/>
                    <a:pt x="3897" y="7591"/>
                    <a:pt x="3969" y="7578"/>
                  </a:cubicBezTo>
                  <a:lnTo>
                    <a:pt x="3969" y="7591"/>
                  </a:lnTo>
                  <a:cubicBezTo>
                    <a:pt x="4155" y="8250"/>
                    <a:pt x="4255" y="8680"/>
                    <a:pt x="4728" y="9167"/>
                  </a:cubicBezTo>
                  <a:cubicBezTo>
                    <a:pt x="5115" y="9497"/>
                    <a:pt x="5731" y="9813"/>
                    <a:pt x="6461" y="9826"/>
                  </a:cubicBezTo>
                  <a:cubicBezTo>
                    <a:pt x="6820" y="9826"/>
                    <a:pt x="7135" y="9683"/>
                    <a:pt x="7450" y="9540"/>
                  </a:cubicBezTo>
                  <a:cubicBezTo>
                    <a:pt x="7622" y="9454"/>
                    <a:pt x="7651" y="9440"/>
                    <a:pt x="7708" y="9425"/>
                  </a:cubicBezTo>
                  <a:lnTo>
                    <a:pt x="7722" y="9425"/>
                  </a:lnTo>
                  <a:cubicBezTo>
                    <a:pt x="7966" y="9612"/>
                    <a:pt x="8138" y="10042"/>
                    <a:pt x="8453" y="10386"/>
                  </a:cubicBezTo>
                  <a:cubicBezTo>
                    <a:pt x="8840" y="10801"/>
                    <a:pt x="9413" y="11131"/>
                    <a:pt x="10014" y="11202"/>
                  </a:cubicBezTo>
                  <a:cubicBezTo>
                    <a:pt x="10036" y="11203"/>
                    <a:pt x="10058" y="11203"/>
                    <a:pt x="10079" y="11203"/>
                  </a:cubicBezTo>
                  <a:cubicBezTo>
                    <a:pt x="10823" y="11203"/>
                    <a:pt x="11418" y="10729"/>
                    <a:pt x="11863" y="10228"/>
                  </a:cubicBezTo>
                  <a:cubicBezTo>
                    <a:pt x="11892" y="10214"/>
                    <a:pt x="11920" y="10185"/>
                    <a:pt x="11934" y="10170"/>
                  </a:cubicBezTo>
                  <a:cubicBezTo>
                    <a:pt x="12150" y="10371"/>
                    <a:pt x="12350" y="10600"/>
                    <a:pt x="12622" y="10758"/>
                  </a:cubicBezTo>
                  <a:cubicBezTo>
                    <a:pt x="12972" y="11004"/>
                    <a:pt x="13468" y="11174"/>
                    <a:pt x="13938" y="11174"/>
                  </a:cubicBezTo>
                  <a:cubicBezTo>
                    <a:pt x="14236" y="11174"/>
                    <a:pt x="14523" y="11105"/>
                    <a:pt x="14757" y="10944"/>
                  </a:cubicBezTo>
                  <a:cubicBezTo>
                    <a:pt x="15000" y="10743"/>
                    <a:pt x="15143" y="10472"/>
                    <a:pt x="15315" y="10228"/>
                  </a:cubicBezTo>
                  <a:cubicBezTo>
                    <a:pt x="15516" y="9956"/>
                    <a:pt x="15731" y="9683"/>
                    <a:pt x="15745" y="9354"/>
                  </a:cubicBezTo>
                  <a:cubicBezTo>
                    <a:pt x="15789" y="8279"/>
                    <a:pt x="14356" y="7177"/>
                    <a:pt x="13496" y="6904"/>
                  </a:cubicBezTo>
                  <a:cubicBezTo>
                    <a:pt x="13883" y="6374"/>
                    <a:pt x="14112" y="5744"/>
                    <a:pt x="13739" y="5156"/>
                  </a:cubicBezTo>
                  <a:cubicBezTo>
                    <a:pt x="13080" y="3853"/>
                    <a:pt x="11376" y="3366"/>
                    <a:pt x="9900" y="3236"/>
                  </a:cubicBezTo>
                  <a:cubicBezTo>
                    <a:pt x="9846" y="3244"/>
                    <a:pt x="9773" y="3247"/>
                    <a:pt x="9691" y="3247"/>
                  </a:cubicBezTo>
                  <a:cubicBezTo>
                    <a:pt x="9351" y="3247"/>
                    <a:pt x="8853" y="3192"/>
                    <a:pt x="8888" y="3192"/>
                  </a:cubicBezTo>
                  <a:cubicBezTo>
                    <a:pt x="8890" y="3192"/>
                    <a:pt x="8894" y="3192"/>
                    <a:pt x="8899" y="3193"/>
                  </a:cubicBezTo>
                  <a:lnTo>
                    <a:pt x="8899" y="3193"/>
                  </a:lnTo>
                  <a:cubicBezTo>
                    <a:pt x="8895" y="3191"/>
                    <a:pt x="8891" y="3188"/>
                    <a:pt x="8883" y="3179"/>
                  </a:cubicBezTo>
                  <a:cubicBezTo>
                    <a:pt x="8811" y="2993"/>
                    <a:pt x="8998" y="2692"/>
                    <a:pt x="9069" y="2233"/>
                  </a:cubicBezTo>
                  <a:cubicBezTo>
                    <a:pt x="9155" y="1832"/>
                    <a:pt x="9084" y="1417"/>
                    <a:pt x="8811" y="1073"/>
                  </a:cubicBezTo>
                  <a:cubicBezTo>
                    <a:pt x="8233" y="464"/>
                    <a:pt x="7293" y="0"/>
                    <a:pt x="6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45"/>
            <p:cNvGrpSpPr/>
            <p:nvPr/>
          </p:nvGrpSpPr>
          <p:grpSpPr>
            <a:xfrm>
              <a:off x="1275803" y="1100288"/>
              <a:ext cx="2613059" cy="1495079"/>
              <a:chOff x="1275803" y="1100288"/>
              <a:chExt cx="2613059" cy="1495079"/>
            </a:xfrm>
          </p:grpSpPr>
          <p:sp>
            <p:nvSpPr>
              <p:cNvPr id="1250" name="Google Shape;1250;p45"/>
              <p:cNvSpPr/>
              <p:nvPr/>
            </p:nvSpPr>
            <p:spPr>
              <a:xfrm>
                <a:off x="3724429" y="2327462"/>
                <a:ext cx="987" cy="3579"/>
              </a:xfrm>
              <a:custGeom>
                <a:avLst/>
                <a:gdLst/>
                <a:ahLst/>
                <a:cxnLst/>
                <a:rect l="l" t="t" r="r" b="b"/>
                <a:pathLst>
                  <a:path w="16" h="58" extrusionOk="0">
                    <a:moveTo>
                      <a:pt x="15" y="0"/>
                    </a:moveTo>
                    <a:cubicBezTo>
                      <a:pt x="15" y="43"/>
                      <a:pt x="0" y="57"/>
                      <a:pt x="15" y="57"/>
                    </a:cubicBezTo>
                    <a:lnTo>
                      <a:pt x="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2615899" y="2106757"/>
                <a:ext cx="987" cy="2468"/>
              </a:xfrm>
              <a:custGeom>
                <a:avLst/>
                <a:gdLst/>
                <a:ahLst/>
                <a:cxnLst/>
                <a:rect l="l" t="t" r="r" b="b"/>
                <a:pathLst>
                  <a:path w="16" h="40" extrusionOk="0">
                    <a:moveTo>
                      <a:pt x="14" y="0"/>
                    </a:moveTo>
                    <a:cubicBezTo>
                      <a:pt x="10" y="0"/>
                      <a:pt x="1" y="40"/>
                      <a:pt x="3" y="40"/>
                    </a:cubicBezTo>
                    <a:cubicBezTo>
                      <a:pt x="4" y="40"/>
                      <a:pt x="8" y="32"/>
                      <a:pt x="15" y="9"/>
                    </a:cubicBezTo>
                    <a:cubicBezTo>
                      <a:pt x="15" y="3"/>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1319982" y="2244720"/>
                <a:ext cx="29925" cy="85886"/>
              </a:xfrm>
              <a:custGeom>
                <a:avLst/>
                <a:gdLst/>
                <a:ahLst/>
                <a:cxnLst/>
                <a:rect l="l" t="t" r="r" b="b"/>
                <a:pathLst>
                  <a:path w="485" h="1392" extrusionOk="0">
                    <a:moveTo>
                      <a:pt x="303" y="0"/>
                    </a:moveTo>
                    <a:cubicBezTo>
                      <a:pt x="251" y="0"/>
                      <a:pt x="196" y="22"/>
                      <a:pt x="159" y="66"/>
                    </a:cubicBezTo>
                    <a:cubicBezTo>
                      <a:pt x="58" y="209"/>
                      <a:pt x="1" y="396"/>
                      <a:pt x="16" y="568"/>
                    </a:cubicBezTo>
                    <a:cubicBezTo>
                      <a:pt x="44" y="825"/>
                      <a:pt x="44" y="1097"/>
                      <a:pt x="144" y="1326"/>
                    </a:cubicBezTo>
                    <a:cubicBezTo>
                      <a:pt x="176" y="1372"/>
                      <a:pt x="224" y="1391"/>
                      <a:pt x="272" y="1391"/>
                    </a:cubicBezTo>
                    <a:cubicBezTo>
                      <a:pt x="377" y="1391"/>
                      <a:pt x="485" y="1300"/>
                      <a:pt x="445" y="1183"/>
                    </a:cubicBezTo>
                    <a:cubicBezTo>
                      <a:pt x="402" y="883"/>
                      <a:pt x="316" y="610"/>
                      <a:pt x="373" y="396"/>
                    </a:cubicBezTo>
                    <a:cubicBezTo>
                      <a:pt x="387" y="355"/>
                      <a:pt x="413" y="251"/>
                      <a:pt x="416" y="251"/>
                    </a:cubicBezTo>
                    <a:cubicBezTo>
                      <a:pt x="417" y="251"/>
                      <a:pt x="417" y="251"/>
                      <a:pt x="417" y="252"/>
                    </a:cubicBezTo>
                    <a:cubicBezTo>
                      <a:pt x="412" y="262"/>
                      <a:pt x="411" y="266"/>
                      <a:pt x="412" y="266"/>
                    </a:cubicBezTo>
                    <a:cubicBezTo>
                      <a:pt x="417" y="266"/>
                      <a:pt x="483" y="157"/>
                      <a:pt x="459" y="109"/>
                    </a:cubicBezTo>
                    <a:cubicBezTo>
                      <a:pt x="435" y="36"/>
                      <a:pt x="370"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1275803" y="2003839"/>
                <a:ext cx="34552" cy="75706"/>
              </a:xfrm>
              <a:custGeom>
                <a:avLst/>
                <a:gdLst/>
                <a:ahLst/>
                <a:cxnLst/>
                <a:rect l="l" t="t" r="r" b="b"/>
                <a:pathLst>
                  <a:path w="560" h="1227" extrusionOk="0">
                    <a:moveTo>
                      <a:pt x="389" y="1"/>
                    </a:moveTo>
                    <a:cubicBezTo>
                      <a:pt x="282" y="1"/>
                      <a:pt x="173" y="147"/>
                      <a:pt x="144" y="273"/>
                    </a:cubicBezTo>
                    <a:cubicBezTo>
                      <a:pt x="73" y="546"/>
                      <a:pt x="0" y="846"/>
                      <a:pt x="29" y="1133"/>
                    </a:cubicBezTo>
                    <a:cubicBezTo>
                      <a:pt x="53" y="1198"/>
                      <a:pt x="110" y="1227"/>
                      <a:pt x="170" y="1227"/>
                    </a:cubicBezTo>
                    <a:cubicBezTo>
                      <a:pt x="255" y="1227"/>
                      <a:pt x="344" y="1169"/>
                      <a:pt x="344" y="1076"/>
                    </a:cubicBezTo>
                    <a:cubicBezTo>
                      <a:pt x="344" y="775"/>
                      <a:pt x="402" y="546"/>
                      <a:pt x="445" y="359"/>
                    </a:cubicBezTo>
                    <a:cubicBezTo>
                      <a:pt x="474" y="273"/>
                      <a:pt x="560" y="202"/>
                      <a:pt x="531" y="116"/>
                    </a:cubicBezTo>
                    <a:cubicBezTo>
                      <a:pt x="490" y="34"/>
                      <a:pt x="439"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5"/>
              <p:cNvSpPr/>
              <p:nvPr/>
            </p:nvSpPr>
            <p:spPr>
              <a:xfrm>
                <a:off x="1383658" y="2075906"/>
                <a:ext cx="33133" cy="87552"/>
              </a:xfrm>
              <a:custGeom>
                <a:avLst/>
                <a:gdLst/>
                <a:ahLst/>
                <a:cxnLst/>
                <a:rect l="l" t="t" r="r" b="b"/>
                <a:pathLst>
                  <a:path w="537" h="1419" extrusionOk="0">
                    <a:moveTo>
                      <a:pt x="245" y="1"/>
                    </a:moveTo>
                    <a:cubicBezTo>
                      <a:pt x="73" y="1"/>
                      <a:pt x="39" y="307"/>
                      <a:pt x="15" y="452"/>
                    </a:cubicBezTo>
                    <a:cubicBezTo>
                      <a:pt x="0" y="696"/>
                      <a:pt x="72" y="925"/>
                      <a:pt x="130" y="1155"/>
                    </a:cubicBezTo>
                    <a:cubicBezTo>
                      <a:pt x="158" y="1240"/>
                      <a:pt x="172" y="1340"/>
                      <a:pt x="258" y="1398"/>
                    </a:cubicBezTo>
                    <a:cubicBezTo>
                      <a:pt x="281" y="1412"/>
                      <a:pt x="306" y="1418"/>
                      <a:pt x="330" y="1418"/>
                    </a:cubicBezTo>
                    <a:cubicBezTo>
                      <a:pt x="432" y="1418"/>
                      <a:pt x="536" y="1312"/>
                      <a:pt x="502" y="1197"/>
                    </a:cubicBezTo>
                    <a:cubicBezTo>
                      <a:pt x="416" y="910"/>
                      <a:pt x="344" y="524"/>
                      <a:pt x="359" y="452"/>
                    </a:cubicBezTo>
                    <a:cubicBezTo>
                      <a:pt x="373" y="324"/>
                      <a:pt x="502" y="137"/>
                      <a:pt x="359" y="37"/>
                    </a:cubicBezTo>
                    <a:cubicBezTo>
                      <a:pt x="316" y="12"/>
                      <a:pt x="27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5"/>
              <p:cNvSpPr/>
              <p:nvPr/>
            </p:nvSpPr>
            <p:spPr>
              <a:xfrm>
                <a:off x="1444002" y="2290688"/>
                <a:ext cx="53124" cy="75953"/>
              </a:xfrm>
              <a:custGeom>
                <a:avLst/>
                <a:gdLst/>
                <a:ahLst/>
                <a:cxnLst/>
                <a:rect l="l" t="t" r="r" b="b"/>
                <a:pathLst>
                  <a:path w="861" h="1231" extrusionOk="0">
                    <a:moveTo>
                      <a:pt x="202" y="1"/>
                    </a:moveTo>
                    <a:cubicBezTo>
                      <a:pt x="102" y="1"/>
                      <a:pt x="1" y="91"/>
                      <a:pt x="40" y="209"/>
                    </a:cubicBezTo>
                    <a:cubicBezTo>
                      <a:pt x="155" y="711"/>
                      <a:pt x="269" y="911"/>
                      <a:pt x="527" y="1183"/>
                    </a:cubicBezTo>
                    <a:cubicBezTo>
                      <a:pt x="537" y="1213"/>
                      <a:pt x="584" y="1230"/>
                      <a:pt x="637" y="1230"/>
                    </a:cubicBezTo>
                    <a:cubicBezTo>
                      <a:pt x="738" y="1230"/>
                      <a:pt x="860" y="1166"/>
                      <a:pt x="785" y="997"/>
                    </a:cubicBezTo>
                    <a:cubicBezTo>
                      <a:pt x="655" y="839"/>
                      <a:pt x="598" y="768"/>
                      <a:pt x="541" y="682"/>
                    </a:cubicBezTo>
                    <a:cubicBezTo>
                      <a:pt x="470" y="596"/>
                      <a:pt x="426" y="266"/>
                      <a:pt x="327" y="66"/>
                    </a:cubicBezTo>
                    <a:cubicBezTo>
                      <a:pt x="295" y="20"/>
                      <a:pt x="24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1471212" y="2488317"/>
                <a:ext cx="83974" cy="57998"/>
              </a:xfrm>
              <a:custGeom>
                <a:avLst/>
                <a:gdLst/>
                <a:ahLst/>
                <a:cxnLst/>
                <a:rect l="l" t="t" r="r" b="b"/>
                <a:pathLst>
                  <a:path w="1361" h="940" extrusionOk="0">
                    <a:moveTo>
                      <a:pt x="214" y="1"/>
                    </a:moveTo>
                    <a:cubicBezTo>
                      <a:pt x="71" y="1"/>
                      <a:pt x="0" y="173"/>
                      <a:pt x="100" y="272"/>
                    </a:cubicBezTo>
                    <a:cubicBezTo>
                      <a:pt x="315" y="488"/>
                      <a:pt x="530" y="702"/>
                      <a:pt x="788" y="860"/>
                    </a:cubicBezTo>
                    <a:cubicBezTo>
                      <a:pt x="834" y="895"/>
                      <a:pt x="891" y="939"/>
                      <a:pt x="956" y="939"/>
                    </a:cubicBezTo>
                    <a:cubicBezTo>
                      <a:pt x="971" y="939"/>
                      <a:pt x="987" y="937"/>
                      <a:pt x="1003" y="931"/>
                    </a:cubicBezTo>
                    <a:cubicBezTo>
                      <a:pt x="1361" y="731"/>
                      <a:pt x="845" y="545"/>
                      <a:pt x="774" y="459"/>
                    </a:cubicBezTo>
                    <a:cubicBezTo>
                      <a:pt x="602" y="330"/>
                      <a:pt x="415" y="43"/>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1716044" y="2543107"/>
                <a:ext cx="66389" cy="52260"/>
              </a:xfrm>
              <a:custGeom>
                <a:avLst/>
                <a:gdLst/>
                <a:ahLst/>
                <a:cxnLst/>
                <a:rect l="l" t="t" r="r" b="b"/>
                <a:pathLst>
                  <a:path w="1076" h="847" extrusionOk="0">
                    <a:moveTo>
                      <a:pt x="244" y="1"/>
                    </a:moveTo>
                    <a:cubicBezTo>
                      <a:pt x="86" y="1"/>
                      <a:pt x="0" y="201"/>
                      <a:pt x="115" y="301"/>
                    </a:cubicBezTo>
                    <a:cubicBezTo>
                      <a:pt x="258" y="444"/>
                      <a:pt x="401" y="603"/>
                      <a:pt x="573" y="717"/>
                    </a:cubicBezTo>
                    <a:cubicBezTo>
                      <a:pt x="660" y="769"/>
                      <a:pt x="772" y="847"/>
                      <a:pt x="870" y="847"/>
                    </a:cubicBezTo>
                    <a:cubicBezTo>
                      <a:pt x="934" y="847"/>
                      <a:pt x="992" y="813"/>
                      <a:pt x="1032" y="717"/>
                    </a:cubicBezTo>
                    <a:cubicBezTo>
                      <a:pt x="1075" y="545"/>
                      <a:pt x="860" y="473"/>
                      <a:pt x="731" y="402"/>
                    </a:cubicBezTo>
                    <a:lnTo>
                      <a:pt x="716" y="402"/>
                    </a:lnTo>
                    <a:cubicBezTo>
                      <a:pt x="559" y="287"/>
                      <a:pt x="430" y="4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1605722" y="2392063"/>
                <a:ext cx="52013" cy="68364"/>
              </a:xfrm>
              <a:custGeom>
                <a:avLst/>
                <a:gdLst/>
                <a:ahLst/>
                <a:cxnLst/>
                <a:rect l="l" t="t" r="r" b="b"/>
                <a:pathLst>
                  <a:path w="843" h="1108" extrusionOk="0">
                    <a:moveTo>
                      <a:pt x="209" y="0"/>
                    </a:moveTo>
                    <a:cubicBezTo>
                      <a:pt x="107" y="0"/>
                      <a:pt x="0" y="89"/>
                      <a:pt x="40" y="199"/>
                    </a:cubicBezTo>
                    <a:cubicBezTo>
                      <a:pt x="155" y="486"/>
                      <a:pt x="227" y="844"/>
                      <a:pt x="499" y="1030"/>
                    </a:cubicBezTo>
                    <a:cubicBezTo>
                      <a:pt x="489" y="1020"/>
                      <a:pt x="485" y="1016"/>
                      <a:pt x="487" y="1016"/>
                    </a:cubicBezTo>
                    <a:lnTo>
                      <a:pt x="487" y="1016"/>
                    </a:lnTo>
                    <a:cubicBezTo>
                      <a:pt x="491" y="1016"/>
                      <a:pt x="596" y="1103"/>
                      <a:pt x="648" y="1103"/>
                    </a:cubicBezTo>
                    <a:cubicBezTo>
                      <a:pt x="651" y="1103"/>
                      <a:pt x="654" y="1103"/>
                      <a:pt x="657" y="1102"/>
                    </a:cubicBezTo>
                    <a:cubicBezTo>
                      <a:pt x="668" y="1106"/>
                      <a:pt x="680" y="1108"/>
                      <a:pt x="691" y="1108"/>
                    </a:cubicBezTo>
                    <a:cubicBezTo>
                      <a:pt x="764" y="1108"/>
                      <a:pt x="829" y="1033"/>
                      <a:pt x="829" y="959"/>
                    </a:cubicBezTo>
                    <a:cubicBezTo>
                      <a:pt x="842" y="844"/>
                      <a:pt x="657" y="758"/>
                      <a:pt x="671" y="743"/>
                    </a:cubicBezTo>
                    <a:cubicBezTo>
                      <a:pt x="571" y="672"/>
                      <a:pt x="542" y="600"/>
                      <a:pt x="485" y="472"/>
                    </a:cubicBezTo>
                    <a:cubicBezTo>
                      <a:pt x="428" y="342"/>
                      <a:pt x="399" y="185"/>
                      <a:pt x="327" y="56"/>
                    </a:cubicBezTo>
                    <a:cubicBezTo>
                      <a:pt x="297" y="17"/>
                      <a:pt x="253"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1628366" y="2208502"/>
                <a:ext cx="44856" cy="58183"/>
              </a:xfrm>
              <a:custGeom>
                <a:avLst/>
                <a:gdLst/>
                <a:ahLst/>
                <a:cxnLst/>
                <a:rect l="l" t="t" r="r" b="b"/>
                <a:pathLst>
                  <a:path w="727" h="943" extrusionOk="0">
                    <a:moveTo>
                      <a:pt x="225" y="1"/>
                    </a:moveTo>
                    <a:cubicBezTo>
                      <a:pt x="117" y="1"/>
                      <a:pt x="0" y="103"/>
                      <a:pt x="74" y="223"/>
                    </a:cubicBezTo>
                    <a:cubicBezTo>
                      <a:pt x="189" y="423"/>
                      <a:pt x="290" y="811"/>
                      <a:pt x="490" y="939"/>
                    </a:cubicBezTo>
                    <a:cubicBezTo>
                      <a:pt x="501" y="941"/>
                      <a:pt x="512" y="942"/>
                      <a:pt x="522" y="942"/>
                    </a:cubicBezTo>
                    <a:cubicBezTo>
                      <a:pt x="659" y="942"/>
                      <a:pt x="726" y="775"/>
                      <a:pt x="634" y="681"/>
                    </a:cubicBezTo>
                    <a:cubicBezTo>
                      <a:pt x="519" y="452"/>
                      <a:pt x="418" y="251"/>
                      <a:pt x="361" y="108"/>
                    </a:cubicBezTo>
                    <a:cubicBezTo>
                      <a:pt x="341" y="32"/>
                      <a:pt x="284"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1750905" y="2358251"/>
                <a:ext cx="76570" cy="54111"/>
              </a:xfrm>
              <a:custGeom>
                <a:avLst/>
                <a:gdLst/>
                <a:ahLst/>
                <a:cxnLst/>
                <a:rect l="l" t="t" r="r" b="b"/>
                <a:pathLst>
                  <a:path w="1241" h="877" extrusionOk="0">
                    <a:moveTo>
                      <a:pt x="247" y="0"/>
                    </a:moveTo>
                    <a:cubicBezTo>
                      <a:pt x="120" y="0"/>
                      <a:pt x="1" y="163"/>
                      <a:pt x="123" y="275"/>
                    </a:cubicBezTo>
                    <a:cubicBezTo>
                      <a:pt x="338" y="460"/>
                      <a:pt x="553" y="647"/>
                      <a:pt x="782" y="833"/>
                    </a:cubicBezTo>
                    <a:cubicBezTo>
                      <a:pt x="810" y="861"/>
                      <a:pt x="849" y="877"/>
                      <a:pt x="889" y="877"/>
                    </a:cubicBezTo>
                    <a:cubicBezTo>
                      <a:pt x="911" y="877"/>
                      <a:pt x="933" y="872"/>
                      <a:pt x="954" y="862"/>
                    </a:cubicBezTo>
                    <a:cubicBezTo>
                      <a:pt x="1240" y="718"/>
                      <a:pt x="868" y="460"/>
                      <a:pt x="596" y="260"/>
                    </a:cubicBezTo>
                    <a:cubicBezTo>
                      <a:pt x="539" y="189"/>
                      <a:pt x="438" y="132"/>
                      <a:pt x="381" y="74"/>
                    </a:cubicBezTo>
                    <a:cubicBezTo>
                      <a:pt x="367" y="74"/>
                      <a:pt x="352" y="59"/>
                      <a:pt x="352" y="46"/>
                    </a:cubicBezTo>
                    <a:cubicBezTo>
                      <a:pt x="320" y="14"/>
                      <a:pt x="283"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1882144" y="2484491"/>
                <a:ext cx="69968" cy="41031"/>
              </a:xfrm>
              <a:custGeom>
                <a:avLst/>
                <a:gdLst/>
                <a:ahLst/>
                <a:cxnLst/>
                <a:rect l="l" t="t" r="r" b="b"/>
                <a:pathLst>
                  <a:path w="1134" h="665" extrusionOk="0">
                    <a:moveTo>
                      <a:pt x="232" y="1"/>
                    </a:moveTo>
                    <a:cubicBezTo>
                      <a:pt x="62" y="1"/>
                      <a:pt x="0" y="241"/>
                      <a:pt x="160" y="321"/>
                    </a:cubicBezTo>
                    <a:cubicBezTo>
                      <a:pt x="345" y="449"/>
                      <a:pt x="561" y="578"/>
                      <a:pt x="790" y="664"/>
                    </a:cubicBezTo>
                    <a:cubicBezTo>
                      <a:pt x="832" y="664"/>
                      <a:pt x="890" y="649"/>
                      <a:pt x="918" y="621"/>
                    </a:cubicBezTo>
                    <a:cubicBezTo>
                      <a:pt x="1134" y="449"/>
                      <a:pt x="832" y="292"/>
                      <a:pt x="675" y="220"/>
                    </a:cubicBezTo>
                    <a:cubicBezTo>
                      <a:pt x="532" y="177"/>
                      <a:pt x="417" y="48"/>
                      <a:pt x="274" y="5"/>
                    </a:cubicBezTo>
                    <a:cubicBezTo>
                      <a:pt x="260" y="2"/>
                      <a:pt x="246"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1739922" y="2084668"/>
                <a:ext cx="37205" cy="78853"/>
              </a:xfrm>
              <a:custGeom>
                <a:avLst/>
                <a:gdLst/>
                <a:ahLst/>
                <a:cxnLst/>
                <a:rect l="l" t="t" r="r" b="b"/>
                <a:pathLst>
                  <a:path w="603" h="1278" extrusionOk="0">
                    <a:moveTo>
                      <a:pt x="169" y="1"/>
                    </a:moveTo>
                    <a:cubicBezTo>
                      <a:pt x="84" y="1"/>
                      <a:pt x="0" y="63"/>
                      <a:pt x="0" y="153"/>
                    </a:cubicBezTo>
                    <a:cubicBezTo>
                      <a:pt x="37" y="326"/>
                      <a:pt x="149" y="1277"/>
                      <a:pt x="409" y="1277"/>
                    </a:cubicBezTo>
                    <a:cubicBezTo>
                      <a:pt x="450" y="1277"/>
                      <a:pt x="496" y="1253"/>
                      <a:pt x="545" y="1198"/>
                    </a:cubicBezTo>
                    <a:cubicBezTo>
                      <a:pt x="602" y="1041"/>
                      <a:pt x="459" y="898"/>
                      <a:pt x="444" y="740"/>
                    </a:cubicBezTo>
                    <a:cubicBezTo>
                      <a:pt x="417" y="631"/>
                      <a:pt x="339" y="293"/>
                      <a:pt x="343" y="293"/>
                    </a:cubicBezTo>
                    <a:lnTo>
                      <a:pt x="343" y="293"/>
                    </a:lnTo>
                    <a:cubicBezTo>
                      <a:pt x="343" y="293"/>
                      <a:pt x="343" y="294"/>
                      <a:pt x="344" y="296"/>
                    </a:cubicBezTo>
                    <a:cubicBezTo>
                      <a:pt x="316" y="210"/>
                      <a:pt x="344" y="109"/>
                      <a:pt x="272" y="38"/>
                    </a:cubicBezTo>
                    <a:cubicBezTo>
                      <a:pt x="242" y="12"/>
                      <a:pt x="205"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1889919" y="2289824"/>
                <a:ext cx="60466" cy="61515"/>
              </a:xfrm>
              <a:custGeom>
                <a:avLst/>
                <a:gdLst/>
                <a:ahLst/>
                <a:cxnLst/>
                <a:rect l="l" t="t" r="r" b="b"/>
                <a:pathLst>
                  <a:path w="980" h="997" extrusionOk="0">
                    <a:moveTo>
                      <a:pt x="262" y="0"/>
                    </a:moveTo>
                    <a:cubicBezTo>
                      <a:pt x="134" y="0"/>
                      <a:pt x="0" y="126"/>
                      <a:pt x="91" y="266"/>
                    </a:cubicBezTo>
                    <a:cubicBezTo>
                      <a:pt x="185" y="432"/>
                      <a:pt x="475" y="996"/>
                      <a:pt x="726" y="996"/>
                    </a:cubicBezTo>
                    <a:cubicBezTo>
                      <a:pt x="779" y="996"/>
                      <a:pt x="831" y="971"/>
                      <a:pt x="878" y="910"/>
                    </a:cubicBezTo>
                    <a:cubicBezTo>
                      <a:pt x="979" y="753"/>
                      <a:pt x="779" y="653"/>
                      <a:pt x="693" y="538"/>
                    </a:cubicBezTo>
                    <a:cubicBezTo>
                      <a:pt x="620" y="467"/>
                      <a:pt x="492" y="251"/>
                      <a:pt x="406" y="80"/>
                    </a:cubicBezTo>
                    <a:cubicBezTo>
                      <a:pt x="372" y="24"/>
                      <a:pt x="317"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2016592" y="2254037"/>
                <a:ext cx="62934" cy="78482"/>
              </a:xfrm>
              <a:custGeom>
                <a:avLst/>
                <a:gdLst/>
                <a:ahLst/>
                <a:cxnLst/>
                <a:rect l="l" t="t" r="r" b="b"/>
                <a:pathLst>
                  <a:path w="1020" h="1272" extrusionOk="0">
                    <a:moveTo>
                      <a:pt x="445" y="0"/>
                    </a:moveTo>
                    <a:cubicBezTo>
                      <a:pt x="0" y="29"/>
                      <a:pt x="359" y="560"/>
                      <a:pt x="401" y="789"/>
                    </a:cubicBezTo>
                    <a:cubicBezTo>
                      <a:pt x="487" y="946"/>
                      <a:pt x="516" y="1190"/>
                      <a:pt x="703" y="1261"/>
                    </a:cubicBezTo>
                    <a:cubicBezTo>
                      <a:pt x="723" y="1268"/>
                      <a:pt x="744" y="1271"/>
                      <a:pt x="763" y="1271"/>
                    </a:cubicBezTo>
                    <a:cubicBezTo>
                      <a:pt x="909" y="1271"/>
                      <a:pt x="1020" y="1101"/>
                      <a:pt x="932" y="975"/>
                    </a:cubicBezTo>
                    <a:cubicBezTo>
                      <a:pt x="774" y="732"/>
                      <a:pt x="731" y="430"/>
                      <a:pt x="573" y="73"/>
                    </a:cubicBezTo>
                    <a:cubicBezTo>
                      <a:pt x="545" y="29"/>
                      <a:pt x="487"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1901642" y="2112310"/>
                <a:ext cx="31035" cy="56085"/>
              </a:xfrm>
              <a:custGeom>
                <a:avLst/>
                <a:gdLst/>
                <a:ahLst/>
                <a:cxnLst/>
                <a:rect l="l" t="t" r="r" b="b"/>
                <a:pathLst>
                  <a:path w="503" h="909" extrusionOk="0">
                    <a:moveTo>
                      <a:pt x="231" y="1"/>
                    </a:moveTo>
                    <a:cubicBezTo>
                      <a:pt x="161" y="1"/>
                      <a:pt x="91" y="34"/>
                      <a:pt x="58" y="91"/>
                    </a:cubicBezTo>
                    <a:cubicBezTo>
                      <a:pt x="1" y="307"/>
                      <a:pt x="58" y="565"/>
                      <a:pt x="87" y="779"/>
                    </a:cubicBezTo>
                    <a:cubicBezTo>
                      <a:pt x="117" y="869"/>
                      <a:pt x="195" y="909"/>
                      <a:pt x="274" y="909"/>
                    </a:cubicBezTo>
                    <a:cubicBezTo>
                      <a:pt x="384" y="909"/>
                      <a:pt x="496" y="832"/>
                      <a:pt x="488" y="708"/>
                    </a:cubicBezTo>
                    <a:cubicBezTo>
                      <a:pt x="430" y="492"/>
                      <a:pt x="503" y="234"/>
                      <a:pt x="373" y="63"/>
                    </a:cubicBezTo>
                    <a:cubicBezTo>
                      <a:pt x="336" y="20"/>
                      <a:pt x="283"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1848641" y="1907832"/>
                <a:ext cx="31837" cy="88046"/>
              </a:xfrm>
              <a:custGeom>
                <a:avLst/>
                <a:gdLst/>
                <a:ahLst/>
                <a:cxnLst/>
                <a:rect l="l" t="t" r="r" b="b"/>
                <a:pathLst>
                  <a:path w="516" h="1427" extrusionOk="0">
                    <a:moveTo>
                      <a:pt x="305" y="0"/>
                    </a:moveTo>
                    <a:cubicBezTo>
                      <a:pt x="256" y="0"/>
                      <a:pt x="208" y="16"/>
                      <a:pt x="172" y="53"/>
                    </a:cubicBezTo>
                    <a:cubicBezTo>
                      <a:pt x="72" y="167"/>
                      <a:pt x="115" y="326"/>
                      <a:pt x="86" y="454"/>
                    </a:cubicBezTo>
                    <a:cubicBezTo>
                      <a:pt x="72" y="740"/>
                      <a:pt x="0" y="1027"/>
                      <a:pt x="44" y="1313"/>
                    </a:cubicBezTo>
                    <a:cubicBezTo>
                      <a:pt x="73" y="1391"/>
                      <a:pt x="144" y="1426"/>
                      <a:pt x="217" y="1426"/>
                    </a:cubicBezTo>
                    <a:cubicBezTo>
                      <a:pt x="321" y="1426"/>
                      <a:pt x="430" y="1354"/>
                      <a:pt x="430" y="1228"/>
                    </a:cubicBezTo>
                    <a:cubicBezTo>
                      <a:pt x="445" y="884"/>
                      <a:pt x="473" y="540"/>
                      <a:pt x="516" y="182"/>
                    </a:cubicBezTo>
                    <a:cubicBezTo>
                      <a:pt x="516" y="74"/>
                      <a:pt x="409"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1952052" y="1832372"/>
                <a:ext cx="51334" cy="71819"/>
              </a:xfrm>
              <a:custGeom>
                <a:avLst/>
                <a:gdLst/>
                <a:ahLst/>
                <a:cxnLst/>
                <a:rect l="l" t="t" r="r" b="b"/>
                <a:pathLst>
                  <a:path w="832" h="1164" extrusionOk="0">
                    <a:moveTo>
                      <a:pt x="189" y="1"/>
                    </a:moveTo>
                    <a:cubicBezTo>
                      <a:pt x="89" y="1"/>
                      <a:pt x="1" y="76"/>
                      <a:pt x="15" y="230"/>
                    </a:cubicBezTo>
                    <a:cubicBezTo>
                      <a:pt x="144" y="546"/>
                      <a:pt x="272" y="861"/>
                      <a:pt x="488" y="1119"/>
                    </a:cubicBezTo>
                    <a:cubicBezTo>
                      <a:pt x="519" y="1149"/>
                      <a:pt x="557" y="1164"/>
                      <a:pt x="598" y="1164"/>
                    </a:cubicBezTo>
                    <a:cubicBezTo>
                      <a:pt x="633" y="1164"/>
                      <a:pt x="669" y="1153"/>
                      <a:pt x="702" y="1132"/>
                    </a:cubicBezTo>
                    <a:cubicBezTo>
                      <a:pt x="788" y="1090"/>
                      <a:pt x="832" y="975"/>
                      <a:pt x="774" y="889"/>
                    </a:cubicBezTo>
                    <a:cubicBezTo>
                      <a:pt x="616" y="632"/>
                      <a:pt x="488" y="416"/>
                      <a:pt x="431" y="244"/>
                    </a:cubicBezTo>
                    <a:cubicBezTo>
                      <a:pt x="408" y="83"/>
                      <a:pt x="2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2022577" y="2070291"/>
                <a:ext cx="62132" cy="58985"/>
              </a:xfrm>
              <a:custGeom>
                <a:avLst/>
                <a:gdLst/>
                <a:ahLst/>
                <a:cxnLst/>
                <a:rect l="l" t="t" r="r" b="b"/>
                <a:pathLst>
                  <a:path w="1007" h="956" extrusionOk="0">
                    <a:moveTo>
                      <a:pt x="263" y="1"/>
                    </a:moveTo>
                    <a:cubicBezTo>
                      <a:pt x="128" y="1"/>
                      <a:pt x="1" y="152"/>
                      <a:pt x="90" y="285"/>
                    </a:cubicBezTo>
                    <a:cubicBezTo>
                      <a:pt x="243" y="427"/>
                      <a:pt x="541" y="956"/>
                      <a:pt x="786" y="956"/>
                    </a:cubicBezTo>
                    <a:cubicBezTo>
                      <a:pt x="839" y="956"/>
                      <a:pt x="889" y="931"/>
                      <a:pt x="935" y="873"/>
                    </a:cubicBezTo>
                    <a:cubicBezTo>
                      <a:pt x="1007" y="758"/>
                      <a:pt x="921" y="658"/>
                      <a:pt x="835" y="587"/>
                    </a:cubicBezTo>
                    <a:cubicBezTo>
                      <a:pt x="606" y="357"/>
                      <a:pt x="577" y="271"/>
                      <a:pt x="376" y="42"/>
                    </a:cubicBezTo>
                    <a:cubicBezTo>
                      <a:pt x="341" y="13"/>
                      <a:pt x="30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5"/>
              <p:cNvSpPr/>
              <p:nvPr/>
            </p:nvSpPr>
            <p:spPr>
              <a:xfrm>
                <a:off x="2232362" y="2087259"/>
                <a:ext cx="40413" cy="70461"/>
              </a:xfrm>
              <a:custGeom>
                <a:avLst/>
                <a:gdLst/>
                <a:ahLst/>
                <a:cxnLst/>
                <a:rect l="l" t="t" r="r" b="b"/>
                <a:pathLst>
                  <a:path w="655" h="1142" extrusionOk="0">
                    <a:moveTo>
                      <a:pt x="186" y="1"/>
                    </a:moveTo>
                    <a:cubicBezTo>
                      <a:pt x="0" y="1"/>
                      <a:pt x="9" y="253"/>
                      <a:pt x="71" y="411"/>
                    </a:cubicBezTo>
                    <a:cubicBezTo>
                      <a:pt x="142" y="640"/>
                      <a:pt x="186" y="870"/>
                      <a:pt x="300" y="1070"/>
                    </a:cubicBezTo>
                    <a:cubicBezTo>
                      <a:pt x="332" y="1120"/>
                      <a:pt x="380" y="1141"/>
                      <a:pt x="430" y="1141"/>
                    </a:cubicBezTo>
                    <a:cubicBezTo>
                      <a:pt x="539" y="1141"/>
                      <a:pt x="655" y="1040"/>
                      <a:pt x="615" y="913"/>
                    </a:cubicBezTo>
                    <a:cubicBezTo>
                      <a:pt x="501" y="669"/>
                      <a:pt x="443" y="397"/>
                      <a:pt x="386" y="125"/>
                    </a:cubicBezTo>
                    <a:cubicBezTo>
                      <a:pt x="371" y="82"/>
                      <a:pt x="343" y="39"/>
                      <a:pt x="300" y="25"/>
                    </a:cubicBezTo>
                    <a:cubicBezTo>
                      <a:pt x="256" y="8"/>
                      <a:pt x="21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5"/>
              <p:cNvSpPr/>
              <p:nvPr/>
            </p:nvSpPr>
            <p:spPr>
              <a:xfrm>
                <a:off x="2131851" y="1933006"/>
                <a:ext cx="30665" cy="60466"/>
              </a:xfrm>
              <a:custGeom>
                <a:avLst/>
                <a:gdLst/>
                <a:ahLst/>
                <a:cxnLst/>
                <a:rect l="l" t="t" r="r" b="b"/>
                <a:pathLst>
                  <a:path w="497" h="980" extrusionOk="0">
                    <a:moveTo>
                      <a:pt x="272" y="0"/>
                    </a:moveTo>
                    <a:cubicBezTo>
                      <a:pt x="1" y="0"/>
                      <a:pt x="110" y="693"/>
                      <a:pt x="124" y="877"/>
                    </a:cubicBezTo>
                    <a:cubicBezTo>
                      <a:pt x="148" y="948"/>
                      <a:pt x="213" y="980"/>
                      <a:pt x="281" y="980"/>
                    </a:cubicBezTo>
                    <a:cubicBezTo>
                      <a:pt x="378" y="980"/>
                      <a:pt x="482" y="915"/>
                      <a:pt x="482" y="806"/>
                    </a:cubicBezTo>
                    <a:cubicBezTo>
                      <a:pt x="453" y="577"/>
                      <a:pt x="497" y="332"/>
                      <a:pt x="453" y="103"/>
                    </a:cubicBezTo>
                    <a:cubicBezTo>
                      <a:pt x="439" y="75"/>
                      <a:pt x="396" y="32"/>
                      <a:pt x="353" y="17"/>
                    </a:cubicBezTo>
                    <a:cubicBezTo>
                      <a:pt x="323" y="6"/>
                      <a:pt x="296"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5"/>
              <p:cNvSpPr/>
              <p:nvPr/>
            </p:nvSpPr>
            <p:spPr>
              <a:xfrm>
                <a:off x="2141229" y="1758145"/>
                <a:ext cx="28382" cy="72683"/>
              </a:xfrm>
              <a:custGeom>
                <a:avLst/>
                <a:gdLst/>
                <a:ahLst/>
                <a:cxnLst/>
                <a:rect l="l" t="t" r="r" b="b"/>
                <a:pathLst>
                  <a:path w="460" h="1178" extrusionOk="0">
                    <a:moveTo>
                      <a:pt x="259" y="1"/>
                    </a:moveTo>
                    <a:cubicBezTo>
                      <a:pt x="115" y="1"/>
                      <a:pt x="58" y="129"/>
                      <a:pt x="58" y="244"/>
                    </a:cubicBezTo>
                    <a:cubicBezTo>
                      <a:pt x="43" y="517"/>
                      <a:pt x="1" y="803"/>
                      <a:pt x="43" y="1075"/>
                    </a:cubicBezTo>
                    <a:cubicBezTo>
                      <a:pt x="67" y="1146"/>
                      <a:pt x="134" y="1178"/>
                      <a:pt x="204" y="1178"/>
                    </a:cubicBezTo>
                    <a:cubicBezTo>
                      <a:pt x="304" y="1178"/>
                      <a:pt x="410" y="1113"/>
                      <a:pt x="402" y="1004"/>
                    </a:cubicBezTo>
                    <a:cubicBezTo>
                      <a:pt x="387" y="702"/>
                      <a:pt x="459" y="402"/>
                      <a:pt x="431" y="115"/>
                    </a:cubicBezTo>
                    <a:cubicBezTo>
                      <a:pt x="402" y="43"/>
                      <a:pt x="330"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5"/>
              <p:cNvSpPr/>
              <p:nvPr/>
            </p:nvSpPr>
            <p:spPr>
              <a:xfrm>
                <a:off x="2302147" y="1803557"/>
                <a:ext cx="33503" cy="85208"/>
              </a:xfrm>
              <a:custGeom>
                <a:avLst/>
                <a:gdLst/>
                <a:ahLst/>
                <a:cxnLst/>
                <a:rect l="l" t="t" r="r" b="b"/>
                <a:pathLst>
                  <a:path w="543" h="1381" extrusionOk="0">
                    <a:moveTo>
                      <a:pt x="312" y="0"/>
                    </a:moveTo>
                    <a:cubicBezTo>
                      <a:pt x="267" y="0"/>
                      <a:pt x="222" y="16"/>
                      <a:pt x="186" y="52"/>
                    </a:cubicBezTo>
                    <a:cubicBezTo>
                      <a:pt x="57" y="253"/>
                      <a:pt x="100" y="539"/>
                      <a:pt x="43" y="769"/>
                    </a:cubicBezTo>
                    <a:cubicBezTo>
                      <a:pt x="43" y="940"/>
                      <a:pt x="0" y="1170"/>
                      <a:pt x="115" y="1328"/>
                    </a:cubicBezTo>
                    <a:cubicBezTo>
                      <a:pt x="151" y="1364"/>
                      <a:pt x="198" y="1380"/>
                      <a:pt x="245" y="1380"/>
                    </a:cubicBezTo>
                    <a:cubicBezTo>
                      <a:pt x="349" y="1380"/>
                      <a:pt x="454" y="1303"/>
                      <a:pt x="444" y="1185"/>
                    </a:cubicBezTo>
                    <a:cubicBezTo>
                      <a:pt x="401" y="797"/>
                      <a:pt x="459" y="511"/>
                      <a:pt x="501" y="239"/>
                    </a:cubicBezTo>
                    <a:cubicBezTo>
                      <a:pt x="542" y="105"/>
                      <a:pt x="428"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5"/>
              <p:cNvSpPr/>
              <p:nvPr/>
            </p:nvSpPr>
            <p:spPr>
              <a:xfrm>
                <a:off x="2382544" y="2020992"/>
                <a:ext cx="34305" cy="59787"/>
              </a:xfrm>
              <a:custGeom>
                <a:avLst/>
                <a:gdLst/>
                <a:ahLst/>
                <a:cxnLst/>
                <a:rect l="l" t="t" r="r" b="b"/>
                <a:pathLst>
                  <a:path w="556" h="969" extrusionOk="0">
                    <a:moveTo>
                      <a:pt x="186" y="1"/>
                    </a:moveTo>
                    <a:cubicBezTo>
                      <a:pt x="109" y="1"/>
                      <a:pt x="26" y="47"/>
                      <a:pt x="0" y="125"/>
                    </a:cubicBezTo>
                    <a:cubicBezTo>
                      <a:pt x="15" y="253"/>
                      <a:pt x="29" y="383"/>
                      <a:pt x="73" y="511"/>
                    </a:cubicBezTo>
                    <a:cubicBezTo>
                      <a:pt x="58" y="526"/>
                      <a:pt x="44" y="540"/>
                      <a:pt x="29" y="568"/>
                    </a:cubicBezTo>
                    <a:cubicBezTo>
                      <a:pt x="15" y="683"/>
                      <a:pt x="29" y="826"/>
                      <a:pt x="144" y="883"/>
                    </a:cubicBezTo>
                    <a:cubicBezTo>
                      <a:pt x="158" y="898"/>
                      <a:pt x="187" y="898"/>
                      <a:pt x="201" y="898"/>
                    </a:cubicBezTo>
                    <a:cubicBezTo>
                      <a:pt x="237" y="948"/>
                      <a:pt x="287" y="969"/>
                      <a:pt x="337" y="969"/>
                    </a:cubicBezTo>
                    <a:cubicBezTo>
                      <a:pt x="447" y="969"/>
                      <a:pt x="555" y="868"/>
                      <a:pt x="516" y="740"/>
                    </a:cubicBezTo>
                    <a:cubicBezTo>
                      <a:pt x="430" y="526"/>
                      <a:pt x="416" y="282"/>
                      <a:pt x="316" y="67"/>
                    </a:cubicBezTo>
                    <a:cubicBezTo>
                      <a:pt x="287" y="22"/>
                      <a:pt x="23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5"/>
              <p:cNvSpPr/>
              <p:nvPr/>
            </p:nvSpPr>
            <p:spPr>
              <a:xfrm>
                <a:off x="2512487" y="2069057"/>
                <a:ext cx="53988" cy="74102"/>
              </a:xfrm>
              <a:custGeom>
                <a:avLst/>
                <a:gdLst/>
                <a:ahLst/>
                <a:cxnLst/>
                <a:rect l="l" t="t" r="r" b="b"/>
                <a:pathLst>
                  <a:path w="875" h="1201" extrusionOk="0">
                    <a:moveTo>
                      <a:pt x="591" y="0"/>
                    </a:moveTo>
                    <a:cubicBezTo>
                      <a:pt x="356" y="0"/>
                      <a:pt x="341" y="427"/>
                      <a:pt x="230" y="563"/>
                    </a:cubicBezTo>
                    <a:cubicBezTo>
                      <a:pt x="187" y="735"/>
                      <a:pt x="1" y="922"/>
                      <a:pt x="87" y="1107"/>
                    </a:cubicBezTo>
                    <a:cubicBezTo>
                      <a:pt x="118" y="1171"/>
                      <a:pt x="180" y="1200"/>
                      <a:pt x="244" y="1200"/>
                    </a:cubicBezTo>
                    <a:cubicBezTo>
                      <a:pt x="324" y="1200"/>
                      <a:pt x="406" y="1153"/>
                      <a:pt x="431" y="1065"/>
                    </a:cubicBezTo>
                    <a:cubicBezTo>
                      <a:pt x="517" y="807"/>
                      <a:pt x="574" y="735"/>
                      <a:pt x="689" y="448"/>
                    </a:cubicBezTo>
                    <a:cubicBezTo>
                      <a:pt x="746" y="320"/>
                      <a:pt x="874" y="148"/>
                      <a:pt x="717" y="33"/>
                    </a:cubicBezTo>
                    <a:cubicBezTo>
                      <a:pt x="669" y="10"/>
                      <a:pt x="628"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5"/>
              <p:cNvSpPr/>
              <p:nvPr/>
            </p:nvSpPr>
            <p:spPr>
              <a:xfrm>
                <a:off x="2489534" y="1854461"/>
                <a:ext cx="30110" cy="81567"/>
              </a:xfrm>
              <a:custGeom>
                <a:avLst/>
                <a:gdLst/>
                <a:ahLst/>
                <a:cxnLst/>
                <a:rect l="l" t="t" r="r" b="b"/>
                <a:pathLst>
                  <a:path w="488" h="1322" extrusionOk="0">
                    <a:moveTo>
                      <a:pt x="272" y="1"/>
                    </a:moveTo>
                    <a:cubicBezTo>
                      <a:pt x="71" y="1"/>
                      <a:pt x="86" y="230"/>
                      <a:pt x="86" y="388"/>
                    </a:cubicBezTo>
                    <a:cubicBezTo>
                      <a:pt x="86" y="660"/>
                      <a:pt x="0" y="946"/>
                      <a:pt x="43" y="1219"/>
                    </a:cubicBezTo>
                    <a:cubicBezTo>
                      <a:pt x="66" y="1290"/>
                      <a:pt x="131" y="1322"/>
                      <a:pt x="200" y="1322"/>
                    </a:cubicBezTo>
                    <a:cubicBezTo>
                      <a:pt x="297" y="1322"/>
                      <a:pt x="402" y="1257"/>
                      <a:pt x="402" y="1147"/>
                    </a:cubicBezTo>
                    <a:cubicBezTo>
                      <a:pt x="415" y="803"/>
                      <a:pt x="488" y="446"/>
                      <a:pt x="444" y="115"/>
                    </a:cubicBezTo>
                    <a:cubicBezTo>
                      <a:pt x="430" y="44"/>
                      <a:pt x="358"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5"/>
              <p:cNvSpPr/>
              <p:nvPr/>
            </p:nvSpPr>
            <p:spPr>
              <a:xfrm>
                <a:off x="2439124" y="1698912"/>
                <a:ext cx="26593" cy="74472"/>
              </a:xfrm>
              <a:custGeom>
                <a:avLst/>
                <a:gdLst/>
                <a:ahLst/>
                <a:cxnLst/>
                <a:rect l="l" t="t" r="r" b="b"/>
                <a:pathLst>
                  <a:path w="431" h="1207" extrusionOk="0">
                    <a:moveTo>
                      <a:pt x="216" y="0"/>
                    </a:moveTo>
                    <a:cubicBezTo>
                      <a:pt x="72" y="0"/>
                      <a:pt x="0" y="130"/>
                      <a:pt x="29" y="258"/>
                    </a:cubicBezTo>
                    <a:cubicBezTo>
                      <a:pt x="44" y="531"/>
                      <a:pt x="0" y="831"/>
                      <a:pt x="44" y="1104"/>
                    </a:cubicBezTo>
                    <a:cubicBezTo>
                      <a:pt x="73" y="1175"/>
                      <a:pt x="141" y="1207"/>
                      <a:pt x="211" y="1207"/>
                    </a:cubicBezTo>
                    <a:cubicBezTo>
                      <a:pt x="309" y="1207"/>
                      <a:pt x="410" y="1142"/>
                      <a:pt x="401" y="1032"/>
                    </a:cubicBezTo>
                    <a:cubicBezTo>
                      <a:pt x="388" y="732"/>
                      <a:pt x="430" y="416"/>
                      <a:pt x="388" y="115"/>
                    </a:cubicBezTo>
                    <a:cubicBezTo>
                      <a:pt x="359" y="44"/>
                      <a:pt x="28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5"/>
              <p:cNvSpPr/>
              <p:nvPr/>
            </p:nvSpPr>
            <p:spPr>
              <a:xfrm>
                <a:off x="2471518" y="1491535"/>
                <a:ext cx="56024" cy="72683"/>
              </a:xfrm>
              <a:custGeom>
                <a:avLst/>
                <a:gdLst/>
                <a:ahLst/>
                <a:cxnLst/>
                <a:rect l="l" t="t" r="r" b="b"/>
                <a:pathLst>
                  <a:path w="908" h="1178" extrusionOk="0">
                    <a:moveTo>
                      <a:pt x="224" y="0"/>
                    </a:moveTo>
                    <a:cubicBezTo>
                      <a:pt x="110" y="0"/>
                      <a:pt x="0" y="128"/>
                      <a:pt x="77" y="238"/>
                    </a:cubicBezTo>
                    <a:cubicBezTo>
                      <a:pt x="220" y="439"/>
                      <a:pt x="335" y="639"/>
                      <a:pt x="449" y="840"/>
                    </a:cubicBezTo>
                    <a:cubicBezTo>
                      <a:pt x="535" y="954"/>
                      <a:pt x="564" y="1126"/>
                      <a:pt x="694" y="1170"/>
                    </a:cubicBezTo>
                    <a:cubicBezTo>
                      <a:pt x="709" y="1175"/>
                      <a:pt x="724" y="1177"/>
                      <a:pt x="740" y="1177"/>
                    </a:cubicBezTo>
                    <a:cubicBezTo>
                      <a:pt x="813" y="1177"/>
                      <a:pt x="884" y="1126"/>
                      <a:pt x="908" y="1055"/>
                    </a:cubicBezTo>
                    <a:cubicBezTo>
                      <a:pt x="865" y="769"/>
                      <a:pt x="507" y="282"/>
                      <a:pt x="321" y="38"/>
                    </a:cubicBezTo>
                    <a:cubicBezTo>
                      <a:pt x="291" y="11"/>
                      <a:pt x="257"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5"/>
              <p:cNvSpPr/>
              <p:nvPr/>
            </p:nvSpPr>
            <p:spPr>
              <a:xfrm>
                <a:off x="2660756" y="1513500"/>
                <a:ext cx="55407" cy="72127"/>
              </a:xfrm>
              <a:custGeom>
                <a:avLst/>
                <a:gdLst/>
                <a:ahLst/>
                <a:cxnLst/>
                <a:rect l="l" t="t" r="r" b="b"/>
                <a:pathLst>
                  <a:path w="898" h="1169" extrusionOk="0">
                    <a:moveTo>
                      <a:pt x="269" y="1"/>
                    </a:moveTo>
                    <a:cubicBezTo>
                      <a:pt x="132" y="1"/>
                      <a:pt x="1" y="163"/>
                      <a:pt x="91" y="298"/>
                    </a:cubicBezTo>
                    <a:cubicBezTo>
                      <a:pt x="320" y="598"/>
                      <a:pt x="406" y="942"/>
                      <a:pt x="578" y="1143"/>
                    </a:cubicBezTo>
                    <a:cubicBezTo>
                      <a:pt x="608" y="1161"/>
                      <a:pt x="639" y="1169"/>
                      <a:pt x="670" y="1169"/>
                    </a:cubicBezTo>
                    <a:cubicBezTo>
                      <a:pt x="788" y="1169"/>
                      <a:pt x="898" y="1053"/>
                      <a:pt x="864" y="929"/>
                    </a:cubicBezTo>
                    <a:cubicBezTo>
                      <a:pt x="750" y="627"/>
                      <a:pt x="592" y="312"/>
                      <a:pt x="377" y="40"/>
                    </a:cubicBezTo>
                    <a:cubicBezTo>
                      <a:pt x="344" y="13"/>
                      <a:pt x="30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5"/>
              <p:cNvSpPr/>
              <p:nvPr/>
            </p:nvSpPr>
            <p:spPr>
              <a:xfrm>
                <a:off x="2598623" y="1654364"/>
                <a:ext cx="48311" cy="64662"/>
              </a:xfrm>
              <a:custGeom>
                <a:avLst/>
                <a:gdLst/>
                <a:ahLst/>
                <a:cxnLst/>
                <a:rect l="l" t="t" r="r" b="b"/>
                <a:pathLst>
                  <a:path w="783" h="1048" extrusionOk="0">
                    <a:moveTo>
                      <a:pt x="264" y="1"/>
                    </a:moveTo>
                    <a:cubicBezTo>
                      <a:pt x="129" y="1"/>
                      <a:pt x="1" y="153"/>
                      <a:pt x="80" y="279"/>
                    </a:cubicBezTo>
                    <a:cubicBezTo>
                      <a:pt x="252" y="579"/>
                      <a:pt x="252" y="694"/>
                      <a:pt x="395" y="980"/>
                    </a:cubicBezTo>
                    <a:cubicBezTo>
                      <a:pt x="428" y="1026"/>
                      <a:pt x="483" y="1048"/>
                      <a:pt x="539" y="1048"/>
                    </a:cubicBezTo>
                    <a:cubicBezTo>
                      <a:pt x="608" y="1048"/>
                      <a:pt x="679" y="1015"/>
                      <a:pt x="710" y="952"/>
                    </a:cubicBezTo>
                    <a:cubicBezTo>
                      <a:pt x="783" y="823"/>
                      <a:pt x="653" y="680"/>
                      <a:pt x="624" y="550"/>
                    </a:cubicBezTo>
                    <a:cubicBezTo>
                      <a:pt x="538" y="378"/>
                      <a:pt x="496" y="178"/>
                      <a:pt x="367" y="35"/>
                    </a:cubicBezTo>
                    <a:cubicBezTo>
                      <a:pt x="334" y="11"/>
                      <a:pt x="29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5"/>
              <p:cNvSpPr/>
              <p:nvPr/>
            </p:nvSpPr>
            <p:spPr>
              <a:xfrm>
                <a:off x="2761145" y="1688731"/>
                <a:ext cx="46213" cy="56209"/>
              </a:xfrm>
              <a:custGeom>
                <a:avLst/>
                <a:gdLst/>
                <a:ahLst/>
                <a:cxnLst/>
                <a:rect l="l" t="t" r="r" b="b"/>
                <a:pathLst>
                  <a:path w="749" h="911" extrusionOk="0">
                    <a:moveTo>
                      <a:pt x="213" y="1"/>
                    </a:moveTo>
                    <a:cubicBezTo>
                      <a:pt x="108" y="1"/>
                      <a:pt x="1" y="91"/>
                      <a:pt x="40" y="209"/>
                    </a:cubicBezTo>
                    <a:cubicBezTo>
                      <a:pt x="139" y="409"/>
                      <a:pt x="126" y="853"/>
                      <a:pt x="355" y="910"/>
                    </a:cubicBezTo>
                    <a:cubicBezTo>
                      <a:pt x="359" y="910"/>
                      <a:pt x="364" y="911"/>
                      <a:pt x="368" y="911"/>
                    </a:cubicBezTo>
                    <a:cubicBezTo>
                      <a:pt x="748" y="911"/>
                      <a:pt x="397" y="264"/>
                      <a:pt x="340" y="66"/>
                    </a:cubicBezTo>
                    <a:cubicBezTo>
                      <a:pt x="308" y="20"/>
                      <a:pt x="261"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5"/>
              <p:cNvSpPr/>
              <p:nvPr/>
            </p:nvSpPr>
            <p:spPr>
              <a:xfrm>
                <a:off x="2632682" y="1871367"/>
                <a:ext cx="28382" cy="68055"/>
              </a:xfrm>
              <a:custGeom>
                <a:avLst/>
                <a:gdLst/>
                <a:ahLst/>
                <a:cxnLst/>
                <a:rect l="l" t="t" r="r" b="b"/>
                <a:pathLst>
                  <a:path w="460" h="1103" extrusionOk="0">
                    <a:moveTo>
                      <a:pt x="216" y="1"/>
                    </a:moveTo>
                    <a:cubicBezTo>
                      <a:pt x="111" y="1"/>
                      <a:pt x="1" y="84"/>
                      <a:pt x="44" y="214"/>
                    </a:cubicBezTo>
                    <a:cubicBezTo>
                      <a:pt x="87" y="458"/>
                      <a:pt x="72" y="672"/>
                      <a:pt x="130" y="1002"/>
                    </a:cubicBezTo>
                    <a:cubicBezTo>
                      <a:pt x="158" y="1060"/>
                      <a:pt x="216" y="1102"/>
                      <a:pt x="288" y="1102"/>
                    </a:cubicBezTo>
                    <a:cubicBezTo>
                      <a:pt x="388" y="1102"/>
                      <a:pt x="460" y="1031"/>
                      <a:pt x="460" y="945"/>
                    </a:cubicBezTo>
                    <a:cubicBezTo>
                      <a:pt x="445" y="672"/>
                      <a:pt x="416" y="386"/>
                      <a:pt x="374" y="114"/>
                    </a:cubicBezTo>
                    <a:cubicBezTo>
                      <a:pt x="351" y="35"/>
                      <a:pt x="285"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5"/>
              <p:cNvSpPr/>
              <p:nvPr/>
            </p:nvSpPr>
            <p:spPr>
              <a:xfrm>
                <a:off x="2744115" y="1853350"/>
                <a:ext cx="35107" cy="84899"/>
              </a:xfrm>
              <a:custGeom>
                <a:avLst/>
                <a:gdLst/>
                <a:ahLst/>
                <a:cxnLst/>
                <a:rect l="l" t="t" r="r" b="b"/>
                <a:pathLst>
                  <a:path w="569" h="1376" extrusionOk="0">
                    <a:moveTo>
                      <a:pt x="209" y="1"/>
                    </a:moveTo>
                    <a:cubicBezTo>
                      <a:pt x="121" y="1"/>
                      <a:pt x="29" y="62"/>
                      <a:pt x="29" y="162"/>
                    </a:cubicBezTo>
                    <a:cubicBezTo>
                      <a:pt x="72" y="449"/>
                      <a:pt x="100" y="735"/>
                      <a:pt x="72" y="1022"/>
                    </a:cubicBezTo>
                    <a:cubicBezTo>
                      <a:pt x="58" y="1136"/>
                      <a:pt x="0" y="1308"/>
                      <a:pt x="144" y="1366"/>
                    </a:cubicBezTo>
                    <a:cubicBezTo>
                      <a:pt x="167" y="1372"/>
                      <a:pt x="189" y="1376"/>
                      <a:pt x="209" y="1376"/>
                    </a:cubicBezTo>
                    <a:cubicBezTo>
                      <a:pt x="568" y="1376"/>
                      <a:pt x="399" y="322"/>
                      <a:pt x="358" y="105"/>
                    </a:cubicBezTo>
                    <a:cubicBezTo>
                      <a:pt x="334" y="33"/>
                      <a:pt x="272"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5"/>
              <p:cNvSpPr/>
              <p:nvPr/>
            </p:nvSpPr>
            <p:spPr>
              <a:xfrm>
                <a:off x="2688090" y="2045611"/>
                <a:ext cx="56085" cy="76508"/>
              </a:xfrm>
              <a:custGeom>
                <a:avLst/>
                <a:gdLst/>
                <a:ahLst/>
                <a:cxnLst/>
                <a:rect l="l" t="t" r="r" b="b"/>
                <a:pathLst>
                  <a:path w="909" h="1240" extrusionOk="0">
                    <a:moveTo>
                      <a:pt x="631" y="1"/>
                    </a:moveTo>
                    <a:cubicBezTo>
                      <a:pt x="540" y="1"/>
                      <a:pt x="461" y="75"/>
                      <a:pt x="450" y="169"/>
                    </a:cubicBezTo>
                    <a:cubicBezTo>
                      <a:pt x="321" y="499"/>
                      <a:pt x="292" y="585"/>
                      <a:pt x="135" y="901"/>
                    </a:cubicBezTo>
                    <a:cubicBezTo>
                      <a:pt x="0" y="1055"/>
                      <a:pt x="126" y="1240"/>
                      <a:pt x="277" y="1240"/>
                    </a:cubicBezTo>
                    <a:cubicBezTo>
                      <a:pt x="335" y="1240"/>
                      <a:pt x="398" y="1212"/>
                      <a:pt x="450" y="1144"/>
                    </a:cubicBezTo>
                    <a:cubicBezTo>
                      <a:pt x="565" y="929"/>
                      <a:pt x="651" y="685"/>
                      <a:pt x="750" y="442"/>
                    </a:cubicBezTo>
                    <a:cubicBezTo>
                      <a:pt x="808" y="299"/>
                      <a:pt x="908" y="70"/>
                      <a:pt x="693" y="12"/>
                    </a:cubicBezTo>
                    <a:cubicBezTo>
                      <a:pt x="672" y="4"/>
                      <a:pt x="652"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5"/>
              <p:cNvSpPr/>
              <p:nvPr/>
            </p:nvSpPr>
            <p:spPr>
              <a:xfrm>
                <a:off x="2820563" y="2063628"/>
                <a:ext cx="54419" cy="43684"/>
              </a:xfrm>
              <a:custGeom>
                <a:avLst/>
                <a:gdLst/>
                <a:ahLst/>
                <a:cxnLst/>
                <a:rect l="l" t="t" r="r" b="b"/>
                <a:pathLst>
                  <a:path w="882" h="708" extrusionOk="0">
                    <a:moveTo>
                      <a:pt x="547" y="0"/>
                    </a:moveTo>
                    <a:cubicBezTo>
                      <a:pt x="470" y="0"/>
                      <a:pt x="394" y="57"/>
                      <a:pt x="351" y="121"/>
                    </a:cubicBezTo>
                    <a:cubicBezTo>
                      <a:pt x="265" y="250"/>
                      <a:pt x="151" y="364"/>
                      <a:pt x="65" y="494"/>
                    </a:cubicBezTo>
                    <a:cubicBezTo>
                      <a:pt x="1" y="601"/>
                      <a:pt x="112" y="708"/>
                      <a:pt x="226" y="708"/>
                    </a:cubicBezTo>
                    <a:cubicBezTo>
                      <a:pt x="265" y="708"/>
                      <a:pt x="304" y="695"/>
                      <a:pt x="337" y="666"/>
                    </a:cubicBezTo>
                    <a:cubicBezTo>
                      <a:pt x="437" y="479"/>
                      <a:pt x="882" y="221"/>
                      <a:pt x="624" y="21"/>
                    </a:cubicBezTo>
                    <a:cubicBezTo>
                      <a:pt x="599" y="6"/>
                      <a:pt x="573"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p:nvPr/>
            </p:nvSpPr>
            <p:spPr>
              <a:xfrm>
                <a:off x="2856042" y="2201591"/>
                <a:ext cx="44547" cy="32022"/>
              </a:xfrm>
              <a:custGeom>
                <a:avLst/>
                <a:gdLst/>
                <a:ahLst/>
                <a:cxnLst/>
                <a:rect l="l" t="t" r="r" b="b"/>
                <a:pathLst>
                  <a:path w="722" h="519" extrusionOk="0">
                    <a:moveTo>
                      <a:pt x="528" y="0"/>
                    </a:moveTo>
                    <a:cubicBezTo>
                      <a:pt x="338" y="0"/>
                      <a:pt x="54" y="212"/>
                      <a:pt x="34" y="292"/>
                    </a:cubicBezTo>
                    <a:cubicBezTo>
                      <a:pt x="1" y="406"/>
                      <a:pt x="110" y="519"/>
                      <a:pt x="227" y="519"/>
                    </a:cubicBezTo>
                    <a:cubicBezTo>
                      <a:pt x="259" y="519"/>
                      <a:pt x="291" y="511"/>
                      <a:pt x="321" y="493"/>
                    </a:cubicBezTo>
                    <a:cubicBezTo>
                      <a:pt x="435" y="392"/>
                      <a:pt x="722" y="350"/>
                      <a:pt x="693" y="149"/>
                    </a:cubicBezTo>
                    <a:cubicBezTo>
                      <a:pt x="676" y="40"/>
                      <a:pt x="61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5"/>
              <p:cNvSpPr/>
              <p:nvPr/>
            </p:nvSpPr>
            <p:spPr>
              <a:xfrm>
                <a:off x="2933107" y="2063689"/>
                <a:ext cx="76261" cy="64106"/>
              </a:xfrm>
              <a:custGeom>
                <a:avLst/>
                <a:gdLst/>
                <a:ahLst/>
                <a:cxnLst/>
                <a:rect l="l" t="t" r="r" b="b"/>
                <a:pathLst>
                  <a:path w="1236" h="1039" extrusionOk="0">
                    <a:moveTo>
                      <a:pt x="999" y="1"/>
                    </a:moveTo>
                    <a:cubicBezTo>
                      <a:pt x="982" y="1"/>
                      <a:pt x="966" y="2"/>
                      <a:pt x="949" y="6"/>
                    </a:cubicBezTo>
                    <a:cubicBezTo>
                      <a:pt x="834" y="48"/>
                      <a:pt x="762" y="163"/>
                      <a:pt x="662" y="220"/>
                    </a:cubicBezTo>
                    <a:cubicBezTo>
                      <a:pt x="476" y="407"/>
                      <a:pt x="233" y="535"/>
                      <a:pt x="74" y="751"/>
                    </a:cubicBezTo>
                    <a:cubicBezTo>
                      <a:pt x="1" y="899"/>
                      <a:pt x="145" y="1039"/>
                      <a:pt x="289" y="1039"/>
                    </a:cubicBezTo>
                    <a:cubicBezTo>
                      <a:pt x="341" y="1039"/>
                      <a:pt x="392" y="1021"/>
                      <a:pt x="433" y="980"/>
                    </a:cubicBezTo>
                    <a:cubicBezTo>
                      <a:pt x="648" y="751"/>
                      <a:pt x="1163" y="493"/>
                      <a:pt x="1235" y="206"/>
                    </a:cubicBezTo>
                    <a:cubicBezTo>
                      <a:pt x="1235" y="92"/>
                      <a:pt x="1124"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5"/>
              <p:cNvSpPr/>
              <p:nvPr/>
            </p:nvSpPr>
            <p:spPr>
              <a:xfrm>
                <a:off x="2999436" y="2184562"/>
                <a:ext cx="66513" cy="48311"/>
              </a:xfrm>
              <a:custGeom>
                <a:avLst/>
                <a:gdLst/>
                <a:ahLst/>
                <a:cxnLst/>
                <a:rect l="l" t="t" r="r" b="b"/>
                <a:pathLst>
                  <a:path w="1078" h="783" extrusionOk="0">
                    <a:moveTo>
                      <a:pt x="872" y="1"/>
                    </a:moveTo>
                    <a:cubicBezTo>
                      <a:pt x="768" y="1"/>
                      <a:pt x="657" y="91"/>
                      <a:pt x="575" y="152"/>
                    </a:cubicBezTo>
                    <a:cubicBezTo>
                      <a:pt x="432" y="267"/>
                      <a:pt x="260" y="339"/>
                      <a:pt x="132" y="454"/>
                    </a:cubicBezTo>
                    <a:cubicBezTo>
                      <a:pt x="1" y="584"/>
                      <a:pt x="135" y="782"/>
                      <a:pt x="291" y="782"/>
                    </a:cubicBezTo>
                    <a:cubicBezTo>
                      <a:pt x="324" y="782"/>
                      <a:pt x="357" y="774"/>
                      <a:pt x="390" y="754"/>
                    </a:cubicBezTo>
                    <a:cubicBezTo>
                      <a:pt x="604" y="611"/>
                      <a:pt x="819" y="482"/>
                      <a:pt x="1020" y="324"/>
                    </a:cubicBezTo>
                    <a:cubicBezTo>
                      <a:pt x="1077" y="238"/>
                      <a:pt x="1062" y="124"/>
                      <a:pt x="991" y="53"/>
                    </a:cubicBezTo>
                    <a:cubicBezTo>
                      <a:pt x="954" y="15"/>
                      <a:pt x="913"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5"/>
              <p:cNvSpPr/>
              <p:nvPr/>
            </p:nvSpPr>
            <p:spPr>
              <a:xfrm>
                <a:off x="3066752" y="2348749"/>
                <a:ext cx="75212" cy="72621"/>
              </a:xfrm>
              <a:custGeom>
                <a:avLst/>
                <a:gdLst/>
                <a:ahLst/>
                <a:cxnLst/>
                <a:rect l="l" t="t" r="r" b="b"/>
                <a:pathLst>
                  <a:path w="1219" h="1177" extrusionOk="0">
                    <a:moveTo>
                      <a:pt x="997" y="1"/>
                    </a:moveTo>
                    <a:cubicBezTo>
                      <a:pt x="916" y="1"/>
                      <a:pt x="833" y="48"/>
                      <a:pt x="789" y="127"/>
                    </a:cubicBezTo>
                    <a:cubicBezTo>
                      <a:pt x="573" y="372"/>
                      <a:pt x="373" y="614"/>
                      <a:pt x="143" y="844"/>
                    </a:cubicBezTo>
                    <a:cubicBezTo>
                      <a:pt x="0" y="976"/>
                      <a:pt x="138" y="1177"/>
                      <a:pt x="293" y="1177"/>
                    </a:cubicBezTo>
                    <a:cubicBezTo>
                      <a:pt x="339" y="1177"/>
                      <a:pt x="387" y="1159"/>
                      <a:pt x="430" y="1116"/>
                    </a:cubicBezTo>
                    <a:cubicBezTo>
                      <a:pt x="631" y="916"/>
                      <a:pt x="1075" y="400"/>
                      <a:pt x="1133" y="328"/>
                    </a:cubicBezTo>
                    <a:cubicBezTo>
                      <a:pt x="1218" y="257"/>
                      <a:pt x="1218" y="127"/>
                      <a:pt x="1133" y="56"/>
                    </a:cubicBezTo>
                    <a:cubicBezTo>
                      <a:pt x="1094" y="18"/>
                      <a:pt x="1046"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5"/>
              <p:cNvSpPr/>
              <p:nvPr/>
            </p:nvSpPr>
            <p:spPr>
              <a:xfrm>
                <a:off x="3162760" y="2205849"/>
                <a:ext cx="108283" cy="68425"/>
              </a:xfrm>
              <a:custGeom>
                <a:avLst/>
                <a:gdLst/>
                <a:ahLst/>
                <a:cxnLst/>
                <a:rect l="l" t="t" r="r" b="b"/>
                <a:pathLst>
                  <a:path w="1755" h="1109" extrusionOk="0">
                    <a:moveTo>
                      <a:pt x="1190" y="1"/>
                    </a:moveTo>
                    <a:cubicBezTo>
                      <a:pt x="1076" y="1"/>
                      <a:pt x="1009" y="124"/>
                      <a:pt x="1009" y="137"/>
                    </a:cubicBezTo>
                    <a:cubicBezTo>
                      <a:pt x="837" y="338"/>
                      <a:pt x="723" y="395"/>
                      <a:pt x="564" y="510"/>
                    </a:cubicBezTo>
                    <a:cubicBezTo>
                      <a:pt x="407" y="638"/>
                      <a:pt x="150" y="696"/>
                      <a:pt x="35" y="882"/>
                    </a:cubicBezTo>
                    <a:cubicBezTo>
                      <a:pt x="1" y="996"/>
                      <a:pt x="110" y="1109"/>
                      <a:pt x="221" y="1109"/>
                    </a:cubicBezTo>
                    <a:cubicBezTo>
                      <a:pt x="250" y="1109"/>
                      <a:pt x="280" y="1101"/>
                      <a:pt x="307" y="1083"/>
                    </a:cubicBezTo>
                    <a:cubicBezTo>
                      <a:pt x="551" y="940"/>
                      <a:pt x="1754" y="266"/>
                      <a:pt x="1238" y="8"/>
                    </a:cubicBezTo>
                    <a:cubicBezTo>
                      <a:pt x="1221" y="3"/>
                      <a:pt x="1205" y="1"/>
                      <a:pt x="1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5"/>
              <p:cNvSpPr/>
              <p:nvPr/>
            </p:nvSpPr>
            <p:spPr>
              <a:xfrm>
                <a:off x="3284189" y="2258480"/>
                <a:ext cx="88478" cy="74534"/>
              </a:xfrm>
              <a:custGeom>
                <a:avLst/>
                <a:gdLst/>
                <a:ahLst/>
                <a:cxnLst/>
                <a:rect l="l" t="t" r="r" b="b"/>
                <a:pathLst>
                  <a:path w="1434" h="1208" extrusionOk="0">
                    <a:moveTo>
                      <a:pt x="803" y="1"/>
                    </a:moveTo>
                    <a:cubicBezTo>
                      <a:pt x="660" y="58"/>
                      <a:pt x="646" y="259"/>
                      <a:pt x="545" y="358"/>
                    </a:cubicBezTo>
                    <a:cubicBezTo>
                      <a:pt x="516" y="387"/>
                      <a:pt x="430" y="502"/>
                      <a:pt x="417" y="516"/>
                    </a:cubicBezTo>
                    <a:cubicBezTo>
                      <a:pt x="302" y="702"/>
                      <a:pt x="73" y="845"/>
                      <a:pt x="0" y="1046"/>
                    </a:cubicBezTo>
                    <a:cubicBezTo>
                      <a:pt x="0" y="1143"/>
                      <a:pt x="86" y="1208"/>
                      <a:pt x="173" y="1208"/>
                    </a:cubicBezTo>
                    <a:cubicBezTo>
                      <a:pt x="214" y="1208"/>
                      <a:pt x="255" y="1193"/>
                      <a:pt x="287" y="1161"/>
                    </a:cubicBezTo>
                    <a:cubicBezTo>
                      <a:pt x="430" y="989"/>
                      <a:pt x="1433"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5"/>
              <p:cNvSpPr/>
              <p:nvPr/>
            </p:nvSpPr>
            <p:spPr>
              <a:xfrm>
                <a:off x="3168066" y="2394901"/>
                <a:ext cx="60528" cy="56085"/>
              </a:xfrm>
              <a:custGeom>
                <a:avLst/>
                <a:gdLst/>
                <a:ahLst/>
                <a:cxnLst/>
                <a:rect l="l" t="t" r="r" b="b"/>
                <a:pathLst>
                  <a:path w="981" h="909" extrusionOk="0">
                    <a:moveTo>
                      <a:pt x="780" y="1"/>
                    </a:moveTo>
                    <a:cubicBezTo>
                      <a:pt x="734" y="1"/>
                      <a:pt x="687" y="17"/>
                      <a:pt x="650" y="53"/>
                    </a:cubicBezTo>
                    <a:cubicBezTo>
                      <a:pt x="465" y="254"/>
                      <a:pt x="221" y="426"/>
                      <a:pt x="64" y="655"/>
                    </a:cubicBezTo>
                    <a:cubicBezTo>
                      <a:pt x="0" y="782"/>
                      <a:pt x="124" y="909"/>
                      <a:pt x="251" y="909"/>
                    </a:cubicBezTo>
                    <a:cubicBezTo>
                      <a:pt x="296" y="909"/>
                      <a:pt x="341" y="893"/>
                      <a:pt x="379" y="856"/>
                    </a:cubicBezTo>
                    <a:cubicBezTo>
                      <a:pt x="551" y="611"/>
                      <a:pt x="880" y="454"/>
                      <a:pt x="980" y="182"/>
                    </a:cubicBezTo>
                    <a:cubicBezTo>
                      <a:pt x="980" y="75"/>
                      <a:pt x="880"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5"/>
              <p:cNvSpPr/>
              <p:nvPr/>
            </p:nvSpPr>
            <p:spPr>
              <a:xfrm>
                <a:off x="3333673" y="2445249"/>
                <a:ext cx="55777" cy="70091"/>
              </a:xfrm>
              <a:custGeom>
                <a:avLst/>
                <a:gdLst/>
                <a:ahLst/>
                <a:cxnLst/>
                <a:rect l="l" t="t" r="r" b="b"/>
                <a:pathLst>
                  <a:path w="904" h="1136" extrusionOk="0">
                    <a:moveTo>
                      <a:pt x="684" y="0"/>
                    </a:moveTo>
                    <a:cubicBezTo>
                      <a:pt x="623" y="0"/>
                      <a:pt x="562" y="26"/>
                      <a:pt x="531" y="82"/>
                    </a:cubicBezTo>
                    <a:cubicBezTo>
                      <a:pt x="373" y="340"/>
                      <a:pt x="201" y="613"/>
                      <a:pt x="44" y="856"/>
                    </a:cubicBezTo>
                    <a:cubicBezTo>
                      <a:pt x="16" y="899"/>
                      <a:pt x="1" y="957"/>
                      <a:pt x="16" y="999"/>
                    </a:cubicBezTo>
                    <a:cubicBezTo>
                      <a:pt x="39" y="1087"/>
                      <a:pt x="122" y="1135"/>
                      <a:pt x="204" y="1135"/>
                    </a:cubicBezTo>
                    <a:cubicBezTo>
                      <a:pt x="270" y="1135"/>
                      <a:pt x="335" y="1106"/>
                      <a:pt x="373" y="1042"/>
                    </a:cubicBezTo>
                    <a:lnTo>
                      <a:pt x="373" y="1028"/>
                    </a:lnTo>
                    <a:cubicBezTo>
                      <a:pt x="388" y="1014"/>
                      <a:pt x="402" y="1014"/>
                      <a:pt x="402" y="1014"/>
                    </a:cubicBezTo>
                    <a:lnTo>
                      <a:pt x="445" y="928"/>
                    </a:lnTo>
                    <a:cubicBezTo>
                      <a:pt x="545" y="756"/>
                      <a:pt x="660" y="598"/>
                      <a:pt x="746" y="426"/>
                    </a:cubicBezTo>
                    <a:cubicBezTo>
                      <a:pt x="803" y="340"/>
                      <a:pt x="904" y="240"/>
                      <a:pt x="860" y="126"/>
                    </a:cubicBezTo>
                    <a:cubicBezTo>
                      <a:pt x="844" y="45"/>
                      <a:pt x="764"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p:nvPr/>
            </p:nvSpPr>
            <p:spPr>
              <a:xfrm>
                <a:off x="3460778" y="2295624"/>
                <a:ext cx="49792" cy="66698"/>
              </a:xfrm>
              <a:custGeom>
                <a:avLst/>
                <a:gdLst/>
                <a:ahLst/>
                <a:cxnLst/>
                <a:rect l="l" t="t" r="r" b="b"/>
                <a:pathLst>
                  <a:path w="807" h="1081" extrusionOk="0">
                    <a:moveTo>
                      <a:pt x="545" y="0"/>
                    </a:moveTo>
                    <a:cubicBezTo>
                      <a:pt x="437" y="0"/>
                      <a:pt x="335" y="122"/>
                      <a:pt x="305" y="243"/>
                    </a:cubicBezTo>
                    <a:cubicBezTo>
                      <a:pt x="219" y="459"/>
                      <a:pt x="105" y="659"/>
                      <a:pt x="19" y="874"/>
                    </a:cubicBezTo>
                    <a:cubicBezTo>
                      <a:pt x="1" y="1000"/>
                      <a:pt x="107" y="1081"/>
                      <a:pt x="213" y="1081"/>
                    </a:cubicBezTo>
                    <a:cubicBezTo>
                      <a:pt x="276" y="1081"/>
                      <a:pt x="339" y="1052"/>
                      <a:pt x="376" y="988"/>
                    </a:cubicBezTo>
                    <a:cubicBezTo>
                      <a:pt x="477" y="673"/>
                      <a:pt x="806" y="287"/>
                      <a:pt x="678" y="71"/>
                    </a:cubicBezTo>
                    <a:cubicBezTo>
                      <a:pt x="636" y="21"/>
                      <a:pt x="590"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5"/>
              <p:cNvSpPr/>
              <p:nvPr/>
            </p:nvSpPr>
            <p:spPr>
              <a:xfrm>
                <a:off x="3605098" y="2314690"/>
                <a:ext cx="40722" cy="44547"/>
              </a:xfrm>
              <a:custGeom>
                <a:avLst/>
                <a:gdLst/>
                <a:ahLst/>
                <a:cxnLst/>
                <a:rect l="l" t="t" r="r" b="b"/>
                <a:pathLst>
                  <a:path w="660" h="722" extrusionOk="0">
                    <a:moveTo>
                      <a:pt x="346" y="0"/>
                    </a:moveTo>
                    <a:cubicBezTo>
                      <a:pt x="219" y="0"/>
                      <a:pt x="122" y="147"/>
                      <a:pt x="100" y="278"/>
                    </a:cubicBezTo>
                    <a:cubicBezTo>
                      <a:pt x="72" y="364"/>
                      <a:pt x="1" y="450"/>
                      <a:pt x="14" y="551"/>
                    </a:cubicBezTo>
                    <a:cubicBezTo>
                      <a:pt x="22" y="664"/>
                      <a:pt x="125" y="721"/>
                      <a:pt x="227" y="721"/>
                    </a:cubicBezTo>
                    <a:cubicBezTo>
                      <a:pt x="319" y="721"/>
                      <a:pt x="410" y="675"/>
                      <a:pt x="430" y="580"/>
                    </a:cubicBezTo>
                    <a:cubicBezTo>
                      <a:pt x="473" y="408"/>
                      <a:pt x="660" y="179"/>
                      <a:pt x="473" y="49"/>
                    </a:cubicBezTo>
                    <a:cubicBezTo>
                      <a:pt x="428" y="15"/>
                      <a:pt x="38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5"/>
              <p:cNvSpPr/>
              <p:nvPr/>
            </p:nvSpPr>
            <p:spPr>
              <a:xfrm>
                <a:off x="3843821" y="2125390"/>
                <a:ext cx="45041" cy="62194"/>
              </a:xfrm>
              <a:custGeom>
                <a:avLst/>
                <a:gdLst/>
                <a:ahLst/>
                <a:cxnLst/>
                <a:rect l="l" t="t" r="r" b="b"/>
                <a:pathLst>
                  <a:path w="730" h="1008" extrusionOk="0">
                    <a:moveTo>
                      <a:pt x="532" y="0"/>
                    </a:moveTo>
                    <a:cubicBezTo>
                      <a:pt x="424" y="0"/>
                      <a:pt x="366" y="108"/>
                      <a:pt x="329" y="194"/>
                    </a:cubicBezTo>
                    <a:cubicBezTo>
                      <a:pt x="214" y="410"/>
                      <a:pt x="100" y="610"/>
                      <a:pt x="28" y="811"/>
                    </a:cubicBezTo>
                    <a:cubicBezTo>
                      <a:pt x="1" y="930"/>
                      <a:pt x="107" y="1007"/>
                      <a:pt x="211" y="1007"/>
                    </a:cubicBezTo>
                    <a:cubicBezTo>
                      <a:pt x="269" y="1007"/>
                      <a:pt x="326" y="982"/>
                      <a:pt x="357" y="926"/>
                    </a:cubicBezTo>
                    <a:cubicBezTo>
                      <a:pt x="472" y="681"/>
                      <a:pt x="615" y="438"/>
                      <a:pt x="716" y="194"/>
                    </a:cubicBezTo>
                    <a:cubicBezTo>
                      <a:pt x="730" y="108"/>
                      <a:pt x="673" y="37"/>
                      <a:pt x="587" y="9"/>
                    </a:cubicBezTo>
                    <a:cubicBezTo>
                      <a:pt x="567" y="3"/>
                      <a:pt x="549"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5"/>
              <p:cNvSpPr/>
              <p:nvPr/>
            </p:nvSpPr>
            <p:spPr>
              <a:xfrm>
                <a:off x="3485706" y="1632768"/>
                <a:ext cx="93784" cy="34737"/>
              </a:xfrm>
              <a:custGeom>
                <a:avLst/>
                <a:gdLst/>
                <a:ahLst/>
                <a:cxnLst/>
                <a:rect l="l" t="t" r="r" b="b"/>
                <a:pathLst>
                  <a:path w="1520" h="563" extrusionOk="0">
                    <a:moveTo>
                      <a:pt x="361" y="0"/>
                    </a:moveTo>
                    <a:cubicBezTo>
                      <a:pt x="268" y="0"/>
                      <a:pt x="183" y="15"/>
                      <a:pt x="116" y="56"/>
                    </a:cubicBezTo>
                    <a:cubicBezTo>
                      <a:pt x="1" y="155"/>
                      <a:pt x="87" y="356"/>
                      <a:pt x="245" y="356"/>
                    </a:cubicBezTo>
                    <a:cubicBezTo>
                      <a:pt x="560" y="356"/>
                      <a:pt x="861" y="428"/>
                      <a:pt x="1090" y="543"/>
                    </a:cubicBezTo>
                    <a:cubicBezTo>
                      <a:pt x="1115" y="556"/>
                      <a:pt x="1147" y="563"/>
                      <a:pt x="1179" y="563"/>
                    </a:cubicBezTo>
                    <a:cubicBezTo>
                      <a:pt x="1218" y="563"/>
                      <a:pt x="1259" y="552"/>
                      <a:pt x="1290" y="528"/>
                    </a:cubicBezTo>
                    <a:cubicBezTo>
                      <a:pt x="1520" y="314"/>
                      <a:pt x="1147" y="170"/>
                      <a:pt x="961" y="113"/>
                    </a:cubicBezTo>
                    <a:cubicBezTo>
                      <a:pt x="804" y="74"/>
                      <a:pt x="565"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5"/>
              <p:cNvSpPr/>
              <p:nvPr/>
            </p:nvSpPr>
            <p:spPr>
              <a:xfrm>
                <a:off x="3658964" y="1720076"/>
                <a:ext cx="59355" cy="43437"/>
              </a:xfrm>
              <a:custGeom>
                <a:avLst/>
                <a:gdLst/>
                <a:ahLst/>
                <a:cxnLst/>
                <a:rect l="l" t="t" r="r" b="b"/>
                <a:pathLst>
                  <a:path w="962" h="704" extrusionOk="0">
                    <a:moveTo>
                      <a:pt x="189" y="1"/>
                    </a:moveTo>
                    <a:cubicBezTo>
                      <a:pt x="184" y="1"/>
                      <a:pt x="178" y="1"/>
                      <a:pt x="173" y="1"/>
                    </a:cubicBezTo>
                    <a:cubicBezTo>
                      <a:pt x="30" y="30"/>
                      <a:pt x="1" y="230"/>
                      <a:pt x="144" y="303"/>
                    </a:cubicBezTo>
                    <a:cubicBezTo>
                      <a:pt x="302" y="402"/>
                      <a:pt x="288" y="389"/>
                      <a:pt x="446" y="517"/>
                    </a:cubicBezTo>
                    <a:cubicBezTo>
                      <a:pt x="532" y="574"/>
                      <a:pt x="603" y="689"/>
                      <a:pt x="732" y="704"/>
                    </a:cubicBezTo>
                    <a:cubicBezTo>
                      <a:pt x="875" y="704"/>
                      <a:pt x="961" y="517"/>
                      <a:pt x="847" y="417"/>
                    </a:cubicBezTo>
                    <a:cubicBezTo>
                      <a:pt x="664" y="291"/>
                      <a:pt x="428"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3735905" y="1626413"/>
                <a:ext cx="70832" cy="62255"/>
              </a:xfrm>
              <a:custGeom>
                <a:avLst/>
                <a:gdLst/>
                <a:ahLst/>
                <a:cxnLst/>
                <a:rect l="l" t="t" r="r" b="b"/>
                <a:pathLst>
                  <a:path w="1148" h="1009" extrusionOk="0">
                    <a:moveTo>
                      <a:pt x="244" y="1"/>
                    </a:moveTo>
                    <a:cubicBezTo>
                      <a:pt x="87" y="1"/>
                      <a:pt x="1" y="201"/>
                      <a:pt x="116" y="302"/>
                    </a:cubicBezTo>
                    <a:cubicBezTo>
                      <a:pt x="345" y="474"/>
                      <a:pt x="517" y="674"/>
                      <a:pt x="631" y="860"/>
                    </a:cubicBezTo>
                    <a:cubicBezTo>
                      <a:pt x="669" y="924"/>
                      <a:pt x="729" y="1008"/>
                      <a:pt x="821" y="1008"/>
                    </a:cubicBezTo>
                    <a:cubicBezTo>
                      <a:pt x="834" y="1008"/>
                      <a:pt x="847" y="1007"/>
                      <a:pt x="861" y="1003"/>
                    </a:cubicBezTo>
                    <a:cubicBezTo>
                      <a:pt x="1147" y="946"/>
                      <a:pt x="947" y="646"/>
                      <a:pt x="832" y="516"/>
                    </a:cubicBezTo>
                    <a:cubicBezTo>
                      <a:pt x="660" y="344"/>
                      <a:pt x="502" y="7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5"/>
              <p:cNvSpPr/>
              <p:nvPr/>
            </p:nvSpPr>
            <p:spPr>
              <a:xfrm>
                <a:off x="3603185" y="1531579"/>
                <a:ext cx="62934" cy="46460"/>
              </a:xfrm>
              <a:custGeom>
                <a:avLst/>
                <a:gdLst/>
                <a:ahLst/>
                <a:cxnLst/>
                <a:rect l="l" t="t" r="r" b="b"/>
                <a:pathLst>
                  <a:path w="1020" h="753" extrusionOk="0">
                    <a:moveTo>
                      <a:pt x="249" y="1"/>
                    </a:moveTo>
                    <a:cubicBezTo>
                      <a:pt x="76" y="1"/>
                      <a:pt x="0" y="254"/>
                      <a:pt x="160" y="334"/>
                    </a:cubicBezTo>
                    <a:cubicBezTo>
                      <a:pt x="375" y="477"/>
                      <a:pt x="447" y="563"/>
                      <a:pt x="691" y="735"/>
                    </a:cubicBezTo>
                    <a:cubicBezTo>
                      <a:pt x="714" y="747"/>
                      <a:pt x="739" y="753"/>
                      <a:pt x="764" y="753"/>
                    </a:cubicBezTo>
                    <a:cubicBezTo>
                      <a:pt x="827" y="753"/>
                      <a:pt x="888" y="716"/>
                      <a:pt x="920" y="664"/>
                    </a:cubicBezTo>
                    <a:cubicBezTo>
                      <a:pt x="1020" y="506"/>
                      <a:pt x="834" y="406"/>
                      <a:pt x="733" y="305"/>
                    </a:cubicBezTo>
                    <a:cubicBezTo>
                      <a:pt x="590" y="206"/>
                      <a:pt x="461" y="48"/>
                      <a:pt x="289" y="5"/>
                    </a:cubicBezTo>
                    <a:cubicBezTo>
                      <a:pt x="275" y="2"/>
                      <a:pt x="262"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5"/>
              <p:cNvSpPr/>
              <p:nvPr/>
            </p:nvSpPr>
            <p:spPr>
              <a:xfrm>
                <a:off x="3347001" y="1452293"/>
                <a:ext cx="82246" cy="32207"/>
              </a:xfrm>
              <a:custGeom>
                <a:avLst/>
                <a:gdLst/>
                <a:ahLst/>
                <a:cxnLst/>
                <a:rect l="l" t="t" r="r" b="b"/>
                <a:pathLst>
                  <a:path w="1333" h="522" extrusionOk="0">
                    <a:moveTo>
                      <a:pt x="215" y="1"/>
                    </a:moveTo>
                    <a:cubicBezTo>
                      <a:pt x="14" y="15"/>
                      <a:pt x="0" y="301"/>
                      <a:pt x="186" y="345"/>
                    </a:cubicBezTo>
                    <a:cubicBezTo>
                      <a:pt x="415" y="373"/>
                      <a:pt x="917" y="473"/>
                      <a:pt x="974" y="502"/>
                    </a:cubicBezTo>
                    <a:cubicBezTo>
                      <a:pt x="1001" y="515"/>
                      <a:pt x="1031" y="522"/>
                      <a:pt x="1060" y="522"/>
                    </a:cubicBezTo>
                    <a:cubicBezTo>
                      <a:pt x="1125" y="522"/>
                      <a:pt x="1188" y="490"/>
                      <a:pt x="1217" y="431"/>
                    </a:cubicBezTo>
                    <a:cubicBezTo>
                      <a:pt x="1332" y="230"/>
                      <a:pt x="1089" y="144"/>
                      <a:pt x="917" y="115"/>
                    </a:cubicBezTo>
                    <a:cubicBezTo>
                      <a:pt x="688" y="72"/>
                      <a:pt x="459" y="15"/>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3421228" y="1317044"/>
                <a:ext cx="54851" cy="27950"/>
              </a:xfrm>
              <a:custGeom>
                <a:avLst/>
                <a:gdLst/>
                <a:ahLst/>
                <a:cxnLst/>
                <a:rect l="l" t="t" r="r" b="b"/>
                <a:pathLst>
                  <a:path w="889" h="453" extrusionOk="0">
                    <a:moveTo>
                      <a:pt x="215" y="0"/>
                    </a:moveTo>
                    <a:cubicBezTo>
                      <a:pt x="14" y="15"/>
                      <a:pt x="1" y="302"/>
                      <a:pt x="186" y="344"/>
                    </a:cubicBezTo>
                    <a:cubicBezTo>
                      <a:pt x="296" y="364"/>
                      <a:pt x="440" y="453"/>
                      <a:pt x="561" y="453"/>
                    </a:cubicBezTo>
                    <a:cubicBezTo>
                      <a:pt x="614" y="453"/>
                      <a:pt x="663" y="436"/>
                      <a:pt x="702" y="388"/>
                    </a:cubicBezTo>
                    <a:cubicBezTo>
                      <a:pt x="889" y="130"/>
                      <a:pt x="402" y="29"/>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3507610" y="1417370"/>
                <a:ext cx="42758" cy="53802"/>
              </a:xfrm>
              <a:custGeom>
                <a:avLst/>
                <a:gdLst/>
                <a:ahLst/>
                <a:cxnLst/>
                <a:rect l="l" t="t" r="r" b="b"/>
                <a:pathLst>
                  <a:path w="693" h="872" extrusionOk="0">
                    <a:moveTo>
                      <a:pt x="256" y="1"/>
                    </a:moveTo>
                    <a:cubicBezTo>
                      <a:pt x="123" y="1"/>
                      <a:pt x="1" y="145"/>
                      <a:pt x="91" y="280"/>
                    </a:cubicBezTo>
                    <a:cubicBezTo>
                      <a:pt x="194" y="370"/>
                      <a:pt x="204" y="871"/>
                      <a:pt x="448" y="871"/>
                    </a:cubicBezTo>
                    <a:cubicBezTo>
                      <a:pt x="474" y="871"/>
                      <a:pt x="503" y="866"/>
                      <a:pt x="534" y="853"/>
                    </a:cubicBezTo>
                    <a:cubicBezTo>
                      <a:pt x="692" y="767"/>
                      <a:pt x="606" y="609"/>
                      <a:pt x="578" y="481"/>
                    </a:cubicBezTo>
                    <a:cubicBezTo>
                      <a:pt x="506" y="338"/>
                      <a:pt x="477" y="151"/>
                      <a:pt x="362" y="36"/>
                    </a:cubicBezTo>
                    <a:cubicBezTo>
                      <a:pt x="329" y="12"/>
                      <a:pt x="292"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5"/>
              <p:cNvSpPr/>
              <p:nvPr/>
            </p:nvSpPr>
            <p:spPr>
              <a:xfrm>
                <a:off x="2835557" y="1522755"/>
                <a:ext cx="61515" cy="44547"/>
              </a:xfrm>
              <a:custGeom>
                <a:avLst/>
                <a:gdLst/>
                <a:ahLst/>
                <a:cxnLst/>
                <a:rect l="l" t="t" r="r" b="b"/>
                <a:pathLst>
                  <a:path w="997" h="722" extrusionOk="0">
                    <a:moveTo>
                      <a:pt x="259" y="1"/>
                    </a:moveTo>
                    <a:cubicBezTo>
                      <a:pt x="109" y="1"/>
                      <a:pt x="0" y="195"/>
                      <a:pt x="123" y="305"/>
                    </a:cubicBezTo>
                    <a:cubicBezTo>
                      <a:pt x="302" y="389"/>
                      <a:pt x="481" y="722"/>
                      <a:pt x="677" y="722"/>
                    </a:cubicBezTo>
                    <a:cubicBezTo>
                      <a:pt x="716" y="722"/>
                      <a:pt x="755" y="709"/>
                      <a:pt x="796" y="678"/>
                    </a:cubicBezTo>
                    <a:cubicBezTo>
                      <a:pt x="996" y="448"/>
                      <a:pt x="496" y="148"/>
                      <a:pt x="337" y="19"/>
                    </a:cubicBezTo>
                    <a:cubicBezTo>
                      <a:pt x="311" y="6"/>
                      <a:pt x="284"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5"/>
              <p:cNvSpPr/>
              <p:nvPr/>
            </p:nvSpPr>
            <p:spPr>
              <a:xfrm>
                <a:off x="2996413" y="1463769"/>
                <a:ext cx="79223" cy="53247"/>
              </a:xfrm>
              <a:custGeom>
                <a:avLst/>
                <a:gdLst/>
                <a:ahLst/>
                <a:cxnLst/>
                <a:rect l="l" t="t" r="r" b="b"/>
                <a:pathLst>
                  <a:path w="1284" h="863" extrusionOk="0">
                    <a:moveTo>
                      <a:pt x="307" y="1"/>
                    </a:moveTo>
                    <a:cubicBezTo>
                      <a:pt x="125" y="1"/>
                      <a:pt x="1" y="262"/>
                      <a:pt x="195" y="359"/>
                    </a:cubicBezTo>
                    <a:cubicBezTo>
                      <a:pt x="538" y="516"/>
                      <a:pt x="754" y="688"/>
                      <a:pt x="968" y="846"/>
                    </a:cubicBezTo>
                    <a:cubicBezTo>
                      <a:pt x="995" y="858"/>
                      <a:pt x="1022" y="863"/>
                      <a:pt x="1048" y="863"/>
                    </a:cubicBezTo>
                    <a:cubicBezTo>
                      <a:pt x="1119" y="863"/>
                      <a:pt x="1184" y="823"/>
                      <a:pt x="1226" y="760"/>
                    </a:cubicBezTo>
                    <a:cubicBezTo>
                      <a:pt x="1283" y="659"/>
                      <a:pt x="1226" y="545"/>
                      <a:pt x="1140" y="488"/>
                    </a:cubicBezTo>
                    <a:cubicBezTo>
                      <a:pt x="911" y="302"/>
                      <a:pt x="668" y="159"/>
                      <a:pt x="410" y="29"/>
                    </a:cubicBezTo>
                    <a:cubicBezTo>
                      <a:pt x="375" y="9"/>
                      <a:pt x="34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5"/>
              <p:cNvSpPr/>
              <p:nvPr/>
            </p:nvSpPr>
            <p:spPr>
              <a:xfrm>
                <a:off x="3206383" y="1388679"/>
                <a:ext cx="46028" cy="31714"/>
              </a:xfrm>
              <a:custGeom>
                <a:avLst/>
                <a:gdLst/>
                <a:ahLst/>
                <a:cxnLst/>
                <a:rect l="l" t="t" r="r" b="b"/>
                <a:pathLst>
                  <a:path w="746" h="514" extrusionOk="0">
                    <a:moveTo>
                      <a:pt x="274" y="0"/>
                    </a:moveTo>
                    <a:cubicBezTo>
                      <a:pt x="102" y="0"/>
                      <a:pt x="1" y="215"/>
                      <a:pt x="130" y="329"/>
                    </a:cubicBezTo>
                    <a:cubicBezTo>
                      <a:pt x="224" y="403"/>
                      <a:pt x="333" y="513"/>
                      <a:pt x="446" y="513"/>
                    </a:cubicBezTo>
                    <a:cubicBezTo>
                      <a:pt x="488" y="513"/>
                      <a:pt x="531" y="498"/>
                      <a:pt x="574" y="459"/>
                    </a:cubicBezTo>
                    <a:cubicBezTo>
                      <a:pt x="746" y="272"/>
                      <a:pt x="459" y="29"/>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5"/>
              <p:cNvSpPr/>
              <p:nvPr/>
            </p:nvSpPr>
            <p:spPr>
              <a:xfrm>
                <a:off x="3048735" y="1161310"/>
                <a:ext cx="84406" cy="40907"/>
              </a:xfrm>
              <a:custGeom>
                <a:avLst/>
                <a:gdLst/>
                <a:ahLst/>
                <a:cxnLst/>
                <a:rect l="l" t="t" r="r" b="b"/>
                <a:pathLst>
                  <a:path w="1368" h="663" extrusionOk="0">
                    <a:moveTo>
                      <a:pt x="251" y="1"/>
                    </a:moveTo>
                    <a:cubicBezTo>
                      <a:pt x="82" y="1"/>
                      <a:pt x="0" y="251"/>
                      <a:pt x="164" y="333"/>
                    </a:cubicBezTo>
                    <a:cubicBezTo>
                      <a:pt x="387" y="402"/>
                      <a:pt x="650" y="662"/>
                      <a:pt x="876" y="662"/>
                    </a:cubicBezTo>
                    <a:cubicBezTo>
                      <a:pt x="882" y="662"/>
                      <a:pt x="888" y="662"/>
                      <a:pt x="894" y="662"/>
                    </a:cubicBezTo>
                    <a:cubicBezTo>
                      <a:pt x="1367" y="433"/>
                      <a:pt x="479" y="89"/>
                      <a:pt x="278" y="3"/>
                    </a:cubicBezTo>
                    <a:cubicBezTo>
                      <a:pt x="269" y="1"/>
                      <a:pt x="260"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5"/>
              <p:cNvSpPr/>
              <p:nvPr/>
            </p:nvSpPr>
            <p:spPr>
              <a:xfrm>
                <a:off x="3241985" y="1274840"/>
                <a:ext cx="69721" cy="47632"/>
              </a:xfrm>
              <a:custGeom>
                <a:avLst/>
                <a:gdLst/>
                <a:ahLst/>
                <a:cxnLst/>
                <a:rect l="l" t="t" r="r" b="b"/>
                <a:pathLst>
                  <a:path w="1130" h="772" extrusionOk="0">
                    <a:moveTo>
                      <a:pt x="276" y="1"/>
                    </a:moveTo>
                    <a:cubicBezTo>
                      <a:pt x="108" y="1"/>
                      <a:pt x="0" y="245"/>
                      <a:pt x="184" y="355"/>
                    </a:cubicBezTo>
                    <a:cubicBezTo>
                      <a:pt x="356" y="470"/>
                      <a:pt x="455" y="584"/>
                      <a:pt x="699" y="756"/>
                    </a:cubicBezTo>
                    <a:cubicBezTo>
                      <a:pt x="724" y="766"/>
                      <a:pt x="751" y="771"/>
                      <a:pt x="778" y="771"/>
                    </a:cubicBezTo>
                    <a:cubicBezTo>
                      <a:pt x="827" y="771"/>
                      <a:pt x="877" y="755"/>
                      <a:pt x="914" y="728"/>
                    </a:cubicBezTo>
                    <a:cubicBezTo>
                      <a:pt x="1129" y="441"/>
                      <a:pt x="541" y="212"/>
                      <a:pt x="369" y="25"/>
                    </a:cubicBezTo>
                    <a:cubicBezTo>
                      <a:pt x="337" y="8"/>
                      <a:pt x="30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5"/>
              <p:cNvSpPr/>
              <p:nvPr/>
            </p:nvSpPr>
            <p:spPr>
              <a:xfrm>
                <a:off x="1304988" y="1744077"/>
                <a:ext cx="59541" cy="91686"/>
              </a:xfrm>
              <a:custGeom>
                <a:avLst/>
                <a:gdLst/>
                <a:ahLst/>
                <a:cxnLst/>
                <a:rect l="l" t="t" r="r" b="b"/>
                <a:pathLst>
                  <a:path w="965" h="1486" extrusionOk="0">
                    <a:moveTo>
                      <a:pt x="755" y="1"/>
                    </a:moveTo>
                    <a:cubicBezTo>
                      <a:pt x="709" y="1"/>
                      <a:pt x="655" y="25"/>
                      <a:pt x="602" y="86"/>
                    </a:cubicBezTo>
                    <a:cubicBezTo>
                      <a:pt x="358" y="458"/>
                      <a:pt x="186" y="873"/>
                      <a:pt x="14" y="1274"/>
                    </a:cubicBezTo>
                    <a:cubicBezTo>
                      <a:pt x="1" y="1318"/>
                      <a:pt x="1" y="1360"/>
                      <a:pt x="29" y="1404"/>
                    </a:cubicBezTo>
                    <a:cubicBezTo>
                      <a:pt x="60" y="1459"/>
                      <a:pt x="116" y="1485"/>
                      <a:pt x="172" y="1485"/>
                    </a:cubicBezTo>
                    <a:cubicBezTo>
                      <a:pt x="245" y="1485"/>
                      <a:pt x="320" y="1441"/>
                      <a:pt x="345" y="1360"/>
                    </a:cubicBezTo>
                    <a:cubicBezTo>
                      <a:pt x="516" y="974"/>
                      <a:pt x="588" y="745"/>
                      <a:pt x="817" y="343"/>
                    </a:cubicBezTo>
                    <a:cubicBezTo>
                      <a:pt x="965" y="195"/>
                      <a:pt x="887"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5"/>
              <p:cNvSpPr/>
              <p:nvPr/>
            </p:nvSpPr>
            <p:spPr>
              <a:xfrm>
                <a:off x="1386249" y="1557616"/>
                <a:ext cx="91131" cy="73176"/>
              </a:xfrm>
              <a:custGeom>
                <a:avLst/>
                <a:gdLst/>
                <a:ahLst/>
                <a:cxnLst/>
                <a:rect l="l" t="t" r="r" b="b"/>
                <a:pathLst>
                  <a:path w="1477" h="1186" extrusionOk="0">
                    <a:moveTo>
                      <a:pt x="1285" y="0"/>
                    </a:moveTo>
                    <a:cubicBezTo>
                      <a:pt x="1198" y="0"/>
                      <a:pt x="1099" y="47"/>
                      <a:pt x="1033" y="113"/>
                    </a:cubicBezTo>
                    <a:cubicBezTo>
                      <a:pt x="718" y="328"/>
                      <a:pt x="417" y="571"/>
                      <a:pt x="145" y="858"/>
                    </a:cubicBezTo>
                    <a:cubicBezTo>
                      <a:pt x="0" y="991"/>
                      <a:pt x="140" y="1185"/>
                      <a:pt x="297" y="1185"/>
                    </a:cubicBezTo>
                    <a:cubicBezTo>
                      <a:pt x="343" y="1185"/>
                      <a:pt x="390" y="1169"/>
                      <a:pt x="432" y="1130"/>
                    </a:cubicBezTo>
                    <a:cubicBezTo>
                      <a:pt x="804" y="729"/>
                      <a:pt x="1133" y="500"/>
                      <a:pt x="1377" y="342"/>
                    </a:cubicBezTo>
                    <a:cubicBezTo>
                      <a:pt x="1434" y="299"/>
                      <a:pt x="1477" y="227"/>
                      <a:pt x="1463" y="156"/>
                    </a:cubicBezTo>
                    <a:cubicBezTo>
                      <a:pt x="1442" y="44"/>
                      <a:pt x="1369"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5"/>
              <p:cNvSpPr/>
              <p:nvPr/>
            </p:nvSpPr>
            <p:spPr>
              <a:xfrm>
                <a:off x="1574686" y="1338639"/>
                <a:ext cx="94586" cy="91316"/>
              </a:xfrm>
              <a:custGeom>
                <a:avLst/>
                <a:gdLst/>
                <a:ahLst/>
                <a:cxnLst/>
                <a:rect l="l" t="t" r="r" b="b"/>
                <a:pathLst>
                  <a:path w="1533" h="1480" extrusionOk="0">
                    <a:moveTo>
                      <a:pt x="1248" y="0"/>
                    </a:moveTo>
                    <a:cubicBezTo>
                      <a:pt x="1106" y="0"/>
                      <a:pt x="984" y="109"/>
                      <a:pt x="873" y="195"/>
                    </a:cubicBezTo>
                    <a:cubicBezTo>
                      <a:pt x="558" y="496"/>
                      <a:pt x="228" y="840"/>
                      <a:pt x="27" y="1226"/>
                    </a:cubicBezTo>
                    <a:cubicBezTo>
                      <a:pt x="0" y="1373"/>
                      <a:pt x="138" y="1479"/>
                      <a:pt x="274" y="1479"/>
                    </a:cubicBezTo>
                    <a:cubicBezTo>
                      <a:pt x="350" y="1479"/>
                      <a:pt x="426" y="1447"/>
                      <a:pt x="472" y="1369"/>
                    </a:cubicBezTo>
                    <a:cubicBezTo>
                      <a:pt x="744" y="997"/>
                      <a:pt x="916" y="754"/>
                      <a:pt x="1317" y="410"/>
                    </a:cubicBezTo>
                    <a:cubicBezTo>
                      <a:pt x="1517" y="367"/>
                      <a:pt x="1532" y="51"/>
                      <a:pt x="1317" y="9"/>
                    </a:cubicBezTo>
                    <a:cubicBezTo>
                      <a:pt x="1293" y="3"/>
                      <a:pt x="1270" y="0"/>
                      <a:pt x="1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5"/>
              <p:cNvSpPr/>
              <p:nvPr/>
            </p:nvSpPr>
            <p:spPr>
              <a:xfrm>
                <a:off x="1946561" y="1331975"/>
                <a:ext cx="84159" cy="27025"/>
              </a:xfrm>
              <a:custGeom>
                <a:avLst/>
                <a:gdLst/>
                <a:ahLst/>
                <a:cxnLst/>
                <a:rect l="l" t="t" r="r" b="b"/>
                <a:pathLst>
                  <a:path w="1364" h="438" extrusionOk="0">
                    <a:moveTo>
                      <a:pt x="996" y="1"/>
                    </a:moveTo>
                    <a:cubicBezTo>
                      <a:pt x="716" y="1"/>
                      <a:pt x="377" y="89"/>
                      <a:pt x="132" y="159"/>
                    </a:cubicBezTo>
                    <a:cubicBezTo>
                      <a:pt x="1" y="238"/>
                      <a:pt x="86" y="437"/>
                      <a:pt x="234" y="437"/>
                    </a:cubicBezTo>
                    <a:cubicBezTo>
                      <a:pt x="247" y="437"/>
                      <a:pt x="261" y="436"/>
                      <a:pt x="276" y="432"/>
                    </a:cubicBezTo>
                    <a:cubicBezTo>
                      <a:pt x="533" y="389"/>
                      <a:pt x="835" y="318"/>
                      <a:pt x="978" y="303"/>
                    </a:cubicBezTo>
                    <a:cubicBezTo>
                      <a:pt x="995" y="305"/>
                      <a:pt x="1012" y="306"/>
                      <a:pt x="1029" y="306"/>
                    </a:cubicBezTo>
                    <a:cubicBezTo>
                      <a:pt x="1220" y="306"/>
                      <a:pt x="1363" y="162"/>
                      <a:pt x="1179" y="16"/>
                    </a:cubicBezTo>
                    <a:cubicBezTo>
                      <a:pt x="1122" y="5"/>
                      <a:pt x="1061"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5"/>
              <p:cNvSpPr/>
              <p:nvPr/>
            </p:nvSpPr>
            <p:spPr>
              <a:xfrm>
                <a:off x="1992097" y="1166246"/>
                <a:ext cx="88169" cy="60404"/>
              </a:xfrm>
              <a:custGeom>
                <a:avLst/>
                <a:gdLst/>
                <a:ahLst/>
                <a:cxnLst/>
                <a:rect l="l" t="t" r="r" b="b"/>
                <a:pathLst>
                  <a:path w="1429" h="979" extrusionOk="0">
                    <a:moveTo>
                      <a:pt x="1186" y="0"/>
                    </a:moveTo>
                    <a:cubicBezTo>
                      <a:pt x="1013" y="0"/>
                      <a:pt x="879" y="131"/>
                      <a:pt x="670" y="224"/>
                    </a:cubicBezTo>
                    <a:cubicBezTo>
                      <a:pt x="483" y="367"/>
                      <a:pt x="53" y="582"/>
                      <a:pt x="11" y="797"/>
                    </a:cubicBezTo>
                    <a:cubicBezTo>
                      <a:pt x="1" y="904"/>
                      <a:pt x="98" y="978"/>
                      <a:pt x="192" y="978"/>
                    </a:cubicBezTo>
                    <a:cubicBezTo>
                      <a:pt x="236" y="978"/>
                      <a:pt x="279" y="962"/>
                      <a:pt x="311" y="926"/>
                    </a:cubicBezTo>
                    <a:cubicBezTo>
                      <a:pt x="626" y="668"/>
                      <a:pt x="999" y="396"/>
                      <a:pt x="1272" y="324"/>
                    </a:cubicBezTo>
                    <a:lnTo>
                      <a:pt x="1272" y="324"/>
                    </a:lnTo>
                    <a:lnTo>
                      <a:pt x="1257" y="339"/>
                    </a:lnTo>
                    <a:cubicBezTo>
                      <a:pt x="1285" y="324"/>
                      <a:pt x="1343" y="310"/>
                      <a:pt x="1358" y="281"/>
                    </a:cubicBezTo>
                    <a:cubicBezTo>
                      <a:pt x="1429" y="209"/>
                      <a:pt x="1415" y="66"/>
                      <a:pt x="1314" y="24"/>
                    </a:cubicBezTo>
                    <a:cubicBezTo>
                      <a:pt x="1268" y="7"/>
                      <a:pt x="1226" y="0"/>
                      <a:pt x="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2176584" y="1303778"/>
                <a:ext cx="59294" cy="28876"/>
              </a:xfrm>
              <a:custGeom>
                <a:avLst/>
                <a:gdLst/>
                <a:ahLst/>
                <a:cxnLst/>
                <a:rect l="l" t="t" r="r" b="b"/>
                <a:pathLst>
                  <a:path w="961" h="468" extrusionOk="0">
                    <a:moveTo>
                      <a:pt x="215" y="1"/>
                    </a:moveTo>
                    <a:cubicBezTo>
                      <a:pt x="15" y="15"/>
                      <a:pt x="1" y="316"/>
                      <a:pt x="186" y="358"/>
                    </a:cubicBezTo>
                    <a:cubicBezTo>
                      <a:pt x="328" y="358"/>
                      <a:pt x="567" y="467"/>
                      <a:pt x="739" y="467"/>
                    </a:cubicBezTo>
                    <a:cubicBezTo>
                      <a:pt x="847" y="467"/>
                      <a:pt x="930" y="425"/>
                      <a:pt x="946" y="287"/>
                    </a:cubicBezTo>
                    <a:cubicBezTo>
                      <a:pt x="960" y="129"/>
                      <a:pt x="774" y="101"/>
                      <a:pt x="645" y="72"/>
                    </a:cubicBezTo>
                    <a:cubicBezTo>
                      <a:pt x="502" y="43"/>
                      <a:pt x="35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5"/>
              <p:cNvSpPr/>
              <p:nvPr/>
            </p:nvSpPr>
            <p:spPr>
              <a:xfrm>
                <a:off x="2261732" y="1407189"/>
                <a:ext cx="92550" cy="30295"/>
              </a:xfrm>
              <a:custGeom>
                <a:avLst/>
                <a:gdLst/>
                <a:ahLst/>
                <a:cxnLst/>
                <a:rect l="l" t="t" r="r" b="b"/>
                <a:pathLst>
                  <a:path w="1500" h="491" extrusionOk="0">
                    <a:moveTo>
                      <a:pt x="471" y="0"/>
                    </a:moveTo>
                    <a:cubicBezTo>
                      <a:pt x="388" y="0"/>
                      <a:pt x="306" y="5"/>
                      <a:pt x="225" y="15"/>
                    </a:cubicBezTo>
                    <a:cubicBezTo>
                      <a:pt x="1" y="85"/>
                      <a:pt x="79" y="431"/>
                      <a:pt x="310" y="431"/>
                    </a:cubicBezTo>
                    <a:cubicBezTo>
                      <a:pt x="315" y="431"/>
                      <a:pt x="320" y="431"/>
                      <a:pt x="325" y="430"/>
                    </a:cubicBezTo>
                    <a:cubicBezTo>
                      <a:pt x="346" y="430"/>
                      <a:pt x="367" y="429"/>
                      <a:pt x="388" y="429"/>
                    </a:cubicBezTo>
                    <a:cubicBezTo>
                      <a:pt x="660" y="429"/>
                      <a:pt x="967" y="490"/>
                      <a:pt x="1172" y="490"/>
                    </a:cubicBezTo>
                    <a:cubicBezTo>
                      <a:pt x="1228" y="490"/>
                      <a:pt x="1276" y="485"/>
                      <a:pt x="1314" y="474"/>
                    </a:cubicBezTo>
                    <a:cubicBezTo>
                      <a:pt x="1500" y="373"/>
                      <a:pt x="1429" y="101"/>
                      <a:pt x="1228" y="86"/>
                    </a:cubicBezTo>
                    <a:cubicBezTo>
                      <a:pt x="979" y="43"/>
                      <a:pt x="723"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5"/>
              <p:cNvSpPr/>
              <p:nvPr/>
            </p:nvSpPr>
            <p:spPr>
              <a:xfrm>
                <a:off x="2284438" y="1180869"/>
                <a:ext cx="58430" cy="28382"/>
              </a:xfrm>
              <a:custGeom>
                <a:avLst/>
                <a:gdLst/>
                <a:ahLst/>
                <a:cxnLst/>
                <a:rect l="l" t="t" r="r" b="b"/>
                <a:pathLst>
                  <a:path w="947" h="460" extrusionOk="0">
                    <a:moveTo>
                      <a:pt x="665" y="0"/>
                    </a:moveTo>
                    <a:cubicBezTo>
                      <a:pt x="504" y="0"/>
                      <a:pt x="305" y="64"/>
                      <a:pt x="186" y="73"/>
                    </a:cubicBezTo>
                    <a:cubicBezTo>
                      <a:pt x="1" y="130"/>
                      <a:pt x="58" y="417"/>
                      <a:pt x="259" y="417"/>
                    </a:cubicBezTo>
                    <a:cubicBezTo>
                      <a:pt x="459" y="345"/>
                      <a:pt x="946" y="459"/>
                      <a:pt x="903" y="130"/>
                    </a:cubicBezTo>
                    <a:cubicBezTo>
                      <a:pt x="868" y="31"/>
                      <a:pt x="775"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5"/>
              <p:cNvSpPr/>
              <p:nvPr/>
            </p:nvSpPr>
            <p:spPr>
              <a:xfrm>
                <a:off x="2355148" y="1242077"/>
                <a:ext cx="60158" cy="61700"/>
              </a:xfrm>
              <a:custGeom>
                <a:avLst/>
                <a:gdLst/>
                <a:ahLst/>
                <a:cxnLst/>
                <a:rect l="l" t="t" r="r" b="b"/>
                <a:pathLst>
                  <a:path w="975" h="1000" extrusionOk="0">
                    <a:moveTo>
                      <a:pt x="740" y="0"/>
                    </a:moveTo>
                    <a:cubicBezTo>
                      <a:pt x="597" y="0"/>
                      <a:pt x="441" y="168"/>
                      <a:pt x="345" y="285"/>
                    </a:cubicBezTo>
                    <a:cubicBezTo>
                      <a:pt x="230" y="442"/>
                      <a:pt x="1" y="613"/>
                      <a:pt x="43" y="829"/>
                    </a:cubicBezTo>
                    <a:cubicBezTo>
                      <a:pt x="67" y="941"/>
                      <a:pt x="172" y="999"/>
                      <a:pt x="276" y="999"/>
                    </a:cubicBezTo>
                    <a:cubicBezTo>
                      <a:pt x="360" y="999"/>
                      <a:pt x="443" y="962"/>
                      <a:pt x="488" y="886"/>
                    </a:cubicBezTo>
                    <a:cubicBezTo>
                      <a:pt x="645" y="628"/>
                      <a:pt x="660" y="613"/>
                      <a:pt x="874" y="399"/>
                    </a:cubicBezTo>
                    <a:cubicBezTo>
                      <a:pt x="946" y="327"/>
                      <a:pt x="975" y="227"/>
                      <a:pt x="931" y="141"/>
                    </a:cubicBezTo>
                    <a:cubicBezTo>
                      <a:pt x="876" y="39"/>
                      <a:pt x="809" y="0"/>
                      <a:pt x="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5"/>
              <p:cNvSpPr/>
              <p:nvPr/>
            </p:nvSpPr>
            <p:spPr>
              <a:xfrm>
                <a:off x="2614727" y="1103619"/>
                <a:ext cx="83480" cy="61330"/>
              </a:xfrm>
              <a:custGeom>
                <a:avLst/>
                <a:gdLst/>
                <a:ahLst/>
                <a:cxnLst/>
                <a:rect l="l" t="t" r="r" b="b"/>
                <a:pathLst>
                  <a:path w="1353" h="994" extrusionOk="0">
                    <a:moveTo>
                      <a:pt x="1043" y="0"/>
                    </a:moveTo>
                    <a:cubicBezTo>
                      <a:pt x="970" y="0"/>
                      <a:pt x="887" y="46"/>
                      <a:pt x="822" y="93"/>
                    </a:cubicBezTo>
                    <a:cubicBezTo>
                      <a:pt x="535" y="265"/>
                      <a:pt x="264" y="479"/>
                      <a:pt x="63" y="752"/>
                    </a:cubicBezTo>
                    <a:cubicBezTo>
                      <a:pt x="1" y="877"/>
                      <a:pt x="112" y="994"/>
                      <a:pt x="227" y="994"/>
                    </a:cubicBezTo>
                    <a:cubicBezTo>
                      <a:pt x="270" y="994"/>
                      <a:pt x="314" y="977"/>
                      <a:pt x="350" y="938"/>
                    </a:cubicBezTo>
                    <a:cubicBezTo>
                      <a:pt x="464" y="794"/>
                      <a:pt x="736" y="565"/>
                      <a:pt x="808" y="523"/>
                    </a:cubicBezTo>
                    <a:cubicBezTo>
                      <a:pt x="951" y="380"/>
                      <a:pt x="1353" y="294"/>
                      <a:pt x="1152" y="49"/>
                    </a:cubicBezTo>
                    <a:cubicBezTo>
                      <a:pt x="1121" y="14"/>
                      <a:pt x="1084" y="0"/>
                      <a:pt x="1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5"/>
              <p:cNvSpPr/>
              <p:nvPr/>
            </p:nvSpPr>
            <p:spPr>
              <a:xfrm>
                <a:off x="2779470" y="1100288"/>
                <a:ext cx="75829" cy="27642"/>
              </a:xfrm>
              <a:custGeom>
                <a:avLst/>
                <a:gdLst/>
                <a:ahLst/>
                <a:cxnLst/>
                <a:rect l="l" t="t" r="r" b="b"/>
                <a:pathLst>
                  <a:path w="1229" h="448" extrusionOk="0">
                    <a:moveTo>
                      <a:pt x="731" y="0"/>
                    </a:moveTo>
                    <a:cubicBezTo>
                      <a:pt x="534" y="0"/>
                      <a:pt x="320" y="34"/>
                      <a:pt x="215" y="46"/>
                    </a:cubicBezTo>
                    <a:cubicBezTo>
                      <a:pt x="1" y="118"/>
                      <a:pt x="72" y="447"/>
                      <a:pt x="301" y="447"/>
                    </a:cubicBezTo>
                    <a:cubicBezTo>
                      <a:pt x="516" y="434"/>
                      <a:pt x="731" y="434"/>
                      <a:pt x="946" y="434"/>
                    </a:cubicBezTo>
                    <a:cubicBezTo>
                      <a:pt x="1032" y="434"/>
                      <a:pt x="1118" y="390"/>
                      <a:pt x="1147" y="304"/>
                    </a:cubicBezTo>
                    <a:cubicBezTo>
                      <a:pt x="1228" y="59"/>
                      <a:pt x="994"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5"/>
              <p:cNvSpPr/>
              <p:nvPr/>
            </p:nvSpPr>
            <p:spPr>
              <a:xfrm>
                <a:off x="1447272" y="1860261"/>
                <a:ext cx="50471" cy="83480"/>
              </a:xfrm>
              <a:custGeom>
                <a:avLst/>
                <a:gdLst/>
                <a:ahLst/>
                <a:cxnLst/>
                <a:rect l="l" t="t" r="r" b="b"/>
                <a:pathLst>
                  <a:path w="818" h="1353" extrusionOk="0">
                    <a:moveTo>
                      <a:pt x="533" y="1"/>
                    </a:moveTo>
                    <a:cubicBezTo>
                      <a:pt x="187" y="1"/>
                      <a:pt x="26" y="941"/>
                      <a:pt x="1" y="1182"/>
                    </a:cubicBezTo>
                    <a:cubicBezTo>
                      <a:pt x="9" y="1295"/>
                      <a:pt x="103" y="1353"/>
                      <a:pt x="200" y="1353"/>
                    </a:cubicBezTo>
                    <a:cubicBezTo>
                      <a:pt x="287" y="1353"/>
                      <a:pt x="375" y="1306"/>
                      <a:pt x="402" y="1211"/>
                    </a:cubicBezTo>
                    <a:cubicBezTo>
                      <a:pt x="488" y="852"/>
                      <a:pt x="531" y="566"/>
                      <a:pt x="660" y="352"/>
                    </a:cubicBezTo>
                    <a:cubicBezTo>
                      <a:pt x="660" y="352"/>
                      <a:pt x="818" y="180"/>
                      <a:pt x="675" y="50"/>
                    </a:cubicBezTo>
                    <a:cubicBezTo>
                      <a:pt x="624" y="16"/>
                      <a:pt x="577"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5"/>
              <p:cNvSpPr/>
              <p:nvPr/>
            </p:nvSpPr>
            <p:spPr>
              <a:xfrm>
                <a:off x="1522733" y="1639987"/>
                <a:ext cx="66944" cy="53802"/>
              </a:xfrm>
              <a:custGeom>
                <a:avLst/>
                <a:gdLst/>
                <a:ahLst/>
                <a:cxnLst/>
                <a:rect l="l" t="t" r="r" b="b"/>
                <a:pathLst>
                  <a:path w="1085" h="872" extrusionOk="0">
                    <a:moveTo>
                      <a:pt x="882" y="1"/>
                    </a:moveTo>
                    <a:cubicBezTo>
                      <a:pt x="702" y="1"/>
                      <a:pt x="504" y="236"/>
                      <a:pt x="354" y="311"/>
                    </a:cubicBezTo>
                    <a:cubicBezTo>
                      <a:pt x="239" y="426"/>
                      <a:pt x="25" y="497"/>
                      <a:pt x="10" y="684"/>
                    </a:cubicBezTo>
                    <a:cubicBezTo>
                      <a:pt x="0" y="791"/>
                      <a:pt x="104" y="871"/>
                      <a:pt x="211" y="871"/>
                    </a:cubicBezTo>
                    <a:cubicBezTo>
                      <a:pt x="261" y="871"/>
                      <a:pt x="313" y="853"/>
                      <a:pt x="354" y="812"/>
                    </a:cubicBezTo>
                    <a:cubicBezTo>
                      <a:pt x="626" y="569"/>
                      <a:pt x="741" y="526"/>
                      <a:pt x="1028" y="296"/>
                    </a:cubicBezTo>
                    <a:cubicBezTo>
                      <a:pt x="1085" y="239"/>
                      <a:pt x="1085" y="153"/>
                      <a:pt x="1056" y="96"/>
                    </a:cubicBezTo>
                    <a:cubicBezTo>
                      <a:pt x="1002" y="27"/>
                      <a:pt x="943"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5"/>
              <p:cNvSpPr/>
              <p:nvPr/>
            </p:nvSpPr>
            <p:spPr>
              <a:xfrm>
                <a:off x="1540565" y="2009207"/>
                <a:ext cx="119883" cy="78421"/>
              </a:xfrm>
              <a:custGeom>
                <a:avLst/>
                <a:gdLst/>
                <a:ahLst/>
                <a:cxnLst/>
                <a:rect l="l" t="t" r="r" b="b"/>
                <a:pathLst>
                  <a:path w="1943" h="1271" extrusionOk="0">
                    <a:moveTo>
                      <a:pt x="1197" y="1"/>
                    </a:moveTo>
                    <a:cubicBezTo>
                      <a:pt x="968" y="87"/>
                      <a:pt x="1054" y="129"/>
                      <a:pt x="924" y="230"/>
                    </a:cubicBezTo>
                    <a:cubicBezTo>
                      <a:pt x="695" y="473"/>
                      <a:pt x="423" y="688"/>
                      <a:pt x="166" y="903"/>
                    </a:cubicBezTo>
                    <a:cubicBezTo>
                      <a:pt x="0" y="1057"/>
                      <a:pt x="148" y="1270"/>
                      <a:pt x="316" y="1270"/>
                    </a:cubicBezTo>
                    <a:cubicBezTo>
                      <a:pt x="367" y="1270"/>
                      <a:pt x="419" y="1251"/>
                      <a:pt x="466" y="1204"/>
                    </a:cubicBezTo>
                    <a:cubicBezTo>
                      <a:pt x="681" y="1017"/>
                      <a:pt x="1942" y="115"/>
                      <a:pt x="1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5"/>
              <p:cNvSpPr/>
              <p:nvPr/>
            </p:nvSpPr>
            <p:spPr>
              <a:xfrm>
                <a:off x="1623245" y="1769807"/>
                <a:ext cx="65587" cy="97054"/>
              </a:xfrm>
              <a:custGeom>
                <a:avLst/>
                <a:gdLst/>
                <a:ahLst/>
                <a:cxnLst/>
                <a:rect l="l" t="t" r="r" b="b"/>
                <a:pathLst>
                  <a:path w="1063" h="1573" extrusionOk="0">
                    <a:moveTo>
                      <a:pt x="817" y="0"/>
                    </a:moveTo>
                    <a:cubicBezTo>
                      <a:pt x="784" y="0"/>
                      <a:pt x="749" y="8"/>
                      <a:pt x="717" y="26"/>
                    </a:cubicBezTo>
                    <a:cubicBezTo>
                      <a:pt x="530" y="127"/>
                      <a:pt x="415" y="328"/>
                      <a:pt x="329" y="528"/>
                    </a:cubicBezTo>
                    <a:cubicBezTo>
                      <a:pt x="230" y="815"/>
                      <a:pt x="43" y="1101"/>
                      <a:pt x="0" y="1401"/>
                    </a:cubicBezTo>
                    <a:cubicBezTo>
                      <a:pt x="8" y="1515"/>
                      <a:pt x="106" y="1572"/>
                      <a:pt x="206" y="1572"/>
                    </a:cubicBezTo>
                    <a:cubicBezTo>
                      <a:pt x="296" y="1572"/>
                      <a:pt x="388" y="1525"/>
                      <a:pt x="415" y="1430"/>
                    </a:cubicBezTo>
                    <a:cubicBezTo>
                      <a:pt x="602" y="958"/>
                      <a:pt x="688" y="585"/>
                      <a:pt x="917" y="370"/>
                    </a:cubicBezTo>
                    <a:lnTo>
                      <a:pt x="917" y="370"/>
                    </a:lnTo>
                    <a:lnTo>
                      <a:pt x="902" y="385"/>
                    </a:lnTo>
                    <a:cubicBezTo>
                      <a:pt x="946" y="356"/>
                      <a:pt x="1003" y="313"/>
                      <a:pt x="1017" y="242"/>
                    </a:cubicBezTo>
                    <a:cubicBezTo>
                      <a:pt x="1062" y="116"/>
                      <a:pt x="946"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5"/>
              <p:cNvSpPr/>
              <p:nvPr/>
            </p:nvSpPr>
            <p:spPr>
              <a:xfrm>
                <a:off x="1817975" y="1626352"/>
                <a:ext cx="94339" cy="60343"/>
              </a:xfrm>
              <a:custGeom>
                <a:avLst/>
                <a:gdLst/>
                <a:ahLst/>
                <a:cxnLst/>
                <a:rect l="l" t="t" r="r" b="b"/>
                <a:pathLst>
                  <a:path w="1529" h="978" extrusionOk="0">
                    <a:moveTo>
                      <a:pt x="1302" y="1"/>
                    </a:moveTo>
                    <a:cubicBezTo>
                      <a:pt x="1026" y="1"/>
                      <a:pt x="776" y="206"/>
                      <a:pt x="541" y="317"/>
                    </a:cubicBezTo>
                    <a:cubicBezTo>
                      <a:pt x="354" y="446"/>
                      <a:pt x="53" y="546"/>
                      <a:pt x="10" y="775"/>
                    </a:cubicBezTo>
                    <a:cubicBezTo>
                      <a:pt x="1" y="893"/>
                      <a:pt x="111" y="977"/>
                      <a:pt x="224" y="977"/>
                    </a:cubicBezTo>
                    <a:cubicBezTo>
                      <a:pt x="276" y="977"/>
                      <a:pt x="328" y="959"/>
                      <a:pt x="369" y="918"/>
                    </a:cubicBezTo>
                    <a:cubicBezTo>
                      <a:pt x="583" y="733"/>
                      <a:pt x="1070" y="446"/>
                      <a:pt x="1328" y="374"/>
                    </a:cubicBezTo>
                    <a:cubicBezTo>
                      <a:pt x="1529" y="332"/>
                      <a:pt x="1529" y="45"/>
                      <a:pt x="1328" y="2"/>
                    </a:cubicBezTo>
                    <a:cubicBezTo>
                      <a:pt x="1319" y="1"/>
                      <a:pt x="1310"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5"/>
              <p:cNvSpPr/>
              <p:nvPr/>
            </p:nvSpPr>
            <p:spPr>
              <a:xfrm>
                <a:off x="1693955" y="1464263"/>
                <a:ext cx="119328" cy="76200"/>
              </a:xfrm>
              <a:custGeom>
                <a:avLst/>
                <a:gdLst/>
                <a:ahLst/>
                <a:cxnLst/>
                <a:rect l="l" t="t" r="r" b="b"/>
                <a:pathLst>
                  <a:path w="1934" h="1235" extrusionOk="0">
                    <a:moveTo>
                      <a:pt x="1595" y="0"/>
                    </a:moveTo>
                    <a:cubicBezTo>
                      <a:pt x="1482" y="0"/>
                      <a:pt x="1364" y="27"/>
                      <a:pt x="1246" y="36"/>
                    </a:cubicBezTo>
                    <a:cubicBezTo>
                      <a:pt x="874" y="107"/>
                      <a:pt x="559" y="336"/>
                      <a:pt x="301" y="594"/>
                    </a:cubicBezTo>
                    <a:cubicBezTo>
                      <a:pt x="201" y="737"/>
                      <a:pt x="14" y="838"/>
                      <a:pt x="0" y="1010"/>
                    </a:cubicBezTo>
                    <a:cubicBezTo>
                      <a:pt x="0" y="1145"/>
                      <a:pt x="118" y="1235"/>
                      <a:pt x="238" y="1235"/>
                    </a:cubicBezTo>
                    <a:cubicBezTo>
                      <a:pt x="296" y="1235"/>
                      <a:pt x="355" y="1214"/>
                      <a:pt x="402" y="1167"/>
                    </a:cubicBezTo>
                    <a:cubicBezTo>
                      <a:pt x="774" y="752"/>
                      <a:pt x="960" y="552"/>
                      <a:pt x="1361" y="466"/>
                    </a:cubicBezTo>
                    <a:cubicBezTo>
                      <a:pt x="1404" y="466"/>
                      <a:pt x="1447" y="451"/>
                      <a:pt x="1490" y="451"/>
                    </a:cubicBezTo>
                    <a:cubicBezTo>
                      <a:pt x="1533" y="437"/>
                      <a:pt x="1548" y="437"/>
                      <a:pt x="1561" y="437"/>
                    </a:cubicBezTo>
                    <a:lnTo>
                      <a:pt x="1605" y="437"/>
                    </a:lnTo>
                    <a:cubicBezTo>
                      <a:pt x="1625" y="440"/>
                      <a:pt x="1645" y="442"/>
                      <a:pt x="1665" y="442"/>
                    </a:cubicBezTo>
                    <a:cubicBezTo>
                      <a:pt x="1730" y="442"/>
                      <a:pt x="1790" y="424"/>
                      <a:pt x="1834" y="380"/>
                    </a:cubicBezTo>
                    <a:cubicBezTo>
                      <a:pt x="1934" y="279"/>
                      <a:pt x="1905" y="107"/>
                      <a:pt x="1791" y="36"/>
                    </a:cubicBezTo>
                    <a:cubicBezTo>
                      <a:pt x="1727" y="9"/>
                      <a:pt x="1662" y="0"/>
                      <a:pt x="1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5"/>
              <p:cNvSpPr/>
              <p:nvPr/>
            </p:nvSpPr>
            <p:spPr>
              <a:xfrm>
                <a:off x="2012026" y="1482341"/>
                <a:ext cx="84035" cy="30727"/>
              </a:xfrm>
              <a:custGeom>
                <a:avLst/>
                <a:gdLst/>
                <a:ahLst/>
                <a:cxnLst/>
                <a:rect l="l" t="t" r="r" b="b"/>
                <a:pathLst>
                  <a:path w="1362" h="498" extrusionOk="0">
                    <a:moveTo>
                      <a:pt x="960" y="22"/>
                    </a:moveTo>
                    <a:cubicBezTo>
                      <a:pt x="920" y="22"/>
                      <a:pt x="882" y="25"/>
                      <a:pt x="848" y="30"/>
                    </a:cubicBezTo>
                    <a:cubicBezTo>
                      <a:pt x="605" y="72"/>
                      <a:pt x="275" y="1"/>
                      <a:pt x="89" y="187"/>
                    </a:cubicBezTo>
                    <a:cubicBezTo>
                      <a:pt x="0" y="326"/>
                      <a:pt x="123" y="498"/>
                      <a:pt x="271" y="498"/>
                    </a:cubicBezTo>
                    <a:cubicBezTo>
                      <a:pt x="291" y="498"/>
                      <a:pt x="311" y="495"/>
                      <a:pt x="332" y="488"/>
                    </a:cubicBezTo>
                    <a:cubicBezTo>
                      <a:pt x="547" y="473"/>
                      <a:pt x="748" y="431"/>
                      <a:pt x="1077" y="431"/>
                    </a:cubicBezTo>
                    <a:cubicBezTo>
                      <a:pt x="1163" y="431"/>
                      <a:pt x="1249" y="387"/>
                      <a:pt x="1278" y="301"/>
                    </a:cubicBezTo>
                    <a:cubicBezTo>
                      <a:pt x="1361" y="88"/>
                      <a:pt x="1149" y="22"/>
                      <a:pt x="96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5"/>
              <p:cNvSpPr/>
              <p:nvPr/>
            </p:nvSpPr>
            <p:spPr>
              <a:xfrm>
                <a:off x="2203486" y="1599388"/>
                <a:ext cx="81567" cy="35354"/>
              </a:xfrm>
              <a:custGeom>
                <a:avLst/>
                <a:gdLst/>
                <a:ahLst/>
                <a:cxnLst/>
                <a:rect l="l" t="t" r="r" b="b"/>
                <a:pathLst>
                  <a:path w="1322" h="573" extrusionOk="0">
                    <a:moveTo>
                      <a:pt x="293" y="0"/>
                    </a:moveTo>
                    <a:cubicBezTo>
                      <a:pt x="78" y="0"/>
                      <a:pt x="1" y="345"/>
                      <a:pt x="238" y="410"/>
                    </a:cubicBezTo>
                    <a:cubicBezTo>
                      <a:pt x="398" y="444"/>
                      <a:pt x="758" y="572"/>
                      <a:pt x="1015" y="572"/>
                    </a:cubicBezTo>
                    <a:cubicBezTo>
                      <a:pt x="1193" y="572"/>
                      <a:pt x="1321" y="510"/>
                      <a:pt x="1298" y="310"/>
                    </a:cubicBezTo>
                    <a:cubicBezTo>
                      <a:pt x="1255" y="152"/>
                      <a:pt x="1097" y="167"/>
                      <a:pt x="954" y="152"/>
                    </a:cubicBezTo>
                    <a:cubicBezTo>
                      <a:pt x="911" y="152"/>
                      <a:pt x="568" y="81"/>
                      <a:pt x="352" y="9"/>
                    </a:cubicBezTo>
                    <a:cubicBezTo>
                      <a:pt x="331" y="3"/>
                      <a:pt x="311"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5"/>
              <p:cNvSpPr/>
              <p:nvPr/>
            </p:nvSpPr>
            <p:spPr>
              <a:xfrm>
                <a:off x="2498234" y="1307727"/>
                <a:ext cx="69166" cy="34675"/>
              </a:xfrm>
              <a:custGeom>
                <a:avLst/>
                <a:gdLst/>
                <a:ahLst/>
                <a:cxnLst/>
                <a:rect l="l" t="t" r="r" b="b"/>
                <a:pathLst>
                  <a:path w="1121" h="562" extrusionOk="0">
                    <a:moveTo>
                      <a:pt x="786" y="0"/>
                    </a:moveTo>
                    <a:cubicBezTo>
                      <a:pt x="659" y="0"/>
                      <a:pt x="531" y="42"/>
                      <a:pt x="404" y="65"/>
                    </a:cubicBezTo>
                    <a:cubicBezTo>
                      <a:pt x="289" y="80"/>
                      <a:pt x="160" y="94"/>
                      <a:pt x="102" y="209"/>
                    </a:cubicBezTo>
                    <a:cubicBezTo>
                      <a:pt x="0" y="362"/>
                      <a:pt x="138" y="561"/>
                      <a:pt x="312" y="561"/>
                    </a:cubicBezTo>
                    <a:cubicBezTo>
                      <a:pt x="332" y="561"/>
                      <a:pt x="354" y="558"/>
                      <a:pt x="375" y="552"/>
                    </a:cubicBezTo>
                    <a:cubicBezTo>
                      <a:pt x="561" y="481"/>
                      <a:pt x="790" y="495"/>
                      <a:pt x="962" y="409"/>
                    </a:cubicBezTo>
                    <a:cubicBezTo>
                      <a:pt x="1120" y="309"/>
                      <a:pt x="1063" y="51"/>
                      <a:pt x="876" y="8"/>
                    </a:cubicBezTo>
                    <a:cubicBezTo>
                      <a:pt x="846" y="2"/>
                      <a:pt x="816"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5"/>
              <p:cNvSpPr/>
              <p:nvPr/>
            </p:nvSpPr>
            <p:spPr>
              <a:xfrm>
                <a:off x="2667543" y="1219679"/>
                <a:ext cx="114515" cy="35292"/>
              </a:xfrm>
              <a:custGeom>
                <a:avLst/>
                <a:gdLst/>
                <a:ahLst/>
                <a:cxnLst/>
                <a:rect l="l" t="t" r="r" b="b"/>
                <a:pathLst>
                  <a:path w="1856" h="572" extrusionOk="0">
                    <a:moveTo>
                      <a:pt x="1423" y="1"/>
                    </a:moveTo>
                    <a:cubicBezTo>
                      <a:pt x="1367" y="1"/>
                      <a:pt x="1310" y="5"/>
                      <a:pt x="1253" y="5"/>
                    </a:cubicBezTo>
                    <a:cubicBezTo>
                      <a:pt x="1230" y="5"/>
                      <a:pt x="1207" y="4"/>
                      <a:pt x="1184" y="2"/>
                    </a:cubicBezTo>
                    <a:cubicBezTo>
                      <a:pt x="854" y="46"/>
                      <a:pt x="497" y="17"/>
                      <a:pt x="195" y="146"/>
                    </a:cubicBezTo>
                    <a:cubicBezTo>
                      <a:pt x="0" y="276"/>
                      <a:pt x="124" y="571"/>
                      <a:pt x="342" y="571"/>
                    </a:cubicBezTo>
                    <a:cubicBezTo>
                      <a:pt x="364" y="571"/>
                      <a:pt x="387" y="568"/>
                      <a:pt x="411" y="562"/>
                    </a:cubicBezTo>
                    <a:cubicBezTo>
                      <a:pt x="625" y="533"/>
                      <a:pt x="984" y="476"/>
                      <a:pt x="1370" y="476"/>
                    </a:cubicBezTo>
                    <a:cubicBezTo>
                      <a:pt x="1391" y="479"/>
                      <a:pt x="1412" y="481"/>
                      <a:pt x="1432" y="481"/>
                    </a:cubicBezTo>
                    <a:cubicBezTo>
                      <a:pt x="1665" y="481"/>
                      <a:pt x="1855" y="271"/>
                      <a:pt x="1671" y="74"/>
                    </a:cubicBezTo>
                    <a:cubicBezTo>
                      <a:pt x="1601" y="12"/>
                      <a:pt x="1515" y="1"/>
                      <a:pt x="1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5"/>
              <p:cNvSpPr/>
              <p:nvPr/>
            </p:nvSpPr>
            <p:spPr>
              <a:xfrm>
                <a:off x="2844503" y="1309886"/>
                <a:ext cx="72683" cy="46398"/>
              </a:xfrm>
              <a:custGeom>
                <a:avLst/>
                <a:gdLst/>
                <a:ahLst/>
                <a:cxnLst/>
                <a:rect l="l" t="t" r="r" b="b"/>
                <a:pathLst>
                  <a:path w="1178" h="752" extrusionOk="0">
                    <a:moveTo>
                      <a:pt x="939" y="1"/>
                    </a:moveTo>
                    <a:cubicBezTo>
                      <a:pt x="934" y="1"/>
                      <a:pt x="929" y="1"/>
                      <a:pt x="924" y="2"/>
                    </a:cubicBezTo>
                    <a:cubicBezTo>
                      <a:pt x="895" y="2"/>
                      <a:pt x="851" y="16"/>
                      <a:pt x="823" y="30"/>
                    </a:cubicBezTo>
                    <a:cubicBezTo>
                      <a:pt x="863" y="21"/>
                      <a:pt x="878" y="18"/>
                      <a:pt x="878" y="18"/>
                    </a:cubicBezTo>
                    <a:lnTo>
                      <a:pt x="878" y="18"/>
                    </a:lnTo>
                    <a:cubicBezTo>
                      <a:pt x="879" y="18"/>
                      <a:pt x="805" y="35"/>
                      <a:pt x="765" y="45"/>
                    </a:cubicBezTo>
                    <a:cubicBezTo>
                      <a:pt x="508" y="145"/>
                      <a:pt x="250" y="317"/>
                      <a:pt x="64" y="517"/>
                    </a:cubicBezTo>
                    <a:cubicBezTo>
                      <a:pt x="0" y="635"/>
                      <a:pt x="118" y="751"/>
                      <a:pt x="235" y="751"/>
                    </a:cubicBezTo>
                    <a:cubicBezTo>
                      <a:pt x="276" y="751"/>
                      <a:pt x="317" y="737"/>
                      <a:pt x="351" y="704"/>
                    </a:cubicBezTo>
                    <a:cubicBezTo>
                      <a:pt x="536" y="546"/>
                      <a:pt x="679" y="431"/>
                      <a:pt x="880" y="360"/>
                    </a:cubicBezTo>
                    <a:cubicBezTo>
                      <a:pt x="880" y="360"/>
                      <a:pt x="909" y="345"/>
                      <a:pt x="924" y="345"/>
                    </a:cubicBezTo>
                    <a:lnTo>
                      <a:pt x="909" y="345"/>
                    </a:lnTo>
                    <a:cubicBezTo>
                      <a:pt x="924" y="345"/>
                      <a:pt x="952" y="345"/>
                      <a:pt x="966" y="332"/>
                    </a:cubicBezTo>
                    <a:cubicBezTo>
                      <a:pt x="1010" y="332"/>
                      <a:pt x="1038" y="317"/>
                      <a:pt x="1067" y="288"/>
                    </a:cubicBezTo>
                    <a:cubicBezTo>
                      <a:pt x="1178" y="192"/>
                      <a:pt x="1087" y="1"/>
                      <a:pt x="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5"/>
              <p:cNvSpPr/>
              <p:nvPr/>
            </p:nvSpPr>
            <p:spPr>
              <a:xfrm>
                <a:off x="3001595" y="1312848"/>
                <a:ext cx="86133" cy="33935"/>
              </a:xfrm>
              <a:custGeom>
                <a:avLst/>
                <a:gdLst/>
                <a:ahLst/>
                <a:cxnLst/>
                <a:rect l="l" t="t" r="r" b="b"/>
                <a:pathLst>
                  <a:path w="1396" h="550" extrusionOk="0">
                    <a:moveTo>
                      <a:pt x="571" y="0"/>
                    </a:moveTo>
                    <a:cubicBezTo>
                      <a:pt x="463" y="0"/>
                      <a:pt x="357" y="13"/>
                      <a:pt x="254" y="40"/>
                    </a:cubicBezTo>
                    <a:cubicBezTo>
                      <a:pt x="1" y="124"/>
                      <a:pt x="79" y="498"/>
                      <a:pt x="339" y="498"/>
                    </a:cubicBezTo>
                    <a:cubicBezTo>
                      <a:pt x="344" y="498"/>
                      <a:pt x="350" y="498"/>
                      <a:pt x="355" y="498"/>
                    </a:cubicBezTo>
                    <a:cubicBezTo>
                      <a:pt x="421" y="488"/>
                      <a:pt x="482" y="484"/>
                      <a:pt x="539" y="484"/>
                    </a:cubicBezTo>
                    <a:cubicBezTo>
                      <a:pt x="772" y="484"/>
                      <a:pt x="932" y="550"/>
                      <a:pt x="1033" y="550"/>
                    </a:cubicBezTo>
                    <a:cubicBezTo>
                      <a:pt x="1052" y="550"/>
                      <a:pt x="1070" y="547"/>
                      <a:pt x="1085" y="542"/>
                    </a:cubicBezTo>
                    <a:cubicBezTo>
                      <a:pt x="1090" y="542"/>
                      <a:pt x="1095" y="542"/>
                      <a:pt x="1100" y="542"/>
                    </a:cubicBezTo>
                    <a:cubicBezTo>
                      <a:pt x="1291" y="542"/>
                      <a:pt x="1396" y="294"/>
                      <a:pt x="1243" y="169"/>
                    </a:cubicBezTo>
                    <a:cubicBezTo>
                      <a:pt x="1218" y="131"/>
                      <a:pt x="1128" y="94"/>
                      <a:pt x="1105" y="94"/>
                    </a:cubicBezTo>
                    <a:cubicBezTo>
                      <a:pt x="1102" y="94"/>
                      <a:pt x="1100" y="95"/>
                      <a:pt x="1100" y="97"/>
                    </a:cubicBezTo>
                    <a:cubicBezTo>
                      <a:pt x="930" y="35"/>
                      <a:pt x="749"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5"/>
              <p:cNvSpPr/>
              <p:nvPr/>
            </p:nvSpPr>
            <p:spPr>
              <a:xfrm>
                <a:off x="3015540" y="1599018"/>
                <a:ext cx="92858" cy="54975"/>
              </a:xfrm>
              <a:custGeom>
                <a:avLst/>
                <a:gdLst/>
                <a:ahLst/>
                <a:cxnLst/>
                <a:rect l="l" t="t" r="r" b="b"/>
                <a:pathLst>
                  <a:path w="1505" h="891" extrusionOk="0">
                    <a:moveTo>
                      <a:pt x="1017" y="1"/>
                    </a:moveTo>
                    <a:cubicBezTo>
                      <a:pt x="816" y="1"/>
                      <a:pt x="444" y="158"/>
                      <a:pt x="228" y="445"/>
                    </a:cubicBezTo>
                    <a:cubicBezTo>
                      <a:pt x="1" y="627"/>
                      <a:pt x="81" y="891"/>
                      <a:pt x="274" y="891"/>
                    </a:cubicBezTo>
                    <a:cubicBezTo>
                      <a:pt x="324" y="891"/>
                      <a:pt x="382" y="873"/>
                      <a:pt x="444" y="832"/>
                    </a:cubicBezTo>
                    <a:cubicBezTo>
                      <a:pt x="726" y="480"/>
                      <a:pt x="873" y="425"/>
                      <a:pt x="1027" y="425"/>
                    </a:cubicBezTo>
                    <a:cubicBezTo>
                      <a:pt x="1061" y="425"/>
                      <a:pt x="1095" y="428"/>
                      <a:pt x="1132" y="431"/>
                    </a:cubicBezTo>
                    <a:cubicBezTo>
                      <a:pt x="1160" y="431"/>
                      <a:pt x="1174" y="445"/>
                      <a:pt x="1203" y="445"/>
                    </a:cubicBezTo>
                    <a:cubicBezTo>
                      <a:pt x="1226" y="452"/>
                      <a:pt x="1249" y="456"/>
                      <a:pt x="1272" y="456"/>
                    </a:cubicBezTo>
                    <a:cubicBezTo>
                      <a:pt x="1379" y="456"/>
                      <a:pt x="1475" y="379"/>
                      <a:pt x="1475" y="273"/>
                    </a:cubicBezTo>
                    <a:cubicBezTo>
                      <a:pt x="1504" y="187"/>
                      <a:pt x="1447" y="101"/>
                      <a:pt x="1375" y="58"/>
                    </a:cubicBezTo>
                    <a:cubicBezTo>
                      <a:pt x="1361" y="43"/>
                      <a:pt x="1332" y="43"/>
                      <a:pt x="1303" y="43"/>
                    </a:cubicBezTo>
                    <a:lnTo>
                      <a:pt x="1317" y="43"/>
                    </a:lnTo>
                    <a:cubicBezTo>
                      <a:pt x="1218" y="15"/>
                      <a:pt x="1117"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5"/>
              <p:cNvSpPr/>
              <p:nvPr/>
            </p:nvSpPr>
            <p:spPr>
              <a:xfrm>
                <a:off x="3259446" y="1592848"/>
                <a:ext cx="97301" cy="38377"/>
              </a:xfrm>
              <a:custGeom>
                <a:avLst/>
                <a:gdLst/>
                <a:ahLst/>
                <a:cxnLst/>
                <a:rect l="l" t="t" r="r" b="b"/>
                <a:pathLst>
                  <a:path w="1577" h="622" extrusionOk="0">
                    <a:moveTo>
                      <a:pt x="877" y="0"/>
                    </a:moveTo>
                    <a:cubicBezTo>
                      <a:pt x="609" y="0"/>
                      <a:pt x="330" y="105"/>
                      <a:pt x="130" y="258"/>
                    </a:cubicBezTo>
                    <a:cubicBezTo>
                      <a:pt x="0" y="411"/>
                      <a:pt x="141" y="621"/>
                      <a:pt x="306" y="621"/>
                    </a:cubicBezTo>
                    <a:cubicBezTo>
                      <a:pt x="343" y="621"/>
                      <a:pt x="380" y="611"/>
                      <a:pt x="416" y="588"/>
                    </a:cubicBezTo>
                    <a:cubicBezTo>
                      <a:pt x="523" y="528"/>
                      <a:pt x="801" y="448"/>
                      <a:pt x="889" y="448"/>
                    </a:cubicBezTo>
                    <a:cubicBezTo>
                      <a:pt x="907" y="448"/>
                      <a:pt x="917" y="452"/>
                      <a:pt x="917" y="459"/>
                    </a:cubicBezTo>
                    <a:cubicBezTo>
                      <a:pt x="1016" y="475"/>
                      <a:pt x="1152" y="529"/>
                      <a:pt x="1269" y="529"/>
                    </a:cubicBezTo>
                    <a:cubicBezTo>
                      <a:pt x="1357" y="529"/>
                      <a:pt x="1434" y="499"/>
                      <a:pt x="1477" y="401"/>
                    </a:cubicBezTo>
                    <a:cubicBezTo>
                      <a:pt x="1576" y="130"/>
                      <a:pt x="1247" y="57"/>
                      <a:pt x="1047" y="15"/>
                    </a:cubicBezTo>
                    <a:cubicBezTo>
                      <a:pt x="991" y="5"/>
                      <a:pt x="93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5"/>
              <p:cNvSpPr/>
              <p:nvPr/>
            </p:nvSpPr>
            <p:spPr>
              <a:xfrm>
                <a:off x="3113337" y="1712795"/>
                <a:ext cx="91995" cy="51088"/>
              </a:xfrm>
              <a:custGeom>
                <a:avLst/>
                <a:gdLst/>
                <a:ahLst/>
                <a:cxnLst/>
                <a:rect l="l" t="t" r="r" b="b"/>
                <a:pathLst>
                  <a:path w="1491" h="828" extrusionOk="0">
                    <a:moveTo>
                      <a:pt x="1140" y="1"/>
                    </a:moveTo>
                    <a:cubicBezTo>
                      <a:pt x="1120" y="1"/>
                      <a:pt x="1100" y="2"/>
                      <a:pt x="1079" y="5"/>
                    </a:cubicBezTo>
                    <a:cubicBezTo>
                      <a:pt x="1028" y="5"/>
                      <a:pt x="976" y="3"/>
                      <a:pt x="923" y="3"/>
                    </a:cubicBezTo>
                    <a:cubicBezTo>
                      <a:pt x="813" y="3"/>
                      <a:pt x="704" y="9"/>
                      <a:pt x="607" y="48"/>
                    </a:cubicBezTo>
                    <a:cubicBezTo>
                      <a:pt x="391" y="163"/>
                      <a:pt x="234" y="348"/>
                      <a:pt x="91" y="535"/>
                    </a:cubicBezTo>
                    <a:cubicBezTo>
                      <a:pt x="1" y="685"/>
                      <a:pt x="148" y="828"/>
                      <a:pt x="284" y="828"/>
                    </a:cubicBezTo>
                    <a:cubicBezTo>
                      <a:pt x="343" y="828"/>
                      <a:pt x="400" y="801"/>
                      <a:pt x="435" y="736"/>
                    </a:cubicBezTo>
                    <a:cubicBezTo>
                      <a:pt x="492" y="664"/>
                      <a:pt x="492" y="664"/>
                      <a:pt x="607" y="549"/>
                    </a:cubicBezTo>
                    <a:cubicBezTo>
                      <a:pt x="693" y="463"/>
                      <a:pt x="735" y="434"/>
                      <a:pt x="764" y="406"/>
                    </a:cubicBezTo>
                    <a:cubicBezTo>
                      <a:pt x="836" y="406"/>
                      <a:pt x="1079" y="406"/>
                      <a:pt x="1065" y="421"/>
                    </a:cubicBezTo>
                    <a:cubicBezTo>
                      <a:pt x="1101" y="429"/>
                      <a:pt x="1134" y="432"/>
                      <a:pt x="1164" y="432"/>
                    </a:cubicBezTo>
                    <a:cubicBezTo>
                      <a:pt x="1490" y="432"/>
                      <a:pt x="1489"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5"/>
              <p:cNvSpPr/>
              <p:nvPr/>
            </p:nvSpPr>
            <p:spPr>
              <a:xfrm>
                <a:off x="2913486" y="1849833"/>
                <a:ext cx="79038" cy="70832"/>
              </a:xfrm>
              <a:custGeom>
                <a:avLst/>
                <a:gdLst/>
                <a:ahLst/>
                <a:cxnLst/>
                <a:rect l="l" t="t" r="r" b="b"/>
                <a:pathLst>
                  <a:path w="1281" h="1148" extrusionOk="0">
                    <a:moveTo>
                      <a:pt x="961" y="0"/>
                    </a:moveTo>
                    <a:cubicBezTo>
                      <a:pt x="875" y="0"/>
                      <a:pt x="785" y="42"/>
                      <a:pt x="708" y="91"/>
                    </a:cubicBezTo>
                    <a:cubicBezTo>
                      <a:pt x="392" y="234"/>
                      <a:pt x="192" y="521"/>
                      <a:pt x="92" y="836"/>
                    </a:cubicBezTo>
                    <a:cubicBezTo>
                      <a:pt x="1" y="1009"/>
                      <a:pt x="148" y="1147"/>
                      <a:pt x="292" y="1147"/>
                    </a:cubicBezTo>
                    <a:cubicBezTo>
                      <a:pt x="375" y="1147"/>
                      <a:pt x="457" y="1102"/>
                      <a:pt x="493" y="993"/>
                    </a:cubicBezTo>
                    <a:cubicBezTo>
                      <a:pt x="622" y="678"/>
                      <a:pt x="679" y="549"/>
                      <a:pt x="994" y="477"/>
                    </a:cubicBezTo>
                    <a:cubicBezTo>
                      <a:pt x="1223" y="463"/>
                      <a:pt x="1281" y="133"/>
                      <a:pt x="1080" y="33"/>
                    </a:cubicBezTo>
                    <a:cubicBezTo>
                      <a:pt x="1043" y="10"/>
                      <a:pt x="1002" y="0"/>
                      <a:pt x="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5"/>
              <p:cNvSpPr/>
              <p:nvPr/>
            </p:nvSpPr>
            <p:spPr>
              <a:xfrm>
                <a:off x="3164426" y="1987180"/>
                <a:ext cx="90699" cy="54728"/>
              </a:xfrm>
              <a:custGeom>
                <a:avLst/>
                <a:gdLst/>
                <a:ahLst/>
                <a:cxnLst/>
                <a:rect l="l" t="t" r="r" b="b"/>
                <a:pathLst>
                  <a:path w="1470" h="887" extrusionOk="0">
                    <a:moveTo>
                      <a:pt x="785" y="1"/>
                    </a:moveTo>
                    <a:cubicBezTo>
                      <a:pt x="424" y="1"/>
                      <a:pt x="126" y="321"/>
                      <a:pt x="37" y="629"/>
                    </a:cubicBezTo>
                    <a:cubicBezTo>
                      <a:pt x="0" y="784"/>
                      <a:pt x="136" y="886"/>
                      <a:pt x="270" y="886"/>
                    </a:cubicBezTo>
                    <a:cubicBezTo>
                      <a:pt x="347" y="886"/>
                      <a:pt x="424" y="852"/>
                      <a:pt x="466" y="772"/>
                    </a:cubicBezTo>
                    <a:cubicBezTo>
                      <a:pt x="623" y="543"/>
                      <a:pt x="638" y="515"/>
                      <a:pt x="767" y="486"/>
                    </a:cubicBezTo>
                    <a:cubicBezTo>
                      <a:pt x="810" y="486"/>
                      <a:pt x="954" y="515"/>
                      <a:pt x="996" y="515"/>
                    </a:cubicBezTo>
                    <a:cubicBezTo>
                      <a:pt x="1018" y="522"/>
                      <a:pt x="1039" y="522"/>
                      <a:pt x="1059" y="522"/>
                    </a:cubicBezTo>
                    <a:cubicBezTo>
                      <a:pt x="1078" y="522"/>
                      <a:pt x="1096" y="522"/>
                      <a:pt x="1111" y="529"/>
                    </a:cubicBezTo>
                    <a:cubicBezTo>
                      <a:pt x="1128" y="533"/>
                      <a:pt x="1147" y="535"/>
                      <a:pt x="1166" y="535"/>
                    </a:cubicBezTo>
                    <a:cubicBezTo>
                      <a:pt x="1224" y="535"/>
                      <a:pt x="1283" y="519"/>
                      <a:pt x="1326" y="486"/>
                    </a:cubicBezTo>
                    <a:cubicBezTo>
                      <a:pt x="1469" y="386"/>
                      <a:pt x="1426" y="157"/>
                      <a:pt x="1269" y="85"/>
                    </a:cubicBezTo>
                    <a:cubicBezTo>
                      <a:pt x="1053" y="14"/>
                      <a:pt x="996" y="42"/>
                      <a:pt x="910" y="14"/>
                    </a:cubicBezTo>
                    <a:cubicBezTo>
                      <a:pt x="868" y="5"/>
                      <a:pt x="826"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5"/>
              <p:cNvSpPr/>
              <p:nvPr/>
            </p:nvSpPr>
            <p:spPr>
              <a:xfrm>
                <a:off x="3289248" y="1795166"/>
                <a:ext cx="127596" cy="42635"/>
              </a:xfrm>
              <a:custGeom>
                <a:avLst/>
                <a:gdLst/>
                <a:ahLst/>
                <a:cxnLst/>
                <a:rect l="l" t="t" r="r" b="b"/>
                <a:pathLst>
                  <a:path w="2068" h="691" extrusionOk="0">
                    <a:moveTo>
                      <a:pt x="1090" y="1"/>
                    </a:moveTo>
                    <a:cubicBezTo>
                      <a:pt x="905" y="1"/>
                      <a:pt x="720" y="79"/>
                      <a:pt x="535" y="146"/>
                    </a:cubicBezTo>
                    <a:cubicBezTo>
                      <a:pt x="392" y="203"/>
                      <a:pt x="220" y="245"/>
                      <a:pt x="119" y="360"/>
                    </a:cubicBezTo>
                    <a:cubicBezTo>
                      <a:pt x="1" y="491"/>
                      <a:pt x="137" y="690"/>
                      <a:pt x="293" y="690"/>
                    </a:cubicBezTo>
                    <a:cubicBezTo>
                      <a:pt x="326" y="690"/>
                      <a:pt x="360" y="681"/>
                      <a:pt x="392" y="662"/>
                    </a:cubicBezTo>
                    <a:cubicBezTo>
                      <a:pt x="579" y="548"/>
                      <a:pt x="878" y="424"/>
                      <a:pt x="1122" y="424"/>
                    </a:cubicBezTo>
                    <a:cubicBezTo>
                      <a:pt x="1157" y="424"/>
                      <a:pt x="1191" y="427"/>
                      <a:pt x="1223" y="432"/>
                    </a:cubicBezTo>
                    <a:cubicBezTo>
                      <a:pt x="1452" y="461"/>
                      <a:pt x="1380" y="432"/>
                      <a:pt x="1580" y="475"/>
                    </a:cubicBezTo>
                    <a:cubicBezTo>
                      <a:pt x="1608" y="489"/>
                      <a:pt x="1639" y="495"/>
                      <a:pt x="1670" y="495"/>
                    </a:cubicBezTo>
                    <a:cubicBezTo>
                      <a:pt x="1734" y="495"/>
                      <a:pt x="1799" y="466"/>
                      <a:pt x="1838" y="417"/>
                    </a:cubicBezTo>
                    <a:cubicBezTo>
                      <a:pt x="2067" y="16"/>
                      <a:pt x="1408" y="3"/>
                      <a:pt x="1137" y="3"/>
                    </a:cubicBezTo>
                    <a:cubicBezTo>
                      <a:pt x="1121" y="1"/>
                      <a:pt x="1106" y="1"/>
                      <a:pt x="1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5"/>
              <p:cNvSpPr/>
              <p:nvPr/>
            </p:nvSpPr>
            <p:spPr>
              <a:xfrm>
                <a:off x="3506684" y="1797264"/>
                <a:ext cx="96252" cy="35909"/>
              </a:xfrm>
              <a:custGeom>
                <a:avLst/>
                <a:gdLst/>
                <a:ahLst/>
                <a:cxnLst/>
                <a:rect l="l" t="t" r="r" b="b"/>
                <a:pathLst>
                  <a:path w="1560" h="582" extrusionOk="0">
                    <a:moveTo>
                      <a:pt x="957" y="0"/>
                    </a:moveTo>
                    <a:cubicBezTo>
                      <a:pt x="679" y="0"/>
                      <a:pt x="359" y="77"/>
                      <a:pt x="234" y="169"/>
                    </a:cubicBezTo>
                    <a:cubicBezTo>
                      <a:pt x="0" y="279"/>
                      <a:pt x="116" y="581"/>
                      <a:pt x="326" y="581"/>
                    </a:cubicBezTo>
                    <a:cubicBezTo>
                      <a:pt x="360" y="581"/>
                      <a:pt x="397" y="573"/>
                      <a:pt x="435" y="555"/>
                    </a:cubicBezTo>
                    <a:cubicBezTo>
                      <a:pt x="578" y="469"/>
                      <a:pt x="778" y="427"/>
                      <a:pt x="979" y="427"/>
                    </a:cubicBezTo>
                    <a:cubicBezTo>
                      <a:pt x="1051" y="441"/>
                      <a:pt x="1008" y="427"/>
                      <a:pt x="1122" y="456"/>
                    </a:cubicBezTo>
                    <a:cubicBezTo>
                      <a:pt x="1137" y="456"/>
                      <a:pt x="1137" y="469"/>
                      <a:pt x="1137" y="469"/>
                    </a:cubicBezTo>
                    <a:cubicBezTo>
                      <a:pt x="1166" y="484"/>
                      <a:pt x="1196" y="490"/>
                      <a:pt x="1226" y="490"/>
                    </a:cubicBezTo>
                    <a:cubicBezTo>
                      <a:pt x="1285" y="490"/>
                      <a:pt x="1342" y="465"/>
                      <a:pt x="1380" y="427"/>
                    </a:cubicBezTo>
                    <a:cubicBezTo>
                      <a:pt x="1559" y="108"/>
                      <a:pt x="1287"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5"/>
              <p:cNvSpPr/>
              <p:nvPr/>
            </p:nvSpPr>
            <p:spPr>
              <a:xfrm>
                <a:off x="3493727" y="1977369"/>
                <a:ext cx="1851" cy="1851"/>
              </a:xfrm>
              <a:custGeom>
                <a:avLst/>
                <a:gdLst/>
                <a:ahLst/>
                <a:cxnLst/>
                <a:rect l="l" t="t" r="r" b="b"/>
                <a:pathLst>
                  <a:path w="30" h="30" extrusionOk="0">
                    <a:moveTo>
                      <a:pt x="0" y="1"/>
                    </a:moveTo>
                    <a:lnTo>
                      <a:pt x="0" y="1"/>
                    </a:lnTo>
                    <a:cubicBezTo>
                      <a:pt x="14" y="15"/>
                      <a:pt x="14" y="29"/>
                      <a:pt x="29" y="29"/>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5"/>
              <p:cNvSpPr/>
              <p:nvPr/>
            </p:nvSpPr>
            <p:spPr>
              <a:xfrm>
                <a:off x="3395807" y="1966572"/>
                <a:ext cx="105877" cy="43252"/>
              </a:xfrm>
              <a:custGeom>
                <a:avLst/>
                <a:gdLst/>
                <a:ahLst/>
                <a:cxnLst/>
                <a:rect l="l" t="t" r="r" b="b"/>
                <a:pathLst>
                  <a:path w="1716" h="701" extrusionOk="0">
                    <a:moveTo>
                      <a:pt x="1108" y="0"/>
                    </a:moveTo>
                    <a:cubicBezTo>
                      <a:pt x="1081" y="0"/>
                      <a:pt x="1055" y="1"/>
                      <a:pt x="1028" y="4"/>
                    </a:cubicBezTo>
                    <a:cubicBezTo>
                      <a:pt x="757" y="4"/>
                      <a:pt x="499" y="104"/>
                      <a:pt x="255" y="218"/>
                    </a:cubicBezTo>
                    <a:cubicBezTo>
                      <a:pt x="0" y="352"/>
                      <a:pt x="156" y="701"/>
                      <a:pt x="392" y="701"/>
                    </a:cubicBezTo>
                    <a:cubicBezTo>
                      <a:pt x="435" y="701"/>
                      <a:pt x="481" y="689"/>
                      <a:pt x="527" y="663"/>
                    </a:cubicBezTo>
                    <a:cubicBezTo>
                      <a:pt x="686" y="596"/>
                      <a:pt x="856" y="518"/>
                      <a:pt x="1073" y="518"/>
                    </a:cubicBezTo>
                    <a:cubicBezTo>
                      <a:pt x="1092" y="518"/>
                      <a:pt x="1110" y="519"/>
                      <a:pt x="1129" y="520"/>
                    </a:cubicBezTo>
                    <a:cubicBezTo>
                      <a:pt x="1158" y="520"/>
                      <a:pt x="1229" y="533"/>
                      <a:pt x="1244" y="548"/>
                    </a:cubicBezTo>
                    <a:lnTo>
                      <a:pt x="1257" y="548"/>
                    </a:lnTo>
                    <a:cubicBezTo>
                      <a:pt x="1284" y="557"/>
                      <a:pt x="1311" y="571"/>
                      <a:pt x="1337" y="580"/>
                    </a:cubicBezTo>
                    <a:lnTo>
                      <a:pt x="1337" y="580"/>
                    </a:lnTo>
                    <a:cubicBezTo>
                      <a:pt x="1364" y="592"/>
                      <a:pt x="1393" y="598"/>
                      <a:pt x="1424" y="598"/>
                    </a:cubicBezTo>
                    <a:cubicBezTo>
                      <a:pt x="1458" y="598"/>
                      <a:pt x="1494" y="591"/>
                      <a:pt x="1530" y="577"/>
                    </a:cubicBezTo>
                    <a:cubicBezTo>
                      <a:pt x="1673" y="520"/>
                      <a:pt x="1716" y="333"/>
                      <a:pt x="1616" y="204"/>
                    </a:cubicBezTo>
                    <a:cubicBezTo>
                      <a:pt x="1587" y="161"/>
                      <a:pt x="1544" y="132"/>
                      <a:pt x="1502" y="104"/>
                    </a:cubicBezTo>
                    <a:cubicBezTo>
                      <a:pt x="1382" y="32"/>
                      <a:pt x="1243" y="0"/>
                      <a:pt x="1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5"/>
              <p:cNvSpPr/>
              <p:nvPr/>
            </p:nvSpPr>
            <p:spPr>
              <a:xfrm>
                <a:off x="3495516" y="1979159"/>
                <a:ext cx="62" cy="926"/>
              </a:xfrm>
              <a:custGeom>
                <a:avLst/>
                <a:gdLst/>
                <a:ahLst/>
                <a:cxnLst/>
                <a:rect l="l" t="t" r="r" b="b"/>
                <a:pathLst>
                  <a:path w="1" h="15" extrusionOk="0">
                    <a:moveTo>
                      <a:pt x="0" y="0"/>
                    </a:moveTo>
                    <a:lnTo>
                      <a:pt x="0" y="0"/>
                    </a:lnTo>
                    <a:lnTo>
                      <a:pt x="0" y="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5"/>
              <p:cNvSpPr/>
              <p:nvPr/>
            </p:nvSpPr>
            <p:spPr>
              <a:xfrm>
                <a:off x="3474291" y="2000384"/>
                <a:ext cx="925" cy="926"/>
              </a:xfrm>
              <a:custGeom>
                <a:avLst/>
                <a:gdLst/>
                <a:ahLst/>
                <a:cxnLst/>
                <a:rect l="l" t="t" r="r" b="b"/>
                <a:pathLst>
                  <a:path w="15" h="15" extrusionOk="0">
                    <a:moveTo>
                      <a:pt x="0" y="0"/>
                    </a:moveTo>
                    <a:cubicBezTo>
                      <a:pt x="14" y="14"/>
                      <a:pt x="14" y="1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5"/>
              <p:cNvSpPr/>
              <p:nvPr/>
            </p:nvSpPr>
            <p:spPr>
              <a:xfrm>
                <a:off x="3472502" y="2000384"/>
                <a:ext cx="1851" cy="62"/>
              </a:xfrm>
              <a:custGeom>
                <a:avLst/>
                <a:gdLst/>
                <a:ahLst/>
                <a:cxnLst/>
                <a:rect l="l" t="t" r="r" b="b"/>
                <a:pathLst>
                  <a:path w="30" h="1" extrusionOk="0">
                    <a:moveTo>
                      <a:pt x="29" y="0"/>
                    </a:moveTo>
                    <a:lnTo>
                      <a:pt x="14"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5"/>
              <p:cNvSpPr/>
              <p:nvPr/>
            </p:nvSpPr>
            <p:spPr>
              <a:xfrm>
                <a:off x="3414626" y="2101450"/>
                <a:ext cx="114515" cy="45535"/>
              </a:xfrm>
              <a:custGeom>
                <a:avLst/>
                <a:gdLst/>
                <a:ahLst/>
                <a:cxnLst/>
                <a:rect l="l" t="t" r="r" b="b"/>
                <a:pathLst>
                  <a:path w="1856" h="738" extrusionOk="0">
                    <a:moveTo>
                      <a:pt x="1151" y="0"/>
                    </a:moveTo>
                    <a:cubicBezTo>
                      <a:pt x="829" y="0"/>
                      <a:pt x="504" y="104"/>
                      <a:pt x="222" y="239"/>
                    </a:cubicBezTo>
                    <a:cubicBezTo>
                      <a:pt x="1" y="382"/>
                      <a:pt x="158" y="737"/>
                      <a:pt x="403" y="737"/>
                    </a:cubicBezTo>
                    <a:cubicBezTo>
                      <a:pt x="428" y="737"/>
                      <a:pt x="454" y="734"/>
                      <a:pt x="480" y="726"/>
                    </a:cubicBezTo>
                    <a:cubicBezTo>
                      <a:pt x="819" y="616"/>
                      <a:pt x="1000" y="549"/>
                      <a:pt x="1149" y="549"/>
                    </a:cubicBezTo>
                    <a:cubicBezTo>
                      <a:pt x="1195" y="549"/>
                      <a:pt x="1238" y="555"/>
                      <a:pt x="1282" y="569"/>
                    </a:cubicBezTo>
                    <a:cubicBezTo>
                      <a:pt x="1339" y="603"/>
                      <a:pt x="1404" y="621"/>
                      <a:pt x="1468" y="621"/>
                    </a:cubicBezTo>
                    <a:cubicBezTo>
                      <a:pt x="1566" y="621"/>
                      <a:pt x="1660" y="578"/>
                      <a:pt x="1712" y="483"/>
                    </a:cubicBezTo>
                    <a:cubicBezTo>
                      <a:pt x="1856" y="239"/>
                      <a:pt x="1554" y="24"/>
                      <a:pt x="1311" y="9"/>
                    </a:cubicBezTo>
                    <a:cubicBezTo>
                      <a:pt x="1258" y="3"/>
                      <a:pt x="1205"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5"/>
              <p:cNvSpPr/>
              <p:nvPr/>
            </p:nvSpPr>
            <p:spPr>
              <a:xfrm>
                <a:off x="3642243" y="2054249"/>
                <a:ext cx="101682" cy="50162"/>
              </a:xfrm>
              <a:custGeom>
                <a:avLst/>
                <a:gdLst/>
                <a:ahLst/>
                <a:cxnLst/>
                <a:rect l="l" t="t" r="r" b="b"/>
                <a:pathLst>
                  <a:path w="1648" h="813" extrusionOk="0">
                    <a:moveTo>
                      <a:pt x="301" y="1"/>
                    </a:moveTo>
                    <a:cubicBezTo>
                      <a:pt x="29" y="29"/>
                      <a:pt x="0" y="445"/>
                      <a:pt x="272" y="503"/>
                    </a:cubicBezTo>
                    <a:cubicBezTo>
                      <a:pt x="501" y="545"/>
                      <a:pt x="730" y="589"/>
                      <a:pt x="946" y="675"/>
                    </a:cubicBezTo>
                    <a:cubicBezTo>
                      <a:pt x="975" y="688"/>
                      <a:pt x="1017" y="703"/>
                      <a:pt x="1032" y="717"/>
                    </a:cubicBezTo>
                    <a:cubicBezTo>
                      <a:pt x="1070" y="755"/>
                      <a:pt x="1140" y="813"/>
                      <a:pt x="1233" y="813"/>
                    </a:cubicBezTo>
                    <a:cubicBezTo>
                      <a:pt x="1280" y="813"/>
                      <a:pt x="1332" y="799"/>
                      <a:pt x="1389" y="761"/>
                    </a:cubicBezTo>
                    <a:cubicBezTo>
                      <a:pt x="1647" y="560"/>
                      <a:pt x="1361" y="273"/>
                      <a:pt x="1132" y="201"/>
                    </a:cubicBezTo>
                    <a:cubicBezTo>
                      <a:pt x="874" y="102"/>
                      <a:pt x="587" y="16"/>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5"/>
              <p:cNvSpPr/>
              <p:nvPr/>
            </p:nvSpPr>
            <p:spPr>
              <a:xfrm>
                <a:off x="3070269" y="1862358"/>
                <a:ext cx="64600" cy="60343"/>
              </a:xfrm>
              <a:custGeom>
                <a:avLst/>
                <a:gdLst/>
                <a:ahLst/>
                <a:cxnLst/>
                <a:rect l="l" t="t" r="r" b="b"/>
                <a:pathLst>
                  <a:path w="1047" h="978" extrusionOk="0">
                    <a:moveTo>
                      <a:pt x="833" y="0"/>
                    </a:moveTo>
                    <a:cubicBezTo>
                      <a:pt x="724" y="0"/>
                      <a:pt x="603" y="59"/>
                      <a:pt x="531" y="131"/>
                    </a:cubicBezTo>
                    <a:cubicBezTo>
                      <a:pt x="359" y="289"/>
                      <a:pt x="58" y="561"/>
                      <a:pt x="0" y="776"/>
                    </a:cubicBezTo>
                    <a:cubicBezTo>
                      <a:pt x="0" y="894"/>
                      <a:pt x="108" y="978"/>
                      <a:pt x="217" y="978"/>
                    </a:cubicBezTo>
                    <a:cubicBezTo>
                      <a:pt x="268" y="978"/>
                      <a:pt x="318" y="960"/>
                      <a:pt x="359" y="919"/>
                    </a:cubicBezTo>
                    <a:cubicBezTo>
                      <a:pt x="455" y="794"/>
                      <a:pt x="793" y="416"/>
                      <a:pt x="803" y="416"/>
                    </a:cubicBezTo>
                    <a:lnTo>
                      <a:pt x="803" y="416"/>
                    </a:lnTo>
                    <a:cubicBezTo>
                      <a:pt x="803" y="416"/>
                      <a:pt x="803" y="416"/>
                      <a:pt x="803" y="417"/>
                    </a:cubicBezTo>
                    <a:cubicBezTo>
                      <a:pt x="831" y="389"/>
                      <a:pt x="889" y="360"/>
                      <a:pt x="889" y="360"/>
                    </a:cubicBezTo>
                    <a:lnTo>
                      <a:pt x="917" y="360"/>
                    </a:lnTo>
                    <a:cubicBezTo>
                      <a:pt x="1003" y="331"/>
                      <a:pt x="1047" y="217"/>
                      <a:pt x="1032" y="131"/>
                    </a:cubicBezTo>
                    <a:cubicBezTo>
                      <a:pt x="994" y="36"/>
                      <a:pt x="917"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3582947" y="1913755"/>
                <a:ext cx="77619" cy="43684"/>
              </a:xfrm>
              <a:custGeom>
                <a:avLst/>
                <a:gdLst/>
                <a:ahLst/>
                <a:cxnLst/>
                <a:rect l="l" t="t" r="r" b="b"/>
                <a:pathLst>
                  <a:path w="1258" h="708" extrusionOk="0">
                    <a:moveTo>
                      <a:pt x="274" y="0"/>
                    </a:moveTo>
                    <a:cubicBezTo>
                      <a:pt x="16" y="14"/>
                      <a:pt x="1" y="387"/>
                      <a:pt x="245" y="444"/>
                    </a:cubicBezTo>
                    <a:cubicBezTo>
                      <a:pt x="646" y="573"/>
                      <a:pt x="631" y="573"/>
                      <a:pt x="847" y="688"/>
                    </a:cubicBezTo>
                    <a:cubicBezTo>
                      <a:pt x="882" y="702"/>
                      <a:pt x="916" y="708"/>
                      <a:pt x="947" y="708"/>
                    </a:cubicBezTo>
                    <a:cubicBezTo>
                      <a:pt x="1175" y="708"/>
                      <a:pt x="1258" y="371"/>
                      <a:pt x="1019" y="258"/>
                    </a:cubicBezTo>
                    <a:cubicBezTo>
                      <a:pt x="789" y="144"/>
                      <a:pt x="532" y="14"/>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7" name="Google Shape;1347;p45"/>
          <p:cNvSpPr/>
          <p:nvPr/>
        </p:nvSpPr>
        <p:spPr>
          <a:xfrm>
            <a:off x="560700" y="43097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5"/>
          <p:cNvSpPr/>
          <p:nvPr/>
        </p:nvSpPr>
        <p:spPr>
          <a:xfrm>
            <a:off x="775741" y="572397"/>
            <a:ext cx="914986" cy="870222"/>
          </a:xfrm>
          <a:custGeom>
            <a:avLst/>
            <a:gdLst/>
            <a:ahLst/>
            <a:cxnLst/>
            <a:rect l="l" t="t" r="r" b="b"/>
            <a:pathLst>
              <a:path w="24385" h="23192" extrusionOk="0">
                <a:moveTo>
                  <a:pt x="12393" y="0"/>
                </a:moveTo>
                <a:cubicBezTo>
                  <a:pt x="12050" y="21"/>
                  <a:pt x="11705" y="24"/>
                  <a:pt x="11360" y="24"/>
                </a:cubicBezTo>
                <a:cubicBezTo>
                  <a:pt x="11198" y="24"/>
                  <a:pt x="11036" y="23"/>
                  <a:pt x="10875" y="23"/>
                </a:cubicBezTo>
                <a:cubicBezTo>
                  <a:pt x="9943" y="23"/>
                  <a:pt x="9015" y="48"/>
                  <a:pt x="8124" y="373"/>
                </a:cubicBezTo>
                <a:cubicBezTo>
                  <a:pt x="7064" y="673"/>
                  <a:pt x="6090" y="1218"/>
                  <a:pt x="5129" y="1733"/>
                </a:cubicBezTo>
                <a:cubicBezTo>
                  <a:pt x="4141" y="2192"/>
                  <a:pt x="3295" y="2851"/>
                  <a:pt x="2537" y="3624"/>
                </a:cubicBezTo>
                <a:cubicBezTo>
                  <a:pt x="1734" y="4369"/>
                  <a:pt x="1061" y="5244"/>
                  <a:pt x="359" y="6075"/>
                </a:cubicBezTo>
                <a:cubicBezTo>
                  <a:pt x="244" y="6218"/>
                  <a:pt x="73" y="6346"/>
                  <a:pt x="0" y="6518"/>
                </a:cubicBezTo>
                <a:cubicBezTo>
                  <a:pt x="0" y="6577"/>
                  <a:pt x="55" y="6617"/>
                  <a:pt x="107" y="6617"/>
                </a:cubicBezTo>
                <a:cubicBezTo>
                  <a:pt x="131" y="6617"/>
                  <a:pt x="154" y="6608"/>
                  <a:pt x="172" y="6591"/>
                </a:cubicBezTo>
                <a:cubicBezTo>
                  <a:pt x="1318" y="5244"/>
                  <a:pt x="2436" y="3854"/>
                  <a:pt x="3826" y="2751"/>
                </a:cubicBezTo>
                <a:cubicBezTo>
                  <a:pt x="4485" y="2264"/>
                  <a:pt x="5259" y="1934"/>
                  <a:pt x="5975" y="1533"/>
                </a:cubicBezTo>
                <a:cubicBezTo>
                  <a:pt x="6992" y="946"/>
                  <a:pt x="8325" y="473"/>
                  <a:pt x="9370" y="315"/>
                </a:cubicBezTo>
                <a:cubicBezTo>
                  <a:pt x="9935" y="281"/>
                  <a:pt x="10736" y="262"/>
                  <a:pt x="11462" y="262"/>
                </a:cubicBezTo>
                <a:cubicBezTo>
                  <a:pt x="11933" y="262"/>
                  <a:pt x="12372" y="270"/>
                  <a:pt x="12694" y="287"/>
                </a:cubicBezTo>
                <a:cubicBezTo>
                  <a:pt x="13568" y="459"/>
                  <a:pt x="14356" y="659"/>
                  <a:pt x="15101" y="988"/>
                </a:cubicBezTo>
                <a:cubicBezTo>
                  <a:pt x="15832" y="1232"/>
                  <a:pt x="16605" y="1318"/>
                  <a:pt x="17336" y="1561"/>
                </a:cubicBezTo>
                <a:cubicBezTo>
                  <a:pt x="18124" y="1920"/>
                  <a:pt x="19614" y="2694"/>
                  <a:pt x="20287" y="3195"/>
                </a:cubicBezTo>
                <a:cubicBezTo>
                  <a:pt x="21190" y="3940"/>
                  <a:pt x="21777" y="4757"/>
                  <a:pt x="22365" y="5773"/>
                </a:cubicBezTo>
                <a:cubicBezTo>
                  <a:pt x="22722" y="6419"/>
                  <a:pt x="22881" y="7149"/>
                  <a:pt x="23110" y="7937"/>
                </a:cubicBezTo>
                <a:cubicBezTo>
                  <a:pt x="23897" y="10100"/>
                  <a:pt x="23869" y="12335"/>
                  <a:pt x="23553" y="14656"/>
                </a:cubicBezTo>
                <a:cubicBezTo>
                  <a:pt x="23425" y="15630"/>
                  <a:pt x="23396" y="16447"/>
                  <a:pt x="23081" y="17422"/>
                </a:cubicBezTo>
                <a:cubicBezTo>
                  <a:pt x="22422" y="19313"/>
                  <a:pt x="20487" y="20587"/>
                  <a:pt x="18583" y="21490"/>
                </a:cubicBezTo>
                <a:cubicBezTo>
                  <a:pt x="17350" y="22077"/>
                  <a:pt x="16161" y="22550"/>
                  <a:pt x="14757" y="22765"/>
                </a:cubicBezTo>
                <a:cubicBezTo>
                  <a:pt x="14163" y="22825"/>
                  <a:pt x="13205" y="22855"/>
                  <a:pt x="12389" y="22855"/>
                </a:cubicBezTo>
                <a:cubicBezTo>
                  <a:pt x="12221" y="22855"/>
                  <a:pt x="12058" y="22853"/>
                  <a:pt x="11906" y="22851"/>
                </a:cubicBezTo>
                <a:cubicBezTo>
                  <a:pt x="10818" y="22822"/>
                  <a:pt x="9729" y="22608"/>
                  <a:pt x="8596" y="22293"/>
                </a:cubicBezTo>
                <a:cubicBezTo>
                  <a:pt x="7651" y="21848"/>
                  <a:pt x="6520" y="21146"/>
                  <a:pt x="5746" y="20287"/>
                </a:cubicBezTo>
                <a:cubicBezTo>
                  <a:pt x="4972" y="19355"/>
                  <a:pt x="4327" y="18553"/>
                  <a:pt x="3725" y="17479"/>
                </a:cubicBezTo>
                <a:cubicBezTo>
                  <a:pt x="3454" y="16891"/>
                  <a:pt x="3196" y="15974"/>
                  <a:pt x="2952" y="15215"/>
                </a:cubicBezTo>
                <a:cubicBezTo>
                  <a:pt x="2565" y="13926"/>
                  <a:pt x="2121" y="12837"/>
                  <a:pt x="2308" y="11519"/>
                </a:cubicBezTo>
                <a:cubicBezTo>
                  <a:pt x="2594" y="9613"/>
                  <a:pt x="3754" y="7737"/>
                  <a:pt x="5473" y="6505"/>
                </a:cubicBezTo>
                <a:cubicBezTo>
                  <a:pt x="5760" y="6333"/>
                  <a:pt x="6348" y="5773"/>
                  <a:pt x="6777" y="5544"/>
                </a:cubicBezTo>
                <a:cubicBezTo>
                  <a:pt x="7265" y="5286"/>
                  <a:pt x="7851" y="5129"/>
                  <a:pt x="8468" y="4957"/>
                </a:cubicBezTo>
                <a:cubicBezTo>
                  <a:pt x="8858" y="4856"/>
                  <a:pt x="9433" y="4824"/>
                  <a:pt x="9968" y="4824"/>
                </a:cubicBezTo>
                <a:cubicBezTo>
                  <a:pt x="10338" y="4824"/>
                  <a:pt x="10688" y="4839"/>
                  <a:pt x="10946" y="4856"/>
                </a:cubicBezTo>
                <a:cubicBezTo>
                  <a:pt x="11576" y="4971"/>
                  <a:pt x="12164" y="5200"/>
                  <a:pt x="12766" y="5387"/>
                </a:cubicBezTo>
                <a:cubicBezTo>
                  <a:pt x="14027" y="5788"/>
                  <a:pt x="15058" y="6547"/>
                  <a:pt x="16061" y="7450"/>
                </a:cubicBezTo>
                <a:cubicBezTo>
                  <a:pt x="17379" y="8352"/>
                  <a:pt x="18596" y="9556"/>
                  <a:pt x="19141" y="10988"/>
                </a:cubicBezTo>
                <a:cubicBezTo>
                  <a:pt x="19442" y="12178"/>
                  <a:pt x="19557" y="13467"/>
                  <a:pt x="19041" y="14470"/>
                </a:cubicBezTo>
                <a:cubicBezTo>
                  <a:pt x="18711" y="15143"/>
                  <a:pt x="18167" y="15588"/>
                  <a:pt x="17536" y="16103"/>
                </a:cubicBezTo>
                <a:cubicBezTo>
                  <a:pt x="16863" y="16690"/>
                  <a:pt x="16118" y="17250"/>
                  <a:pt x="15230" y="17464"/>
                </a:cubicBezTo>
                <a:cubicBezTo>
                  <a:pt x="14468" y="17652"/>
                  <a:pt x="13644" y="17777"/>
                  <a:pt x="12836" y="17777"/>
                </a:cubicBezTo>
                <a:cubicBezTo>
                  <a:pt x="11426" y="17777"/>
                  <a:pt x="10061" y="17397"/>
                  <a:pt x="9141" y="16304"/>
                </a:cubicBezTo>
                <a:cubicBezTo>
                  <a:pt x="8697" y="15773"/>
                  <a:pt x="8081" y="14843"/>
                  <a:pt x="7851" y="14212"/>
                </a:cubicBezTo>
                <a:cubicBezTo>
                  <a:pt x="7608" y="13467"/>
                  <a:pt x="7379" y="12751"/>
                  <a:pt x="7422" y="12077"/>
                </a:cubicBezTo>
                <a:cubicBezTo>
                  <a:pt x="7479" y="10774"/>
                  <a:pt x="8224" y="9485"/>
                  <a:pt x="9456" y="9141"/>
                </a:cubicBezTo>
                <a:cubicBezTo>
                  <a:pt x="9837" y="9053"/>
                  <a:pt x="10231" y="9005"/>
                  <a:pt x="10621" y="9005"/>
                </a:cubicBezTo>
                <a:cubicBezTo>
                  <a:pt x="11564" y="9005"/>
                  <a:pt x="12483" y="9284"/>
                  <a:pt x="13152" y="9943"/>
                </a:cubicBezTo>
                <a:cubicBezTo>
                  <a:pt x="14170" y="10975"/>
                  <a:pt x="15488" y="12293"/>
                  <a:pt x="14384" y="13124"/>
                </a:cubicBezTo>
                <a:cubicBezTo>
                  <a:pt x="14041" y="13349"/>
                  <a:pt x="13749" y="13457"/>
                  <a:pt x="13429" y="13457"/>
                </a:cubicBezTo>
                <a:cubicBezTo>
                  <a:pt x="13161" y="13457"/>
                  <a:pt x="12874" y="13382"/>
                  <a:pt x="12522" y="13238"/>
                </a:cubicBezTo>
                <a:cubicBezTo>
                  <a:pt x="12479" y="13238"/>
                  <a:pt x="11920" y="12765"/>
                  <a:pt x="11777" y="12665"/>
                </a:cubicBezTo>
                <a:cubicBezTo>
                  <a:pt x="11748" y="12622"/>
                  <a:pt x="11534" y="12465"/>
                  <a:pt x="11519" y="12450"/>
                </a:cubicBezTo>
                <a:cubicBezTo>
                  <a:pt x="11505" y="12450"/>
                  <a:pt x="11490" y="12436"/>
                  <a:pt x="11490" y="12421"/>
                </a:cubicBezTo>
                <a:cubicBezTo>
                  <a:pt x="11477" y="12421"/>
                  <a:pt x="11477" y="12407"/>
                  <a:pt x="11477" y="12407"/>
                </a:cubicBezTo>
                <a:cubicBezTo>
                  <a:pt x="11448" y="12249"/>
                  <a:pt x="11534" y="12020"/>
                  <a:pt x="11792" y="11819"/>
                </a:cubicBezTo>
                <a:cubicBezTo>
                  <a:pt x="11949" y="11733"/>
                  <a:pt x="11878" y="11490"/>
                  <a:pt x="11706" y="11490"/>
                </a:cubicBezTo>
                <a:cubicBezTo>
                  <a:pt x="11576" y="11504"/>
                  <a:pt x="11490" y="11619"/>
                  <a:pt x="11404" y="11705"/>
                </a:cubicBezTo>
                <a:cubicBezTo>
                  <a:pt x="11219" y="11934"/>
                  <a:pt x="11018" y="12293"/>
                  <a:pt x="11190" y="12593"/>
                </a:cubicBezTo>
                <a:cubicBezTo>
                  <a:pt x="11362" y="12808"/>
                  <a:pt x="11477" y="12837"/>
                  <a:pt x="11634" y="12994"/>
                </a:cubicBezTo>
                <a:cubicBezTo>
                  <a:pt x="11878" y="13152"/>
                  <a:pt x="12021" y="13324"/>
                  <a:pt x="12321" y="13525"/>
                </a:cubicBezTo>
                <a:cubicBezTo>
                  <a:pt x="12594" y="13653"/>
                  <a:pt x="12894" y="13739"/>
                  <a:pt x="13181" y="13783"/>
                </a:cubicBezTo>
                <a:cubicBezTo>
                  <a:pt x="13264" y="13802"/>
                  <a:pt x="13347" y="13810"/>
                  <a:pt x="13430" y="13810"/>
                </a:cubicBezTo>
                <a:cubicBezTo>
                  <a:pt x="13774" y="13810"/>
                  <a:pt x="14110" y="13660"/>
                  <a:pt x="14399" y="13510"/>
                </a:cubicBezTo>
                <a:cubicBezTo>
                  <a:pt x="14886" y="13267"/>
                  <a:pt x="15158" y="12736"/>
                  <a:pt x="15116" y="12192"/>
                </a:cubicBezTo>
                <a:cubicBezTo>
                  <a:pt x="15015" y="11433"/>
                  <a:pt x="14442" y="10845"/>
                  <a:pt x="13941" y="10316"/>
                </a:cubicBezTo>
                <a:cubicBezTo>
                  <a:pt x="13467" y="9771"/>
                  <a:pt x="12938" y="9269"/>
                  <a:pt x="12264" y="8983"/>
                </a:cubicBezTo>
                <a:cubicBezTo>
                  <a:pt x="11753" y="8775"/>
                  <a:pt x="11212" y="8673"/>
                  <a:pt x="10668" y="8673"/>
                </a:cubicBezTo>
                <a:cubicBezTo>
                  <a:pt x="10388" y="8673"/>
                  <a:pt x="10106" y="8700"/>
                  <a:pt x="9828" y="8753"/>
                </a:cubicBezTo>
                <a:cubicBezTo>
                  <a:pt x="9414" y="8811"/>
                  <a:pt x="8997" y="8883"/>
                  <a:pt x="8654" y="9141"/>
                </a:cubicBezTo>
                <a:cubicBezTo>
                  <a:pt x="7593" y="9800"/>
                  <a:pt x="7064" y="11061"/>
                  <a:pt x="7049" y="12293"/>
                </a:cubicBezTo>
                <a:cubicBezTo>
                  <a:pt x="7135" y="13181"/>
                  <a:pt x="7364" y="14069"/>
                  <a:pt x="7752" y="14857"/>
                </a:cubicBezTo>
                <a:cubicBezTo>
                  <a:pt x="8281" y="15802"/>
                  <a:pt x="8912" y="16776"/>
                  <a:pt x="9815" y="17378"/>
                </a:cubicBezTo>
                <a:cubicBezTo>
                  <a:pt x="10734" y="17924"/>
                  <a:pt x="11795" y="18118"/>
                  <a:pt x="12854" y="18118"/>
                </a:cubicBezTo>
                <a:cubicBezTo>
                  <a:pt x="13380" y="18118"/>
                  <a:pt x="13905" y="18071"/>
                  <a:pt x="14413" y="17995"/>
                </a:cubicBezTo>
                <a:cubicBezTo>
                  <a:pt x="15043" y="17880"/>
                  <a:pt x="15674" y="17750"/>
                  <a:pt x="16247" y="17450"/>
                </a:cubicBezTo>
                <a:cubicBezTo>
                  <a:pt x="16978" y="17049"/>
                  <a:pt x="17593" y="16476"/>
                  <a:pt x="18239" y="15945"/>
                </a:cubicBezTo>
                <a:cubicBezTo>
                  <a:pt x="19557" y="14914"/>
                  <a:pt x="19914" y="13353"/>
                  <a:pt x="19614" y="11733"/>
                </a:cubicBezTo>
                <a:cubicBezTo>
                  <a:pt x="19456" y="10316"/>
                  <a:pt x="18510" y="9154"/>
                  <a:pt x="17536" y="8195"/>
                </a:cubicBezTo>
                <a:cubicBezTo>
                  <a:pt x="17049" y="7737"/>
                  <a:pt x="16520" y="7450"/>
                  <a:pt x="16090" y="7063"/>
                </a:cubicBezTo>
                <a:cubicBezTo>
                  <a:pt x="15129" y="6218"/>
                  <a:pt x="14098" y="5487"/>
                  <a:pt x="12866" y="5101"/>
                </a:cubicBezTo>
                <a:cubicBezTo>
                  <a:pt x="12264" y="4885"/>
                  <a:pt x="11662" y="4656"/>
                  <a:pt x="11032" y="4556"/>
                </a:cubicBezTo>
                <a:cubicBezTo>
                  <a:pt x="10677" y="4524"/>
                  <a:pt x="10316" y="4506"/>
                  <a:pt x="9955" y="4506"/>
                </a:cubicBezTo>
                <a:cubicBezTo>
                  <a:pt x="9500" y="4506"/>
                  <a:pt x="9044" y="4535"/>
                  <a:pt x="8596" y="4599"/>
                </a:cubicBezTo>
                <a:cubicBezTo>
                  <a:pt x="7895" y="4742"/>
                  <a:pt x="7192" y="4957"/>
                  <a:pt x="6562" y="5301"/>
                </a:cubicBezTo>
                <a:cubicBezTo>
                  <a:pt x="6090" y="5588"/>
                  <a:pt x="5689" y="5945"/>
                  <a:pt x="5244" y="6275"/>
                </a:cubicBezTo>
                <a:cubicBezTo>
                  <a:pt x="4212" y="7049"/>
                  <a:pt x="3267" y="7995"/>
                  <a:pt x="2722" y="9198"/>
                </a:cubicBezTo>
                <a:cubicBezTo>
                  <a:pt x="2178" y="10272"/>
                  <a:pt x="1834" y="11462"/>
                  <a:pt x="1949" y="12679"/>
                </a:cubicBezTo>
                <a:cubicBezTo>
                  <a:pt x="1992" y="13381"/>
                  <a:pt x="2235" y="14040"/>
                  <a:pt x="2451" y="14699"/>
                </a:cubicBezTo>
                <a:cubicBezTo>
                  <a:pt x="2709" y="15630"/>
                  <a:pt x="2995" y="16547"/>
                  <a:pt x="3339" y="17450"/>
                </a:cubicBezTo>
                <a:cubicBezTo>
                  <a:pt x="3769" y="18352"/>
                  <a:pt x="4399" y="19126"/>
                  <a:pt x="5001" y="19914"/>
                </a:cubicBezTo>
                <a:cubicBezTo>
                  <a:pt x="5889" y="21118"/>
                  <a:pt x="7164" y="22006"/>
                  <a:pt x="8497" y="22622"/>
                </a:cubicBezTo>
                <a:cubicBezTo>
                  <a:pt x="9471" y="22908"/>
                  <a:pt x="10487" y="23066"/>
                  <a:pt x="11505" y="23181"/>
                </a:cubicBezTo>
                <a:cubicBezTo>
                  <a:pt x="11888" y="23185"/>
                  <a:pt x="12273" y="23191"/>
                  <a:pt x="12658" y="23191"/>
                </a:cubicBezTo>
                <a:cubicBezTo>
                  <a:pt x="13481" y="23191"/>
                  <a:pt x="14305" y="23164"/>
                  <a:pt x="15116" y="23038"/>
                </a:cubicBezTo>
                <a:cubicBezTo>
                  <a:pt x="17049" y="22650"/>
                  <a:pt x="18926" y="21848"/>
                  <a:pt x="20573" y="20759"/>
                </a:cubicBezTo>
                <a:cubicBezTo>
                  <a:pt x="22479" y="19513"/>
                  <a:pt x="23568" y="18123"/>
                  <a:pt x="23754" y="15760"/>
                </a:cubicBezTo>
                <a:cubicBezTo>
                  <a:pt x="24113" y="13124"/>
                  <a:pt x="24384" y="10358"/>
                  <a:pt x="23410" y="7808"/>
                </a:cubicBezTo>
                <a:cubicBezTo>
                  <a:pt x="23152" y="6920"/>
                  <a:pt x="22923" y="6018"/>
                  <a:pt x="22422" y="5229"/>
                </a:cubicBezTo>
                <a:cubicBezTo>
                  <a:pt x="21662" y="4040"/>
                  <a:pt x="20717" y="2894"/>
                  <a:pt x="19414" y="2306"/>
                </a:cubicBezTo>
                <a:cubicBezTo>
                  <a:pt x="18482" y="1834"/>
                  <a:pt x="17593" y="1175"/>
                  <a:pt x="16520" y="1060"/>
                </a:cubicBezTo>
                <a:cubicBezTo>
                  <a:pt x="15861" y="917"/>
                  <a:pt x="15101" y="759"/>
                  <a:pt x="14657" y="530"/>
                </a:cubicBezTo>
                <a:cubicBezTo>
                  <a:pt x="13926" y="272"/>
                  <a:pt x="13167" y="71"/>
                  <a:pt x="1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5"/>
          <p:cNvSpPr/>
          <p:nvPr/>
        </p:nvSpPr>
        <p:spPr>
          <a:xfrm>
            <a:off x="6518075" y="3747049"/>
            <a:ext cx="1915703" cy="387066"/>
          </a:xfrm>
          <a:custGeom>
            <a:avLst/>
            <a:gdLst/>
            <a:ahLst/>
            <a:cxnLst/>
            <a:rect l="l" t="t" r="r" b="b"/>
            <a:pathLst>
              <a:path w="45187" h="9130" extrusionOk="0">
                <a:moveTo>
                  <a:pt x="11929" y="0"/>
                </a:moveTo>
                <a:cubicBezTo>
                  <a:pt x="11473" y="0"/>
                  <a:pt x="11011" y="84"/>
                  <a:pt x="10560" y="172"/>
                </a:cubicBezTo>
                <a:cubicBezTo>
                  <a:pt x="10101" y="258"/>
                  <a:pt x="9657" y="545"/>
                  <a:pt x="9198" y="702"/>
                </a:cubicBezTo>
                <a:cubicBezTo>
                  <a:pt x="8640" y="931"/>
                  <a:pt x="7952" y="1289"/>
                  <a:pt x="7422" y="1618"/>
                </a:cubicBezTo>
                <a:cubicBezTo>
                  <a:pt x="7322" y="1662"/>
                  <a:pt x="7221" y="1704"/>
                  <a:pt x="7121" y="1762"/>
                </a:cubicBezTo>
                <a:cubicBezTo>
                  <a:pt x="6921" y="1891"/>
                  <a:pt x="6505" y="2034"/>
                  <a:pt x="6176" y="2178"/>
                </a:cubicBezTo>
                <a:cubicBezTo>
                  <a:pt x="5861" y="2350"/>
                  <a:pt x="5760" y="2421"/>
                  <a:pt x="5445" y="2564"/>
                </a:cubicBezTo>
                <a:cubicBezTo>
                  <a:pt x="5015" y="2837"/>
                  <a:pt x="4556" y="2936"/>
                  <a:pt x="4012" y="3137"/>
                </a:cubicBezTo>
                <a:cubicBezTo>
                  <a:pt x="3740" y="3252"/>
                  <a:pt x="3339" y="3481"/>
                  <a:pt x="3210" y="3567"/>
                </a:cubicBezTo>
                <a:cubicBezTo>
                  <a:pt x="2465" y="3897"/>
                  <a:pt x="1935" y="4226"/>
                  <a:pt x="1261" y="4699"/>
                </a:cubicBezTo>
                <a:cubicBezTo>
                  <a:pt x="875" y="5028"/>
                  <a:pt x="388" y="5200"/>
                  <a:pt x="130" y="5788"/>
                </a:cubicBezTo>
                <a:cubicBezTo>
                  <a:pt x="44" y="6075"/>
                  <a:pt x="0" y="6432"/>
                  <a:pt x="44" y="6734"/>
                </a:cubicBezTo>
                <a:cubicBezTo>
                  <a:pt x="58" y="6762"/>
                  <a:pt x="73" y="6833"/>
                  <a:pt x="73" y="6848"/>
                </a:cubicBezTo>
                <a:cubicBezTo>
                  <a:pt x="115" y="7049"/>
                  <a:pt x="201" y="7249"/>
                  <a:pt x="331" y="7307"/>
                </a:cubicBezTo>
                <a:cubicBezTo>
                  <a:pt x="717" y="7479"/>
                  <a:pt x="1104" y="7737"/>
                  <a:pt x="1519" y="7808"/>
                </a:cubicBezTo>
                <a:cubicBezTo>
                  <a:pt x="1614" y="7822"/>
                  <a:pt x="1713" y="7826"/>
                  <a:pt x="1812" y="7826"/>
                </a:cubicBezTo>
                <a:cubicBezTo>
                  <a:pt x="1907" y="7826"/>
                  <a:pt x="2001" y="7822"/>
                  <a:pt x="2092" y="7822"/>
                </a:cubicBezTo>
                <a:cubicBezTo>
                  <a:pt x="2451" y="7865"/>
                  <a:pt x="2808" y="7966"/>
                  <a:pt x="3181" y="7994"/>
                </a:cubicBezTo>
                <a:cubicBezTo>
                  <a:pt x="3709" y="8065"/>
                  <a:pt x="4169" y="8221"/>
                  <a:pt x="4719" y="8221"/>
                </a:cubicBezTo>
                <a:cubicBezTo>
                  <a:pt x="4841" y="8221"/>
                  <a:pt x="4968" y="8213"/>
                  <a:pt x="5101" y="8195"/>
                </a:cubicBezTo>
                <a:cubicBezTo>
                  <a:pt x="5240" y="8181"/>
                  <a:pt x="5379" y="8176"/>
                  <a:pt x="5518" y="8176"/>
                </a:cubicBezTo>
                <a:cubicBezTo>
                  <a:pt x="5952" y="8176"/>
                  <a:pt x="6384" y="8228"/>
                  <a:pt x="6819" y="8228"/>
                </a:cubicBezTo>
                <a:cubicBezTo>
                  <a:pt x="6958" y="8228"/>
                  <a:pt x="7097" y="8223"/>
                  <a:pt x="7236" y="8209"/>
                </a:cubicBezTo>
                <a:cubicBezTo>
                  <a:pt x="7551" y="8209"/>
                  <a:pt x="7859" y="8196"/>
                  <a:pt x="8171" y="8196"/>
                </a:cubicBezTo>
                <a:cubicBezTo>
                  <a:pt x="8326" y="8196"/>
                  <a:pt x="8482" y="8199"/>
                  <a:pt x="8640" y="8209"/>
                </a:cubicBezTo>
                <a:cubicBezTo>
                  <a:pt x="9127" y="8299"/>
                  <a:pt x="9614" y="8354"/>
                  <a:pt x="10111" y="8354"/>
                </a:cubicBezTo>
                <a:cubicBezTo>
                  <a:pt x="10169" y="8354"/>
                  <a:pt x="10228" y="8354"/>
                  <a:pt x="10287" y="8352"/>
                </a:cubicBezTo>
                <a:cubicBezTo>
                  <a:pt x="10383" y="8346"/>
                  <a:pt x="10480" y="8344"/>
                  <a:pt x="10576" y="8344"/>
                </a:cubicBezTo>
                <a:cubicBezTo>
                  <a:pt x="11451" y="8344"/>
                  <a:pt x="12317" y="8558"/>
                  <a:pt x="13181" y="8610"/>
                </a:cubicBezTo>
                <a:cubicBezTo>
                  <a:pt x="14442" y="8610"/>
                  <a:pt x="15660" y="8997"/>
                  <a:pt x="16921" y="9083"/>
                </a:cubicBezTo>
                <a:cubicBezTo>
                  <a:pt x="17368" y="9116"/>
                  <a:pt x="17814" y="9129"/>
                  <a:pt x="18261" y="9129"/>
                </a:cubicBezTo>
                <a:cubicBezTo>
                  <a:pt x="19577" y="9129"/>
                  <a:pt x="20892" y="9014"/>
                  <a:pt x="22207" y="8940"/>
                </a:cubicBezTo>
                <a:cubicBezTo>
                  <a:pt x="22343" y="8949"/>
                  <a:pt x="22480" y="8952"/>
                  <a:pt x="22616" y="8952"/>
                </a:cubicBezTo>
                <a:cubicBezTo>
                  <a:pt x="23379" y="8952"/>
                  <a:pt x="24135" y="8835"/>
                  <a:pt x="24900" y="8810"/>
                </a:cubicBezTo>
                <a:cubicBezTo>
                  <a:pt x="26161" y="8797"/>
                  <a:pt x="27408" y="8625"/>
                  <a:pt x="28669" y="8553"/>
                </a:cubicBezTo>
                <a:cubicBezTo>
                  <a:pt x="28832" y="8547"/>
                  <a:pt x="28996" y="8545"/>
                  <a:pt x="29160" y="8545"/>
                </a:cubicBezTo>
                <a:cubicBezTo>
                  <a:pt x="29515" y="8545"/>
                  <a:pt x="29872" y="8554"/>
                  <a:pt x="30229" y="8554"/>
                </a:cubicBezTo>
                <a:cubicBezTo>
                  <a:pt x="30589" y="8554"/>
                  <a:pt x="30948" y="8545"/>
                  <a:pt x="31305" y="8510"/>
                </a:cubicBezTo>
                <a:cubicBezTo>
                  <a:pt x="32222" y="8481"/>
                  <a:pt x="33139" y="8338"/>
                  <a:pt x="34069" y="8310"/>
                </a:cubicBezTo>
                <a:cubicBezTo>
                  <a:pt x="35301" y="8209"/>
                  <a:pt x="36533" y="8281"/>
                  <a:pt x="37765" y="8224"/>
                </a:cubicBezTo>
                <a:cubicBezTo>
                  <a:pt x="38167" y="8224"/>
                  <a:pt x="38568" y="8138"/>
                  <a:pt x="38984" y="8109"/>
                </a:cubicBezTo>
                <a:cubicBezTo>
                  <a:pt x="39456" y="8094"/>
                  <a:pt x="39943" y="8037"/>
                  <a:pt x="40416" y="7979"/>
                </a:cubicBezTo>
                <a:cubicBezTo>
                  <a:pt x="41061" y="7908"/>
                  <a:pt x="41519" y="7880"/>
                  <a:pt x="42207" y="7808"/>
                </a:cubicBezTo>
                <a:cubicBezTo>
                  <a:pt x="43095" y="7622"/>
                  <a:pt x="44027" y="7349"/>
                  <a:pt x="44800" y="6590"/>
                </a:cubicBezTo>
                <a:cubicBezTo>
                  <a:pt x="45030" y="6289"/>
                  <a:pt x="45187" y="5659"/>
                  <a:pt x="44944" y="5315"/>
                </a:cubicBezTo>
                <a:cubicBezTo>
                  <a:pt x="44543" y="4971"/>
                  <a:pt x="44041" y="4957"/>
                  <a:pt x="43597" y="4785"/>
                </a:cubicBezTo>
                <a:cubicBezTo>
                  <a:pt x="42508" y="4512"/>
                  <a:pt x="41404" y="4312"/>
                  <a:pt x="40287" y="4212"/>
                </a:cubicBezTo>
                <a:cubicBezTo>
                  <a:pt x="39924" y="4212"/>
                  <a:pt x="39555" y="4199"/>
                  <a:pt x="39188" y="4199"/>
                </a:cubicBezTo>
                <a:cubicBezTo>
                  <a:pt x="39004" y="4199"/>
                  <a:pt x="38821" y="4203"/>
                  <a:pt x="38640" y="4212"/>
                </a:cubicBezTo>
                <a:cubicBezTo>
                  <a:pt x="37708" y="4369"/>
                  <a:pt x="36791" y="4642"/>
                  <a:pt x="35889" y="4986"/>
                </a:cubicBezTo>
                <a:cubicBezTo>
                  <a:pt x="35547" y="5113"/>
                  <a:pt x="35280" y="5209"/>
                  <a:pt x="35036" y="5209"/>
                </a:cubicBezTo>
                <a:cubicBezTo>
                  <a:pt x="34759" y="5209"/>
                  <a:pt x="34510" y="5085"/>
                  <a:pt x="34212" y="4742"/>
                </a:cubicBezTo>
                <a:cubicBezTo>
                  <a:pt x="33955" y="4398"/>
                  <a:pt x="33668" y="4083"/>
                  <a:pt x="33368" y="3840"/>
                </a:cubicBezTo>
                <a:cubicBezTo>
                  <a:pt x="32967" y="3596"/>
                  <a:pt x="32537" y="3452"/>
                  <a:pt x="32107" y="3381"/>
                </a:cubicBezTo>
                <a:cubicBezTo>
                  <a:pt x="31776" y="3302"/>
                  <a:pt x="31441" y="3262"/>
                  <a:pt x="31106" y="3262"/>
                </a:cubicBezTo>
                <a:cubicBezTo>
                  <a:pt x="30715" y="3262"/>
                  <a:pt x="30322" y="3316"/>
                  <a:pt x="29929" y="3424"/>
                </a:cubicBezTo>
                <a:cubicBezTo>
                  <a:pt x="29098" y="3610"/>
                  <a:pt x="28239" y="3668"/>
                  <a:pt x="27422" y="4098"/>
                </a:cubicBezTo>
                <a:cubicBezTo>
                  <a:pt x="26820" y="4413"/>
                  <a:pt x="26218" y="4684"/>
                  <a:pt x="25616" y="4986"/>
                </a:cubicBezTo>
                <a:cubicBezTo>
                  <a:pt x="25274" y="5136"/>
                  <a:pt x="24826" y="5431"/>
                  <a:pt x="24575" y="5431"/>
                </a:cubicBezTo>
                <a:cubicBezTo>
                  <a:pt x="24564" y="5431"/>
                  <a:pt x="24553" y="5431"/>
                  <a:pt x="24543" y="5429"/>
                </a:cubicBezTo>
                <a:cubicBezTo>
                  <a:pt x="23955" y="5343"/>
                  <a:pt x="23282" y="4570"/>
                  <a:pt x="22608" y="4069"/>
                </a:cubicBezTo>
                <a:cubicBezTo>
                  <a:pt x="22059" y="3670"/>
                  <a:pt x="21458" y="3364"/>
                  <a:pt x="20842" y="3364"/>
                </a:cubicBezTo>
                <a:cubicBezTo>
                  <a:pt x="20815" y="3364"/>
                  <a:pt x="20788" y="3365"/>
                  <a:pt x="20760" y="3366"/>
                </a:cubicBezTo>
                <a:cubicBezTo>
                  <a:pt x="19771" y="3381"/>
                  <a:pt x="18768" y="3309"/>
                  <a:pt x="17794" y="3681"/>
                </a:cubicBezTo>
                <a:cubicBezTo>
                  <a:pt x="17296" y="3856"/>
                  <a:pt x="16852" y="4193"/>
                  <a:pt x="16406" y="4193"/>
                </a:cubicBezTo>
                <a:cubicBezTo>
                  <a:pt x="16339" y="4193"/>
                  <a:pt x="16272" y="4186"/>
                  <a:pt x="16204" y="4169"/>
                </a:cubicBezTo>
                <a:cubicBezTo>
                  <a:pt x="15817" y="4083"/>
                  <a:pt x="15001" y="3295"/>
                  <a:pt x="14800" y="2736"/>
                </a:cubicBezTo>
                <a:cubicBezTo>
                  <a:pt x="14600" y="2235"/>
                  <a:pt x="14442" y="1676"/>
                  <a:pt x="14199" y="1204"/>
                </a:cubicBezTo>
                <a:cubicBezTo>
                  <a:pt x="14027" y="931"/>
                  <a:pt x="13826" y="688"/>
                  <a:pt x="13611" y="516"/>
                </a:cubicBezTo>
                <a:cubicBezTo>
                  <a:pt x="13339" y="329"/>
                  <a:pt x="13053" y="229"/>
                  <a:pt x="12766" y="115"/>
                </a:cubicBezTo>
                <a:cubicBezTo>
                  <a:pt x="12492" y="32"/>
                  <a:pt x="12212" y="0"/>
                  <a:pt x="11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2844425" y="3730830"/>
            <a:ext cx="1243452" cy="341590"/>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5"/>
          <p:cNvSpPr/>
          <p:nvPr/>
        </p:nvSpPr>
        <p:spPr>
          <a:xfrm rot="-4081517">
            <a:off x="1208831" y="1729723"/>
            <a:ext cx="341841" cy="777361"/>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3333">
                                      <p:stCondLst>
                                        <p:cond delay="0"/>
                                      </p:stCondLst>
                                      <p:childTnLst>
                                        <p:set>
                                          <p:cBhvr>
                                            <p:cTn id="6" dur="1" fill="hold">
                                              <p:stCondLst>
                                                <p:cond delay="0"/>
                                              </p:stCondLst>
                                            </p:cTn>
                                            <p:tgtEl>
                                              <p:spTgt spid="1231"/>
                                            </p:tgtEl>
                                            <p:attrNameLst>
                                              <p:attrName>style.visibility</p:attrName>
                                            </p:attrNameLst>
                                          </p:cBhvr>
                                          <p:to>
                                            <p:strVal val="visible"/>
                                          </p:to>
                                        </p:set>
                                        <p:anim calcmode="lin" valueType="num" p14:bounceEnd="83333">
                                          <p:cBhvr additive="base">
                                            <p:cTn id="7" dur="3000" fill="hold"/>
                                            <p:tgtEl>
                                              <p:spTgt spid="1231"/>
                                            </p:tgtEl>
                                            <p:attrNameLst>
                                              <p:attrName>ppt_x</p:attrName>
                                            </p:attrNameLst>
                                          </p:cBhvr>
                                          <p:tavLst>
                                            <p:tav tm="0">
                                              <p:val>
                                                <p:strVal val="#ppt_x"/>
                                              </p:val>
                                            </p:tav>
                                            <p:tav tm="100000">
                                              <p:val>
                                                <p:strVal val="#ppt_x"/>
                                              </p:val>
                                            </p:tav>
                                          </p:tavLst>
                                        </p:anim>
                                        <p:anim calcmode="lin" valueType="num" p14:bounceEnd="83333">
                                          <p:cBhvr additive="base">
                                            <p:cTn id="8" dur="3000" fill="hold"/>
                                            <p:tgtEl>
                                              <p:spTgt spid="12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0"/>
                                      </p:stCondLst>
                                      <p:childTnLst>
                                        <p:set>
                                          <p:cBhvr>
                                            <p:cTn id="10" dur="1" fill="hold">
                                              <p:stCondLst>
                                                <p:cond delay="0"/>
                                              </p:stCondLst>
                                            </p:cTn>
                                            <p:tgtEl>
                                              <p:spTgt spid="1229"/>
                                            </p:tgtEl>
                                            <p:attrNameLst>
                                              <p:attrName>style.visibility</p:attrName>
                                            </p:attrNameLst>
                                          </p:cBhvr>
                                          <p:to>
                                            <p:strVal val="visible"/>
                                          </p:to>
                                        </p:set>
                                        <p:anim calcmode="lin" valueType="num" p14:bounceEnd="66667">
                                          <p:cBhvr additive="base">
                                            <p:cTn id="11" dur="3000" fill="hold"/>
                                            <p:tgtEl>
                                              <p:spTgt spid="1229"/>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12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0"/>
                                      </p:stCondLst>
                                      <p:childTnLst>
                                        <p:set>
                                          <p:cBhvr>
                                            <p:cTn id="14" dur="1" fill="hold">
                                              <p:stCondLst>
                                                <p:cond delay="0"/>
                                              </p:stCondLst>
                                            </p:cTn>
                                            <p:tgtEl>
                                              <p:spTgt spid="1228"/>
                                            </p:tgtEl>
                                            <p:attrNameLst>
                                              <p:attrName>style.visibility</p:attrName>
                                            </p:attrNameLst>
                                          </p:cBhvr>
                                          <p:to>
                                            <p:strVal val="visible"/>
                                          </p:to>
                                        </p:set>
                                        <p:anim calcmode="lin" valueType="num" p14:bounceEnd="66667">
                                          <p:cBhvr additive="base">
                                            <p:cTn id="15" dur="3000" fill="hold"/>
                                            <p:tgtEl>
                                              <p:spTgt spid="1228"/>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2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 grpId="0"/>
          <p:bldP spid="1229" grpId="0"/>
          <p:bldP spid="123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31"/>
                                            </p:tgtEl>
                                            <p:attrNameLst>
                                              <p:attrName>style.visibility</p:attrName>
                                            </p:attrNameLst>
                                          </p:cBhvr>
                                          <p:to>
                                            <p:strVal val="visible"/>
                                          </p:to>
                                        </p:set>
                                        <p:anim calcmode="lin" valueType="num">
                                          <p:cBhvr additive="base">
                                            <p:cTn id="7" dur="3000" fill="hold"/>
                                            <p:tgtEl>
                                              <p:spTgt spid="1231"/>
                                            </p:tgtEl>
                                            <p:attrNameLst>
                                              <p:attrName>ppt_x</p:attrName>
                                            </p:attrNameLst>
                                          </p:cBhvr>
                                          <p:tavLst>
                                            <p:tav tm="0">
                                              <p:val>
                                                <p:strVal val="#ppt_x"/>
                                              </p:val>
                                            </p:tav>
                                            <p:tav tm="100000">
                                              <p:val>
                                                <p:strVal val="#ppt_x"/>
                                              </p:val>
                                            </p:tav>
                                          </p:tavLst>
                                        </p:anim>
                                        <p:anim calcmode="lin" valueType="num">
                                          <p:cBhvr additive="base">
                                            <p:cTn id="8" dur="3000" fill="hold"/>
                                            <p:tgtEl>
                                              <p:spTgt spid="12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1229"/>
                                            </p:tgtEl>
                                            <p:attrNameLst>
                                              <p:attrName>style.visibility</p:attrName>
                                            </p:attrNameLst>
                                          </p:cBhvr>
                                          <p:to>
                                            <p:strVal val="visible"/>
                                          </p:to>
                                        </p:set>
                                        <p:anim calcmode="lin" valueType="num">
                                          <p:cBhvr additive="base">
                                            <p:cTn id="11" dur="3000" fill="hold"/>
                                            <p:tgtEl>
                                              <p:spTgt spid="1229"/>
                                            </p:tgtEl>
                                            <p:attrNameLst>
                                              <p:attrName>ppt_x</p:attrName>
                                            </p:attrNameLst>
                                          </p:cBhvr>
                                          <p:tavLst>
                                            <p:tav tm="0">
                                              <p:val>
                                                <p:strVal val="#ppt_x"/>
                                              </p:val>
                                            </p:tav>
                                            <p:tav tm="100000">
                                              <p:val>
                                                <p:strVal val="#ppt_x"/>
                                              </p:val>
                                            </p:tav>
                                          </p:tavLst>
                                        </p:anim>
                                        <p:anim calcmode="lin" valueType="num">
                                          <p:cBhvr additive="base">
                                            <p:cTn id="12" dur="3000" fill="hold"/>
                                            <p:tgtEl>
                                              <p:spTgt spid="12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0"/>
                                      </p:stCondLst>
                                      <p:childTnLst>
                                        <p:set>
                                          <p:cBhvr>
                                            <p:cTn id="14" dur="1" fill="hold">
                                              <p:stCondLst>
                                                <p:cond delay="0"/>
                                              </p:stCondLst>
                                            </p:cTn>
                                            <p:tgtEl>
                                              <p:spTgt spid="1228"/>
                                            </p:tgtEl>
                                            <p:attrNameLst>
                                              <p:attrName>style.visibility</p:attrName>
                                            </p:attrNameLst>
                                          </p:cBhvr>
                                          <p:to>
                                            <p:strVal val="visible"/>
                                          </p:to>
                                        </p:set>
                                        <p:anim calcmode="lin" valueType="num">
                                          <p:cBhvr additive="base">
                                            <p:cTn id="15" dur="3000" fill="hold"/>
                                            <p:tgtEl>
                                              <p:spTgt spid="1228"/>
                                            </p:tgtEl>
                                            <p:attrNameLst>
                                              <p:attrName>ppt_x</p:attrName>
                                            </p:attrNameLst>
                                          </p:cBhvr>
                                          <p:tavLst>
                                            <p:tav tm="0">
                                              <p:val>
                                                <p:strVal val="#ppt_x"/>
                                              </p:val>
                                            </p:tav>
                                            <p:tav tm="100000">
                                              <p:val>
                                                <p:strVal val="#ppt_x"/>
                                              </p:val>
                                            </p:tav>
                                          </p:tavLst>
                                        </p:anim>
                                        <p:anim calcmode="lin" valueType="num">
                                          <p:cBhvr additive="base">
                                            <p:cTn id="16" dur="3000" fill="hold"/>
                                            <p:tgtEl>
                                              <p:spTgt spid="12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 grpId="0"/>
          <p:bldP spid="1229" grpId="0"/>
          <p:bldP spid="123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9459" y="85538"/>
            <a:ext cx="3733159" cy="3010953"/>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4862945" y="131307"/>
            <a:ext cx="3813463" cy="2919414"/>
          </a:xfrm>
          <a:prstGeom prst="rect">
            <a:avLst/>
          </a:prstGeom>
          <a:ln>
            <a:noFill/>
          </a:ln>
          <a:effectLst>
            <a:softEdge rad="112500"/>
          </a:effectLst>
        </p:spPr>
      </p:pic>
      <p:sp>
        <p:nvSpPr>
          <p:cNvPr id="7" name="Title 1">
            <a:extLst>
              <a:ext uri="{FF2B5EF4-FFF2-40B4-BE49-F238E27FC236}">
                <a16:creationId xmlns:a16="http://schemas.microsoft.com/office/drawing/2014/main" id="{5DE4C180-8FCC-4D02-9056-659A0E025FF4}"/>
              </a:ext>
            </a:extLst>
          </p:cNvPr>
          <p:cNvSpPr>
            <a:spLocks noGrp="1"/>
          </p:cNvSpPr>
          <p:nvPr>
            <p:ph type="title"/>
          </p:nvPr>
        </p:nvSpPr>
        <p:spPr>
          <a:xfrm>
            <a:off x="1402772" y="3050721"/>
            <a:ext cx="2337955" cy="529936"/>
          </a:xfrm>
          <a:solidFill>
            <a:schemeClr val="bg1">
              <a:lumMod val="90000"/>
            </a:schemeClr>
          </a:solidFill>
          <a:ln>
            <a:solidFill>
              <a:schemeClr val="bg1">
                <a:lumMod val="50000"/>
              </a:schemeClr>
            </a:solidFill>
          </a:ln>
        </p:spPr>
        <p:txBody>
          <a:bodyPr/>
          <a:lstStyle/>
          <a:p>
            <a:r>
              <a:rPr lang="en-US" dirty="0" err="1"/>
              <a:t>Rừng</a:t>
            </a:r>
            <a:r>
              <a:rPr lang="en-US" dirty="0"/>
              <a:t> </a:t>
            </a:r>
            <a:r>
              <a:rPr lang="en-US" dirty="0" err="1"/>
              <a:t>thông</a:t>
            </a:r>
            <a:endParaRPr lang="en-US" dirty="0"/>
          </a:p>
        </p:txBody>
      </p:sp>
      <p:sp>
        <p:nvSpPr>
          <p:cNvPr id="8" name="Title 1">
            <a:extLst>
              <a:ext uri="{FF2B5EF4-FFF2-40B4-BE49-F238E27FC236}">
                <a16:creationId xmlns:a16="http://schemas.microsoft.com/office/drawing/2014/main" id="{5DE4C180-8FCC-4D02-9056-659A0E025FF4}"/>
              </a:ext>
            </a:extLst>
          </p:cNvPr>
          <p:cNvSpPr txBox="1">
            <a:spLocks/>
          </p:cNvSpPr>
          <p:nvPr/>
        </p:nvSpPr>
        <p:spPr>
          <a:xfrm>
            <a:off x="5600698" y="3096491"/>
            <a:ext cx="2337955" cy="529936"/>
          </a:xfrm>
          <a:prstGeom prst="rect">
            <a:avLst/>
          </a:prstGeom>
          <a:solidFill>
            <a:schemeClr val="bg1">
              <a:lumMod val="9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dirty="0" err="1"/>
              <a:t>Đàn</a:t>
            </a:r>
            <a:r>
              <a:rPr lang="en-US" dirty="0"/>
              <a:t> </a:t>
            </a:r>
            <a:r>
              <a:rPr lang="en-US" dirty="0" err="1"/>
              <a:t>voi</a:t>
            </a:r>
            <a:r>
              <a:rPr lang="en-US" dirty="0"/>
              <a:t> </a:t>
            </a:r>
            <a:r>
              <a:rPr lang="en-US" dirty="0" err="1"/>
              <a:t>rừng</a:t>
            </a:r>
            <a:endParaRPr lang="en-US" dirty="0"/>
          </a:p>
        </p:txBody>
      </p:sp>
      <p:sp>
        <p:nvSpPr>
          <p:cNvPr id="10" name="Rectangle 9"/>
          <p:cNvSpPr/>
          <p:nvPr/>
        </p:nvSpPr>
        <p:spPr>
          <a:xfrm>
            <a:off x="904009" y="3672197"/>
            <a:ext cx="7691818" cy="972574"/>
          </a:xfrm>
          <a:prstGeom prst="rect">
            <a:avLst/>
          </a:prstGeom>
        </p:spPr>
        <p:txBody>
          <a:bodyPr wrap="square">
            <a:spAutoFit/>
          </a:bodyPr>
          <a:lstStyle/>
          <a:p>
            <a:pPr lvl="0">
              <a:lnSpc>
                <a:spcPct val="130000"/>
              </a:lnSpc>
            </a:pPr>
            <a:r>
              <a:rPr lang="en-US" sz="2200" b="1" dirty="0">
                <a:solidFill>
                  <a:schemeClr val="tx1"/>
                </a:solidFill>
              </a:rPr>
              <a:t>- </a:t>
            </a:r>
            <a:r>
              <a:rPr lang="en-US" sz="2200" b="1" dirty="0" err="1">
                <a:solidFill>
                  <a:schemeClr val="tx1"/>
                </a:solidFill>
              </a:rPr>
              <a:t>Các</a:t>
            </a:r>
            <a:r>
              <a:rPr lang="en-US" sz="2200" b="1" dirty="0">
                <a:solidFill>
                  <a:schemeClr val="tx1"/>
                </a:solidFill>
              </a:rPr>
              <a:t> </a:t>
            </a:r>
            <a:r>
              <a:rPr lang="en-US" sz="2200" b="1" dirty="0" err="1">
                <a:solidFill>
                  <a:schemeClr val="tx1"/>
                </a:solidFill>
              </a:rPr>
              <a:t>sinh</a:t>
            </a:r>
            <a:r>
              <a:rPr lang="en-US" sz="2200" b="1" dirty="0">
                <a:solidFill>
                  <a:schemeClr val="tx1"/>
                </a:solidFill>
              </a:rPr>
              <a:t> </a:t>
            </a:r>
            <a:r>
              <a:rPr lang="en-US" sz="2200" b="1" dirty="0" err="1">
                <a:solidFill>
                  <a:schemeClr val="tx1"/>
                </a:solidFill>
              </a:rPr>
              <a:t>vật</a:t>
            </a:r>
            <a:r>
              <a:rPr lang="en-US" sz="2200" b="1" dirty="0">
                <a:solidFill>
                  <a:schemeClr val="tx1"/>
                </a:solidFill>
              </a:rPr>
              <a:t> </a:t>
            </a:r>
            <a:r>
              <a:rPr lang="en-US" sz="2200" b="1" dirty="0" err="1">
                <a:solidFill>
                  <a:schemeClr val="tx1"/>
                </a:solidFill>
              </a:rPr>
              <a:t>cùng</a:t>
            </a:r>
            <a:r>
              <a:rPr lang="en-US" sz="2200" b="1" dirty="0">
                <a:solidFill>
                  <a:schemeClr val="tx1"/>
                </a:solidFill>
              </a:rPr>
              <a:t> </a:t>
            </a:r>
            <a:r>
              <a:rPr lang="en-US" sz="2200" b="1" dirty="0" err="1">
                <a:solidFill>
                  <a:schemeClr val="tx1"/>
                </a:solidFill>
              </a:rPr>
              <a:t>loài</a:t>
            </a:r>
            <a:r>
              <a:rPr lang="en-US" sz="2200" b="1" dirty="0">
                <a:solidFill>
                  <a:schemeClr val="tx1"/>
                </a:solidFill>
              </a:rPr>
              <a:t>, </a:t>
            </a:r>
            <a:r>
              <a:rPr lang="en-US" sz="2200" b="1" dirty="0" err="1">
                <a:solidFill>
                  <a:schemeClr val="tx1"/>
                </a:solidFill>
              </a:rPr>
              <a:t>sống</a:t>
            </a:r>
            <a:r>
              <a:rPr lang="en-US" sz="2200" b="1" dirty="0">
                <a:solidFill>
                  <a:schemeClr val="tx1"/>
                </a:solidFill>
              </a:rPr>
              <a:t> </a:t>
            </a:r>
            <a:r>
              <a:rPr lang="en-US" sz="2200" b="1" dirty="0" err="1">
                <a:solidFill>
                  <a:schemeClr val="tx1"/>
                </a:solidFill>
              </a:rPr>
              <a:t>gần</a:t>
            </a:r>
            <a:r>
              <a:rPr lang="en-US" sz="2200" b="1" dirty="0">
                <a:solidFill>
                  <a:schemeClr val="tx1"/>
                </a:solidFill>
              </a:rPr>
              <a:t> </a:t>
            </a:r>
            <a:r>
              <a:rPr lang="en-US" sz="2200" b="1" dirty="0" err="1">
                <a:solidFill>
                  <a:schemeClr val="tx1"/>
                </a:solidFill>
              </a:rPr>
              <a:t>nhau</a:t>
            </a:r>
            <a:r>
              <a:rPr lang="en-US" sz="2200" b="1" dirty="0">
                <a:solidFill>
                  <a:schemeClr val="tx1"/>
                </a:solidFill>
              </a:rPr>
              <a:t> </a:t>
            </a:r>
            <a:r>
              <a:rPr lang="en-US" sz="2200" b="1" dirty="0" err="1">
                <a:solidFill>
                  <a:schemeClr val="tx1"/>
                </a:solidFill>
              </a:rPr>
              <a:t>và</a:t>
            </a:r>
            <a:r>
              <a:rPr lang="en-US" sz="2200" b="1" dirty="0">
                <a:solidFill>
                  <a:schemeClr val="tx1"/>
                </a:solidFill>
              </a:rPr>
              <a:t> </a:t>
            </a:r>
            <a:r>
              <a:rPr lang="en-US" sz="2200" b="1" dirty="0" err="1">
                <a:solidFill>
                  <a:schemeClr val="tx1"/>
                </a:solidFill>
              </a:rPr>
              <a:t>liên</a:t>
            </a:r>
            <a:r>
              <a:rPr lang="en-US" sz="2200" b="1" dirty="0">
                <a:solidFill>
                  <a:schemeClr val="tx1"/>
                </a:solidFill>
              </a:rPr>
              <a:t> </a:t>
            </a:r>
            <a:r>
              <a:rPr lang="en-US" sz="2200" b="1" dirty="0" err="1">
                <a:solidFill>
                  <a:schemeClr val="tx1"/>
                </a:solidFill>
              </a:rPr>
              <a:t>hệ</a:t>
            </a:r>
            <a:r>
              <a:rPr lang="en-US" sz="2200" b="1" dirty="0">
                <a:solidFill>
                  <a:schemeClr val="tx1"/>
                </a:solidFill>
              </a:rPr>
              <a:t> </a:t>
            </a:r>
            <a:r>
              <a:rPr lang="en-US" sz="2200" b="1" dirty="0" err="1">
                <a:solidFill>
                  <a:schemeClr val="tx1"/>
                </a:solidFill>
              </a:rPr>
              <a:t>với</a:t>
            </a:r>
            <a:r>
              <a:rPr lang="en-US" sz="2200" b="1" dirty="0">
                <a:solidFill>
                  <a:schemeClr val="tx1"/>
                </a:solidFill>
              </a:rPr>
              <a:t> </a:t>
            </a:r>
            <a:r>
              <a:rPr lang="en-US" sz="2200" b="1" dirty="0" err="1">
                <a:solidFill>
                  <a:schemeClr val="tx1"/>
                </a:solidFill>
              </a:rPr>
              <a:t>nhau</a:t>
            </a:r>
            <a:r>
              <a:rPr lang="en-US" sz="2200" b="1" dirty="0">
                <a:solidFill>
                  <a:schemeClr val="tx1"/>
                </a:solidFill>
              </a:rPr>
              <a:t> </a:t>
            </a:r>
            <a:r>
              <a:rPr lang="en-US" sz="2200" b="1" dirty="0" err="1">
                <a:solidFill>
                  <a:schemeClr val="tx1"/>
                </a:solidFill>
              </a:rPr>
              <a:t>tạo</a:t>
            </a:r>
            <a:r>
              <a:rPr lang="en-US" sz="2200" b="1" dirty="0">
                <a:solidFill>
                  <a:schemeClr val="tx1"/>
                </a:solidFill>
              </a:rPr>
              <a:t> </a:t>
            </a:r>
            <a:r>
              <a:rPr lang="en-US" sz="2200" b="1" dirty="0" err="1">
                <a:solidFill>
                  <a:schemeClr val="tx1"/>
                </a:solidFill>
              </a:rPr>
              <a:t>thành</a:t>
            </a:r>
            <a:r>
              <a:rPr lang="en-US" sz="2200" b="1" dirty="0">
                <a:solidFill>
                  <a:schemeClr val="tx1"/>
                </a:solidFill>
              </a:rPr>
              <a:t> </a:t>
            </a:r>
            <a:r>
              <a:rPr lang="en-US" sz="2200" b="1" dirty="0" err="1">
                <a:solidFill>
                  <a:schemeClr val="tx1"/>
                </a:solidFill>
              </a:rPr>
              <a:t>nhóm</a:t>
            </a:r>
            <a:r>
              <a:rPr lang="en-US" sz="2200" b="1" dirty="0">
                <a:solidFill>
                  <a:schemeClr val="tx1"/>
                </a:solidFill>
              </a:rPr>
              <a:t> </a:t>
            </a:r>
            <a:r>
              <a:rPr lang="en-US" sz="2200" b="1" dirty="0" err="1">
                <a:solidFill>
                  <a:schemeClr val="tx1"/>
                </a:solidFill>
              </a:rPr>
              <a:t>cá</a:t>
            </a:r>
            <a:r>
              <a:rPr lang="en-US" sz="2200" b="1" dirty="0">
                <a:solidFill>
                  <a:schemeClr val="tx1"/>
                </a:solidFill>
              </a:rPr>
              <a:t> </a:t>
            </a:r>
            <a:r>
              <a:rPr lang="en-US" sz="2200" b="1" dirty="0" err="1">
                <a:solidFill>
                  <a:schemeClr val="tx1"/>
                </a:solidFill>
              </a:rPr>
              <a:t>thể</a:t>
            </a:r>
            <a:r>
              <a:rPr lang="en-US" sz="2200" b="1"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9459" y="238991"/>
            <a:ext cx="3733159" cy="2857500"/>
          </a:xfrm>
          <a:prstGeom prst="rect">
            <a:avLst/>
          </a:prstGeom>
          <a:ln>
            <a:noFill/>
          </a:ln>
          <a:effectLst>
            <a:softEdge rad="112500"/>
          </a:effectLst>
        </p:spPr>
      </p:pic>
      <p:sp>
        <p:nvSpPr>
          <p:cNvPr id="7" name="Title 1">
            <a:extLst>
              <a:ext uri="{FF2B5EF4-FFF2-40B4-BE49-F238E27FC236}">
                <a16:creationId xmlns:a16="http://schemas.microsoft.com/office/drawing/2014/main" id="{5DE4C180-8FCC-4D02-9056-659A0E025FF4}"/>
              </a:ext>
            </a:extLst>
          </p:cNvPr>
          <p:cNvSpPr>
            <a:spLocks noGrp="1"/>
          </p:cNvSpPr>
          <p:nvPr>
            <p:ph type="title"/>
          </p:nvPr>
        </p:nvSpPr>
        <p:spPr>
          <a:xfrm>
            <a:off x="750518" y="3049857"/>
            <a:ext cx="3411040" cy="668110"/>
          </a:xfrm>
          <a:solidFill>
            <a:schemeClr val="bg1">
              <a:lumMod val="90000"/>
            </a:schemeClr>
          </a:solidFill>
          <a:ln>
            <a:solidFill>
              <a:schemeClr val="bg1">
                <a:lumMod val="50000"/>
              </a:schemeClr>
            </a:solidFill>
          </a:ln>
        </p:spPr>
        <p:txBody>
          <a:bodyPr/>
          <a:lstStyle/>
          <a:p>
            <a:r>
              <a:rPr lang="en-US" sz="2400" dirty="0" err="1"/>
              <a:t>Các</a:t>
            </a:r>
            <a:r>
              <a:rPr lang="en-US" sz="2400" dirty="0"/>
              <a:t> </a:t>
            </a:r>
            <a:r>
              <a:rPr lang="en-US" sz="2400" dirty="0" err="1"/>
              <a:t>cây</a:t>
            </a:r>
            <a:r>
              <a:rPr lang="en-US" sz="2400" dirty="0"/>
              <a:t> </a:t>
            </a:r>
            <a:r>
              <a:rPr lang="en-US" sz="2400" dirty="0" err="1"/>
              <a:t>thông</a:t>
            </a:r>
            <a:r>
              <a:rPr lang="en-US" sz="2400" dirty="0"/>
              <a:t> </a:t>
            </a:r>
            <a:r>
              <a:rPr lang="en-US" sz="2400" dirty="0" err="1"/>
              <a:t>mọc</a:t>
            </a:r>
            <a:r>
              <a:rPr lang="en-US" sz="2400" dirty="0"/>
              <a:t> </a:t>
            </a:r>
            <a:r>
              <a:rPr lang="en-US" sz="2400" dirty="0" err="1"/>
              <a:t>trong</a:t>
            </a:r>
            <a:r>
              <a:rPr lang="en-US" sz="2400" dirty="0"/>
              <a:t> </a:t>
            </a:r>
            <a:r>
              <a:rPr lang="en-US" sz="2400" dirty="0" err="1"/>
              <a:t>rừng</a:t>
            </a:r>
            <a:r>
              <a:rPr lang="en-US" sz="2400" dirty="0"/>
              <a:t> </a:t>
            </a:r>
            <a:r>
              <a:rPr lang="en-US" sz="2400" dirty="0" err="1"/>
              <a:t>thông</a:t>
            </a:r>
            <a:endParaRPr lang="en-US" sz="2400" dirty="0"/>
          </a:p>
        </p:txBody>
      </p:sp>
      <p:sp>
        <p:nvSpPr>
          <p:cNvPr id="8" name="Title 1">
            <a:extLst>
              <a:ext uri="{FF2B5EF4-FFF2-40B4-BE49-F238E27FC236}">
                <a16:creationId xmlns:a16="http://schemas.microsoft.com/office/drawing/2014/main" id="{5DE4C180-8FCC-4D02-9056-659A0E025FF4}"/>
              </a:ext>
            </a:extLst>
          </p:cNvPr>
          <p:cNvSpPr txBox="1">
            <a:spLocks/>
          </p:cNvSpPr>
          <p:nvPr/>
        </p:nvSpPr>
        <p:spPr>
          <a:xfrm>
            <a:off x="4777111" y="2997903"/>
            <a:ext cx="4164209" cy="800100"/>
          </a:xfrm>
          <a:prstGeom prst="rect">
            <a:avLst/>
          </a:prstGeom>
          <a:solidFill>
            <a:schemeClr val="bg1">
              <a:lumMod val="90000"/>
            </a:schemeClr>
          </a:solidFill>
          <a:ln>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2400" dirty="0" err="1"/>
              <a:t>Cây</a:t>
            </a:r>
            <a:r>
              <a:rPr lang="en-US" sz="2400" dirty="0"/>
              <a:t> </a:t>
            </a:r>
            <a:r>
              <a:rPr lang="en-US" sz="2400" dirty="0" err="1"/>
              <a:t>thông</a:t>
            </a:r>
            <a:r>
              <a:rPr lang="en-US" sz="2400" dirty="0"/>
              <a:t> </a:t>
            </a:r>
            <a:r>
              <a:rPr lang="en-US" sz="2400" dirty="0" err="1"/>
              <a:t>mọc</a:t>
            </a:r>
            <a:r>
              <a:rPr lang="en-US" sz="2400" dirty="0"/>
              <a:t> </a:t>
            </a:r>
            <a:r>
              <a:rPr lang="en-US" sz="2400" dirty="0" err="1"/>
              <a:t>riêng</a:t>
            </a:r>
            <a:r>
              <a:rPr lang="en-US" sz="2400" dirty="0"/>
              <a:t> </a:t>
            </a:r>
            <a:r>
              <a:rPr lang="en-US" sz="2400" dirty="0" err="1"/>
              <a:t>lẻ</a:t>
            </a:r>
            <a:r>
              <a:rPr lang="en-US" sz="2400" dirty="0"/>
              <a:t> </a:t>
            </a:r>
            <a:r>
              <a:rPr lang="en-US" sz="2400" dirty="0" err="1"/>
              <a:t>bị</a:t>
            </a:r>
            <a:r>
              <a:rPr lang="en-US" sz="2400" dirty="0"/>
              <a:t> </a:t>
            </a:r>
            <a:r>
              <a:rPr lang="en-US" sz="2400" dirty="0" err="1"/>
              <a:t>gió</a:t>
            </a:r>
            <a:r>
              <a:rPr lang="en-US" sz="2400" dirty="0"/>
              <a:t> </a:t>
            </a:r>
            <a:r>
              <a:rPr lang="en-US" sz="2400" dirty="0" err="1"/>
              <a:t>thổi</a:t>
            </a:r>
            <a:r>
              <a:rPr lang="en-US" sz="2400" dirty="0"/>
              <a:t> </a:t>
            </a:r>
            <a:r>
              <a:rPr lang="en-US" sz="2400" dirty="0" err="1"/>
              <a:t>nghiêng</a:t>
            </a:r>
            <a:r>
              <a:rPr lang="en-US" sz="2400" dirty="0"/>
              <a:t> </a:t>
            </a:r>
            <a:r>
              <a:rPr lang="en-US" sz="2400" dirty="0" err="1"/>
              <a:t>đi</a:t>
            </a:r>
            <a:endParaRPr lang="en-US" sz="2400" dirty="0"/>
          </a:p>
        </p:txBody>
      </p:sp>
      <p:sp>
        <p:nvSpPr>
          <p:cNvPr id="10" name="Rectangle 9"/>
          <p:cNvSpPr/>
          <p:nvPr/>
        </p:nvSpPr>
        <p:spPr>
          <a:xfrm>
            <a:off x="931202" y="3742310"/>
            <a:ext cx="7691818" cy="532453"/>
          </a:xfrm>
          <a:prstGeom prst="rect">
            <a:avLst/>
          </a:prstGeom>
        </p:spPr>
        <p:txBody>
          <a:bodyPr wrap="square">
            <a:spAutoFit/>
          </a:bodyPr>
          <a:lstStyle/>
          <a:p>
            <a:pPr lvl="0">
              <a:lnSpc>
                <a:spcPct val="130000"/>
              </a:lnSpc>
            </a:pPr>
            <a:r>
              <a:rPr lang="en-US" sz="2200" b="1" dirty="0" err="1">
                <a:solidFill>
                  <a:srgbClr val="FF0000"/>
                </a:solidFill>
              </a:rPr>
              <a:t>Khi</a:t>
            </a:r>
            <a:r>
              <a:rPr lang="en-US" sz="2200" b="1" dirty="0">
                <a:solidFill>
                  <a:srgbClr val="FF0000"/>
                </a:solidFill>
              </a:rPr>
              <a:t> </a:t>
            </a:r>
            <a:r>
              <a:rPr lang="en-US" sz="2200" b="1" dirty="0" err="1">
                <a:solidFill>
                  <a:srgbClr val="FF0000"/>
                </a:solidFill>
              </a:rPr>
              <a:t>có</a:t>
            </a:r>
            <a:r>
              <a:rPr lang="en-US" sz="2200" b="1" dirty="0">
                <a:solidFill>
                  <a:srgbClr val="FF0000"/>
                </a:solidFill>
              </a:rPr>
              <a:t> </a:t>
            </a:r>
            <a:r>
              <a:rPr lang="en-US" sz="2200" b="1" dirty="0" err="1" smtClean="0">
                <a:solidFill>
                  <a:srgbClr val="FF0000"/>
                </a:solidFill>
              </a:rPr>
              <a:t>gió</a:t>
            </a:r>
            <a:r>
              <a:rPr lang="en-US" sz="2200" b="1" dirty="0" smtClean="0">
                <a:solidFill>
                  <a:srgbClr val="FF0000"/>
                </a:solidFill>
              </a:rPr>
              <a:t> </a:t>
            </a:r>
            <a:r>
              <a:rPr lang="en-US" sz="2200" b="1" dirty="0" err="1" smtClean="0">
                <a:solidFill>
                  <a:srgbClr val="FF0000"/>
                </a:solidFill>
              </a:rPr>
              <a:t>bão</a:t>
            </a:r>
            <a:r>
              <a:rPr lang="en-US" sz="2200" b="1" dirty="0" smtClean="0">
                <a:solidFill>
                  <a:srgbClr val="FF0000"/>
                </a:solidFill>
              </a:rPr>
              <a:t>, </a:t>
            </a:r>
            <a:r>
              <a:rPr lang="en-US" sz="2200" b="1" dirty="0" err="1" smtClean="0">
                <a:solidFill>
                  <a:srgbClr val="FF0000"/>
                </a:solidFill>
              </a:rPr>
              <a:t>thực</a:t>
            </a:r>
            <a:r>
              <a:rPr lang="en-US" sz="2200" b="1" dirty="0" smtClean="0">
                <a:solidFill>
                  <a:srgbClr val="FF0000"/>
                </a:solidFill>
              </a:rPr>
              <a:t> </a:t>
            </a:r>
            <a:r>
              <a:rPr lang="en-US" sz="2200" b="1" dirty="0" err="1">
                <a:solidFill>
                  <a:srgbClr val="FF0000"/>
                </a:solidFill>
              </a:rPr>
              <a:t>vật</a:t>
            </a:r>
            <a:r>
              <a:rPr lang="en-US" sz="2200" b="1" dirty="0">
                <a:solidFill>
                  <a:srgbClr val="FF0000"/>
                </a:solidFill>
              </a:rPr>
              <a:t> </a:t>
            </a:r>
            <a:r>
              <a:rPr lang="en-US" sz="2200" b="1" dirty="0" err="1">
                <a:solidFill>
                  <a:srgbClr val="FF0000"/>
                </a:solidFill>
              </a:rPr>
              <a:t>sống</a:t>
            </a:r>
            <a:r>
              <a:rPr lang="en-US" sz="2200" b="1" dirty="0">
                <a:solidFill>
                  <a:srgbClr val="FF0000"/>
                </a:solidFill>
              </a:rPr>
              <a:t> </a:t>
            </a:r>
            <a:r>
              <a:rPr lang="en-US" sz="2200" b="1" dirty="0" err="1">
                <a:solidFill>
                  <a:srgbClr val="FF0000"/>
                </a:solidFill>
              </a:rPr>
              <a:t>thành</a:t>
            </a:r>
            <a:r>
              <a:rPr lang="en-US" sz="2200" b="1" dirty="0">
                <a:solidFill>
                  <a:srgbClr val="FF0000"/>
                </a:solidFill>
              </a:rPr>
              <a:t> </a:t>
            </a:r>
            <a:r>
              <a:rPr lang="en-US" sz="2200" b="1" dirty="0" err="1">
                <a:solidFill>
                  <a:srgbClr val="FF0000"/>
                </a:solidFill>
              </a:rPr>
              <a:t>nhóm</a:t>
            </a:r>
            <a:r>
              <a:rPr lang="en-US" sz="2200" b="1" dirty="0">
                <a:solidFill>
                  <a:srgbClr val="FF0000"/>
                </a:solidFill>
              </a:rPr>
              <a:t> </a:t>
            </a:r>
            <a:r>
              <a:rPr lang="en-US" sz="2200" b="1" dirty="0" err="1">
                <a:solidFill>
                  <a:srgbClr val="FF0000"/>
                </a:solidFill>
              </a:rPr>
              <a:t>có</a:t>
            </a:r>
            <a:r>
              <a:rPr lang="en-US" sz="2200" b="1" dirty="0">
                <a:solidFill>
                  <a:srgbClr val="FF0000"/>
                </a:solidFill>
              </a:rPr>
              <a:t> </a:t>
            </a:r>
            <a:r>
              <a:rPr lang="en-US" sz="2200" b="1" dirty="0" err="1">
                <a:solidFill>
                  <a:srgbClr val="FF0000"/>
                </a:solidFill>
              </a:rPr>
              <a:t>lợi</a:t>
            </a:r>
            <a:r>
              <a:rPr lang="en-US" sz="2200" b="1" dirty="0">
                <a:solidFill>
                  <a:srgbClr val="FF0000"/>
                </a:solidFill>
              </a:rPr>
              <a:t> </a:t>
            </a:r>
            <a:r>
              <a:rPr lang="en-US" sz="2200" b="1" dirty="0" err="1">
                <a:solidFill>
                  <a:srgbClr val="FF0000"/>
                </a:solidFill>
              </a:rPr>
              <a:t>ích</a:t>
            </a:r>
            <a:r>
              <a:rPr lang="en-US" sz="2200" b="1" dirty="0">
                <a:solidFill>
                  <a:srgbClr val="FF0000"/>
                </a:solidFill>
              </a:rPr>
              <a:t> </a:t>
            </a:r>
            <a:r>
              <a:rPr lang="en-US" sz="2200" b="1" dirty="0" err="1">
                <a:solidFill>
                  <a:srgbClr val="FF0000"/>
                </a:solidFill>
              </a:rPr>
              <a:t>gì</a:t>
            </a:r>
            <a:r>
              <a:rPr lang="en-US" sz="2200" b="1" dirty="0">
                <a:solidFill>
                  <a:srgbClr val="FF0000"/>
                </a:solidFill>
              </a:rPr>
              <a:t>?</a:t>
            </a:r>
          </a:p>
        </p:txBody>
      </p:sp>
      <p:pic>
        <p:nvPicPr>
          <p:cNvPr id="3" name="Picture 2"/>
          <p:cNvPicPr>
            <a:picLocks noChangeAspect="1"/>
          </p:cNvPicPr>
          <p:nvPr/>
        </p:nvPicPr>
        <p:blipFill>
          <a:blip r:embed="rId4"/>
          <a:stretch>
            <a:fillRect/>
          </a:stretch>
        </p:blipFill>
        <p:spPr>
          <a:xfrm>
            <a:off x="4901860" y="147883"/>
            <a:ext cx="3914713" cy="2886262"/>
          </a:xfrm>
          <a:prstGeom prst="rect">
            <a:avLst/>
          </a:prstGeom>
          <a:ln>
            <a:noFill/>
          </a:ln>
          <a:effectLst>
            <a:softEdge rad="112500"/>
          </a:effectLst>
        </p:spPr>
      </p:pic>
      <p:sp>
        <p:nvSpPr>
          <p:cNvPr id="9" name="Rectangle 8"/>
          <p:cNvSpPr/>
          <p:nvPr/>
        </p:nvSpPr>
        <p:spPr>
          <a:xfrm>
            <a:off x="931202" y="4194727"/>
            <a:ext cx="7691818" cy="486608"/>
          </a:xfrm>
          <a:prstGeom prst="rect">
            <a:avLst/>
          </a:prstGeom>
        </p:spPr>
        <p:txBody>
          <a:bodyPr wrap="square">
            <a:spAutoFit/>
          </a:bodyPr>
          <a:lstStyle/>
          <a:p>
            <a:pPr lvl="0">
              <a:lnSpc>
                <a:spcPct val="130000"/>
              </a:lnSpc>
            </a:pPr>
            <a:r>
              <a:rPr lang="en-US" sz="2200" b="1" dirty="0">
                <a:solidFill>
                  <a:srgbClr val="0070C0"/>
                </a:solidFill>
              </a:rPr>
              <a:t>- </a:t>
            </a:r>
            <a:r>
              <a:rPr lang="en-US" sz="2200" b="1" dirty="0" err="1">
                <a:solidFill>
                  <a:srgbClr val="0070C0"/>
                </a:solidFill>
              </a:rPr>
              <a:t>Thực</a:t>
            </a:r>
            <a:r>
              <a:rPr lang="en-US" sz="2200" b="1" dirty="0">
                <a:solidFill>
                  <a:srgbClr val="0070C0"/>
                </a:solidFill>
              </a:rPr>
              <a:t> </a:t>
            </a:r>
            <a:r>
              <a:rPr lang="en-US" sz="2200" b="1" dirty="0" err="1">
                <a:solidFill>
                  <a:srgbClr val="0070C0"/>
                </a:solidFill>
              </a:rPr>
              <a:t>vật</a:t>
            </a:r>
            <a:r>
              <a:rPr lang="en-US" sz="2200" b="1" dirty="0">
                <a:solidFill>
                  <a:srgbClr val="0070C0"/>
                </a:solidFill>
              </a:rPr>
              <a:t> </a:t>
            </a:r>
            <a:r>
              <a:rPr lang="en-US" sz="2200" b="1" dirty="0" err="1">
                <a:solidFill>
                  <a:srgbClr val="0070C0"/>
                </a:solidFill>
              </a:rPr>
              <a:t>cùng</a:t>
            </a:r>
            <a:r>
              <a:rPr lang="en-US" sz="2200" b="1" dirty="0">
                <a:solidFill>
                  <a:srgbClr val="0070C0"/>
                </a:solidFill>
              </a:rPr>
              <a:t> </a:t>
            </a:r>
            <a:r>
              <a:rPr lang="en-US" sz="2200" b="1" dirty="0" err="1">
                <a:solidFill>
                  <a:srgbClr val="0070C0"/>
                </a:solidFill>
              </a:rPr>
              <a:t>nhau</a:t>
            </a:r>
            <a:r>
              <a:rPr lang="en-US" sz="2200" b="1" dirty="0">
                <a:solidFill>
                  <a:srgbClr val="0070C0"/>
                </a:solidFill>
              </a:rPr>
              <a:t> </a:t>
            </a:r>
            <a:r>
              <a:rPr lang="en-US" sz="2200" b="1" dirty="0" err="1">
                <a:solidFill>
                  <a:srgbClr val="0070C0"/>
                </a:solidFill>
              </a:rPr>
              <a:t>cản</a:t>
            </a:r>
            <a:r>
              <a:rPr lang="en-US" sz="2200" b="1" dirty="0">
                <a:solidFill>
                  <a:srgbClr val="0070C0"/>
                </a:solidFill>
              </a:rPr>
              <a:t> </a:t>
            </a:r>
            <a:r>
              <a:rPr lang="en-US" sz="2200" b="1" dirty="0" err="1">
                <a:solidFill>
                  <a:srgbClr val="0070C0"/>
                </a:solidFill>
              </a:rPr>
              <a:t>gió</a:t>
            </a:r>
            <a:r>
              <a:rPr lang="en-US" sz="2200" b="1" dirty="0">
                <a:solidFill>
                  <a:srgbClr val="0070C0"/>
                </a:solidFill>
              </a:rPr>
              <a:t> </a:t>
            </a:r>
            <a:r>
              <a:rPr lang="en-US" sz="2200" b="1" dirty="0" err="1">
                <a:solidFill>
                  <a:srgbClr val="0070C0"/>
                </a:solidFill>
              </a:rPr>
              <a:t>nên</a:t>
            </a:r>
            <a:r>
              <a:rPr lang="en-US" sz="2200" b="1" dirty="0">
                <a:solidFill>
                  <a:srgbClr val="0070C0"/>
                </a:solidFill>
              </a:rPr>
              <a:t> </a:t>
            </a:r>
            <a:r>
              <a:rPr lang="en-US" sz="2200" b="1" dirty="0" err="1">
                <a:solidFill>
                  <a:srgbClr val="0070C0"/>
                </a:solidFill>
              </a:rPr>
              <a:t>không</a:t>
            </a:r>
            <a:r>
              <a:rPr lang="en-US" sz="2200" b="1" dirty="0">
                <a:solidFill>
                  <a:srgbClr val="0070C0"/>
                </a:solidFill>
              </a:rPr>
              <a:t> </a:t>
            </a:r>
            <a:r>
              <a:rPr lang="en-US" sz="2200" b="1" dirty="0" err="1">
                <a:solidFill>
                  <a:srgbClr val="0070C0"/>
                </a:solidFill>
              </a:rPr>
              <a:t>bị</a:t>
            </a:r>
            <a:r>
              <a:rPr lang="en-US" sz="2200" b="1" dirty="0">
                <a:solidFill>
                  <a:srgbClr val="0070C0"/>
                </a:solidFill>
              </a:rPr>
              <a:t> </a:t>
            </a:r>
            <a:r>
              <a:rPr lang="en-US" sz="2200" b="1" dirty="0" err="1">
                <a:solidFill>
                  <a:srgbClr val="0070C0"/>
                </a:solidFill>
              </a:rPr>
              <a:t>ngả</a:t>
            </a:r>
            <a:r>
              <a:rPr lang="en-US" sz="2200" b="1" dirty="0">
                <a:solidFill>
                  <a:srgbClr val="0070C0"/>
                </a:solidFill>
              </a:rPr>
              <a:t> hay </a:t>
            </a:r>
            <a:r>
              <a:rPr lang="en-US" sz="2200" b="1" dirty="0" err="1">
                <a:solidFill>
                  <a:srgbClr val="0070C0"/>
                </a:solidFill>
              </a:rPr>
              <a:t>đổ</a:t>
            </a:r>
            <a:r>
              <a:rPr lang="en-US" sz="2200" b="1" dirty="0">
                <a:solidFill>
                  <a:srgbClr val="0070C0"/>
                </a:solidFill>
              </a:rPr>
              <a:t> </a:t>
            </a:r>
          </a:p>
        </p:txBody>
      </p:sp>
    </p:spTree>
    <p:extLst>
      <p:ext uri="{BB962C8B-B14F-4D97-AF65-F5344CB8AC3E}">
        <p14:creationId xmlns:p14="http://schemas.microsoft.com/office/powerpoint/2010/main" val="420328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649489" y="3892268"/>
            <a:ext cx="8494511" cy="532453"/>
          </a:xfrm>
          <a:prstGeom prst="rect">
            <a:avLst/>
          </a:prstGeom>
        </p:spPr>
        <p:txBody>
          <a:bodyPr wrap="square">
            <a:spAutoFit/>
          </a:bodyPr>
          <a:lstStyle/>
          <a:p>
            <a:pPr lvl="0">
              <a:lnSpc>
                <a:spcPct val="130000"/>
              </a:lnSpc>
            </a:pPr>
            <a:r>
              <a:rPr lang="en-US" sz="2200" b="1" dirty="0" err="1">
                <a:solidFill>
                  <a:srgbClr val="FF0000"/>
                </a:solidFill>
              </a:rPr>
              <a:t>Trong</a:t>
            </a:r>
            <a:r>
              <a:rPr lang="en-US" sz="2200" b="1" dirty="0">
                <a:solidFill>
                  <a:srgbClr val="FF0000"/>
                </a:solidFill>
              </a:rPr>
              <a:t> </a:t>
            </a:r>
            <a:r>
              <a:rPr lang="en-US" sz="2200" b="1" dirty="0" err="1">
                <a:solidFill>
                  <a:srgbClr val="FF0000"/>
                </a:solidFill>
              </a:rPr>
              <a:t>tự</a:t>
            </a:r>
            <a:r>
              <a:rPr lang="en-US" sz="2200" b="1" dirty="0">
                <a:solidFill>
                  <a:srgbClr val="FF0000"/>
                </a:solidFill>
              </a:rPr>
              <a:t> </a:t>
            </a:r>
            <a:r>
              <a:rPr lang="en-US" sz="2200" b="1" dirty="0" err="1" smtClean="0">
                <a:solidFill>
                  <a:srgbClr val="FF0000"/>
                </a:solidFill>
              </a:rPr>
              <a:t>nhiên</a:t>
            </a:r>
            <a:r>
              <a:rPr lang="en-US" sz="2200" b="1" dirty="0" smtClean="0">
                <a:solidFill>
                  <a:srgbClr val="FF0000"/>
                </a:solidFill>
              </a:rPr>
              <a:t>, </a:t>
            </a:r>
            <a:r>
              <a:rPr lang="en-US" sz="2200" b="1" dirty="0" err="1">
                <a:solidFill>
                  <a:srgbClr val="FF0000"/>
                </a:solidFill>
              </a:rPr>
              <a:t>động</a:t>
            </a:r>
            <a:r>
              <a:rPr lang="en-US" sz="2200" b="1" dirty="0">
                <a:solidFill>
                  <a:srgbClr val="FF0000"/>
                </a:solidFill>
              </a:rPr>
              <a:t> </a:t>
            </a:r>
            <a:r>
              <a:rPr lang="en-US" sz="2200" b="1" dirty="0" err="1">
                <a:solidFill>
                  <a:srgbClr val="FF0000"/>
                </a:solidFill>
              </a:rPr>
              <a:t>vật</a:t>
            </a:r>
            <a:r>
              <a:rPr lang="en-US" sz="2200" b="1" dirty="0">
                <a:solidFill>
                  <a:srgbClr val="FF0000"/>
                </a:solidFill>
              </a:rPr>
              <a:t> </a:t>
            </a:r>
            <a:r>
              <a:rPr lang="en-US" sz="2200" b="1" dirty="0" err="1">
                <a:solidFill>
                  <a:srgbClr val="FF0000"/>
                </a:solidFill>
              </a:rPr>
              <a:t>sống</a:t>
            </a:r>
            <a:r>
              <a:rPr lang="en-US" sz="2200" b="1" dirty="0">
                <a:solidFill>
                  <a:srgbClr val="FF0000"/>
                </a:solidFill>
              </a:rPr>
              <a:t> </a:t>
            </a:r>
            <a:r>
              <a:rPr lang="en-US" sz="2200" b="1" dirty="0" err="1">
                <a:solidFill>
                  <a:srgbClr val="FF0000"/>
                </a:solidFill>
              </a:rPr>
              <a:t>theo</a:t>
            </a:r>
            <a:r>
              <a:rPr lang="en-US" sz="2200" b="1" dirty="0">
                <a:solidFill>
                  <a:srgbClr val="FF0000"/>
                </a:solidFill>
              </a:rPr>
              <a:t> </a:t>
            </a:r>
            <a:r>
              <a:rPr lang="en-US" sz="2200" b="1" dirty="0" err="1">
                <a:solidFill>
                  <a:srgbClr val="FF0000"/>
                </a:solidFill>
              </a:rPr>
              <a:t>bầy</a:t>
            </a:r>
            <a:r>
              <a:rPr lang="en-US" sz="2200" b="1" dirty="0">
                <a:solidFill>
                  <a:srgbClr val="FF0000"/>
                </a:solidFill>
              </a:rPr>
              <a:t> </a:t>
            </a:r>
            <a:r>
              <a:rPr lang="en-US" sz="2200" b="1" dirty="0" err="1">
                <a:solidFill>
                  <a:srgbClr val="FF0000"/>
                </a:solidFill>
              </a:rPr>
              <a:t>đàn</a:t>
            </a:r>
            <a:r>
              <a:rPr lang="en-US" sz="2200" b="1" dirty="0">
                <a:solidFill>
                  <a:srgbClr val="FF0000"/>
                </a:solidFill>
              </a:rPr>
              <a:t> </a:t>
            </a:r>
            <a:r>
              <a:rPr lang="en-US" sz="2200" b="1" dirty="0" err="1">
                <a:solidFill>
                  <a:srgbClr val="FF0000"/>
                </a:solidFill>
              </a:rPr>
              <a:t>có</a:t>
            </a:r>
            <a:r>
              <a:rPr lang="en-US" sz="2200" b="1" dirty="0">
                <a:solidFill>
                  <a:srgbClr val="FF0000"/>
                </a:solidFill>
              </a:rPr>
              <a:t> </a:t>
            </a:r>
            <a:r>
              <a:rPr lang="en-US" sz="2200" b="1" dirty="0" err="1">
                <a:solidFill>
                  <a:srgbClr val="FF0000"/>
                </a:solidFill>
              </a:rPr>
              <a:t>lợi</a:t>
            </a:r>
            <a:r>
              <a:rPr lang="en-US" sz="2200" b="1" dirty="0">
                <a:solidFill>
                  <a:srgbClr val="FF0000"/>
                </a:solidFill>
              </a:rPr>
              <a:t> </a:t>
            </a:r>
            <a:r>
              <a:rPr lang="en-US" sz="2200" b="1" dirty="0" err="1">
                <a:solidFill>
                  <a:srgbClr val="FF0000"/>
                </a:solidFill>
              </a:rPr>
              <a:t>ích</a:t>
            </a:r>
            <a:r>
              <a:rPr lang="en-US" sz="2200" b="1" dirty="0">
                <a:solidFill>
                  <a:srgbClr val="FF0000"/>
                </a:solidFill>
              </a:rPr>
              <a:t> </a:t>
            </a:r>
            <a:r>
              <a:rPr lang="en-US" sz="2200" b="1" dirty="0" err="1">
                <a:solidFill>
                  <a:srgbClr val="FF0000"/>
                </a:solidFill>
              </a:rPr>
              <a:t>gì</a:t>
            </a:r>
            <a:r>
              <a:rPr lang="en-US" sz="2200" b="1" dirty="0">
                <a:solidFill>
                  <a:srgbClr val="FF0000"/>
                </a:solidFill>
              </a:rPr>
              <a:t>?</a:t>
            </a:r>
          </a:p>
        </p:txBody>
      </p:sp>
      <p:sp>
        <p:nvSpPr>
          <p:cNvPr id="4" name="Rectangle 3"/>
          <p:cNvSpPr/>
          <p:nvPr/>
        </p:nvSpPr>
        <p:spPr>
          <a:xfrm>
            <a:off x="825191" y="4292561"/>
            <a:ext cx="7691818" cy="850939"/>
          </a:xfrm>
          <a:prstGeom prst="rect">
            <a:avLst/>
          </a:prstGeom>
        </p:spPr>
        <p:txBody>
          <a:bodyPr wrap="square">
            <a:spAutoFit/>
          </a:bodyPr>
          <a:lstStyle/>
          <a:p>
            <a:pPr lvl="0">
              <a:lnSpc>
                <a:spcPct val="130000"/>
              </a:lnSpc>
            </a:pPr>
            <a:r>
              <a:rPr lang="en-US" sz="2000" b="1" dirty="0">
                <a:solidFill>
                  <a:srgbClr val="0070C0"/>
                </a:solidFill>
              </a:rPr>
              <a:t>- </a:t>
            </a:r>
            <a:r>
              <a:rPr lang="en-US" sz="2000" b="1" dirty="0" err="1">
                <a:solidFill>
                  <a:srgbClr val="0070C0"/>
                </a:solidFill>
              </a:rPr>
              <a:t>Động</a:t>
            </a:r>
            <a:r>
              <a:rPr lang="en-US" sz="2000" b="1" dirty="0">
                <a:solidFill>
                  <a:srgbClr val="0070C0"/>
                </a:solidFill>
              </a:rPr>
              <a:t> </a:t>
            </a:r>
            <a:r>
              <a:rPr lang="en-US" sz="2000" b="1" dirty="0" err="1">
                <a:solidFill>
                  <a:srgbClr val="0070C0"/>
                </a:solidFill>
              </a:rPr>
              <a:t>vật</a:t>
            </a:r>
            <a:r>
              <a:rPr lang="en-US" sz="2000" b="1" dirty="0">
                <a:solidFill>
                  <a:srgbClr val="0070C0"/>
                </a:solidFill>
              </a:rPr>
              <a:t> </a:t>
            </a:r>
            <a:r>
              <a:rPr lang="en-US" sz="2000" b="1" dirty="0" err="1">
                <a:solidFill>
                  <a:srgbClr val="0070C0"/>
                </a:solidFill>
              </a:rPr>
              <a:t>sống</a:t>
            </a:r>
            <a:r>
              <a:rPr lang="en-US" sz="2000" b="1" dirty="0">
                <a:solidFill>
                  <a:srgbClr val="0070C0"/>
                </a:solidFill>
              </a:rPr>
              <a:t> </a:t>
            </a:r>
            <a:r>
              <a:rPr lang="en-US" sz="2000" b="1" dirty="0" err="1">
                <a:solidFill>
                  <a:srgbClr val="0070C0"/>
                </a:solidFill>
              </a:rPr>
              <a:t>theo</a:t>
            </a:r>
            <a:r>
              <a:rPr lang="en-US" sz="2000" b="1" dirty="0">
                <a:solidFill>
                  <a:srgbClr val="0070C0"/>
                </a:solidFill>
              </a:rPr>
              <a:t> </a:t>
            </a:r>
            <a:r>
              <a:rPr lang="en-US" sz="2000" b="1" dirty="0" err="1">
                <a:solidFill>
                  <a:srgbClr val="0070C0"/>
                </a:solidFill>
              </a:rPr>
              <a:t>bầy</a:t>
            </a:r>
            <a:r>
              <a:rPr lang="en-US" sz="2000" b="1" dirty="0">
                <a:solidFill>
                  <a:srgbClr val="0070C0"/>
                </a:solidFill>
              </a:rPr>
              <a:t> </a:t>
            </a:r>
            <a:r>
              <a:rPr lang="en-US" sz="2000" b="1" dirty="0" err="1">
                <a:solidFill>
                  <a:srgbClr val="0070C0"/>
                </a:solidFill>
              </a:rPr>
              <a:t>đàn</a:t>
            </a:r>
            <a:r>
              <a:rPr lang="en-US" sz="2000" b="1" dirty="0">
                <a:solidFill>
                  <a:srgbClr val="0070C0"/>
                </a:solidFill>
              </a:rPr>
              <a:t> </a:t>
            </a:r>
            <a:r>
              <a:rPr lang="en-US" sz="2000" b="1" dirty="0" err="1">
                <a:solidFill>
                  <a:srgbClr val="0070C0"/>
                </a:solidFill>
              </a:rPr>
              <a:t>có</a:t>
            </a:r>
            <a:r>
              <a:rPr lang="en-US" sz="2000" b="1" dirty="0">
                <a:solidFill>
                  <a:srgbClr val="0070C0"/>
                </a:solidFill>
              </a:rPr>
              <a:t> </a:t>
            </a:r>
            <a:r>
              <a:rPr lang="en-US" sz="2000" b="1" dirty="0" err="1">
                <a:solidFill>
                  <a:srgbClr val="0070C0"/>
                </a:solidFill>
              </a:rPr>
              <a:t>khả</a:t>
            </a:r>
            <a:r>
              <a:rPr lang="en-US" sz="2000" b="1" dirty="0">
                <a:solidFill>
                  <a:srgbClr val="0070C0"/>
                </a:solidFill>
              </a:rPr>
              <a:t> </a:t>
            </a:r>
            <a:r>
              <a:rPr lang="en-US" sz="2000" b="1" dirty="0" err="1">
                <a:solidFill>
                  <a:srgbClr val="0070C0"/>
                </a:solidFill>
              </a:rPr>
              <a:t>năng</a:t>
            </a:r>
            <a:r>
              <a:rPr lang="en-US" sz="2000" b="1" dirty="0">
                <a:solidFill>
                  <a:srgbClr val="0070C0"/>
                </a:solidFill>
              </a:rPr>
              <a:t> </a:t>
            </a:r>
            <a:r>
              <a:rPr lang="en-US" sz="2000" b="1" dirty="0" err="1">
                <a:solidFill>
                  <a:srgbClr val="0070C0"/>
                </a:solidFill>
              </a:rPr>
              <a:t>tự</a:t>
            </a:r>
            <a:r>
              <a:rPr lang="en-US" sz="2000" b="1" dirty="0">
                <a:solidFill>
                  <a:srgbClr val="0070C0"/>
                </a:solidFill>
              </a:rPr>
              <a:t> </a:t>
            </a:r>
            <a:r>
              <a:rPr lang="en-US" sz="2000" b="1" dirty="0" err="1">
                <a:solidFill>
                  <a:srgbClr val="0070C0"/>
                </a:solidFill>
              </a:rPr>
              <a:t>vệ</a:t>
            </a:r>
            <a:r>
              <a:rPr lang="en-US" sz="2000" b="1" dirty="0">
                <a:solidFill>
                  <a:srgbClr val="0070C0"/>
                </a:solidFill>
              </a:rPr>
              <a:t> </a:t>
            </a:r>
            <a:r>
              <a:rPr lang="en-US" sz="2000" b="1" dirty="0" err="1">
                <a:solidFill>
                  <a:srgbClr val="0070C0"/>
                </a:solidFill>
              </a:rPr>
              <a:t>chống</a:t>
            </a:r>
            <a:r>
              <a:rPr lang="en-US" sz="2000" b="1" dirty="0">
                <a:solidFill>
                  <a:srgbClr val="0070C0"/>
                </a:solidFill>
              </a:rPr>
              <a:t> </a:t>
            </a:r>
            <a:r>
              <a:rPr lang="en-US" sz="2000" b="1" dirty="0" err="1">
                <a:solidFill>
                  <a:srgbClr val="0070C0"/>
                </a:solidFill>
              </a:rPr>
              <a:t>lại</a:t>
            </a:r>
            <a:r>
              <a:rPr lang="en-US" sz="2000" b="1" dirty="0">
                <a:solidFill>
                  <a:srgbClr val="0070C0"/>
                </a:solidFill>
              </a:rPr>
              <a:t> </a:t>
            </a:r>
            <a:r>
              <a:rPr lang="en-US" sz="2000" b="1" dirty="0" err="1">
                <a:solidFill>
                  <a:srgbClr val="0070C0"/>
                </a:solidFill>
              </a:rPr>
              <a:t>kẻ</a:t>
            </a:r>
            <a:r>
              <a:rPr lang="en-US" sz="2000" b="1" dirty="0">
                <a:solidFill>
                  <a:srgbClr val="0070C0"/>
                </a:solidFill>
              </a:rPr>
              <a:t> </a:t>
            </a:r>
            <a:r>
              <a:rPr lang="en-US" sz="2000" b="1" dirty="0" err="1">
                <a:solidFill>
                  <a:srgbClr val="0070C0"/>
                </a:solidFill>
              </a:rPr>
              <a:t>thù</a:t>
            </a:r>
            <a:r>
              <a:rPr lang="en-US" sz="2000" b="1" dirty="0">
                <a:solidFill>
                  <a:srgbClr val="0070C0"/>
                </a:solidFill>
              </a:rPr>
              <a:t>, </a:t>
            </a:r>
            <a:r>
              <a:rPr lang="en-US" sz="2000" b="1" dirty="0" err="1">
                <a:solidFill>
                  <a:srgbClr val="0070C0"/>
                </a:solidFill>
              </a:rPr>
              <a:t>tìm</a:t>
            </a:r>
            <a:r>
              <a:rPr lang="en-US" sz="2000" b="1" dirty="0">
                <a:solidFill>
                  <a:srgbClr val="0070C0"/>
                </a:solidFill>
              </a:rPr>
              <a:t> </a:t>
            </a:r>
            <a:r>
              <a:rPr lang="en-US" sz="2000" b="1" dirty="0" err="1">
                <a:solidFill>
                  <a:srgbClr val="0070C0"/>
                </a:solidFill>
              </a:rPr>
              <a:t>kiếm</a:t>
            </a:r>
            <a:r>
              <a:rPr lang="en-US" sz="2000" b="1" dirty="0">
                <a:solidFill>
                  <a:srgbClr val="0070C0"/>
                </a:solidFill>
              </a:rPr>
              <a:t> </a:t>
            </a:r>
            <a:r>
              <a:rPr lang="en-US" sz="2000" b="1" dirty="0" err="1">
                <a:solidFill>
                  <a:srgbClr val="0070C0"/>
                </a:solidFill>
              </a:rPr>
              <a:t>thức</a:t>
            </a:r>
            <a:r>
              <a:rPr lang="en-US" sz="2000" b="1" dirty="0">
                <a:solidFill>
                  <a:srgbClr val="0070C0"/>
                </a:solidFill>
              </a:rPr>
              <a:t> </a:t>
            </a:r>
            <a:r>
              <a:rPr lang="en-US" sz="2000" b="1" dirty="0" err="1">
                <a:solidFill>
                  <a:srgbClr val="0070C0"/>
                </a:solidFill>
              </a:rPr>
              <a:t>ăn</a:t>
            </a:r>
            <a:r>
              <a:rPr lang="en-US" sz="2000" b="1" dirty="0">
                <a:solidFill>
                  <a:srgbClr val="0070C0"/>
                </a:solidFill>
              </a:rPr>
              <a:t>… </a:t>
            </a:r>
            <a:r>
              <a:rPr lang="en-US" sz="2000" b="1" dirty="0" err="1">
                <a:solidFill>
                  <a:srgbClr val="0070C0"/>
                </a:solidFill>
              </a:rPr>
              <a:t>tốt</a:t>
            </a:r>
            <a:r>
              <a:rPr lang="en-US" sz="2000" b="1" dirty="0">
                <a:solidFill>
                  <a:srgbClr val="0070C0"/>
                </a:solidFill>
              </a:rPr>
              <a:t> </a:t>
            </a:r>
            <a:r>
              <a:rPr lang="en-US" sz="2000" b="1" dirty="0" err="1">
                <a:solidFill>
                  <a:srgbClr val="0070C0"/>
                </a:solidFill>
              </a:rPr>
              <a:t>hơn</a:t>
            </a:r>
            <a:endParaRPr lang="en-US" sz="2000" b="1" dirty="0">
              <a:solidFill>
                <a:srgbClr val="0070C0"/>
              </a:solidFill>
            </a:endParaRPr>
          </a:p>
        </p:txBody>
      </p:sp>
      <p:pic>
        <p:nvPicPr>
          <p:cNvPr id="5" name="Đàn trâu rừ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724" y="-26857"/>
            <a:ext cx="8036276" cy="3961811"/>
          </a:xfrm>
          <a:prstGeom prst="rect">
            <a:avLst/>
          </a:prstGeom>
          <a:ln>
            <a:noFill/>
          </a:ln>
          <a:effectLst>
            <a:softEdge rad="112500"/>
          </a:effectLst>
        </p:spPr>
      </p:pic>
    </p:spTree>
    <p:extLst>
      <p:ext uri="{BB962C8B-B14F-4D97-AF65-F5344CB8AC3E}">
        <p14:creationId xmlns:p14="http://schemas.microsoft.com/office/powerpoint/2010/main" val="242609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3" grpId="0"/>
      <p:bldP spid="4" grpId="0"/>
    </p:bldLst>
  </p:timing>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1587</Words>
  <Application>Microsoft Office PowerPoint</Application>
  <PresentationFormat>On-screen Show (16:9)</PresentationFormat>
  <Paragraphs>173</Paragraphs>
  <Slides>35</Slides>
  <Notes>10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Roboto Condensed Light</vt:lpstr>
      <vt:lpstr>Patrick Hand</vt:lpstr>
      <vt:lpstr>Rubik</vt:lpstr>
      <vt:lpstr>UVN Thang Vu</vt:lpstr>
      <vt:lpstr>Arial</vt:lpstr>
      <vt:lpstr>Times New Roman</vt:lpstr>
      <vt:lpstr>Photosynthesis Process for Education by Slidesgo</vt:lpstr>
      <vt:lpstr>Default Design</vt:lpstr>
      <vt:lpstr>PowerPoint Presentation</vt:lpstr>
      <vt:lpstr>SINH VẬT VÀ MÔI TRƯỜNG</vt:lpstr>
      <vt:lpstr>PowerPoint Presentation</vt:lpstr>
      <vt:lpstr>ẢNH HƯỞNG LẪN NHAU GIỮA CÁC SINH VẬT</vt:lpstr>
      <vt:lpstr>NỘI DUNG BÀI HỌC</vt:lpstr>
      <vt:lpstr>MỐI QUAN HỆ CÙNG LOÀI </vt:lpstr>
      <vt:lpstr>Rừng thông</vt:lpstr>
      <vt:lpstr>Các cây thông mọc trong rừng thông</vt:lpstr>
      <vt:lpstr>PowerPoint Presentation</vt:lpstr>
      <vt:lpstr>PowerPoint Presentation</vt:lpstr>
      <vt:lpstr>PowerPoint Presentation</vt:lpstr>
      <vt:lpstr>Khi điều kiện sống bất lợi (số cá thể tăng, thiếu thức ăn, nơi ở,…) giữa các cá thể trong nhóm cá thể xảy ra hiện tượng gì?</vt:lpstr>
      <vt:lpstr>Vai trò của hiện tượng tách nhóm là gì?</vt:lpstr>
      <vt:lpstr>PowerPoint Presentation</vt:lpstr>
      <vt:lpstr>MỐI QUAN HỆ KHÁC LOÀI </vt:lpstr>
      <vt:lpstr>PowerPoint Presentation</vt:lpstr>
      <vt:lpstr>PowerPoint Presentation</vt:lpstr>
      <vt:lpstr> Hình thức: Làm việc cá nhân (thời gian: 3 phút) Nội dung: Dựa vào thông tin SGK kết hợp quan sát hình ảnh  để hoàn thành bảng </vt:lpstr>
      <vt:lpstr>Giun đũa sống trong ruột người.</vt:lpstr>
      <vt:lpstr>Hươu, nai và hổ cùng sống trong một cánh rừng, số lượng hươu, nai bị khống chế bởi số lượng hổ.</vt:lpstr>
      <vt:lpstr>PowerPoint Presentation</vt:lpstr>
      <vt:lpstr> Hình thức: Làm việc cá nhân (thời gian: 3 phút) Nội dung: Dựa vào thông tin SGK kết hợp quan sát hình ảnh  để hoàn thành bảng </vt:lpstr>
      <vt:lpstr>PowerPoint Presentation</vt:lpstr>
      <vt:lpstr>Trên một cánh đồng  lúa, khi cỏ dại phát triển, năng suất lúa giảm.</vt:lpstr>
      <vt:lpstr>Rận và bét sống bám trên da trâu bò. Chúng sống được nhờ hút máu cùa trâu, bò.</vt:lpstr>
      <vt:lpstr>Địa y sống bám trên cành cây (địa y có lợi còn cây không có hại cũng không lợi).</vt:lpstr>
      <vt:lpstr>Cá ép bám vào rùa biển, nhờ đó cá được đưa đi xa.</vt:lpstr>
      <vt:lpstr>Dê và bò cùng ăn cỏ trên một cánh đồng.</vt:lpstr>
      <vt:lpstr>Vi khuẩn sống trong nốt sần ờ rễ cây họ Đậu (hình 44.3).</vt:lpstr>
      <vt:lpstr>Cây nắp ấm bắt côn trùng.</vt:lpstr>
      <vt:lpstr>Củng cố</vt:lpstr>
      <vt:lpstr>PowerPoint Presentation</vt:lpstr>
      <vt:lpstr>BÀI TẬP</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Name</dc:creator>
  <cp:lastModifiedBy>Minhthangpc.VN</cp:lastModifiedBy>
  <cp:revision>72</cp:revision>
  <dcterms:modified xsi:type="dcterms:W3CDTF">2023-02-16T05:48:02Z</dcterms:modified>
</cp:coreProperties>
</file>