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345" r:id="rId2"/>
    <p:sldId id="346" r:id="rId3"/>
    <p:sldId id="258" r:id="rId4"/>
    <p:sldId id="282" r:id="rId5"/>
    <p:sldId id="347" r:id="rId6"/>
    <p:sldId id="348" r:id="rId7"/>
    <p:sldId id="349" r:id="rId8"/>
    <p:sldId id="320" r:id="rId9"/>
    <p:sldId id="309" r:id="rId10"/>
    <p:sldId id="352" r:id="rId11"/>
    <p:sldId id="353" r:id="rId12"/>
    <p:sldId id="354" r:id="rId13"/>
    <p:sldId id="355" r:id="rId14"/>
    <p:sldId id="356" r:id="rId15"/>
    <p:sldId id="357" r:id="rId16"/>
    <p:sldId id="358" r:id="rId17"/>
    <p:sldId id="359" r:id="rId18"/>
    <p:sldId id="360" r:id="rId19"/>
    <p:sldId id="350" r:id="rId20"/>
    <p:sldId id="267" r:id="rId21"/>
    <p:sldId id="304" r:id="rId22"/>
    <p:sldId id="337" r:id="rId23"/>
    <p:sldId id="336" r:id="rId24"/>
    <p:sldId id="351" r:id="rId25"/>
    <p:sldId id="330" r:id="rId26"/>
    <p:sldId id="361" r:id="rId27"/>
    <p:sldId id="3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000099"/>
    <a:srgbClr val="E8E46E"/>
    <a:srgbClr val="D83A56"/>
    <a:srgbClr val="FF9900"/>
    <a:srgbClr val="1845CE"/>
    <a:srgbClr val="CC3300"/>
    <a:srgbClr val="006600"/>
    <a:srgbClr val="FF3300"/>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74" autoAdjust="0"/>
    <p:restoredTop sz="94660"/>
  </p:normalViewPr>
  <p:slideViewPr>
    <p:cSldViewPr snapToGrid="0">
      <p:cViewPr>
        <p:scale>
          <a:sx n="47" d="100"/>
          <a:sy n="47" d="100"/>
        </p:scale>
        <p:origin x="-888" y="-43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E2E49-ADF7-49AE-BA26-AC4B989D9212}" type="datetimeFigureOut">
              <a:rPr lang="en-US" smtClean="0"/>
              <a:pPr/>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CDCF2-1EC5-4F81-84D2-0A7543010E5C}" type="slidenum">
              <a:rPr lang="en-US" smtClean="0"/>
              <a:pPr/>
              <a:t>‹#›</a:t>
            </a:fld>
            <a:endParaRPr lang="en-US"/>
          </a:p>
        </p:txBody>
      </p:sp>
    </p:spTree>
    <p:extLst>
      <p:ext uri="{BB962C8B-B14F-4D97-AF65-F5344CB8AC3E}">
        <p14:creationId xmlns:p14="http://schemas.microsoft.com/office/powerpoint/2010/main" xmlns="" val="193435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CDCF2-1EC5-4F81-84D2-0A7543010E5C}"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3CFC4A-231D-4F33-8E27-4E5D18905605}"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42645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CFC4A-231D-4F33-8E27-4E5D18905605}"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232710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CFC4A-231D-4F33-8E27-4E5D18905605}"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145473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CFC4A-231D-4F33-8E27-4E5D18905605}"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2455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3CFC4A-231D-4F33-8E27-4E5D18905605}"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188906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3CFC4A-231D-4F33-8E27-4E5D18905605}"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136572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3CFC4A-231D-4F33-8E27-4E5D18905605}"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423724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3CFC4A-231D-4F33-8E27-4E5D18905605}"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52833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CFC4A-231D-4F33-8E27-4E5D18905605}"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65141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3CFC4A-231D-4F33-8E27-4E5D18905605}"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312951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3CFC4A-231D-4F33-8E27-4E5D18905605}"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7238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CFC4A-231D-4F33-8E27-4E5D18905605}" type="datetimeFigureOut">
              <a:rPr lang="en-US" smtClean="0"/>
              <a:pPr/>
              <a:t>3/22/2023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F4CFA-4046-40BB-A488-B0AC147BC0D8}" type="slidenum">
              <a:rPr lang="en-US" smtClean="0"/>
              <a:pPr/>
              <a:t>‹#›</a:t>
            </a:fld>
            <a:endParaRPr lang="en-US"/>
          </a:p>
        </p:txBody>
      </p:sp>
    </p:spTree>
    <p:extLst>
      <p:ext uri="{BB962C8B-B14F-4D97-AF65-F5344CB8AC3E}">
        <p14:creationId xmlns:p14="http://schemas.microsoft.com/office/powerpoint/2010/main" xmlns="" val="11542057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0.gif"/><Relationship Id="rId12" Type="http://schemas.openxmlformats.org/officeDocument/2006/relationships/audio" Target="../media/audio31.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5.jpeg"/><Relationship Id="rId4" Type="http://schemas.openxmlformats.org/officeDocument/2006/relationships/audio" Target="../media/audio5.wav"/></Relationships>
</file>

<file path=ppt/slides/_rels/slide11.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3.wav"/><Relationship Id="rId7" Type="http://schemas.openxmlformats.org/officeDocument/2006/relationships/slide" Target="slide9.xml"/><Relationship Id="rId12" Type="http://schemas.openxmlformats.org/officeDocument/2006/relationships/audio" Target="../media/audio31.wav"/><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5.jpeg"/><Relationship Id="rId11" Type="http://schemas.microsoft.com/office/2007/relationships/media" Target="../media/media4.m4a"/><Relationship Id="rId5" Type="http://schemas.openxmlformats.org/officeDocument/2006/relationships/audio" Target="../media/audio5.wav"/><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media" Target="../media/media3.m4a"/></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4.wav"/><Relationship Id="rId7" Type="http://schemas.openxmlformats.org/officeDocument/2006/relationships/image" Target="../media/image10.gif"/><Relationship Id="rId12" Type="http://schemas.openxmlformats.org/officeDocument/2006/relationships/audio" Target="../media/audio31.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5.jpeg"/><Relationship Id="rId4" Type="http://schemas.openxmlformats.org/officeDocument/2006/relationships/audio" Target="../media/audio5.wav"/></Relationships>
</file>

<file path=ppt/slides/_rels/slide1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3.wav"/><Relationship Id="rId7" Type="http://schemas.openxmlformats.org/officeDocument/2006/relationships/slide" Target="slide9.xml"/><Relationship Id="rId12" Type="http://schemas.openxmlformats.org/officeDocument/2006/relationships/audio" Target="../media/audio31.wav"/><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5.jpeg"/><Relationship Id="rId11" Type="http://schemas.microsoft.com/office/2007/relationships/media" Target="../media/media4.m4a"/><Relationship Id="rId5" Type="http://schemas.openxmlformats.org/officeDocument/2006/relationships/audio" Target="../media/audio5.wav"/><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media" Target="../media/media3.m4a"/></Relationships>
</file>

<file path=ppt/slides/_rels/slide1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3.wav"/><Relationship Id="rId7" Type="http://schemas.openxmlformats.org/officeDocument/2006/relationships/slide" Target="slide9.xml"/><Relationship Id="rId12" Type="http://schemas.openxmlformats.org/officeDocument/2006/relationships/audio" Target="../media/audio31.wav"/><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5.jpeg"/><Relationship Id="rId11" Type="http://schemas.microsoft.com/office/2007/relationships/media" Target="../media/media4.m4a"/><Relationship Id="rId5" Type="http://schemas.openxmlformats.org/officeDocument/2006/relationships/audio" Target="../media/audio5.wav"/><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media" Target="../media/media3.m4a"/></Relationships>
</file>

<file path=ppt/slides/_rels/slide15.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audio" Target="../media/audio31.wav"/><Relationship Id="rId3" Type="http://schemas.openxmlformats.org/officeDocument/2006/relationships/audio" Target="../media/audio3.wav"/><Relationship Id="rId7" Type="http://schemas.openxmlformats.org/officeDocument/2006/relationships/slide" Target="slide9.xml"/><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5.jpeg"/><Relationship Id="rId11" Type="http://schemas.microsoft.com/office/2007/relationships/media" Target="../media/media4.m4a"/><Relationship Id="rId5" Type="http://schemas.openxmlformats.org/officeDocument/2006/relationships/audio" Target="../media/audio5.wav"/><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media" Target="../media/media3.m4a"/></Relationships>
</file>

<file path=ppt/slides/_rels/slide16.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audio" Target="../media/audio31.wav"/><Relationship Id="rId3" Type="http://schemas.openxmlformats.org/officeDocument/2006/relationships/audio" Target="../media/audio3.wav"/><Relationship Id="rId7" Type="http://schemas.openxmlformats.org/officeDocument/2006/relationships/slide" Target="slide9.xml"/><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5.jpeg"/><Relationship Id="rId11" Type="http://schemas.microsoft.com/office/2007/relationships/media" Target="../media/media4.m4a"/><Relationship Id="rId5" Type="http://schemas.openxmlformats.org/officeDocument/2006/relationships/audio" Target="../media/audio5.wav"/><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media" Target="../media/media3.m4a"/></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0.gif"/><Relationship Id="rId12" Type="http://schemas.openxmlformats.org/officeDocument/2006/relationships/audio" Target="../media/audio31.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5.jpeg"/><Relationship Id="rId4" Type="http://schemas.openxmlformats.org/officeDocument/2006/relationships/audio" Target="../media/audio5.wav"/></Relationships>
</file>

<file path=ppt/slides/_rels/slide1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3.wav"/><Relationship Id="rId7" Type="http://schemas.openxmlformats.org/officeDocument/2006/relationships/slide" Target="slide9.xml"/><Relationship Id="rId12" Type="http://schemas.openxmlformats.org/officeDocument/2006/relationships/audio" Target="../media/audio31.wav"/><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5.jpeg"/><Relationship Id="rId11" Type="http://schemas.microsoft.com/office/2007/relationships/media" Target="../media/media4.m4a"/><Relationship Id="rId5" Type="http://schemas.openxmlformats.org/officeDocument/2006/relationships/audio" Target="../media/audio5.wav"/><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media" Target="../media/media3.m4a"/></Relationships>
</file>

<file path=ppt/slides/_rels/slide19.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2.wav"/><Relationship Id="rId7"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6.gif"/><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microsoft.com/office/2007/relationships/media" Target="../media/media3.m4a"/><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4.wav"/><Relationship Id="rId7" Type="http://schemas.microsoft.com/office/2007/relationships/media" Target="../media/media3.m4a"/><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7.wmf"/><Relationship Id="rId5" Type="http://schemas.openxmlformats.org/officeDocument/2006/relationships/image" Target="../media/image5.jpeg"/><Relationship Id="rId4" Type="http://schemas.openxmlformats.org/officeDocument/2006/relationships/audio" Target="../media/audio6.wav"/><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4.wav"/><Relationship Id="rId7" Type="http://schemas.openxmlformats.org/officeDocument/2006/relationships/image" Target="../media/image8.png"/><Relationship Id="rId12"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microsoft.com/office/2007/relationships/media" Target="../media/media3.m4a"/><Relationship Id="rId11" Type="http://schemas.openxmlformats.org/officeDocument/2006/relationships/image" Target="../media/image16.jpeg"/><Relationship Id="rId5" Type="http://schemas.openxmlformats.org/officeDocument/2006/relationships/image" Target="../media/image5.jpeg"/><Relationship Id="rId10" Type="http://schemas.openxmlformats.org/officeDocument/2006/relationships/image" Target="../media/image7.wmf"/><Relationship Id="rId4" Type="http://schemas.openxmlformats.org/officeDocument/2006/relationships/audio" Target="../media/audio6.wav"/><Relationship Id="rId9"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microsoft.com/office/2007/relationships/media" Target="../media/media3.m4a"/><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5.jpeg"/><Relationship Id="rId5" Type="http://schemas.openxmlformats.org/officeDocument/2006/relationships/audio" Target="../media/audio6.wav"/><Relationship Id="rId4" Type="http://schemas.openxmlformats.org/officeDocument/2006/relationships/audio" Target="../media/audio4.wav"/><Relationship Id="rId9" Type="http://schemas.openxmlformats.org/officeDocument/2006/relationships/image" Target="../media/image7.wmf"/></Relationships>
</file>

<file path=ppt/slides/_rels/slide24.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2.wav"/><Relationship Id="rId7"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6.gif"/><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4.wav"/><Relationship Id="rId7" Type="http://schemas.microsoft.com/office/2007/relationships/media" Target="../media/media2.m4a"/><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7.wmf"/><Relationship Id="rId5" Type="http://schemas.openxmlformats.org/officeDocument/2006/relationships/image" Target="../media/image5.jpeg"/><Relationship Id="rId4" Type="http://schemas.openxmlformats.org/officeDocument/2006/relationships/audio" Target="../media/audio6.wav"/></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2.wav"/><Relationship Id="rId7"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microsoft.com/office/2007/relationships/media" Target="../media/media2.m4a"/><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2.wav"/><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gif"/><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microsoft.com/office/2007/relationships/media" Target="../media/media2.m4a"/><Relationship Id="rId5" Type="http://schemas.openxmlformats.org/officeDocument/2006/relationships/image" Target="../media/image7.wmf"/><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audio" Target="../media/audio31.wav"/><Relationship Id="rId3" Type="http://schemas.openxmlformats.org/officeDocument/2006/relationships/audio" Target="../media/audio3.wav"/><Relationship Id="rId7" Type="http://schemas.openxmlformats.org/officeDocument/2006/relationships/slide" Target="slide9.xml"/><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5.jpeg"/><Relationship Id="rId11" Type="http://schemas.openxmlformats.org/officeDocument/2006/relationships/image" Target="../media/image3.png"/><Relationship Id="rId5" Type="http://schemas.openxmlformats.org/officeDocument/2006/relationships/audio" Target="../media/audio5.wav"/><Relationship Id="rId10" Type="http://schemas.openxmlformats.org/officeDocument/2006/relationships/image" Target="../media/image8.png"/><Relationship Id="rId4" Type="http://schemas.openxmlformats.org/officeDocument/2006/relationships/audio" Target="../media/audio4.wav"/><Relationship Id="rId9" Type="http://schemas.microsoft.com/office/2007/relationships/media" Target="../media/media3.m4a"/></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15000" r="-23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088640" y="2316480"/>
            <a:ext cx="9794240" cy="1107996"/>
          </a:xfrm>
          <a:prstGeom prst="rect">
            <a:avLst/>
          </a:prstGeom>
          <a:noFill/>
        </p:spPr>
        <p:txBody>
          <a:bodyPr wrap="square" rtlCol="0">
            <a:spAutoFit/>
          </a:bodyPr>
          <a:lstStyle/>
          <a:p>
            <a:pPr algn="ctr"/>
            <a:r>
              <a:rPr lang="en-US" sz="6600" b="1" dirty="0" smtClean="0">
                <a:solidFill>
                  <a:schemeClr val="bg1"/>
                </a:solidFill>
                <a:latin typeface="FlowerDeco" pitchFamily="2" charset="0"/>
                <a:ea typeface="Arrus-Black" pitchFamily="18" charset="0"/>
                <a:cs typeface="Arrus-Black" pitchFamily="18" charset="0"/>
              </a:rPr>
              <a:t>BÀI LUYỆN TẬP 6</a:t>
            </a:r>
            <a:endParaRPr lang="en-US" sz="6600" b="1" dirty="0">
              <a:solidFill>
                <a:schemeClr val="bg1"/>
              </a:solidFill>
              <a:latin typeface="FlowerDeco" pitchFamily="2" charset="0"/>
              <a:ea typeface="Arrus-Black" pitchFamily="18" charset="0"/>
              <a:cs typeface="Arrus-Black"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70240" y="4531360"/>
            <a:ext cx="3474720" cy="2326640"/>
          </a:xfrm>
          <a:prstGeom prst="rect">
            <a:avLst/>
          </a:prstGeom>
        </p:spPr>
      </p:pic>
      <p:pic>
        <p:nvPicPr>
          <p:cNvPr id="9" name="Picture 4" descr="Épinglé sur BUENAS IDEAS BES.L"/>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65600" y="4003040"/>
            <a:ext cx="4043680" cy="285496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4" name="Oval 3"/>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Google Shape;1415;p39"/>
          <p:cNvSpPr txBox="1">
            <a:spLocks noChangeArrowheads="1"/>
          </p:cNvSpPr>
          <p:nvPr/>
        </p:nvSpPr>
        <p:spPr bwMode="auto">
          <a:xfrm>
            <a:off x="7117543" y="2054380"/>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en-US" sz="2800" b="1" dirty="0" err="1"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Đỏ</a:t>
            </a:r>
            <a:endParaRPr lang="en-US" sz="28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sp>
        <p:nvSpPr>
          <p:cNvPr id="17" name="Google Shape;1418;p39"/>
          <p:cNvSpPr txBox="1">
            <a:spLocks noChangeArrowheads="1"/>
          </p:cNvSpPr>
          <p:nvPr/>
        </p:nvSpPr>
        <p:spPr bwMode="auto">
          <a:xfrm>
            <a:off x="1941320" y="2056955"/>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en-US" sz="2800" b="1" dirty="0" err="1"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tím</a:t>
            </a:r>
            <a:endParaRPr lang="en-US" sz="28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sp>
        <p:nvSpPr>
          <p:cNvPr id="18" name="Google Shape;1421;p39"/>
          <p:cNvSpPr txBox="1">
            <a:spLocks noChangeArrowheads="1"/>
          </p:cNvSpPr>
          <p:nvPr/>
        </p:nvSpPr>
        <p:spPr bwMode="auto">
          <a:xfrm>
            <a:off x="1968132" y="3530394"/>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en-US" sz="2800" b="1" dirty="0" err="1"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xanh</a:t>
            </a:r>
            <a:r>
              <a:rPr lang="en-US" sz="2800" b="1" dirty="0"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 </a:t>
            </a:r>
            <a:r>
              <a:rPr lang="en-US" sz="2800" b="1" dirty="0" err="1"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nhạt</a:t>
            </a:r>
            <a:endParaRPr lang="en-US" sz="28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sp>
        <p:nvSpPr>
          <p:cNvPr id="19" name="Google Shape;1424;p39"/>
          <p:cNvSpPr txBox="1">
            <a:spLocks noChangeArrowheads="1"/>
          </p:cNvSpPr>
          <p:nvPr/>
        </p:nvSpPr>
        <p:spPr bwMode="auto">
          <a:xfrm>
            <a:off x="7117543" y="3530394"/>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en-US" sz="2800" b="1" dirty="0" err="1"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vàng</a:t>
            </a:r>
            <a:r>
              <a:rPr lang="en-US" sz="2800" b="1" dirty="0"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 </a:t>
            </a:r>
            <a:r>
              <a:rPr lang="en-US" sz="2800" b="1" dirty="0" err="1"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nhạt</a:t>
            </a:r>
            <a:endParaRPr lang="en-US" sz="28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sp>
        <p:nvSpPr>
          <p:cNvPr id="20" name="TextBox 19">
            <a:extLst>
              <a:ext uri="{FF2B5EF4-FFF2-40B4-BE49-F238E27FC236}">
                <a16:creationId xmlns:a16="http://schemas.microsoft.com/office/drawing/2014/main" xmlns="" id="{801F8882-0F55-44DB-9FE5-36EDB39D2402}"/>
              </a:ext>
            </a:extLst>
          </p:cNvPr>
          <p:cNvSpPr txBox="1"/>
          <p:nvPr/>
        </p:nvSpPr>
        <p:spPr>
          <a:xfrm>
            <a:off x="3515360" y="0"/>
            <a:ext cx="8676640" cy="1077218"/>
          </a:xfrm>
          <a:prstGeom prst="rect">
            <a:avLst/>
          </a:prstGeom>
          <a:solidFill>
            <a:schemeClr val="bg1"/>
          </a:solidFill>
          <a:effectLst>
            <a:softEdge rad="63500"/>
          </a:effectLst>
        </p:spPr>
        <p:txBody>
          <a:bodyPr wrap="square" rtlCol="0">
            <a:spAutoFit/>
          </a:bodyPr>
          <a:lstStyle/>
          <a:p>
            <a:r>
              <a:rPr lang="it-IT" sz="3200" b="1" dirty="0" smtClean="0">
                <a:latin typeface="Arial" pitchFamily="34" charset="0"/>
                <a:cs typeface="Arial" pitchFamily="34" charset="0"/>
              </a:rPr>
              <a:t>Khí </a:t>
            </a:r>
            <a:r>
              <a:rPr lang="it-IT" sz="3200" b="1" dirty="0" smtClean="0">
                <a:latin typeface="Arial" pitchFamily="34" charset="0"/>
                <a:cs typeface="Arial" pitchFamily="34" charset="0"/>
              </a:rPr>
              <a:t>Hydrogen </a:t>
            </a:r>
            <a:r>
              <a:rPr lang="it-IT" sz="3200" b="1" dirty="0" smtClean="0">
                <a:latin typeface="Arial" pitchFamily="34" charset="0"/>
                <a:cs typeface="Arial" pitchFamily="34" charset="0"/>
              </a:rPr>
              <a:t>cháy trong không khí với ngọn lửa màu</a:t>
            </a:r>
            <a:endParaRPr lang="en-US" sz="3200" b="1" dirty="0">
              <a:latin typeface="Arial" pitchFamily="34" charset="0"/>
              <a:cs typeface="Arial" pitchFamily="34" charset="0"/>
            </a:endParaRPr>
          </a:p>
        </p:txBody>
      </p:sp>
      <p:grpSp>
        <p:nvGrpSpPr>
          <p:cNvPr id="21" name="Group 35">
            <a:extLst/>
          </p:cNvPr>
          <p:cNvGrpSpPr/>
          <p:nvPr/>
        </p:nvGrpSpPr>
        <p:grpSpPr>
          <a:xfrm>
            <a:off x="1291617" y="0"/>
            <a:ext cx="2228044" cy="1046175"/>
            <a:chOff x="4618543" y="2466694"/>
            <a:chExt cx="1854023" cy="578024"/>
          </a:xfrm>
          <a:solidFill>
            <a:srgbClr val="FFFF00"/>
          </a:solidFill>
          <a:effectLst>
            <a:glow rad="63500">
              <a:schemeClr val="accent1">
                <a:satMod val="175000"/>
                <a:alpha val="40000"/>
              </a:schemeClr>
            </a:glow>
          </a:effectLst>
        </p:grpSpPr>
        <p:sp>
          <p:nvSpPr>
            <p:cNvPr id="22" name="Arrow: Pentagon 36">
              <a:extLst/>
            </p:cNvPr>
            <p:cNvSpPr/>
            <p:nvPr/>
          </p:nvSpPr>
          <p:spPr>
            <a:xfrm>
              <a:off x="4618543" y="2466695"/>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3200" b="1" dirty="0" smtClean="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CÂU 2</a:t>
              </a:r>
              <a:endParaRPr lang="en-US" sz="36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endParaRPr>
            </a:p>
          </p:txBody>
        </p:sp>
        <p:sp>
          <p:nvSpPr>
            <p:cNvPr id="23" name="Arrow: Chevron 37">
              <a:extLst/>
            </p:cNvPr>
            <p:cNvSpPr/>
            <p:nvPr/>
          </p:nvSpPr>
          <p:spPr>
            <a:xfrm>
              <a:off x="5995392" y="2466694"/>
              <a:ext cx="477174"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3200" b="1">
                <a:solidFill>
                  <a:srgbClr val="0000CC"/>
                </a:solidFill>
                <a:latin typeface="Arial" panose="020B0604020202020204" pitchFamily="34" charset="0"/>
                <a:cs typeface="Arial" panose="020B0604020202020204" pitchFamily="34" charset="0"/>
              </a:endParaRPr>
            </a:p>
          </p:txBody>
        </p:sp>
      </p:grpSp>
      <p:grpSp>
        <p:nvGrpSpPr>
          <p:cNvPr id="44" name="Group 43"/>
          <p:cNvGrpSpPr/>
          <p:nvPr/>
        </p:nvGrpSpPr>
        <p:grpSpPr>
          <a:xfrm>
            <a:off x="5014074" y="3326715"/>
            <a:ext cx="1039813" cy="1385887"/>
            <a:chOff x="3025777" y="4043366"/>
            <a:chExt cx="1039813" cy="1385887"/>
          </a:xfrm>
        </p:grpSpPr>
        <p:sp>
          <p:nvSpPr>
            <p:cNvPr id="45" name="Google Shape;1395;p39"/>
            <p:cNvSpPr>
              <a:spLocks noChangeArrowheads="1"/>
            </p:cNvSpPr>
            <p:nvPr/>
          </p:nvSpPr>
          <p:spPr bwMode="auto">
            <a:xfrm>
              <a:off x="3025777" y="4043366"/>
              <a:ext cx="1039813" cy="1385887"/>
            </a:xfrm>
            <a:custGeom>
              <a:avLst/>
              <a:gdLst>
                <a:gd name="T0" fmla="*/ 0 w 77433"/>
                <a:gd name="T1" fmla="*/ 0 h 77434"/>
                <a:gd name="T2" fmla="*/ 77433 w 77433"/>
                <a:gd name="T3" fmla="*/ 77434 h 77434"/>
              </a:gdLst>
              <a:ahLst/>
              <a:cxnLst/>
              <a:rect l="T0" t="T1" r="T2" b="T3"/>
              <a:pathLst>
                <a:path w="77433" h="77434" extrusionOk="0">
                  <a:moveTo>
                    <a:pt x="38748" y="77433"/>
                  </a:moveTo>
                  <a:cubicBezTo>
                    <a:pt x="17311" y="77433"/>
                    <a:pt x="0" y="60122"/>
                    <a:pt x="0" y="38686"/>
                  </a:cubicBezTo>
                  <a:cubicBezTo>
                    <a:pt x="0" y="17312"/>
                    <a:pt x="17311" y="0"/>
                    <a:pt x="38748" y="0"/>
                  </a:cubicBezTo>
                  <a:lnTo>
                    <a:pt x="77433" y="0"/>
                  </a:lnTo>
                  <a:lnTo>
                    <a:pt x="47997" y="0"/>
                  </a:lnTo>
                  <a:lnTo>
                    <a:pt x="47997" y="26624"/>
                  </a:lnTo>
                  <a:cubicBezTo>
                    <a:pt x="47997" y="28749"/>
                    <a:pt x="49684" y="30561"/>
                    <a:pt x="51809" y="30624"/>
                  </a:cubicBezTo>
                  <a:lnTo>
                    <a:pt x="51872" y="30624"/>
                  </a:lnTo>
                  <a:cubicBezTo>
                    <a:pt x="51872" y="30624"/>
                    <a:pt x="51872" y="30624"/>
                    <a:pt x="51872" y="30624"/>
                  </a:cubicBezTo>
                  <a:cubicBezTo>
                    <a:pt x="51872" y="30624"/>
                    <a:pt x="51872" y="30624"/>
                    <a:pt x="51872" y="30624"/>
                  </a:cubicBezTo>
                  <a:lnTo>
                    <a:pt x="51934" y="30624"/>
                  </a:lnTo>
                  <a:lnTo>
                    <a:pt x="77433" y="30624"/>
                  </a:lnTo>
                  <a:lnTo>
                    <a:pt x="77433" y="38748"/>
                  </a:lnTo>
                  <a:lnTo>
                    <a:pt x="77433" y="38686"/>
                  </a:lnTo>
                  <a:cubicBezTo>
                    <a:pt x="77433" y="60122"/>
                    <a:pt x="60121" y="77433"/>
                    <a:pt x="38748" y="77433"/>
                  </a:cubicBezTo>
                </a:path>
              </a:pathLst>
            </a:custGeom>
            <a:gradFill rotWithShape="0">
              <a:gsLst>
                <a:gs pos="0">
                  <a:srgbClr val="EB44C5"/>
                </a:gs>
                <a:gs pos="100000">
                  <a:srgbClr val="F6C0A9"/>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D</a:t>
              </a:r>
              <a:endParaRPr lang="en-US" sz="4000" b="1" dirty="0">
                <a:solidFill>
                  <a:srgbClr val="002060"/>
                </a:solidFill>
                <a:cs typeface="Times New Roman" pitchFamily="18" charset="0"/>
              </a:endParaRPr>
            </a:p>
          </p:txBody>
        </p:sp>
        <p:sp>
          <p:nvSpPr>
            <p:cNvPr id="46" name="Google Shape;1396;p39"/>
            <p:cNvSpPr>
              <a:spLocks noChangeArrowheads="1"/>
            </p:cNvSpPr>
            <p:nvPr/>
          </p:nvSpPr>
          <p:spPr bwMode="auto">
            <a:xfrm>
              <a:off x="3670307" y="4043366"/>
              <a:ext cx="395283" cy="548098"/>
            </a:xfrm>
            <a:custGeom>
              <a:avLst/>
              <a:gdLst>
                <a:gd name="T0" fmla="*/ 0 w 29436"/>
                <a:gd name="T1" fmla="*/ 0 h 30624"/>
                <a:gd name="T2" fmla="*/ 29436 w 29436"/>
                <a:gd name="T3" fmla="*/ 30624 h 30624"/>
              </a:gdLst>
              <a:ahLst/>
              <a:cxnLst/>
              <a:rect l="T0" t="T1" r="T2" b="T3"/>
              <a:pathLst>
                <a:path w="29436" h="30624" extrusionOk="0">
                  <a:moveTo>
                    <a:pt x="0" y="0"/>
                  </a:moveTo>
                  <a:lnTo>
                    <a:pt x="0" y="26624"/>
                  </a:lnTo>
                  <a:cubicBezTo>
                    <a:pt x="0" y="28811"/>
                    <a:pt x="1750" y="30624"/>
                    <a:pt x="3937" y="30624"/>
                  </a:cubicBezTo>
                  <a:lnTo>
                    <a:pt x="29436" y="30624"/>
                  </a:lnTo>
                  <a:lnTo>
                    <a:pt x="29436" y="0"/>
                  </a:lnTo>
                  <a:close/>
                </a:path>
              </a:pathLst>
            </a:custGeom>
            <a:solidFill>
              <a:srgbClr val="ECC6E9"/>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7" name="Google Shape;1397;p39"/>
            <p:cNvSpPr>
              <a:spLocks noChangeArrowheads="1"/>
            </p:cNvSpPr>
            <p:nvPr/>
          </p:nvSpPr>
          <p:spPr bwMode="auto">
            <a:xfrm>
              <a:off x="3723176" y="4523220"/>
              <a:ext cx="342414" cy="68244"/>
            </a:xfrm>
            <a:custGeom>
              <a:avLst/>
              <a:gdLst>
                <a:gd name="T0" fmla="*/ 0 w 25499"/>
                <a:gd name="T1" fmla="*/ 0 h 3813"/>
                <a:gd name="T2" fmla="*/ 25499 w 25499"/>
                <a:gd name="T3" fmla="*/ 3813 h 3813"/>
              </a:gdLst>
              <a:ahLst/>
              <a:cxnLst/>
              <a:rect l="T0" t="T1" r="T2" b="T3"/>
              <a:pathLst>
                <a:path w="25499" h="3813" extrusionOk="0">
                  <a:moveTo>
                    <a:pt x="0" y="3813"/>
                  </a:moveTo>
                  <a:lnTo>
                    <a:pt x="25499" y="3813"/>
                  </a:lnTo>
                  <a:lnTo>
                    <a:pt x="25499" y="0"/>
                  </a:lnTo>
                  <a:lnTo>
                    <a:pt x="0" y="0"/>
                  </a:lnTo>
                  <a:close/>
                </a:path>
              </a:pathLst>
            </a:custGeom>
            <a:solidFill>
              <a:srgbClr val="E95F9D"/>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8" name="Google Shape;1398;p39"/>
            <p:cNvSpPr>
              <a:spLocks noChangeArrowheads="1"/>
            </p:cNvSpPr>
            <p:nvPr/>
          </p:nvSpPr>
          <p:spPr bwMode="auto">
            <a:xfrm>
              <a:off x="3670307" y="4043366"/>
              <a:ext cx="52881" cy="548098"/>
            </a:xfrm>
            <a:custGeom>
              <a:avLst/>
              <a:gdLst>
                <a:gd name="T0" fmla="*/ 0 w 3938"/>
                <a:gd name="T1" fmla="*/ 0 h 30624"/>
                <a:gd name="T2" fmla="*/ 3938 w 3938"/>
                <a:gd name="T3" fmla="*/ 30624 h 30624"/>
              </a:gdLst>
              <a:ahLst/>
              <a:cxnLst/>
              <a:rect l="T0" t="T1" r="T2" b="T3"/>
              <a:pathLst>
                <a:path w="3938" h="30624" extrusionOk="0">
                  <a:moveTo>
                    <a:pt x="0" y="0"/>
                  </a:moveTo>
                  <a:lnTo>
                    <a:pt x="0" y="26624"/>
                  </a:lnTo>
                  <a:cubicBezTo>
                    <a:pt x="0" y="26687"/>
                    <a:pt x="2" y="26749"/>
                    <a:pt x="4" y="26811"/>
                  </a:cubicBezTo>
                  <a:lnTo>
                    <a:pt x="3937" y="26811"/>
                  </a:lnTo>
                  <a:lnTo>
                    <a:pt x="3937" y="0"/>
                  </a:lnTo>
                  <a:close/>
                  <a:moveTo>
                    <a:pt x="0" y="26811"/>
                  </a:moveTo>
                  <a:cubicBezTo>
                    <a:pt x="8" y="26939"/>
                    <a:pt x="21" y="27066"/>
                    <a:pt x="40" y="27190"/>
                  </a:cubicBezTo>
                  <a:cubicBezTo>
                    <a:pt x="23" y="27065"/>
                    <a:pt x="10" y="26939"/>
                    <a:pt x="4" y="26811"/>
                  </a:cubicBezTo>
                  <a:close/>
                  <a:moveTo>
                    <a:pt x="40" y="27190"/>
                  </a:moveTo>
                  <a:lnTo>
                    <a:pt x="40" y="27190"/>
                  </a:lnTo>
                  <a:cubicBezTo>
                    <a:pt x="202" y="28319"/>
                    <a:pt x="838" y="29314"/>
                    <a:pt x="1741" y="29939"/>
                  </a:cubicBezTo>
                  <a:cubicBezTo>
                    <a:pt x="844" y="29317"/>
                    <a:pt x="214" y="28326"/>
                    <a:pt x="40" y="27190"/>
                  </a:cubicBezTo>
                  <a:close/>
                  <a:moveTo>
                    <a:pt x="1741" y="29939"/>
                  </a:moveTo>
                  <a:cubicBezTo>
                    <a:pt x="2157" y="30228"/>
                    <a:pt x="2629" y="30437"/>
                    <a:pt x="3140" y="30544"/>
                  </a:cubicBezTo>
                  <a:cubicBezTo>
                    <a:pt x="2630" y="30437"/>
                    <a:pt x="2157" y="30227"/>
                    <a:pt x="1741" y="29939"/>
                  </a:cubicBezTo>
                  <a:close/>
                  <a:moveTo>
                    <a:pt x="3140" y="30544"/>
                  </a:moveTo>
                  <a:cubicBezTo>
                    <a:pt x="3358" y="30590"/>
                    <a:pt x="3583" y="30617"/>
                    <a:pt x="3812" y="30624"/>
                  </a:cubicBezTo>
                  <a:cubicBezTo>
                    <a:pt x="3582" y="30617"/>
                    <a:pt x="3358" y="30589"/>
                    <a:pt x="3140" y="30544"/>
                  </a:cubicBezTo>
                  <a:close/>
                </a:path>
              </a:pathLst>
            </a:custGeom>
            <a:solidFill>
              <a:srgbClr val="E95F9D"/>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49" name="Group 48"/>
          <p:cNvGrpSpPr/>
          <p:nvPr/>
        </p:nvGrpSpPr>
        <p:grpSpPr>
          <a:xfrm>
            <a:off x="6195174" y="1790015"/>
            <a:ext cx="1039813" cy="1385888"/>
            <a:chOff x="4206877" y="2506666"/>
            <a:chExt cx="1039813" cy="1385888"/>
          </a:xfrm>
        </p:grpSpPr>
        <p:sp>
          <p:nvSpPr>
            <p:cNvPr id="50" name="Google Shape;1400;p39"/>
            <p:cNvSpPr>
              <a:spLocks noChangeArrowheads="1"/>
            </p:cNvSpPr>
            <p:nvPr/>
          </p:nvSpPr>
          <p:spPr bwMode="auto">
            <a:xfrm>
              <a:off x="4206877" y="2506666"/>
              <a:ext cx="1039813" cy="1385887"/>
            </a:xfrm>
            <a:custGeom>
              <a:avLst/>
              <a:gdLst>
                <a:gd name="T0" fmla="*/ 0 w 77496"/>
                <a:gd name="T1" fmla="*/ 0 h 77434"/>
                <a:gd name="T2" fmla="*/ 77496 w 77496"/>
                <a:gd name="T3" fmla="*/ 77434 h 77434"/>
              </a:gdLst>
              <a:ahLst/>
              <a:cxnLst/>
              <a:rect l="T0" t="T1" r="T2" b="T3"/>
              <a:pathLst>
                <a:path w="77496" h="77434" extrusionOk="0">
                  <a:moveTo>
                    <a:pt x="38748" y="0"/>
                  </a:moveTo>
                  <a:cubicBezTo>
                    <a:pt x="17375" y="0"/>
                    <a:pt x="1" y="17312"/>
                    <a:pt x="1" y="38686"/>
                  </a:cubicBezTo>
                  <a:lnTo>
                    <a:pt x="1" y="46810"/>
                  </a:lnTo>
                  <a:lnTo>
                    <a:pt x="25624" y="46810"/>
                  </a:lnTo>
                  <a:cubicBezTo>
                    <a:pt x="27749" y="46873"/>
                    <a:pt x="29499" y="48623"/>
                    <a:pt x="29499" y="50810"/>
                  </a:cubicBezTo>
                  <a:lnTo>
                    <a:pt x="29499" y="77433"/>
                  </a:lnTo>
                  <a:lnTo>
                    <a:pt x="38748" y="77433"/>
                  </a:lnTo>
                  <a:cubicBezTo>
                    <a:pt x="60122" y="77433"/>
                    <a:pt x="77496" y="60059"/>
                    <a:pt x="77496" y="38686"/>
                  </a:cubicBezTo>
                  <a:cubicBezTo>
                    <a:pt x="77496" y="17312"/>
                    <a:pt x="60122" y="0"/>
                    <a:pt x="38748" y="0"/>
                  </a:cubicBezTo>
                  <a:close/>
                </a:path>
              </a:pathLst>
            </a:custGeom>
            <a:gradFill rotWithShape="0">
              <a:gsLst>
                <a:gs pos="0">
                  <a:srgbClr val="FF6599"/>
                </a:gs>
                <a:gs pos="100000">
                  <a:srgbClr val="FFC366"/>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B</a:t>
              </a:r>
              <a:endParaRPr lang="en-US" sz="4000" b="1" dirty="0">
                <a:solidFill>
                  <a:srgbClr val="002060"/>
                </a:solidFill>
                <a:cs typeface="Times New Roman" pitchFamily="18" charset="0"/>
              </a:endParaRPr>
            </a:p>
          </p:txBody>
        </p:sp>
        <p:sp>
          <p:nvSpPr>
            <p:cNvPr id="51" name="Google Shape;1401;p39"/>
            <p:cNvSpPr>
              <a:spLocks noChangeArrowheads="1"/>
            </p:cNvSpPr>
            <p:nvPr/>
          </p:nvSpPr>
          <p:spPr bwMode="auto">
            <a:xfrm>
              <a:off x="4206877" y="3344456"/>
              <a:ext cx="395807" cy="548098"/>
            </a:xfrm>
            <a:custGeom>
              <a:avLst/>
              <a:gdLst>
                <a:gd name="T0" fmla="*/ 0 w 29499"/>
                <a:gd name="T1" fmla="*/ 0 h 30624"/>
                <a:gd name="T2" fmla="*/ 29499 w 29499"/>
                <a:gd name="T3" fmla="*/ 30624 h 30624"/>
              </a:gdLst>
              <a:ahLst/>
              <a:cxnLst/>
              <a:rect l="T0" t="T1" r="T2" b="T3"/>
              <a:pathLst>
                <a:path w="29499" h="30624" extrusionOk="0">
                  <a:moveTo>
                    <a:pt x="1" y="0"/>
                  </a:moveTo>
                  <a:lnTo>
                    <a:pt x="1" y="30623"/>
                  </a:lnTo>
                  <a:lnTo>
                    <a:pt x="29499" y="30623"/>
                  </a:lnTo>
                  <a:lnTo>
                    <a:pt x="29499" y="4000"/>
                  </a:lnTo>
                  <a:cubicBezTo>
                    <a:pt x="29499" y="1813"/>
                    <a:pt x="27686" y="0"/>
                    <a:pt x="25499" y="0"/>
                  </a:cubicBezTo>
                  <a:close/>
                </a:path>
              </a:pathLst>
            </a:custGeom>
            <a:solidFill>
              <a:srgbClr val="F6C0A9"/>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52" name="Google Shape;1402;p39"/>
            <p:cNvSpPr>
              <a:spLocks noChangeArrowheads="1"/>
            </p:cNvSpPr>
            <p:nvPr/>
          </p:nvSpPr>
          <p:spPr bwMode="auto">
            <a:xfrm>
              <a:off x="4206877" y="3344456"/>
              <a:ext cx="342150" cy="68244"/>
            </a:xfrm>
            <a:custGeom>
              <a:avLst/>
              <a:gdLst>
                <a:gd name="T0" fmla="*/ 0 w 25500"/>
                <a:gd name="T1" fmla="*/ 0 h 3813"/>
                <a:gd name="T2" fmla="*/ 25500 w 25500"/>
                <a:gd name="T3" fmla="*/ 3813 h 3813"/>
              </a:gdLst>
              <a:ahLst/>
              <a:cxnLst/>
              <a:rect l="T0" t="T1" r="T2" b="T3"/>
              <a:pathLst>
                <a:path w="25500" h="3813" extrusionOk="0">
                  <a:moveTo>
                    <a:pt x="25499" y="3812"/>
                  </a:moveTo>
                  <a:lnTo>
                    <a:pt x="1" y="3812"/>
                  </a:lnTo>
                  <a:lnTo>
                    <a:pt x="1" y="0"/>
                  </a:lnTo>
                  <a:lnTo>
                    <a:pt x="25499" y="0"/>
                  </a:lnTo>
                  <a:lnTo>
                    <a:pt x="25499" y="3812"/>
                  </a:lnTo>
                  <a:close/>
                </a:path>
              </a:pathLst>
            </a:custGeom>
            <a:solidFill>
              <a:srgbClr val="FF847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53" name="Google Shape;1403;p39"/>
            <p:cNvSpPr>
              <a:spLocks noChangeArrowheads="1"/>
            </p:cNvSpPr>
            <p:nvPr/>
          </p:nvSpPr>
          <p:spPr bwMode="auto">
            <a:xfrm>
              <a:off x="4549013" y="3344456"/>
              <a:ext cx="53671" cy="548098"/>
            </a:xfrm>
            <a:custGeom>
              <a:avLst/>
              <a:gdLst>
                <a:gd name="T0" fmla="*/ 0 w 4000"/>
                <a:gd name="T1" fmla="*/ 0 h 30624"/>
                <a:gd name="T2" fmla="*/ 4000 w 4000"/>
                <a:gd name="T3" fmla="*/ 30624 h 30624"/>
              </a:gdLst>
              <a:ahLst/>
              <a:cxnLst/>
              <a:rect l="T0" t="T1" r="T2" b="T3"/>
              <a:pathLst>
                <a:path w="4000" h="30624" extrusionOk="0">
                  <a:moveTo>
                    <a:pt x="125" y="0"/>
                  </a:moveTo>
                  <a:lnTo>
                    <a:pt x="125" y="0"/>
                  </a:lnTo>
                  <a:cubicBezTo>
                    <a:pt x="2089" y="60"/>
                    <a:pt x="3713" y="1593"/>
                    <a:pt x="3971" y="3519"/>
                  </a:cubicBezTo>
                  <a:cubicBezTo>
                    <a:pt x="3737" y="1562"/>
                    <a:pt x="2092" y="58"/>
                    <a:pt x="125" y="0"/>
                  </a:cubicBezTo>
                  <a:close/>
                  <a:moveTo>
                    <a:pt x="3971" y="3519"/>
                  </a:moveTo>
                  <a:cubicBezTo>
                    <a:pt x="3983" y="3616"/>
                    <a:pt x="3991" y="3714"/>
                    <a:pt x="3995" y="3812"/>
                  </a:cubicBezTo>
                  <a:lnTo>
                    <a:pt x="4000" y="3812"/>
                  </a:lnTo>
                  <a:cubicBezTo>
                    <a:pt x="3994" y="3714"/>
                    <a:pt x="3984" y="3616"/>
                    <a:pt x="3971" y="3519"/>
                  </a:cubicBezTo>
                  <a:close/>
                  <a:moveTo>
                    <a:pt x="0" y="3812"/>
                  </a:moveTo>
                  <a:lnTo>
                    <a:pt x="0" y="30623"/>
                  </a:lnTo>
                  <a:lnTo>
                    <a:pt x="4000" y="30623"/>
                  </a:lnTo>
                  <a:lnTo>
                    <a:pt x="4000" y="4000"/>
                  </a:lnTo>
                  <a:cubicBezTo>
                    <a:pt x="4000" y="3937"/>
                    <a:pt x="3998" y="3875"/>
                    <a:pt x="3995" y="3812"/>
                  </a:cubicBezTo>
                  <a:close/>
                </a:path>
              </a:pathLst>
            </a:custGeom>
            <a:solidFill>
              <a:srgbClr val="FF847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54" name="Group 53"/>
          <p:cNvGrpSpPr/>
          <p:nvPr/>
        </p:nvGrpSpPr>
        <p:grpSpPr>
          <a:xfrm>
            <a:off x="5014074" y="1790015"/>
            <a:ext cx="1039813" cy="1385888"/>
            <a:chOff x="3025777" y="2506666"/>
            <a:chExt cx="1039813" cy="1385888"/>
          </a:xfrm>
        </p:grpSpPr>
        <p:sp>
          <p:nvSpPr>
            <p:cNvPr id="55" name="Google Shape;1405;p39"/>
            <p:cNvSpPr>
              <a:spLocks noChangeArrowheads="1"/>
            </p:cNvSpPr>
            <p:nvPr/>
          </p:nvSpPr>
          <p:spPr bwMode="auto">
            <a:xfrm>
              <a:off x="3025777" y="2506666"/>
              <a:ext cx="1039813" cy="1385887"/>
            </a:xfrm>
            <a:custGeom>
              <a:avLst/>
              <a:gdLst>
                <a:gd name="T0" fmla="*/ 0 w 77433"/>
                <a:gd name="T1" fmla="*/ 0 h 77434"/>
                <a:gd name="T2" fmla="*/ 77433 w 77433"/>
                <a:gd name="T3" fmla="*/ 77434 h 77434"/>
              </a:gdLst>
              <a:ahLst/>
              <a:cxnLst/>
              <a:rect l="T0" t="T1" r="T2" b="T3"/>
              <a:pathLst>
                <a:path w="77433" h="77434" extrusionOk="0">
                  <a:moveTo>
                    <a:pt x="38748" y="0"/>
                  </a:moveTo>
                  <a:cubicBezTo>
                    <a:pt x="17311" y="0"/>
                    <a:pt x="0" y="17312"/>
                    <a:pt x="0" y="38686"/>
                  </a:cubicBezTo>
                  <a:cubicBezTo>
                    <a:pt x="0" y="60059"/>
                    <a:pt x="17311" y="77433"/>
                    <a:pt x="38748" y="77433"/>
                  </a:cubicBezTo>
                  <a:lnTo>
                    <a:pt x="47997" y="77433"/>
                  </a:lnTo>
                  <a:lnTo>
                    <a:pt x="47997" y="50810"/>
                  </a:lnTo>
                  <a:cubicBezTo>
                    <a:pt x="47997" y="48623"/>
                    <a:pt x="49747" y="46873"/>
                    <a:pt x="51872" y="46810"/>
                  </a:cubicBezTo>
                  <a:lnTo>
                    <a:pt x="77433" y="46810"/>
                  </a:lnTo>
                  <a:lnTo>
                    <a:pt x="77433" y="38686"/>
                  </a:lnTo>
                  <a:cubicBezTo>
                    <a:pt x="77433" y="17312"/>
                    <a:pt x="60121" y="0"/>
                    <a:pt x="38748" y="0"/>
                  </a:cubicBezTo>
                  <a:close/>
                </a:path>
              </a:pathLst>
            </a:custGeom>
            <a:gradFill rotWithShape="0">
              <a:gsLst>
                <a:gs pos="0">
                  <a:srgbClr val="F89458"/>
                </a:gs>
                <a:gs pos="100000">
                  <a:srgbClr val="FFD36A"/>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A</a:t>
              </a:r>
              <a:endParaRPr lang="en-US" sz="4000" b="1" dirty="0">
                <a:solidFill>
                  <a:srgbClr val="002060"/>
                </a:solidFill>
                <a:cs typeface="Times New Roman" pitchFamily="18" charset="0"/>
              </a:endParaRPr>
            </a:p>
          </p:txBody>
        </p:sp>
        <p:sp>
          <p:nvSpPr>
            <p:cNvPr id="56" name="Google Shape;1406;p39"/>
            <p:cNvSpPr>
              <a:spLocks noChangeArrowheads="1"/>
            </p:cNvSpPr>
            <p:nvPr/>
          </p:nvSpPr>
          <p:spPr bwMode="auto">
            <a:xfrm>
              <a:off x="3670307" y="3344456"/>
              <a:ext cx="395283" cy="548098"/>
            </a:xfrm>
            <a:custGeom>
              <a:avLst/>
              <a:gdLst>
                <a:gd name="T0" fmla="*/ 0 w 29436"/>
                <a:gd name="T1" fmla="*/ 0 h 30624"/>
                <a:gd name="T2" fmla="*/ 29436 w 29436"/>
                <a:gd name="T3" fmla="*/ 30624 h 30624"/>
              </a:gdLst>
              <a:ahLst/>
              <a:cxnLst/>
              <a:rect l="T0" t="T1" r="T2" b="T3"/>
              <a:pathLst>
                <a:path w="29436" h="30624" extrusionOk="0">
                  <a:moveTo>
                    <a:pt x="3937" y="0"/>
                  </a:moveTo>
                  <a:cubicBezTo>
                    <a:pt x="1750" y="0"/>
                    <a:pt x="0" y="1813"/>
                    <a:pt x="0" y="4000"/>
                  </a:cubicBezTo>
                  <a:lnTo>
                    <a:pt x="0" y="30623"/>
                  </a:lnTo>
                  <a:lnTo>
                    <a:pt x="29436" y="30623"/>
                  </a:lnTo>
                  <a:lnTo>
                    <a:pt x="29436" y="0"/>
                  </a:lnTo>
                  <a:close/>
                </a:path>
              </a:pathLst>
            </a:custGeom>
            <a:solidFill>
              <a:srgbClr val="F9CB9C"/>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57" name="Google Shape;1407;p39"/>
            <p:cNvSpPr>
              <a:spLocks noChangeArrowheads="1"/>
            </p:cNvSpPr>
            <p:nvPr/>
          </p:nvSpPr>
          <p:spPr bwMode="auto">
            <a:xfrm>
              <a:off x="3723176" y="3344456"/>
              <a:ext cx="342414" cy="68244"/>
            </a:xfrm>
            <a:custGeom>
              <a:avLst/>
              <a:gdLst>
                <a:gd name="T0" fmla="*/ 0 w 25499"/>
                <a:gd name="T1" fmla="*/ 0 h 3813"/>
                <a:gd name="T2" fmla="*/ 25499 w 25499"/>
                <a:gd name="T3" fmla="*/ 3813 h 3813"/>
              </a:gdLst>
              <a:ahLst/>
              <a:cxnLst/>
              <a:rect l="T0" t="T1" r="T2" b="T3"/>
              <a:pathLst>
                <a:path w="25499" h="3813" extrusionOk="0">
                  <a:moveTo>
                    <a:pt x="25499" y="3812"/>
                  </a:moveTo>
                  <a:lnTo>
                    <a:pt x="0" y="3812"/>
                  </a:lnTo>
                  <a:lnTo>
                    <a:pt x="0" y="0"/>
                  </a:lnTo>
                  <a:lnTo>
                    <a:pt x="25499" y="0"/>
                  </a:lnTo>
                  <a:lnTo>
                    <a:pt x="25499" y="3812"/>
                  </a:lnTo>
                  <a:close/>
                </a:path>
              </a:pathLst>
            </a:custGeom>
            <a:solidFill>
              <a:srgbClr val="ED8E34"/>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58" name="Google Shape;1408;p39"/>
            <p:cNvSpPr>
              <a:spLocks noChangeArrowheads="1"/>
            </p:cNvSpPr>
            <p:nvPr/>
          </p:nvSpPr>
          <p:spPr bwMode="auto">
            <a:xfrm>
              <a:off x="3670307" y="3344456"/>
              <a:ext cx="52881" cy="548098"/>
            </a:xfrm>
            <a:custGeom>
              <a:avLst/>
              <a:gdLst>
                <a:gd name="T0" fmla="*/ 0 w 3938"/>
                <a:gd name="T1" fmla="*/ 0 h 30624"/>
                <a:gd name="T2" fmla="*/ 3938 w 3938"/>
                <a:gd name="T3" fmla="*/ 30624 h 30624"/>
              </a:gdLst>
              <a:ahLst/>
              <a:cxnLst/>
              <a:rect l="T0" t="T1" r="T2" b="T3"/>
              <a:pathLst>
                <a:path w="3938" h="30624" extrusionOk="0">
                  <a:moveTo>
                    <a:pt x="3875" y="0"/>
                  </a:moveTo>
                  <a:lnTo>
                    <a:pt x="3875" y="0"/>
                  </a:lnTo>
                  <a:cubicBezTo>
                    <a:pt x="2825" y="31"/>
                    <a:pt x="1897" y="459"/>
                    <a:pt x="1212" y="1132"/>
                  </a:cubicBezTo>
                  <a:cubicBezTo>
                    <a:pt x="1908" y="455"/>
                    <a:pt x="2848" y="30"/>
                    <a:pt x="3875" y="0"/>
                  </a:cubicBezTo>
                  <a:close/>
                  <a:moveTo>
                    <a:pt x="1212" y="1132"/>
                  </a:moveTo>
                  <a:cubicBezTo>
                    <a:pt x="582" y="1745"/>
                    <a:pt x="151" y="2564"/>
                    <a:pt x="33" y="3485"/>
                  </a:cubicBezTo>
                  <a:cubicBezTo>
                    <a:pt x="161" y="2572"/>
                    <a:pt x="584" y="1749"/>
                    <a:pt x="1212" y="1132"/>
                  </a:cubicBezTo>
                  <a:close/>
                  <a:moveTo>
                    <a:pt x="33" y="3485"/>
                  </a:moveTo>
                  <a:lnTo>
                    <a:pt x="33" y="3485"/>
                  </a:lnTo>
                  <a:cubicBezTo>
                    <a:pt x="18" y="3593"/>
                    <a:pt x="7" y="3702"/>
                    <a:pt x="0" y="3812"/>
                  </a:cubicBezTo>
                  <a:lnTo>
                    <a:pt x="4" y="3812"/>
                  </a:lnTo>
                  <a:cubicBezTo>
                    <a:pt x="9" y="3702"/>
                    <a:pt x="19" y="3593"/>
                    <a:pt x="33" y="3485"/>
                  </a:cubicBezTo>
                  <a:close/>
                  <a:moveTo>
                    <a:pt x="4" y="3812"/>
                  </a:moveTo>
                  <a:cubicBezTo>
                    <a:pt x="2" y="3875"/>
                    <a:pt x="0" y="3937"/>
                    <a:pt x="0" y="4000"/>
                  </a:cubicBezTo>
                  <a:lnTo>
                    <a:pt x="0" y="30623"/>
                  </a:lnTo>
                  <a:lnTo>
                    <a:pt x="3937" y="30623"/>
                  </a:lnTo>
                  <a:lnTo>
                    <a:pt x="3937" y="3812"/>
                  </a:lnTo>
                  <a:close/>
                </a:path>
              </a:pathLst>
            </a:custGeom>
            <a:solidFill>
              <a:srgbClr val="ED8E34"/>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59" name="Group 58"/>
          <p:cNvGrpSpPr/>
          <p:nvPr/>
        </p:nvGrpSpPr>
        <p:grpSpPr>
          <a:xfrm>
            <a:off x="6195174" y="3326715"/>
            <a:ext cx="1039813" cy="1385887"/>
            <a:chOff x="4206877" y="4043366"/>
            <a:chExt cx="1039813" cy="1385887"/>
          </a:xfrm>
        </p:grpSpPr>
        <p:sp>
          <p:nvSpPr>
            <p:cNvPr id="60" name="Google Shape;1410;p39"/>
            <p:cNvSpPr>
              <a:spLocks noChangeArrowheads="1"/>
            </p:cNvSpPr>
            <p:nvPr/>
          </p:nvSpPr>
          <p:spPr bwMode="auto">
            <a:xfrm>
              <a:off x="4206877" y="4043366"/>
              <a:ext cx="1039813" cy="1385887"/>
            </a:xfrm>
            <a:custGeom>
              <a:avLst/>
              <a:gdLst>
                <a:gd name="T0" fmla="*/ 0 w 77496"/>
                <a:gd name="T1" fmla="*/ 0 h 77434"/>
                <a:gd name="T2" fmla="*/ 77496 w 77496"/>
                <a:gd name="T3" fmla="*/ 77434 h 77434"/>
              </a:gdLst>
              <a:ahLst/>
              <a:cxnLst/>
              <a:rect l="T0" t="T1" r="T2" b="T3"/>
              <a:pathLst>
                <a:path w="77496" h="77434" extrusionOk="0">
                  <a:moveTo>
                    <a:pt x="29499" y="0"/>
                  </a:moveTo>
                  <a:lnTo>
                    <a:pt x="29499" y="26624"/>
                  </a:lnTo>
                  <a:cubicBezTo>
                    <a:pt x="29499" y="28811"/>
                    <a:pt x="27749" y="30561"/>
                    <a:pt x="25624" y="30624"/>
                  </a:cubicBezTo>
                  <a:lnTo>
                    <a:pt x="1" y="30624"/>
                  </a:lnTo>
                  <a:lnTo>
                    <a:pt x="1" y="38686"/>
                  </a:lnTo>
                  <a:cubicBezTo>
                    <a:pt x="1" y="60122"/>
                    <a:pt x="17375" y="77433"/>
                    <a:pt x="38748" y="77433"/>
                  </a:cubicBezTo>
                  <a:cubicBezTo>
                    <a:pt x="60122" y="77433"/>
                    <a:pt x="77496" y="60122"/>
                    <a:pt x="77496" y="38686"/>
                  </a:cubicBezTo>
                  <a:cubicBezTo>
                    <a:pt x="77496" y="17312"/>
                    <a:pt x="60122" y="0"/>
                    <a:pt x="38748" y="0"/>
                  </a:cubicBezTo>
                  <a:close/>
                </a:path>
              </a:pathLst>
            </a:custGeom>
            <a:gradFill rotWithShape="0">
              <a:gsLst>
                <a:gs pos="0">
                  <a:srgbClr val="CE8DFF"/>
                </a:gs>
                <a:gs pos="100000">
                  <a:srgbClr val="0AFAF1"/>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C</a:t>
              </a:r>
              <a:endParaRPr lang="en-US" sz="4000" b="1" dirty="0">
                <a:solidFill>
                  <a:srgbClr val="002060"/>
                </a:solidFill>
                <a:cs typeface="Times New Roman" pitchFamily="18" charset="0"/>
              </a:endParaRPr>
            </a:p>
          </p:txBody>
        </p:sp>
        <p:sp>
          <p:nvSpPr>
            <p:cNvPr id="61" name="Google Shape;1411;p39"/>
            <p:cNvSpPr>
              <a:spLocks noChangeArrowheads="1"/>
            </p:cNvSpPr>
            <p:nvPr/>
          </p:nvSpPr>
          <p:spPr bwMode="auto">
            <a:xfrm>
              <a:off x="4206877" y="4043366"/>
              <a:ext cx="395807" cy="548098"/>
            </a:xfrm>
            <a:custGeom>
              <a:avLst/>
              <a:gdLst>
                <a:gd name="T0" fmla="*/ 0 w 29499"/>
                <a:gd name="T1" fmla="*/ 0 h 30624"/>
                <a:gd name="T2" fmla="*/ 29499 w 29499"/>
                <a:gd name="T3" fmla="*/ 30624 h 30624"/>
              </a:gdLst>
              <a:ahLst/>
              <a:cxnLst/>
              <a:rect l="T0" t="T1" r="T2" b="T3"/>
              <a:pathLst>
                <a:path w="29499" h="30624" extrusionOk="0">
                  <a:moveTo>
                    <a:pt x="1" y="0"/>
                  </a:moveTo>
                  <a:lnTo>
                    <a:pt x="1" y="30624"/>
                  </a:lnTo>
                  <a:lnTo>
                    <a:pt x="25499" y="30624"/>
                  </a:lnTo>
                  <a:cubicBezTo>
                    <a:pt x="27686" y="30624"/>
                    <a:pt x="29499" y="28811"/>
                    <a:pt x="29499" y="26624"/>
                  </a:cubicBezTo>
                  <a:lnTo>
                    <a:pt x="29499" y="0"/>
                  </a:lnTo>
                  <a:close/>
                </a:path>
              </a:pathLst>
            </a:custGeom>
            <a:solidFill>
              <a:srgbClr val="C2CFFF"/>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62" name="Google Shape;1412;p39"/>
            <p:cNvSpPr>
              <a:spLocks noChangeArrowheads="1"/>
            </p:cNvSpPr>
            <p:nvPr/>
          </p:nvSpPr>
          <p:spPr bwMode="auto">
            <a:xfrm>
              <a:off x="4206877" y="4523220"/>
              <a:ext cx="342150" cy="68244"/>
            </a:xfrm>
            <a:custGeom>
              <a:avLst/>
              <a:gdLst>
                <a:gd name="T0" fmla="*/ 0 w 25500"/>
                <a:gd name="T1" fmla="*/ 0 h 3813"/>
                <a:gd name="T2" fmla="*/ 25500 w 25500"/>
                <a:gd name="T3" fmla="*/ 3813 h 3813"/>
              </a:gdLst>
              <a:ahLst/>
              <a:cxnLst/>
              <a:rect l="T0" t="T1" r="T2" b="T3"/>
              <a:pathLst>
                <a:path w="25500" h="3813" extrusionOk="0">
                  <a:moveTo>
                    <a:pt x="25499" y="3813"/>
                  </a:moveTo>
                  <a:lnTo>
                    <a:pt x="1" y="3813"/>
                  </a:lnTo>
                  <a:lnTo>
                    <a:pt x="1" y="0"/>
                  </a:lnTo>
                  <a:lnTo>
                    <a:pt x="25499" y="0"/>
                  </a:lnTo>
                  <a:lnTo>
                    <a:pt x="25499" y="3813"/>
                  </a:lnTo>
                  <a:close/>
                </a:path>
              </a:pathLst>
            </a:custGeom>
            <a:solidFill>
              <a:srgbClr val="798CD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63" name="Google Shape;1413;p39"/>
            <p:cNvSpPr>
              <a:spLocks noChangeArrowheads="1"/>
            </p:cNvSpPr>
            <p:nvPr/>
          </p:nvSpPr>
          <p:spPr bwMode="auto">
            <a:xfrm>
              <a:off x="4549013" y="4043366"/>
              <a:ext cx="53671" cy="548098"/>
            </a:xfrm>
            <a:custGeom>
              <a:avLst/>
              <a:gdLst>
                <a:gd name="T0" fmla="*/ 0 w 4000"/>
                <a:gd name="T1" fmla="*/ 0 h 30624"/>
                <a:gd name="T2" fmla="*/ 4000 w 4000"/>
                <a:gd name="T3" fmla="*/ 30624 h 30624"/>
              </a:gdLst>
              <a:ahLst/>
              <a:cxnLst/>
              <a:rect l="T0" t="T1" r="T2" b="T3"/>
              <a:pathLst>
                <a:path w="4000" h="30624" extrusionOk="0">
                  <a:moveTo>
                    <a:pt x="0" y="0"/>
                  </a:moveTo>
                  <a:lnTo>
                    <a:pt x="0" y="26811"/>
                  </a:lnTo>
                  <a:lnTo>
                    <a:pt x="3995" y="26811"/>
                  </a:lnTo>
                  <a:cubicBezTo>
                    <a:pt x="3998" y="26749"/>
                    <a:pt x="4000" y="26687"/>
                    <a:pt x="4000" y="26624"/>
                  </a:cubicBezTo>
                  <a:lnTo>
                    <a:pt x="4000" y="0"/>
                  </a:lnTo>
                  <a:close/>
                  <a:moveTo>
                    <a:pt x="3995" y="26811"/>
                  </a:moveTo>
                  <a:cubicBezTo>
                    <a:pt x="3991" y="26910"/>
                    <a:pt x="3983" y="27008"/>
                    <a:pt x="3971" y="27104"/>
                  </a:cubicBezTo>
                  <a:cubicBezTo>
                    <a:pt x="3984" y="27008"/>
                    <a:pt x="3994" y="26910"/>
                    <a:pt x="4000" y="26811"/>
                  </a:cubicBezTo>
                  <a:close/>
                  <a:moveTo>
                    <a:pt x="3971" y="27104"/>
                  </a:moveTo>
                  <a:cubicBezTo>
                    <a:pt x="3713" y="29031"/>
                    <a:pt x="2089" y="30564"/>
                    <a:pt x="125" y="30624"/>
                  </a:cubicBezTo>
                  <a:cubicBezTo>
                    <a:pt x="2092" y="30566"/>
                    <a:pt x="3737" y="29062"/>
                    <a:pt x="3971" y="27104"/>
                  </a:cubicBezTo>
                  <a:close/>
                </a:path>
              </a:pathLst>
            </a:custGeom>
            <a:solidFill>
              <a:srgbClr val="798CD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sp>
        <p:nvSpPr>
          <p:cNvPr id="64" name="TextBox 63"/>
          <p:cNvSpPr txBox="1"/>
          <p:nvPr/>
        </p:nvSpPr>
        <p:spPr>
          <a:xfrm>
            <a:off x="1402080" y="3332481"/>
            <a:ext cx="4470400" cy="1477328"/>
          </a:xfrm>
          <a:prstGeom prst="rect">
            <a:avLst/>
          </a:prstGeom>
          <a:noFill/>
          <a:ln w="57150">
            <a:solidFill>
              <a:srgbClr val="FFFF00"/>
            </a:solidFill>
            <a:prstDash val="dash"/>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1579511413"/>
      </p:ext>
    </p:extLst>
  </p:cSld>
  <p:clrMapOvr>
    <a:masterClrMapping/>
  </p:clrMapOvr>
  <mc:AlternateContent xmlns:mc="http://schemas.openxmlformats.org/markup-compatibility/2006">
    <mc:Choice xmlns:p15="http://schemas.microsoft.com/office/powerpoint/2012/main" xmlns="" Requires="p15">
      <p:transition spd="slow">
        <p15:prstTrans prst="fallOver"/>
        <p:sndAc>
          <p:stSnd>
            <p:snd r:embed="rId1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ox(in)">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1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10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10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par>
                          <p:cTn id="21" fill="hold">
                            <p:stCondLst>
                              <p:cond delay="3000"/>
                            </p:stCondLst>
                            <p:childTnLst>
                              <p:par>
                                <p:cTn id="22" presetID="4"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10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par>
                          <p:cTn id="25" fill="hold">
                            <p:stCondLst>
                              <p:cond delay="4000"/>
                            </p:stCondLst>
                            <p:childTnLst>
                              <p:par>
                                <p:cTn id="26" presetID="4"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10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9" fill="hold">
                            <p:stCondLst>
                              <p:cond delay="5000"/>
                            </p:stCondLst>
                            <p:childTnLst>
                              <p:par>
                                <p:cTn id="30" presetID="4"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10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par>
                          <p:cTn id="33" fill="hold">
                            <p:stCondLst>
                              <p:cond delay="6000"/>
                            </p:stCondLst>
                            <p:childTnLst>
                              <p:par>
                                <p:cTn id="34" presetID="4"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10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childTnLst>
                          </p:cTn>
                        </p:par>
                        <p:par>
                          <p:cTn id="37" fill="hold">
                            <p:stCondLst>
                              <p:cond delay="7000"/>
                            </p:stCondLst>
                            <p:childTnLst>
                              <p:par>
                                <p:cTn id="38" presetID="4"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ox(in)">
                                      <p:cBhvr>
                                        <p:cTn id="40" dur="1000"/>
                                        <p:tgtEl>
                                          <p:spTgt spid="11"/>
                                        </p:tgtEl>
                                      </p:cBhvr>
                                    </p:animEffec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1" fill="hold">
                            <p:stCondLst>
                              <p:cond delay="8000"/>
                            </p:stCondLst>
                            <p:childTnLst>
                              <p:par>
                                <p:cTn id="42" presetID="4"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1000"/>
                                        <p:tgtEl>
                                          <p:spTgt spid="12"/>
                                        </p:tgtEl>
                                      </p:cBhvr>
                                    </p:animEffec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5" fill="hold">
                            <p:stCondLst>
                              <p:cond delay="9000"/>
                            </p:stCondLst>
                            <p:childTnLst>
                              <p:par>
                                <p:cTn id="46" presetID="4" presetClass="entr" presetSubtype="16"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1000"/>
                                        <p:tgtEl>
                                          <p:spTgt spid="13"/>
                                        </p:tgtEl>
                                      </p:cBhvr>
                                    </p:animEffect>
                                  </p:childTnLst>
                                  <p:subTnLst>
                                    <p:audio>
                                      <p:cMediaNode>
                                        <p:cTn display="0" masterRel="sameClick">
                                          <p:stCondLst>
                                            <p:cond evt="begin" delay="0">
                                              <p:tn val="46"/>
                                            </p:cond>
                                          </p:stCondLst>
                                          <p:endCondLst>
                                            <p:cond evt="onStopAudio" delay="0">
                                              <p:tgtEl>
                                                <p:sldTgt/>
                                              </p:tgtEl>
                                            </p:cond>
                                          </p:endCondLst>
                                        </p:cTn>
                                        <p:tgtEl>
                                          <p:sndTgt r:embed="rId4" name="explode.wav"/>
                                        </p:tgtEl>
                                      </p:cMediaNode>
                                    </p:audio>
                                  </p:sub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blinds(horizontal)">
                                      <p:cBhvr>
                                        <p:cTn id="5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4" name="Oval 3"/>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K _b t_  u">
            <a:hlinkClick r:id="" action="ppaction://media"/>
          </p:cNvPr>
          <p:cNvPicPr>
            <a:picLocks noChangeAspect="1"/>
          </p:cNvPicPr>
          <p:nvPr>
            <a:videoFile r:link="rId1"/>
            <p:extLst>
              <p:ext uri="{DAA4B4D4-6D71-4841-9C94-3DE7FCFB9230}">
                <p14:media xmlns:p14="http://schemas.microsoft.com/office/powerpoint/2010/main" xmlns="" r:embed="rId9"/>
              </p:ext>
            </p:extLst>
          </p:nvPr>
        </p:nvPicPr>
        <p:blipFill>
          <a:blip r:embed="rId10" cstate="print"/>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videoFile r:link="rId1"/>
            <p:extLst>
              <p:ext uri="{DAA4B4D4-6D71-4841-9C94-3DE7FCFB9230}">
                <p14:media xmlns:p14="http://schemas.microsoft.com/office/powerpoint/2010/main" xmlns="" r:embed="rId11"/>
              </p:ext>
            </p:extLst>
          </p:nvPr>
        </p:nvPicPr>
        <p:blipFill>
          <a:blip r:embed="rId10" cstate="print"/>
          <a:stretch>
            <a:fillRect/>
          </a:stretch>
        </p:blipFill>
        <p:spPr>
          <a:xfrm>
            <a:off x="-609600" y="1415359"/>
            <a:ext cx="609600" cy="609600"/>
          </a:xfrm>
          <a:prstGeom prst="rect">
            <a:avLst/>
          </a:prstGeom>
        </p:spPr>
      </p:pic>
      <p:sp>
        <p:nvSpPr>
          <p:cNvPr id="16" name="TextBox 15">
            <a:extLst>
              <a:ext uri="{FF2B5EF4-FFF2-40B4-BE49-F238E27FC236}">
                <a16:creationId xmlns:a16="http://schemas.microsoft.com/office/drawing/2014/main" xmlns="" id="{801F8882-0F55-44DB-9FE5-36EDB39D2402}"/>
              </a:ext>
            </a:extLst>
          </p:cNvPr>
          <p:cNvSpPr txBox="1"/>
          <p:nvPr/>
        </p:nvSpPr>
        <p:spPr>
          <a:xfrm>
            <a:off x="3535680" y="-49048"/>
            <a:ext cx="8652519" cy="1569660"/>
          </a:xfrm>
          <a:prstGeom prst="rect">
            <a:avLst/>
          </a:prstGeom>
          <a:solidFill>
            <a:schemeClr val="bg1"/>
          </a:solidFill>
          <a:effectLst>
            <a:softEdge rad="63500"/>
          </a:effectLst>
        </p:spPr>
        <p:txBody>
          <a:bodyPr wrap="square" rtlCol="0">
            <a:spAutoFit/>
          </a:bodyPr>
          <a:lstStyle/>
          <a:p>
            <a:r>
              <a:rPr lang="vi-VN" sz="3200" b="1" dirty="0" smtClean="0">
                <a:latin typeface="Arial" pitchFamily="34" charset="0"/>
                <a:cs typeface="Arial" pitchFamily="34" charset="0"/>
              </a:rPr>
              <a:t>Dẫn khí </a:t>
            </a:r>
            <a:r>
              <a:rPr lang="vi-VN" sz="3200" b="1" dirty="0" smtClean="0">
                <a:latin typeface="Arial" pitchFamily="34" charset="0"/>
                <a:cs typeface="Arial" pitchFamily="34" charset="0"/>
              </a:rPr>
              <a:t>H</a:t>
            </a:r>
            <a:r>
              <a:rPr lang="vi-VN" sz="3200" b="1" baseline="-25000" dirty="0" smtClean="0">
                <a:latin typeface="Arial" pitchFamily="34" charset="0"/>
                <a:cs typeface="Arial" pitchFamily="34" charset="0"/>
              </a:rPr>
              <a:t>2</a:t>
            </a:r>
            <a:r>
              <a:rPr lang="vi-VN" sz="3200" b="1" dirty="0" smtClean="0">
                <a:latin typeface="Arial" pitchFamily="34" charset="0"/>
                <a:cs typeface="Arial" pitchFamily="34" charset="0"/>
              </a:rPr>
              <a:t> dư </a:t>
            </a:r>
            <a:r>
              <a:rPr lang="vi-VN" sz="3200" b="1" dirty="0" smtClean="0">
                <a:latin typeface="Arial" pitchFamily="34" charset="0"/>
                <a:cs typeface="Arial" pitchFamily="34" charset="0"/>
              </a:rPr>
              <a:t>qua ống nghiệm chứa CuO nung nóng. </a:t>
            </a:r>
            <a:r>
              <a:rPr lang="en-US" sz="3200" b="1" dirty="0" smtClean="0">
                <a:latin typeface="Arial" pitchFamily="34" charset="0"/>
                <a:cs typeface="Arial" pitchFamily="34" charset="0"/>
              </a:rPr>
              <a:t>K</a:t>
            </a:r>
            <a:r>
              <a:rPr lang="vi-VN" sz="3200" b="1" dirty="0" smtClean="0">
                <a:latin typeface="Arial" pitchFamily="34" charset="0"/>
                <a:cs typeface="Arial" pitchFamily="34" charset="0"/>
              </a:rPr>
              <a:t>hi </a:t>
            </a:r>
            <a:r>
              <a:rPr lang="vi-VN" sz="3200" b="1" dirty="0" smtClean="0">
                <a:latin typeface="Arial" pitchFamily="34" charset="0"/>
                <a:cs typeface="Arial" pitchFamily="34" charset="0"/>
              </a:rPr>
              <a:t>kết thúc phản ứng, hiện tượng quan sát được là:</a:t>
            </a:r>
            <a:endParaRPr lang="en-US" sz="3200" b="1" dirty="0">
              <a:latin typeface="Arial" pitchFamily="34" charset="0"/>
              <a:cs typeface="Arial" pitchFamily="34" charset="0"/>
            </a:endParaRPr>
          </a:p>
        </p:txBody>
      </p:sp>
      <p:sp>
        <p:nvSpPr>
          <p:cNvPr id="17" name="Google Shape;735;p27"/>
          <p:cNvSpPr>
            <a:spLocks noChangeArrowheads="1"/>
          </p:cNvSpPr>
          <p:nvPr/>
        </p:nvSpPr>
        <p:spPr bwMode="auto">
          <a:xfrm>
            <a:off x="2194560" y="1857471"/>
            <a:ext cx="9326880" cy="833438"/>
          </a:xfrm>
          <a:custGeom>
            <a:avLst/>
            <a:gdLst>
              <a:gd name="T0" fmla="*/ 0 w 149846"/>
              <a:gd name="T1" fmla="*/ 0 h 25017"/>
              <a:gd name="T2" fmla="*/ 149846 w 149846"/>
              <a:gd name="T3" fmla="*/ 25017 h 25017"/>
            </a:gdLst>
            <a:ahLst/>
            <a:cxnLst/>
            <a:rect l="T0" t="T1" r="T2" b="T3"/>
            <a:pathLst>
              <a:path w="149846" h="25017" extrusionOk="0">
                <a:moveTo>
                  <a:pt x="137399" y="1"/>
                </a:moveTo>
                <a:lnTo>
                  <a:pt x="12508" y="1"/>
                </a:lnTo>
                <a:cubicBezTo>
                  <a:pt x="5607" y="1"/>
                  <a:pt x="0" y="5669"/>
                  <a:pt x="0" y="12509"/>
                </a:cubicBezTo>
                <a:cubicBezTo>
                  <a:pt x="0" y="19409"/>
                  <a:pt x="5607" y="25016"/>
                  <a:pt x="12508" y="25016"/>
                </a:cubicBezTo>
                <a:lnTo>
                  <a:pt x="137399" y="25016"/>
                </a:lnTo>
                <a:cubicBezTo>
                  <a:pt x="144239" y="25016"/>
                  <a:pt x="149845" y="19409"/>
                  <a:pt x="149845" y="12509"/>
                </a:cubicBezTo>
                <a:cubicBezTo>
                  <a:pt x="149845" y="5669"/>
                  <a:pt x="144239" y="1"/>
                  <a:pt x="137399" y="1"/>
                </a:cubicBezTo>
                <a:close/>
              </a:path>
            </a:pathLst>
          </a:custGeom>
          <a:gradFill rotWithShape="0">
            <a:gsLst>
              <a:gs pos="0">
                <a:srgbClr val="F3F3F3"/>
              </a:gs>
              <a:gs pos="100000">
                <a:srgbClr val="D9D9D9"/>
              </a:gs>
            </a:gsLst>
            <a:lin ang="5400000"/>
          </a:gradFill>
          <a:ln w="9525">
            <a:noFill/>
            <a:miter lim="800000"/>
            <a:headEnd/>
            <a:tailEnd/>
          </a:ln>
        </p:spPr>
        <p:txBody>
          <a:bodyPr lIns="91425" tIns="91425" rIns="91425" bIns="91425" anchor="ctr"/>
          <a:lstStyle/>
          <a:p>
            <a:pPr algn="just" defTabSz="912813"/>
            <a:r>
              <a:rPr lang="vi-VN" sz="2800" b="1" dirty="0" smtClean="0">
                <a:solidFill>
                  <a:srgbClr val="002060"/>
                </a:solidFill>
              </a:rPr>
              <a:t>Có tạo thành chất rắn màu đen vàng, có hơi nước tạo thành</a:t>
            </a:r>
            <a:r>
              <a:rPr lang="en-US" sz="2800" b="1" dirty="0" smtClean="0">
                <a:solidFill>
                  <a:srgbClr val="002060"/>
                </a:solidFill>
                <a:latin typeface="Arial" panose="020B0604020202020204" pitchFamily="34" charset="0"/>
                <a:cs typeface="Arial" panose="020B0604020202020204" pitchFamily="34" charset="0"/>
              </a:rPr>
              <a:t> </a:t>
            </a:r>
            <a:endParaRPr lang="en-US" sz="2800" b="1" dirty="0">
              <a:solidFill>
                <a:srgbClr val="002060"/>
              </a:solidFill>
              <a:latin typeface="Arial" panose="020B0604020202020204" pitchFamily="34" charset="0"/>
              <a:cs typeface="Arial" panose="020B0604020202020204" pitchFamily="34" charset="0"/>
            </a:endParaRPr>
          </a:p>
        </p:txBody>
      </p:sp>
      <p:sp>
        <p:nvSpPr>
          <p:cNvPr id="18" name="Google Shape;736;p27"/>
          <p:cNvSpPr>
            <a:spLocks noChangeArrowheads="1"/>
          </p:cNvSpPr>
          <p:nvPr/>
        </p:nvSpPr>
        <p:spPr bwMode="auto">
          <a:xfrm>
            <a:off x="1402080" y="3068172"/>
            <a:ext cx="7890368" cy="831850"/>
          </a:xfrm>
          <a:custGeom>
            <a:avLst/>
            <a:gdLst>
              <a:gd name="T0" fmla="*/ 0 w 149847"/>
              <a:gd name="T1" fmla="*/ 0 h 24955"/>
              <a:gd name="T2" fmla="*/ 149847 w 149847"/>
              <a:gd name="T3" fmla="*/ 24955 h 24955"/>
            </a:gdLst>
            <a:ahLst/>
            <a:cxnLst/>
            <a:rect l="T0" t="T1" r="T2" b="T3"/>
            <a:pathLst>
              <a:path w="149847" h="24955" extrusionOk="0">
                <a:moveTo>
                  <a:pt x="12508" y="1"/>
                </a:moveTo>
                <a:cubicBezTo>
                  <a:pt x="5608" y="1"/>
                  <a:pt x="1" y="5607"/>
                  <a:pt x="1" y="12508"/>
                </a:cubicBezTo>
                <a:cubicBezTo>
                  <a:pt x="1" y="19347"/>
                  <a:pt x="5608" y="24954"/>
                  <a:pt x="12508" y="24954"/>
                </a:cubicBezTo>
                <a:lnTo>
                  <a:pt x="137400" y="24954"/>
                </a:lnTo>
                <a:cubicBezTo>
                  <a:pt x="144239" y="24954"/>
                  <a:pt x="149846" y="19347"/>
                  <a:pt x="149846" y="12508"/>
                </a:cubicBezTo>
                <a:cubicBezTo>
                  <a:pt x="149846" y="5607"/>
                  <a:pt x="144239" y="1"/>
                  <a:pt x="137400" y="1"/>
                </a:cubicBezTo>
                <a:close/>
              </a:path>
            </a:pathLst>
          </a:custGeom>
          <a:gradFill rotWithShape="0">
            <a:gsLst>
              <a:gs pos="0">
                <a:srgbClr val="F3F3F3"/>
              </a:gs>
              <a:gs pos="100000">
                <a:srgbClr val="D9D9D9"/>
              </a:gs>
            </a:gsLst>
            <a:lin ang="5400000"/>
          </a:gradFill>
          <a:ln w="9525">
            <a:noFill/>
            <a:miter lim="800000"/>
            <a:headEnd/>
            <a:tailEnd/>
          </a:ln>
        </p:spPr>
        <p:txBody>
          <a:bodyPr lIns="91425" tIns="91425" rIns="91425" bIns="91425" anchor="ctr"/>
          <a:lstStyle/>
          <a:p>
            <a:pPr defTabSz="912813"/>
            <a:r>
              <a:rPr lang="en-US" sz="2800" b="1" dirty="0" err="1" smtClean="0">
                <a:solidFill>
                  <a:srgbClr val="002060"/>
                </a:solidFill>
                <a:latin typeface="Arial" panose="020B0604020202020204" pitchFamily="34" charset="0"/>
                <a:cs typeface="Arial" panose="020B0604020202020204" pitchFamily="34" charset="0"/>
              </a:rPr>
              <a:t>Chất</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rắn</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màu</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nâu</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đen</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không</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có</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nước</a:t>
            </a:r>
            <a:endParaRPr lang="en-US" sz="2800" b="1" dirty="0">
              <a:solidFill>
                <a:srgbClr val="002060"/>
              </a:solidFill>
              <a:latin typeface="Arial" panose="020B0604020202020204" pitchFamily="34" charset="0"/>
              <a:cs typeface="Arial" panose="020B0604020202020204" pitchFamily="34" charset="0"/>
            </a:endParaRPr>
          </a:p>
        </p:txBody>
      </p:sp>
      <p:grpSp>
        <p:nvGrpSpPr>
          <p:cNvPr id="19" name="Google Shape;737;p27"/>
          <p:cNvGrpSpPr>
            <a:grpSpLocks/>
          </p:cNvGrpSpPr>
          <p:nvPr/>
        </p:nvGrpSpPr>
        <p:grpSpPr bwMode="auto">
          <a:xfrm>
            <a:off x="238938" y="1562127"/>
            <a:ext cx="2001243" cy="1422400"/>
            <a:chOff x="3608216" y="1076133"/>
            <a:chExt cx="1346300" cy="1067475"/>
          </a:xfrm>
        </p:grpSpPr>
        <p:sp>
          <p:nvSpPr>
            <p:cNvPr id="20" name="Google Shape;738;p27"/>
            <p:cNvSpPr/>
            <p:nvPr/>
          </p:nvSpPr>
          <p:spPr>
            <a:xfrm>
              <a:off x="3608216" y="1076133"/>
              <a:ext cx="1346300" cy="1067475"/>
            </a:xfrm>
            <a:custGeom>
              <a:avLst/>
              <a:gdLst/>
              <a:ahLst/>
              <a:cxnLst/>
              <a:rect l="l" t="t" r="r" b="b"/>
              <a:pathLst>
                <a:path w="53852" h="42699" extrusionOk="0">
                  <a:moveTo>
                    <a:pt x="21319" y="0"/>
                  </a:moveTo>
                  <a:cubicBezTo>
                    <a:pt x="9551" y="0"/>
                    <a:pt x="1" y="9550"/>
                    <a:pt x="1" y="21319"/>
                  </a:cubicBezTo>
                  <a:cubicBezTo>
                    <a:pt x="1" y="33149"/>
                    <a:pt x="9551" y="42699"/>
                    <a:pt x="21319" y="42699"/>
                  </a:cubicBezTo>
                  <a:cubicBezTo>
                    <a:pt x="31054" y="42699"/>
                    <a:pt x="39310" y="36168"/>
                    <a:pt x="41836" y="27234"/>
                  </a:cubicBezTo>
                  <a:lnTo>
                    <a:pt x="53851" y="21319"/>
                  </a:lnTo>
                  <a:lnTo>
                    <a:pt x="41836" y="15404"/>
                  </a:lnTo>
                  <a:cubicBezTo>
                    <a:pt x="39310" y="6531"/>
                    <a:pt x="31054" y="0"/>
                    <a:pt x="21319" y="0"/>
                  </a:cubicBezTo>
                  <a:close/>
                </a:path>
              </a:pathLst>
            </a:custGeom>
            <a:gradFill>
              <a:gsLst>
                <a:gs pos="0">
                  <a:srgbClr val="F89458"/>
                </a:gs>
                <a:gs pos="100000">
                  <a:srgbClr val="FFD36A"/>
                </a:gs>
              </a:gsLst>
              <a:lin ang="5400700" scaled="0"/>
            </a:gradFill>
            <a:ln>
              <a:noFill/>
            </a:ln>
            <a:effectLst>
              <a:outerShdw blurRad="57150" dist="57150" dir="5400000" algn="bl" rotWithShape="0">
                <a:srgbClr val="000000">
                  <a:alpha val="15000"/>
                </a:srgbClr>
              </a:outerShdw>
            </a:effectLst>
          </p:spPr>
          <p:txBody>
            <a:bodyPr spcFirstLastPara="1" lIns="91425" tIns="91425" rIns="91425" bIns="91425" anchor="ctr"/>
            <a:lstStyle/>
            <a:p>
              <a:pPr defTabSz="914378" fontAlgn="auto">
                <a:spcBef>
                  <a:spcPts val="0"/>
                </a:spcBef>
                <a:spcAft>
                  <a:spcPts val="0"/>
                </a:spcAft>
                <a:defRPr/>
              </a:pPr>
              <a:endParaRPr sz="2800" b="1">
                <a:solidFill>
                  <a:srgbClr val="002060"/>
                </a:solidFill>
                <a:latin typeface="Times New Roman" pitchFamily="18" charset="0"/>
                <a:cs typeface="Times New Roman" pitchFamily="18" charset="0"/>
              </a:endParaRPr>
            </a:p>
          </p:txBody>
        </p:sp>
        <p:sp>
          <p:nvSpPr>
            <p:cNvPr id="21" name="Google Shape;739;p27"/>
            <p:cNvSpPr/>
            <p:nvPr/>
          </p:nvSpPr>
          <p:spPr>
            <a:xfrm>
              <a:off x="3803312" y="1268656"/>
              <a:ext cx="668388" cy="668364"/>
            </a:xfrm>
            <a:custGeom>
              <a:avLst/>
              <a:gdLst/>
              <a:ahLst/>
              <a:cxnLst/>
              <a:rect l="l" t="t" r="r" b="b"/>
              <a:pathLst>
                <a:path w="26742" h="26741" extrusionOk="0">
                  <a:moveTo>
                    <a:pt x="13371" y="0"/>
                  </a:moveTo>
                  <a:cubicBezTo>
                    <a:pt x="5977" y="0"/>
                    <a:pt x="1" y="5977"/>
                    <a:pt x="1" y="13371"/>
                  </a:cubicBezTo>
                  <a:cubicBezTo>
                    <a:pt x="1" y="20764"/>
                    <a:pt x="5977" y="26741"/>
                    <a:pt x="13371" y="26741"/>
                  </a:cubicBezTo>
                  <a:cubicBezTo>
                    <a:pt x="20765" y="26741"/>
                    <a:pt x="26741" y="20764"/>
                    <a:pt x="26741" y="13371"/>
                  </a:cubicBezTo>
                  <a:cubicBezTo>
                    <a:pt x="26741" y="5977"/>
                    <a:pt x="20765" y="0"/>
                    <a:pt x="13371" y="0"/>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lIns="91425" tIns="91425" rIns="91425" bIns="91425" anchor="ctr"/>
            <a:lstStyle/>
            <a:p>
              <a:pPr algn="ctr" defTabSz="914378" fontAlgn="auto">
                <a:spcBef>
                  <a:spcPts val="0"/>
                </a:spcBef>
                <a:spcAft>
                  <a:spcPts val="0"/>
                </a:spcAft>
                <a:defRPr/>
              </a:pPr>
              <a:r>
                <a:rPr lang="en-US" sz="4000" b="1" dirty="0">
                  <a:solidFill>
                    <a:srgbClr val="002060"/>
                  </a:solidFill>
                  <a:latin typeface="Arial" panose="020B0604020202020204" pitchFamily="34" charset="0"/>
                  <a:cs typeface="Arial" panose="020B0604020202020204" pitchFamily="34" charset="0"/>
                </a:rPr>
                <a:t>A</a:t>
              </a:r>
              <a:endParaRPr sz="2800" b="1" dirty="0">
                <a:solidFill>
                  <a:srgbClr val="002060"/>
                </a:solidFill>
                <a:latin typeface="Arial" panose="020B0604020202020204" pitchFamily="34" charset="0"/>
                <a:cs typeface="Arial" panose="020B0604020202020204" pitchFamily="34" charset="0"/>
              </a:endParaRPr>
            </a:p>
          </p:txBody>
        </p:sp>
      </p:grpSp>
      <p:sp>
        <p:nvSpPr>
          <p:cNvPr id="22" name="Google Shape;743;p27"/>
          <p:cNvSpPr>
            <a:spLocks noChangeArrowheads="1"/>
          </p:cNvSpPr>
          <p:nvPr/>
        </p:nvSpPr>
        <p:spPr bwMode="auto">
          <a:xfrm>
            <a:off x="2937756" y="4254167"/>
            <a:ext cx="8075684" cy="831850"/>
          </a:xfrm>
          <a:custGeom>
            <a:avLst/>
            <a:gdLst>
              <a:gd name="T0" fmla="*/ 0 w 149846"/>
              <a:gd name="T1" fmla="*/ 0 h 24955"/>
              <a:gd name="T2" fmla="*/ 149846 w 149846"/>
              <a:gd name="T3" fmla="*/ 24955 h 24955"/>
            </a:gdLst>
            <a:ahLst/>
            <a:cxnLst/>
            <a:rect l="T0" t="T1" r="T2" b="T3"/>
            <a:pathLst>
              <a:path w="149846" h="24955" extrusionOk="0">
                <a:moveTo>
                  <a:pt x="12508" y="0"/>
                </a:moveTo>
                <a:cubicBezTo>
                  <a:pt x="5607" y="0"/>
                  <a:pt x="0" y="5607"/>
                  <a:pt x="0" y="12508"/>
                </a:cubicBezTo>
                <a:cubicBezTo>
                  <a:pt x="0" y="19347"/>
                  <a:pt x="5607" y="24954"/>
                  <a:pt x="12508" y="24954"/>
                </a:cubicBezTo>
                <a:lnTo>
                  <a:pt x="137399" y="24954"/>
                </a:lnTo>
                <a:cubicBezTo>
                  <a:pt x="144239" y="24954"/>
                  <a:pt x="149845" y="19347"/>
                  <a:pt x="149845" y="12508"/>
                </a:cubicBezTo>
                <a:cubicBezTo>
                  <a:pt x="149845" y="5607"/>
                  <a:pt x="144239" y="0"/>
                  <a:pt x="137399" y="0"/>
                </a:cubicBezTo>
                <a:close/>
              </a:path>
            </a:pathLst>
          </a:custGeom>
          <a:gradFill rotWithShape="0">
            <a:gsLst>
              <a:gs pos="0">
                <a:srgbClr val="F3F3F3"/>
              </a:gs>
              <a:gs pos="100000">
                <a:srgbClr val="D9D9D9"/>
              </a:gs>
            </a:gsLst>
            <a:lin ang="5400000"/>
          </a:gradFill>
          <a:ln w="9525">
            <a:noFill/>
            <a:miter lim="800000"/>
            <a:headEnd/>
            <a:tailEnd/>
          </a:ln>
        </p:spPr>
        <p:txBody>
          <a:bodyPr lIns="91425" tIns="91425" rIns="91425" bIns="91425" anchor="ctr"/>
          <a:lstStyle/>
          <a:p>
            <a:pPr algn="r" defTabSz="912813"/>
            <a:r>
              <a:rPr lang="en-US" sz="2800" b="1" dirty="0" err="1" smtClean="0">
                <a:solidFill>
                  <a:srgbClr val="002060"/>
                </a:solidFill>
                <a:latin typeface="Arial" panose="020B0604020202020204" pitchFamily="34" charset="0"/>
                <a:cs typeface="Arial" panose="020B0604020202020204" pitchFamily="34" charset="0"/>
              </a:rPr>
              <a:t>Có</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chất</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rắn</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màu</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đỏ</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có</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hơi</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nước</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tạo</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thành</a:t>
            </a:r>
            <a:endParaRPr lang="en-US" sz="2800" b="1" dirty="0">
              <a:solidFill>
                <a:srgbClr val="002060"/>
              </a:solidFill>
              <a:latin typeface="Arial" panose="020B0604020202020204" pitchFamily="34" charset="0"/>
              <a:cs typeface="Arial" panose="020B0604020202020204" pitchFamily="34" charset="0"/>
            </a:endParaRPr>
          </a:p>
        </p:txBody>
      </p:sp>
      <p:grpSp>
        <p:nvGrpSpPr>
          <p:cNvPr id="23" name="Google Shape;744;p27"/>
          <p:cNvGrpSpPr>
            <a:grpSpLocks/>
          </p:cNvGrpSpPr>
          <p:nvPr/>
        </p:nvGrpSpPr>
        <p:grpSpPr bwMode="auto">
          <a:xfrm>
            <a:off x="8112210" y="2774887"/>
            <a:ext cx="1998884" cy="1420812"/>
            <a:chOff x="6482054" y="1936914"/>
            <a:chExt cx="1344750" cy="1065950"/>
          </a:xfrm>
        </p:grpSpPr>
        <p:sp>
          <p:nvSpPr>
            <p:cNvPr id="24" name="Google Shape;745;p27"/>
            <p:cNvSpPr/>
            <p:nvPr/>
          </p:nvSpPr>
          <p:spPr>
            <a:xfrm>
              <a:off x="6482054" y="1936914"/>
              <a:ext cx="1344750" cy="1065950"/>
            </a:xfrm>
            <a:custGeom>
              <a:avLst/>
              <a:gdLst/>
              <a:ahLst/>
              <a:cxnLst/>
              <a:rect l="l" t="t" r="r" b="b"/>
              <a:pathLst>
                <a:path w="53790" h="42638" extrusionOk="0">
                  <a:moveTo>
                    <a:pt x="32471" y="1"/>
                  </a:moveTo>
                  <a:cubicBezTo>
                    <a:pt x="22736" y="1"/>
                    <a:pt x="14542" y="6532"/>
                    <a:pt x="11954" y="15404"/>
                  </a:cubicBezTo>
                  <a:lnTo>
                    <a:pt x="1" y="21319"/>
                  </a:lnTo>
                  <a:lnTo>
                    <a:pt x="11954" y="27234"/>
                  </a:lnTo>
                  <a:cubicBezTo>
                    <a:pt x="14542" y="36168"/>
                    <a:pt x="22736" y="42638"/>
                    <a:pt x="32471" y="42638"/>
                  </a:cubicBezTo>
                  <a:cubicBezTo>
                    <a:pt x="44240" y="42638"/>
                    <a:pt x="53790" y="33088"/>
                    <a:pt x="53790" y="21319"/>
                  </a:cubicBezTo>
                  <a:cubicBezTo>
                    <a:pt x="53790" y="9551"/>
                    <a:pt x="44240" y="1"/>
                    <a:pt x="32471" y="1"/>
                  </a:cubicBezTo>
                  <a:close/>
                </a:path>
              </a:pathLst>
            </a:custGeom>
            <a:gradFill>
              <a:gsLst>
                <a:gs pos="0">
                  <a:srgbClr val="FF6599"/>
                </a:gs>
                <a:gs pos="100000">
                  <a:srgbClr val="FFC366"/>
                </a:gs>
              </a:gsLst>
              <a:lin ang="5400012" scaled="0"/>
            </a:gradFill>
            <a:ln>
              <a:noFill/>
            </a:ln>
            <a:effectLst>
              <a:outerShdw blurRad="57150" dist="57150" dir="5400000" algn="bl" rotWithShape="0">
                <a:srgbClr val="000000">
                  <a:alpha val="15000"/>
                </a:srgbClr>
              </a:outerShdw>
            </a:effectLst>
          </p:spPr>
          <p:txBody>
            <a:bodyPr spcFirstLastPara="1" lIns="91425" tIns="91425" rIns="91425" bIns="91425" anchor="ctr"/>
            <a:lstStyle/>
            <a:p>
              <a:pPr defTabSz="914378" fontAlgn="auto">
                <a:spcBef>
                  <a:spcPts val="0"/>
                </a:spcBef>
                <a:spcAft>
                  <a:spcPts val="0"/>
                </a:spcAft>
                <a:defRPr/>
              </a:pPr>
              <a:endParaRPr sz="2800" b="1">
                <a:solidFill>
                  <a:srgbClr val="002060"/>
                </a:solidFill>
                <a:latin typeface="Times New Roman" pitchFamily="18" charset="0"/>
                <a:cs typeface="Times New Roman" pitchFamily="18" charset="0"/>
              </a:endParaRPr>
            </a:p>
          </p:txBody>
        </p:sp>
        <p:sp>
          <p:nvSpPr>
            <p:cNvPr id="26" name="Google Shape;746;p27"/>
            <p:cNvSpPr/>
            <p:nvPr/>
          </p:nvSpPr>
          <p:spPr>
            <a:xfrm>
              <a:off x="6963116" y="2140576"/>
              <a:ext cx="668405" cy="668155"/>
            </a:xfrm>
            <a:custGeom>
              <a:avLst/>
              <a:gdLst/>
              <a:ahLst/>
              <a:cxnLst/>
              <a:rect l="l" t="t" r="r" b="b"/>
              <a:pathLst>
                <a:path w="26741" h="26742" extrusionOk="0">
                  <a:moveTo>
                    <a:pt x="13371" y="1"/>
                  </a:moveTo>
                  <a:cubicBezTo>
                    <a:pt x="6038" y="1"/>
                    <a:pt x="0" y="5977"/>
                    <a:pt x="0" y="13371"/>
                  </a:cubicBezTo>
                  <a:cubicBezTo>
                    <a:pt x="0" y="20765"/>
                    <a:pt x="6038" y="26741"/>
                    <a:pt x="13371" y="26741"/>
                  </a:cubicBezTo>
                  <a:cubicBezTo>
                    <a:pt x="20764" y="26741"/>
                    <a:pt x="26741" y="20765"/>
                    <a:pt x="26741" y="13371"/>
                  </a:cubicBezTo>
                  <a:cubicBezTo>
                    <a:pt x="26741" y="5977"/>
                    <a:pt x="20764" y="1"/>
                    <a:pt x="13371" y="1"/>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lIns="91425" tIns="91425" rIns="91425" bIns="91425" anchor="ctr"/>
            <a:lstStyle/>
            <a:p>
              <a:pPr algn="ctr" defTabSz="914378" fontAlgn="auto">
                <a:spcBef>
                  <a:spcPts val="0"/>
                </a:spcBef>
                <a:spcAft>
                  <a:spcPts val="0"/>
                </a:spcAft>
                <a:defRPr/>
              </a:pPr>
              <a:r>
                <a:rPr lang="en-US" sz="4000" b="1" dirty="0">
                  <a:solidFill>
                    <a:srgbClr val="002060"/>
                  </a:solidFill>
                  <a:latin typeface="Arial" panose="020B0604020202020204" pitchFamily="34" charset="0"/>
                  <a:cs typeface="Arial" panose="020B0604020202020204" pitchFamily="34" charset="0"/>
                </a:rPr>
                <a:t>B</a:t>
              </a:r>
              <a:endParaRPr sz="4000" b="1" dirty="0">
                <a:solidFill>
                  <a:srgbClr val="002060"/>
                </a:solidFill>
                <a:latin typeface="Arial" panose="020B0604020202020204" pitchFamily="34" charset="0"/>
                <a:cs typeface="Arial" panose="020B0604020202020204" pitchFamily="34" charset="0"/>
              </a:endParaRPr>
            </a:p>
          </p:txBody>
        </p:sp>
      </p:grpSp>
      <p:sp>
        <p:nvSpPr>
          <p:cNvPr id="27" name="Google Shape;750;p27"/>
          <p:cNvSpPr>
            <a:spLocks noChangeArrowheads="1"/>
          </p:cNvSpPr>
          <p:nvPr/>
        </p:nvSpPr>
        <p:spPr bwMode="auto">
          <a:xfrm>
            <a:off x="1483360" y="5420709"/>
            <a:ext cx="9509627" cy="833438"/>
          </a:xfrm>
          <a:custGeom>
            <a:avLst/>
            <a:gdLst>
              <a:gd name="T0" fmla="*/ 0 w 149847"/>
              <a:gd name="T1" fmla="*/ 0 h 25016"/>
              <a:gd name="T2" fmla="*/ 149847 w 149847"/>
              <a:gd name="T3" fmla="*/ 25016 h 25016"/>
            </a:gdLst>
            <a:ahLst/>
            <a:cxnLst/>
            <a:rect l="T0" t="T1" r="T2" b="T3"/>
            <a:pathLst>
              <a:path w="149847" h="25016" extrusionOk="0">
                <a:moveTo>
                  <a:pt x="12508" y="0"/>
                </a:moveTo>
                <a:cubicBezTo>
                  <a:pt x="5608" y="0"/>
                  <a:pt x="1" y="5607"/>
                  <a:pt x="1" y="12508"/>
                </a:cubicBezTo>
                <a:cubicBezTo>
                  <a:pt x="1" y="19347"/>
                  <a:pt x="5608" y="25016"/>
                  <a:pt x="12508" y="25016"/>
                </a:cubicBezTo>
                <a:lnTo>
                  <a:pt x="137400" y="25016"/>
                </a:lnTo>
                <a:cubicBezTo>
                  <a:pt x="144239" y="25016"/>
                  <a:pt x="149846" y="19347"/>
                  <a:pt x="149846" y="12508"/>
                </a:cubicBezTo>
                <a:cubicBezTo>
                  <a:pt x="149846" y="5607"/>
                  <a:pt x="144239" y="0"/>
                  <a:pt x="137400" y="0"/>
                </a:cubicBezTo>
                <a:close/>
              </a:path>
            </a:pathLst>
          </a:custGeom>
          <a:gradFill rotWithShape="0">
            <a:gsLst>
              <a:gs pos="0">
                <a:srgbClr val="F3F3F3"/>
              </a:gs>
              <a:gs pos="100000">
                <a:srgbClr val="D9D9D9"/>
              </a:gs>
            </a:gsLst>
            <a:lin ang="5400000"/>
          </a:gradFill>
          <a:ln w="9525">
            <a:noFill/>
            <a:miter lim="800000"/>
            <a:headEnd/>
            <a:tailEnd/>
          </a:ln>
        </p:spPr>
        <p:txBody>
          <a:bodyPr lIns="91425" tIns="91425" rIns="91425" bIns="91425" anchor="ctr"/>
          <a:lstStyle/>
          <a:p>
            <a:pPr defTabSz="912813"/>
            <a:r>
              <a:rPr lang="en-US" sz="2800" b="1" dirty="0" err="1" smtClean="0">
                <a:solidFill>
                  <a:srgbClr val="002060"/>
                </a:solidFill>
                <a:latin typeface="Arial" panose="020B0604020202020204" pitchFamily="34" charset="0"/>
                <a:cs typeface="Arial" panose="020B0604020202020204" pitchFamily="34" charset="0"/>
              </a:rPr>
              <a:t>Có</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chất</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rắn</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màu</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đen</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có</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hơi</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nước</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tạo</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thành</a:t>
            </a:r>
            <a:endParaRPr lang="en-US" sz="2800" b="1" dirty="0">
              <a:solidFill>
                <a:srgbClr val="002060"/>
              </a:solidFill>
              <a:latin typeface="Arial" panose="020B0604020202020204" pitchFamily="34" charset="0"/>
              <a:cs typeface="Arial" panose="020B0604020202020204" pitchFamily="34" charset="0"/>
            </a:endParaRPr>
          </a:p>
        </p:txBody>
      </p:sp>
      <p:grpSp>
        <p:nvGrpSpPr>
          <p:cNvPr id="28" name="Google Shape;751;p27"/>
          <p:cNvGrpSpPr>
            <a:grpSpLocks/>
          </p:cNvGrpSpPr>
          <p:nvPr/>
        </p:nvGrpSpPr>
        <p:grpSpPr bwMode="auto">
          <a:xfrm>
            <a:off x="1526316" y="3953612"/>
            <a:ext cx="2001243" cy="1420813"/>
            <a:chOff x="3297505" y="2137252"/>
            <a:chExt cx="1346300" cy="1065950"/>
          </a:xfrm>
        </p:grpSpPr>
        <p:sp>
          <p:nvSpPr>
            <p:cNvPr id="29" name="Google Shape;752;p27"/>
            <p:cNvSpPr/>
            <p:nvPr/>
          </p:nvSpPr>
          <p:spPr>
            <a:xfrm>
              <a:off x="3297505" y="2137252"/>
              <a:ext cx="1346300" cy="1065950"/>
            </a:xfrm>
            <a:custGeom>
              <a:avLst/>
              <a:gdLst/>
              <a:ahLst/>
              <a:cxnLst/>
              <a:rect l="l" t="t" r="r" b="b"/>
              <a:pathLst>
                <a:path w="53852" h="42638" extrusionOk="0">
                  <a:moveTo>
                    <a:pt x="21319" y="1"/>
                  </a:moveTo>
                  <a:cubicBezTo>
                    <a:pt x="9551" y="1"/>
                    <a:pt x="1" y="9551"/>
                    <a:pt x="1" y="21319"/>
                  </a:cubicBezTo>
                  <a:cubicBezTo>
                    <a:pt x="1" y="33088"/>
                    <a:pt x="9551" y="42638"/>
                    <a:pt x="21319" y="42638"/>
                  </a:cubicBezTo>
                  <a:cubicBezTo>
                    <a:pt x="31054" y="42638"/>
                    <a:pt x="39310" y="36107"/>
                    <a:pt x="41836" y="27234"/>
                  </a:cubicBezTo>
                  <a:lnTo>
                    <a:pt x="53851" y="21319"/>
                  </a:lnTo>
                  <a:lnTo>
                    <a:pt x="41836" y="15404"/>
                  </a:lnTo>
                  <a:cubicBezTo>
                    <a:pt x="39310" y="6470"/>
                    <a:pt x="31054" y="1"/>
                    <a:pt x="21319" y="1"/>
                  </a:cubicBezTo>
                  <a:close/>
                </a:path>
              </a:pathLst>
            </a:custGeom>
            <a:gradFill>
              <a:gsLst>
                <a:gs pos="0">
                  <a:srgbClr val="EB44C5"/>
                </a:gs>
                <a:gs pos="100000">
                  <a:srgbClr val="F6C0A9"/>
                </a:gs>
              </a:gsLst>
              <a:lin ang="5400700" scaled="0"/>
            </a:gradFill>
            <a:ln>
              <a:noFill/>
            </a:ln>
            <a:effectLst>
              <a:outerShdw blurRad="57150" dist="57150" dir="5400000" algn="bl" rotWithShape="0">
                <a:srgbClr val="000000">
                  <a:alpha val="15000"/>
                </a:srgbClr>
              </a:outerShdw>
            </a:effectLst>
          </p:spPr>
          <p:txBody>
            <a:bodyPr spcFirstLastPara="1" lIns="91425" tIns="91425" rIns="91425" bIns="91425" anchor="ctr"/>
            <a:lstStyle/>
            <a:p>
              <a:pPr defTabSz="914378" fontAlgn="auto">
                <a:spcBef>
                  <a:spcPts val="0"/>
                </a:spcBef>
                <a:spcAft>
                  <a:spcPts val="0"/>
                </a:spcAft>
                <a:defRPr/>
              </a:pPr>
              <a:endParaRPr sz="2800" b="1">
                <a:solidFill>
                  <a:srgbClr val="002060"/>
                </a:solidFill>
                <a:latin typeface="Times New Roman" pitchFamily="18" charset="0"/>
                <a:cs typeface="Times New Roman" pitchFamily="18" charset="0"/>
              </a:endParaRPr>
            </a:p>
          </p:txBody>
        </p:sp>
        <p:sp>
          <p:nvSpPr>
            <p:cNvPr id="30" name="Google Shape;753;p27"/>
            <p:cNvSpPr/>
            <p:nvPr/>
          </p:nvSpPr>
          <p:spPr>
            <a:xfrm>
              <a:off x="3479500" y="2336223"/>
              <a:ext cx="668387" cy="668154"/>
            </a:xfrm>
            <a:custGeom>
              <a:avLst/>
              <a:gdLst/>
              <a:ahLst/>
              <a:cxnLst/>
              <a:rect l="l" t="t" r="r" b="b"/>
              <a:pathLst>
                <a:path w="26742" h="26741" extrusionOk="0">
                  <a:moveTo>
                    <a:pt x="13371" y="0"/>
                  </a:moveTo>
                  <a:cubicBezTo>
                    <a:pt x="5977" y="0"/>
                    <a:pt x="1" y="5977"/>
                    <a:pt x="1" y="13370"/>
                  </a:cubicBezTo>
                  <a:cubicBezTo>
                    <a:pt x="1" y="20764"/>
                    <a:pt x="5977" y="26741"/>
                    <a:pt x="13371" y="26741"/>
                  </a:cubicBezTo>
                  <a:cubicBezTo>
                    <a:pt x="20765" y="26741"/>
                    <a:pt x="26741" y="20764"/>
                    <a:pt x="26741" y="13370"/>
                  </a:cubicBezTo>
                  <a:cubicBezTo>
                    <a:pt x="26741" y="5977"/>
                    <a:pt x="20765" y="0"/>
                    <a:pt x="13371" y="0"/>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lIns="91425" tIns="91425" rIns="91425" bIns="91425" anchor="ctr"/>
            <a:lstStyle/>
            <a:p>
              <a:pPr algn="ctr" defTabSz="914378" fontAlgn="auto">
                <a:spcBef>
                  <a:spcPts val="0"/>
                </a:spcBef>
                <a:spcAft>
                  <a:spcPts val="0"/>
                </a:spcAft>
                <a:defRPr/>
              </a:pPr>
              <a:r>
                <a:rPr lang="en-US" sz="4000" b="1" dirty="0">
                  <a:solidFill>
                    <a:srgbClr val="002060"/>
                  </a:solidFill>
                  <a:latin typeface="Arial" panose="020B0604020202020204" pitchFamily="34" charset="0"/>
                  <a:cs typeface="Arial" panose="020B0604020202020204" pitchFamily="34" charset="0"/>
                </a:rPr>
                <a:t>C</a:t>
              </a:r>
              <a:endParaRPr sz="2800" b="1" dirty="0">
                <a:solidFill>
                  <a:srgbClr val="002060"/>
                </a:solidFill>
                <a:latin typeface="Arial" panose="020B0604020202020204" pitchFamily="34" charset="0"/>
                <a:cs typeface="Arial" panose="020B0604020202020204" pitchFamily="34" charset="0"/>
              </a:endParaRPr>
            </a:p>
          </p:txBody>
        </p:sp>
      </p:grpSp>
      <p:grpSp>
        <p:nvGrpSpPr>
          <p:cNvPr id="31" name="Google Shape;757;p27"/>
          <p:cNvGrpSpPr>
            <a:grpSpLocks/>
          </p:cNvGrpSpPr>
          <p:nvPr/>
        </p:nvGrpSpPr>
        <p:grpSpPr bwMode="auto">
          <a:xfrm>
            <a:off x="9598416" y="5150316"/>
            <a:ext cx="1998884" cy="1423988"/>
            <a:chOff x="7205515" y="2937364"/>
            <a:chExt cx="1344750" cy="1067500"/>
          </a:xfrm>
        </p:grpSpPr>
        <p:sp>
          <p:nvSpPr>
            <p:cNvPr id="32" name="Google Shape;758;p27"/>
            <p:cNvSpPr/>
            <p:nvPr/>
          </p:nvSpPr>
          <p:spPr>
            <a:xfrm>
              <a:off x="7205515" y="2937364"/>
              <a:ext cx="1344750" cy="1067500"/>
            </a:xfrm>
            <a:custGeom>
              <a:avLst/>
              <a:gdLst/>
              <a:ahLst/>
              <a:cxnLst/>
              <a:rect l="l" t="t" r="r" b="b"/>
              <a:pathLst>
                <a:path w="53790" h="42700" extrusionOk="0">
                  <a:moveTo>
                    <a:pt x="32471" y="1"/>
                  </a:moveTo>
                  <a:cubicBezTo>
                    <a:pt x="22736" y="1"/>
                    <a:pt x="14542" y="6532"/>
                    <a:pt x="11954" y="15404"/>
                  </a:cubicBezTo>
                  <a:lnTo>
                    <a:pt x="1" y="21319"/>
                  </a:lnTo>
                  <a:lnTo>
                    <a:pt x="11954" y="27234"/>
                  </a:lnTo>
                  <a:cubicBezTo>
                    <a:pt x="14542" y="36168"/>
                    <a:pt x="22736" y="42699"/>
                    <a:pt x="32471" y="42699"/>
                  </a:cubicBezTo>
                  <a:cubicBezTo>
                    <a:pt x="44240" y="42699"/>
                    <a:pt x="53790" y="33149"/>
                    <a:pt x="53790" y="21319"/>
                  </a:cubicBezTo>
                  <a:cubicBezTo>
                    <a:pt x="53790" y="9551"/>
                    <a:pt x="44240" y="1"/>
                    <a:pt x="32471" y="1"/>
                  </a:cubicBezTo>
                  <a:close/>
                </a:path>
              </a:pathLst>
            </a:custGeom>
            <a:gradFill>
              <a:gsLst>
                <a:gs pos="0">
                  <a:srgbClr val="CE8DFF"/>
                </a:gs>
                <a:gs pos="100000">
                  <a:srgbClr val="0AFAF1"/>
                </a:gs>
              </a:gsLst>
              <a:lin ang="5400700" scaled="0"/>
            </a:gradFill>
            <a:ln>
              <a:noFill/>
            </a:ln>
            <a:effectLst>
              <a:outerShdw blurRad="57150" dist="57150" dir="5400000" algn="bl" rotWithShape="0">
                <a:srgbClr val="000000">
                  <a:alpha val="15000"/>
                </a:srgbClr>
              </a:outerShdw>
            </a:effectLst>
          </p:spPr>
          <p:txBody>
            <a:bodyPr spcFirstLastPara="1" lIns="91425" tIns="91425" rIns="91425" bIns="91425" anchor="ctr"/>
            <a:lstStyle/>
            <a:p>
              <a:pPr defTabSz="914378" fontAlgn="auto">
                <a:spcBef>
                  <a:spcPts val="0"/>
                </a:spcBef>
                <a:spcAft>
                  <a:spcPts val="0"/>
                </a:spcAft>
                <a:defRPr/>
              </a:pPr>
              <a:endParaRPr sz="2800" b="1">
                <a:solidFill>
                  <a:srgbClr val="002060"/>
                </a:solidFill>
                <a:latin typeface="Times New Roman" pitchFamily="18" charset="0"/>
                <a:cs typeface="Times New Roman" pitchFamily="18" charset="0"/>
              </a:endParaRPr>
            </a:p>
          </p:txBody>
        </p:sp>
        <p:sp>
          <p:nvSpPr>
            <p:cNvPr id="33" name="Google Shape;759;p27"/>
            <p:cNvSpPr/>
            <p:nvPr/>
          </p:nvSpPr>
          <p:spPr>
            <a:xfrm>
              <a:off x="7686577" y="3120820"/>
              <a:ext cx="668405" cy="668824"/>
            </a:xfrm>
            <a:custGeom>
              <a:avLst/>
              <a:gdLst/>
              <a:ahLst/>
              <a:cxnLst/>
              <a:rect l="l" t="t" r="r" b="b"/>
              <a:pathLst>
                <a:path w="26741" h="26742" extrusionOk="0">
                  <a:moveTo>
                    <a:pt x="13371" y="1"/>
                  </a:moveTo>
                  <a:cubicBezTo>
                    <a:pt x="6038" y="1"/>
                    <a:pt x="0" y="5977"/>
                    <a:pt x="0" y="13371"/>
                  </a:cubicBezTo>
                  <a:cubicBezTo>
                    <a:pt x="0" y="20765"/>
                    <a:pt x="6038" y="26741"/>
                    <a:pt x="13371" y="26741"/>
                  </a:cubicBezTo>
                  <a:cubicBezTo>
                    <a:pt x="20764" y="26741"/>
                    <a:pt x="26741" y="20765"/>
                    <a:pt x="26741" y="13371"/>
                  </a:cubicBezTo>
                  <a:cubicBezTo>
                    <a:pt x="26741" y="5977"/>
                    <a:pt x="20764" y="1"/>
                    <a:pt x="13371" y="1"/>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lIns="91425" tIns="91425" rIns="91425" bIns="91425" anchor="ctr"/>
            <a:lstStyle/>
            <a:p>
              <a:pPr algn="ctr" defTabSz="914378" fontAlgn="auto">
                <a:spcBef>
                  <a:spcPts val="0"/>
                </a:spcBef>
                <a:spcAft>
                  <a:spcPts val="0"/>
                </a:spcAft>
                <a:defRPr/>
              </a:pPr>
              <a:r>
                <a:rPr lang="en-US" sz="4000" b="1" dirty="0">
                  <a:solidFill>
                    <a:srgbClr val="002060"/>
                  </a:solidFill>
                  <a:latin typeface="Arial" panose="020B0604020202020204" pitchFamily="34" charset="0"/>
                  <a:cs typeface="Arial" panose="020B0604020202020204" pitchFamily="34" charset="0"/>
                </a:rPr>
                <a:t>D</a:t>
              </a:r>
              <a:endParaRPr sz="2800" b="1" dirty="0">
                <a:solidFill>
                  <a:srgbClr val="002060"/>
                </a:solidFill>
                <a:latin typeface="Arial" panose="020B0604020202020204" pitchFamily="34" charset="0"/>
                <a:cs typeface="Arial" panose="020B0604020202020204" pitchFamily="34" charset="0"/>
              </a:endParaRPr>
            </a:p>
          </p:txBody>
        </p:sp>
      </p:grpSp>
      <p:grpSp>
        <p:nvGrpSpPr>
          <p:cNvPr id="34" name="Group 35">
            <a:extLst/>
          </p:cNvPr>
          <p:cNvGrpSpPr/>
          <p:nvPr/>
        </p:nvGrpSpPr>
        <p:grpSpPr>
          <a:xfrm>
            <a:off x="1311937" y="0"/>
            <a:ext cx="2228044" cy="1046175"/>
            <a:chOff x="4618543" y="2466694"/>
            <a:chExt cx="1854023" cy="578024"/>
          </a:xfrm>
          <a:solidFill>
            <a:srgbClr val="FFFF00"/>
          </a:solidFill>
          <a:effectLst>
            <a:glow rad="63500">
              <a:schemeClr val="accent1">
                <a:satMod val="175000"/>
                <a:alpha val="40000"/>
              </a:schemeClr>
            </a:glow>
          </a:effectLst>
        </p:grpSpPr>
        <p:sp>
          <p:nvSpPr>
            <p:cNvPr id="35" name="Arrow: Pentagon 36">
              <a:extLst/>
            </p:cNvPr>
            <p:cNvSpPr/>
            <p:nvPr/>
          </p:nvSpPr>
          <p:spPr>
            <a:xfrm>
              <a:off x="4618543" y="2466695"/>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32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CÂU </a:t>
              </a:r>
              <a:r>
                <a:rPr lang="en-US" sz="3200" b="1" dirty="0" smtClean="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3</a:t>
              </a:r>
              <a:endParaRPr lang="en-US" sz="36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endParaRPr>
            </a:p>
          </p:txBody>
        </p:sp>
        <p:sp>
          <p:nvSpPr>
            <p:cNvPr id="36" name="Arrow: Chevron 37">
              <a:extLst/>
            </p:cNvPr>
            <p:cNvSpPr/>
            <p:nvPr/>
          </p:nvSpPr>
          <p:spPr>
            <a:xfrm>
              <a:off x="5995392" y="2466694"/>
              <a:ext cx="477174"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3200" b="1">
                <a:solidFill>
                  <a:srgbClr val="0000CC"/>
                </a:solidFill>
                <a:latin typeface="Arial" panose="020B0604020202020204" pitchFamily="34" charset="0"/>
                <a:cs typeface="Arial" panose="020B0604020202020204" pitchFamily="34" charset="0"/>
              </a:endParaRPr>
            </a:p>
          </p:txBody>
        </p:sp>
      </p:grpSp>
      <p:sp>
        <p:nvSpPr>
          <p:cNvPr id="55" name="TextBox 54"/>
          <p:cNvSpPr txBox="1"/>
          <p:nvPr/>
        </p:nvSpPr>
        <p:spPr>
          <a:xfrm>
            <a:off x="1178560" y="3962401"/>
            <a:ext cx="10058400" cy="1477328"/>
          </a:xfrm>
          <a:prstGeom prst="rect">
            <a:avLst/>
          </a:prstGeom>
          <a:noFill/>
          <a:ln w="76200">
            <a:solidFill>
              <a:srgbClr val="FFFF00"/>
            </a:solidFill>
            <a:prstDash val="dash"/>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1579511413"/>
      </p:ext>
    </p:extLst>
  </p:cSld>
  <p:clrMapOvr>
    <a:masterClrMapping/>
  </p:clrMapOvr>
  <mc:AlternateContent xmlns:mc="http://schemas.openxmlformats.org/markup-compatibility/2006">
    <mc:Choice xmlns:p15="http://schemas.microsoft.com/office/powerpoint/2012/main" xmlns="" Requires="p15">
      <p:transition spd="slow">
        <p15:prstTrans prst="fallOver"/>
        <p:sndAc>
          <p:stSnd>
            <p:snd r:embed="rId12" name="cashreg.wav"/>
          </p:stSnd>
        </p:sndAc>
      </p:transition>
    </mc:Choice>
    <mc:Fallback>
      <p:transition spd="slow">
        <p:fade/>
        <p:sndAc>
          <p:stSnd>
            <p:snd r:embed="rId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explode.wav"/>
                                        </p:tgtEl>
                                      </p:cMediaNode>
                                    </p:audio>
                                  </p:sub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blinds(horizontal)">
                                      <p:cBhvr>
                                        <p:cTn id="5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6" fill="hold" display="0">
                  <p:stCondLst>
                    <p:cond delay="indefinite"/>
                  </p:stCondLst>
                  <p:endCondLst>
                    <p:cond evt="onStopAudio" delay="0">
                      <p:tgtEl>
                        <p:sldTgt/>
                      </p:tgtEl>
                    </p:cond>
                  </p:endCondLst>
                </p:cTn>
                <p:tgtEl>
                  <p:spTgt spid="14"/>
                </p:tgtEl>
              </p:cMediaNode>
            </p:video>
            <p:video>
              <p:cMediaNode vol="80000">
                <p:cTn id="57" fill="hold" display="0">
                  <p:stCondLst>
                    <p:cond delay="indefinite"/>
                  </p:stCondLst>
                  <p:endCondLst>
                    <p:cond evt="onStopAudio" delay="0">
                      <p:tgtEl>
                        <p:sldTgt/>
                      </p:tgtEl>
                    </p:cond>
                  </p:endCondLst>
                </p:cTn>
                <p:tgtEl>
                  <p:spTgt spid="25"/>
                </p:tgtEl>
              </p:cMediaNode>
            </p:vide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4" name="Oval 3"/>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15"/>
          <p:cNvSpPr/>
          <p:nvPr/>
        </p:nvSpPr>
        <p:spPr>
          <a:xfrm>
            <a:off x="7288490" y="5656941"/>
            <a:ext cx="1720154" cy="850044"/>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Arial" panose="020B0604020202020204" pitchFamily="34" charset="0"/>
                <a:cs typeface="Arial" panose="020B0604020202020204" pitchFamily="34" charset="0"/>
              </a:rPr>
              <a:t>Cu(OH)</a:t>
            </a:r>
            <a:r>
              <a:rPr lang="en-US" sz="2800" b="1" baseline="-25000" dirty="0" smtClean="0">
                <a:solidFill>
                  <a:srgbClr val="002060"/>
                </a:solidFill>
                <a:latin typeface="Arial" panose="020B0604020202020204" pitchFamily="34" charset="0"/>
                <a:cs typeface="Arial" panose="020B0604020202020204" pitchFamily="34" charset="0"/>
              </a:rPr>
              <a:t>2</a:t>
            </a:r>
            <a:endParaRPr lang="en-US" sz="2800" b="1" dirty="0">
              <a:solidFill>
                <a:srgbClr val="002060"/>
              </a:solidFill>
              <a:latin typeface="Arial" panose="020B0604020202020204" pitchFamily="34" charset="0"/>
              <a:cs typeface="Arial" panose="020B0604020202020204" pitchFamily="34" charset="0"/>
            </a:endParaRPr>
          </a:p>
        </p:txBody>
      </p:sp>
      <p:sp>
        <p:nvSpPr>
          <p:cNvPr id="17" name="Rounded Rectangle 16"/>
          <p:cNvSpPr/>
          <p:nvPr/>
        </p:nvSpPr>
        <p:spPr>
          <a:xfrm>
            <a:off x="7232413" y="2926646"/>
            <a:ext cx="1720154" cy="850044"/>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Arial" panose="020B0604020202020204" pitchFamily="34" charset="0"/>
                <a:cs typeface="Arial" panose="020B0604020202020204" pitchFamily="34" charset="0"/>
              </a:rPr>
              <a:t>Cu</a:t>
            </a:r>
            <a:endParaRPr lang="en-US" sz="2800" b="1" dirty="0">
              <a:solidFill>
                <a:srgbClr val="00206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801F8882-0F55-44DB-9FE5-36EDB39D2402}"/>
              </a:ext>
            </a:extLst>
          </p:cNvPr>
          <p:cNvSpPr txBox="1"/>
          <p:nvPr/>
        </p:nvSpPr>
        <p:spPr>
          <a:xfrm>
            <a:off x="3901440" y="174472"/>
            <a:ext cx="8286759" cy="1569660"/>
          </a:xfrm>
          <a:prstGeom prst="rect">
            <a:avLst/>
          </a:prstGeom>
          <a:solidFill>
            <a:schemeClr val="bg1"/>
          </a:solidFill>
          <a:effectLst>
            <a:softEdge rad="63500"/>
          </a:effectLst>
        </p:spPr>
        <p:txBody>
          <a:bodyPr wrap="square" rtlCol="0">
            <a:spAutoFit/>
          </a:bodyPr>
          <a:lstStyle/>
          <a:p>
            <a:r>
              <a:rPr lang="en-US" sz="3200" b="1" dirty="0" smtClean="0">
                <a:latin typeface="Arial" pitchFamily="34" charset="0"/>
                <a:cs typeface="Arial" pitchFamily="34" charset="0"/>
              </a:rPr>
              <a:t>Cho </a:t>
            </a:r>
            <a:r>
              <a:rPr lang="en-US" sz="3200" b="1" dirty="0" smtClean="0">
                <a:latin typeface="Arial" pitchFamily="34" charset="0"/>
                <a:cs typeface="Arial" pitchFamily="34" charset="0"/>
              </a:rPr>
              <a:t>H</a:t>
            </a:r>
            <a:r>
              <a:rPr lang="en-US" sz="3200" b="1" baseline="-25000" dirty="0" smtClean="0">
                <a:latin typeface="Arial" pitchFamily="34" charset="0"/>
                <a:cs typeface="Arial" pitchFamily="34" charset="0"/>
              </a:rPr>
              <a:t>2</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dư</a:t>
            </a:r>
            <a:r>
              <a:rPr lang="en-US" sz="3200" b="1" dirty="0" smtClean="0">
                <a:latin typeface="Arial" pitchFamily="34" charset="0"/>
                <a:cs typeface="Arial" pitchFamily="34" charset="0"/>
              </a:rPr>
              <a:t> qua </a:t>
            </a:r>
            <a:r>
              <a:rPr lang="en-US" sz="3200" b="1" dirty="0" err="1" smtClean="0">
                <a:latin typeface="Arial" pitchFamily="34" charset="0"/>
                <a:cs typeface="Arial" pitchFamily="34" charset="0"/>
              </a:rPr>
              <a:t>bột</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CuO</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nung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nóng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Sau</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khi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phản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ứng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hoàn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toàn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thu</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được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chất</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rắn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là</a:t>
            </a:r>
            <a:endParaRPr lang="en-US" sz="3200" b="1" dirty="0">
              <a:latin typeface="Arial" pitchFamily="34" charset="0"/>
              <a:cs typeface="Arial" pitchFamily="34" charset="0"/>
            </a:endParaRPr>
          </a:p>
        </p:txBody>
      </p:sp>
      <p:grpSp>
        <p:nvGrpSpPr>
          <p:cNvPr id="19" name="Group 35">
            <a:extLst/>
          </p:cNvPr>
          <p:cNvGrpSpPr/>
          <p:nvPr/>
        </p:nvGrpSpPr>
        <p:grpSpPr>
          <a:xfrm>
            <a:off x="1535458" y="190812"/>
            <a:ext cx="2248364" cy="1046175"/>
            <a:chOff x="4618543" y="2466694"/>
            <a:chExt cx="1870932" cy="578024"/>
          </a:xfrm>
          <a:solidFill>
            <a:srgbClr val="FFFF00"/>
          </a:solidFill>
          <a:effectLst>
            <a:glow rad="63500">
              <a:schemeClr val="accent1">
                <a:satMod val="175000"/>
                <a:alpha val="40000"/>
              </a:schemeClr>
            </a:glow>
          </a:effectLst>
        </p:grpSpPr>
        <p:sp>
          <p:nvSpPr>
            <p:cNvPr id="20" name="Arrow: Pentagon 36">
              <a:extLst/>
            </p:cNvPr>
            <p:cNvSpPr/>
            <p:nvPr/>
          </p:nvSpPr>
          <p:spPr>
            <a:xfrm>
              <a:off x="4618543" y="2466695"/>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32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CÂU </a:t>
              </a:r>
              <a:r>
                <a:rPr lang="en-US" sz="3200" b="1" dirty="0" smtClean="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4</a:t>
              </a:r>
              <a:endParaRPr lang="en-US" sz="36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endParaRPr>
            </a:p>
          </p:txBody>
        </p:sp>
        <p:sp>
          <p:nvSpPr>
            <p:cNvPr id="21" name="Arrow: Chevron 37">
              <a:extLst/>
            </p:cNvPr>
            <p:cNvSpPr/>
            <p:nvPr/>
          </p:nvSpPr>
          <p:spPr>
            <a:xfrm>
              <a:off x="6012301" y="2466694"/>
              <a:ext cx="477174"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3200" b="1" dirty="0">
                <a:solidFill>
                  <a:srgbClr val="0000CC"/>
                </a:solidFill>
                <a:latin typeface="Arial" panose="020B0604020202020204" pitchFamily="34" charset="0"/>
                <a:cs typeface="Arial" panose="020B0604020202020204" pitchFamily="34" charset="0"/>
              </a:endParaRPr>
            </a:p>
          </p:txBody>
        </p:sp>
      </p:grpSp>
      <p:grpSp>
        <p:nvGrpSpPr>
          <p:cNvPr id="22" name="Group 21"/>
          <p:cNvGrpSpPr/>
          <p:nvPr/>
        </p:nvGrpSpPr>
        <p:grpSpPr>
          <a:xfrm>
            <a:off x="10424637" y="1522083"/>
            <a:ext cx="1439694" cy="1439694"/>
            <a:chOff x="10452199" y="3307404"/>
            <a:chExt cx="1439694" cy="1439694"/>
          </a:xfrm>
        </p:grpSpPr>
        <p:sp>
          <p:nvSpPr>
            <p:cNvPr id="23" name="Oval 22"/>
            <p:cNvSpPr/>
            <p:nvPr/>
          </p:nvSpPr>
          <p:spPr>
            <a:xfrm>
              <a:off x="10452199" y="3307404"/>
              <a:ext cx="1439694" cy="1439694"/>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4" name="Oval 23"/>
            <p:cNvSpPr/>
            <p:nvPr/>
          </p:nvSpPr>
          <p:spPr>
            <a:xfrm>
              <a:off x="10544285" y="3399490"/>
              <a:ext cx="1255522" cy="1255522"/>
            </a:xfrm>
            <a:prstGeom prst="ellipse">
              <a:avLst/>
            </a:prstGeom>
            <a:solidFill>
              <a:schemeClr val="bg1"/>
            </a:solid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Black" panose="020B0A04020102020204" pitchFamily="34" charset="0"/>
                </a:rPr>
                <a:t>05</a:t>
              </a:r>
            </a:p>
          </p:txBody>
        </p:sp>
      </p:grpSp>
      <p:grpSp>
        <p:nvGrpSpPr>
          <p:cNvPr id="26" name="Group 25"/>
          <p:cNvGrpSpPr/>
          <p:nvPr/>
        </p:nvGrpSpPr>
        <p:grpSpPr>
          <a:xfrm>
            <a:off x="10424637" y="1522083"/>
            <a:ext cx="1439694" cy="1439694"/>
            <a:chOff x="10452199" y="3307404"/>
            <a:chExt cx="1439694" cy="1439694"/>
          </a:xfrm>
        </p:grpSpPr>
        <p:sp>
          <p:nvSpPr>
            <p:cNvPr id="27" name="Oval 26"/>
            <p:cNvSpPr/>
            <p:nvPr/>
          </p:nvSpPr>
          <p:spPr>
            <a:xfrm>
              <a:off x="10452199" y="3307404"/>
              <a:ext cx="1439694" cy="1439694"/>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8" name="Oval 27"/>
            <p:cNvSpPr/>
            <p:nvPr/>
          </p:nvSpPr>
          <p:spPr>
            <a:xfrm>
              <a:off x="10544285" y="3399490"/>
              <a:ext cx="1255522" cy="1255522"/>
            </a:xfrm>
            <a:prstGeom prst="ellipse">
              <a:avLst/>
            </a:prstGeom>
            <a:solidFill>
              <a:schemeClr val="bg1"/>
            </a:solid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Black" panose="020B0A04020102020204" pitchFamily="34" charset="0"/>
                </a:rPr>
                <a:t>04</a:t>
              </a:r>
            </a:p>
          </p:txBody>
        </p:sp>
      </p:grpSp>
      <p:grpSp>
        <p:nvGrpSpPr>
          <p:cNvPr id="29" name="Group 28"/>
          <p:cNvGrpSpPr/>
          <p:nvPr/>
        </p:nvGrpSpPr>
        <p:grpSpPr>
          <a:xfrm>
            <a:off x="10424637" y="1522083"/>
            <a:ext cx="1439694" cy="1439694"/>
            <a:chOff x="10452199" y="3307404"/>
            <a:chExt cx="1439694" cy="1439694"/>
          </a:xfrm>
        </p:grpSpPr>
        <p:sp>
          <p:nvSpPr>
            <p:cNvPr id="30" name="Oval 29"/>
            <p:cNvSpPr/>
            <p:nvPr/>
          </p:nvSpPr>
          <p:spPr>
            <a:xfrm>
              <a:off x="10452199" y="3307404"/>
              <a:ext cx="1439694" cy="1439694"/>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1" name="Oval 30"/>
            <p:cNvSpPr/>
            <p:nvPr/>
          </p:nvSpPr>
          <p:spPr>
            <a:xfrm>
              <a:off x="10544285" y="3399490"/>
              <a:ext cx="1255522" cy="1255522"/>
            </a:xfrm>
            <a:prstGeom prst="ellipse">
              <a:avLst/>
            </a:prstGeom>
            <a:solidFill>
              <a:schemeClr val="bg1"/>
            </a:solid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Black" panose="020B0A04020102020204" pitchFamily="34" charset="0"/>
                </a:rPr>
                <a:t>03</a:t>
              </a:r>
            </a:p>
          </p:txBody>
        </p:sp>
      </p:grpSp>
      <p:grpSp>
        <p:nvGrpSpPr>
          <p:cNvPr id="32" name="Group 31"/>
          <p:cNvGrpSpPr/>
          <p:nvPr/>
        </p:nvGrpSpPr>
        <p:grpSpPr>
          <a:xfrm>
            <a:off x="10424637" y="1522083"/>
            <a:ext cx="1439694" cy="1439694"/>
            <a:chOff x="10452199" y="3307404"/>
            <a:chExt cx="1439694" cy="1439694"/>
          </a:xfrm>
        </p:grpSpPr>
        <p:sp>
          <p:nvSpPr>
            <p:cNvPr id="33" name="Oval 32"/>
            <p:cNvSpPr/>
            <p:nvPr/>
          </p:nvSpPr>
          <p:spPr>
            <a:xfrm>
              <a:off x="10452199" y="3307404"/>
              <a:ext cx="1439694" cy="1439694"/>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4" name="Oval 33"/>
            <p:cNvSpPr/>
            <p:nvPr/>
          </p:nvSpPr>
          <p:spPr>
            <a:xfrm>
              <a:off x="10544285" y="3399490"/>
              <a:ext cx="1255522" cy="1255522"/>
            </a:xfrm>
            <a:prstGeom prst="ellipse">
              <a:avLst/>
            </a:prstGeom>
            <a:solidFill>
              <a:schemeClr val="bg1"/>
            </a:solid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Black" panose="020B0A04020102020204" pitchFamily="34" charset="0"/>
                </a:rPr>
                <a:t>02</a:t>
              </a:r>
            </a:p>
          </p:txBody>
        </p:sp>
      </p:grpSp>
      <p:grpSp>
        <p:nvGrpSpPr>
          <p:cNvPr id="35" name="Group 34"/>
          <p:cNvGrpSpPr/>
          <p:nvPr/>
        </p:nvGrpSpPr>
        <p:grpSpPr>
          <a:xfrm>
            <a:off x="10424637" y="1522083"/>
            <a:ext cx="1439694" cy="1439694"/>
            <a:chOff x="10452199" y="3307404"/>
            <a:chExt cx="1439694" cy="1439694"/>
          </a:xfrm>
        </p:grpSpPr>
        <p:sp>
          <p:nvSpPr>
            <p:cNvPr id="36" name="Oval 35"/>
            <p:cNvSpPr/>
            <p:nvPr/>
          </p:nvSpPr>
          <p:spPr>
            <a:xfrm>
              <a:off x="10452199" y="3307404"/>
              <a:ext cx="1439694" cy="1439694"/>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7" name="Oval 36"/>
            <p:cNvSpPr/>
            <p:nvPr/>
          </p:nvSpPr>
          <p:spPr>
            <a:xfrm>
              <a:off x="10544285" y="3399490"/>
              <a:ext cx="1255522" cy="1255522"/>
            </a:xfrm>
            <a:prstGeom prst="ellipse">
              <a:avLst/>
            </a:prstGeom>
            <a:solidFill>
              <a:schemeClr val="bg1"/>
            </a:solid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Black" panose="020B0A04020102020204" pitchFamily="34" charset="0"/>
                </a:rPr>
                <a:t>01</a:t>
              </a:r>
            </a:p>
          </p:txBody>
        </p:sp>
      </p:grpSp>
      <p:grpSp>
        <p:nvGrpSpPr>
          <p:cNvPr id="38" name="Group 37"/>
          <p:cNvGrpSpPr/>
          <p:nvPr/>
        </p:nvGrpSpPr>
        <p:grpSpPr>
          <a:xfrm>
            <a:off x="10424637" y="1522083"/>
            <a:ext cx="1439694" cy="1439694"/>
            <a:chOff x="10452199" y="3307404"/>
            <a:chExt cx="1439694" cy="1439694"/>
          </a:xfrm>
        </p:grpSpPr>
        <p:sp>
          <p:nvSpPr>
            <p:cNvPr id="39" name="Oval 38"/>
            <p:cNvSpPr/>
            <p:nvPr/>
          </p:nvSpPr>
          <p:spPr>
            <a:xfrm>
              <a:off x="10452199" y="3307404"/>
              <a:ext cx="1439694" cy="1439694"/>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0" name="Oval 39"/>
            <p:cNvSpPr/>
            <p:nvPr/>
          </p:nvSpPr>
          <p:spPr>
            <a:xfrm>
              <a:off x="10544285" y="3399490"/>
              <a:ext cx="1255522" cy="1255522"/>
            </a:xfrm>
            <a:prstGeom prst="ellipse">
              <a:avLst/>
            </a:prstGeom>
            <a:solidFill>
              <a:schemeClr val="bg1"/>
            </a:solid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Black" panose="020B0A04020102020204" pitchFamily="34" charset="0"/>
                </a:rPr>
                <a:t>00</a:t>
              </a:r>
            </a:p>
          </p:txBody>
        </p:sp>
      </p:grpSp>
      <p:sp>
        <p:nvSpPr>
          <p:cNvPr id="41" name="Rounded Rectangle 40"/>
          <p:cNvSpPr/>
          <p:nvPr/>
        </p:nvSpPr>
        <p:spPr>
          <a:xfrm>
            <a:off x="1477294" y="5656941"/>
            <a:ext cx="1720154" cy="850044"/>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Arial" panose="020B0604020202020204" pitchFamily="34" charset="0"/>
                <a:cs typeface="Arial" panose="020B0604020202020204" pitchFamily="34" charset="0"/>
              </a:rPr>
              <a:t>H</a:t>
            </a:r>
            <a:r>
              <a:rPr lang="en-US" sz="2800" b="1" baseline="-25000" dirty="0" smtClean="0">
                <a:solidFill>
                  <a:srgbClr val="002060"/>
                </a:solidFill>
                <a:latin typeface="Arial" panose="020B0604020202020204" pitchFamily="34" charset="0"/>
                <a:cs typeface="Arial" panose="020B0604020202020204" pitchFamily="34" charset="0"/>
              </a:rPr>
              <a:t>2</a:t>
            </a:r>
            <a:r>
              <a:rPr lang="en-US" sz="2800" b="1" dirty="0" smtClean="0">
                <a:solidFill>
                  <a:srgbClr val="002060"/>
                </a:solidFill>
                <a:latin typeface="Arial" panose="020B0604020202020204" pitchFamily="34" charset="0"/>
                <a:cs typeface="Arial" panose="020B0604020202020204" pitchFamily="34" charset="0"/>
              </a:rPr>
              <a:t>O</a:t>
            </a:r>
            <a:endParaRPr lang="en-US" sz="2800" b="1" dirty="0">
              <a:solidFill>
                <a:srgbClr val="002060"/>
              </a:solidFill>
              <a:latin typeface="Arial" panose="020B0604020202020204" pitchFamily="34" charset="0"/>
              <a:cs typeface="Arial" panose="020B0604020202020204" pitchFamily="34" charset="0"/>
            </a:endParaRPr>
          </a:p>
        </p:txBody>
      </p:sp>
      <p:sp>
        <p:nvSpPr>
          <p:cNvPr id="42" name="Rounded Rectangle 41"/>
          <p:cNvSpPr/>
          <p:nvPr/>
        </p:nvSpPr>
        <p:spPr>
          <a:xfrm>
            <a:off x="1490851" y="2877619"/>
            <a:ext cx="1720154" cy="850044"/>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latin typeface="Arial" panose="020B0604020202020204" pitchFamily="34" charset="0"/>
                <a:cs typeface="Arial" panose="020B0604020202020204" pitchFamily="34" charset="0"/>
              </a:rPr>
              <a:t>CuO</a:t>
            </a:r>
            <a:r>
              <a:rPr lang="en-US" sz="2800" b="1" dirty="0" smtClean="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grpSp>
        <p:nvGrpSpPr>
          <p:cNvPr id="43" name="Group 42"/>
          <p:cNvGrpSpPr/>
          <p:nvPr/>
        </p:nvGrpSpPr>
        <p:grpSpPr>
          <a:xfrm>
            <a:off x="3200241" y="2287336"/>
            <a:ext cx="4021667" cy="3079749"/>
            <a:chOff x="3200241" y="2287336"/>
            <a:chExt cx="4021667" cy="3079749"/>
          </a:xfrm>
        </p:grpSpPr>
        <p:grpSp>
          <p:nvGrpSpPr>
            <p:cNvPr id="44" name="Google Shape;607;p25"/>
            <p:cNvGrpSpPr>
              <a:grpSpLocks/>
            </p:cNvGrpSpPr>
            <p:nvPr/>
          </p:nvGrpSpPr>
          <p:grpSpPr bwMode="auto">
            <a:xfrm rot="10800000">
              <a:off x="6311076" y="4679134"/>
              <a:ext cx="910834" cy="498086"/>
              <a:chOff x="2281250" y="1927074"/>
              <a:chExt cx="1041796" cy="550200"/>
            </a:xfrm>
            <a:effectLst>
              <a:glow rad="101600">
                <a:schemeClr val="accent5">
                  <a:satMod val="175000"/>
                  <a:alpha val="40000"/>
                </a:schemeClr>
              </a:glow>
            </a:effectLst>
          </p:grpSpPr>
          <p:cxnSp>
            <p:nvCxnSpPr>
              <p:cNvPr id="65" name="Google Shape;608;p25"/>
              <p:cNvCxnSpPr>
                <a:cxnSpLocks noChangeShapeType="1"/>
              </p:cNvCxnSpPr>
              <p:nvPr/>
            </p:nvCxnSpPr>
            <p:spPr bwMode="auto">
              <a:xfrm rot="10800000">
                <a:off x="2773446" y="1927074"/>
                <a:ext cx="549600" cy="550200"/>
              </a:xfrm>
              <a:prstGeom prst="straightConnector1">
                <a:avLst/>
              </a:prstGeom>
              <a:noFill/>
              <a:ln w="38100">
                <a:solidFill>
                  <a:srgbClr val="2A3563"/>
                </a:solidFill>
                <a:prstDash val="sysDash"/>
                <a:round/>
                <a:headEnd/>
                <a:tailEnd/>
              </a:ln>
            </p:spPr>
          </p:cxnSp>
          <p:cxnSp>
            <p:nvCxnSpPr>
              <p:cNvPr id="66" name="Google Shape;609;p25"/>
              <p:cNvCxnSpPr>
                <a:cxnSpLocks noChangeShapeType="1"/>
              </p:cNvCxnSpPr>
              <p:nvPr/>
            </p:nvCxnSpPr>
            <p:spPr bwMode="auto">
              <a:xfrm rot="10800000">
                <a:off x="2281250" y="1927525"/>
                <a:ext cx="495300" cy="0"/>
              </a:xfrm>
              <a:prstGeom prst="straightConnector1">
                <a:avLst/>
              </a:prstGeom>
              <a:noFill/>
              <a:ln w="38100">
                <a:solidFill>
                  <a:srgbClr val="2A3563"/>
                </a:solidFill>
                <a:prstDash val="sysDash"/>
                <a:round/>
                <a:headEnd/>
                <a:tailEnd/>
              </a:ln>
            </p:spPr>
          </p:cxnSp>
        </p:grpSp>
        <p:grpSp>
          <p:nvGrpSpPr>
            <p:cNvPr id="45" name="Google Shape;622;p25"/>
            <p:cNvGrpSpPr>
              <a:grpSpLocks/>
            </p:cNvGrpSpPr>
            <p:nvPr/>
          </p:nvGrpSpPr>
          <p:grpSpPr bwMode="auto">
            <a:xfrm rot="10800000" flipH="1">
              <a:off x="3200242" y="4696396"/>
              <a:ext cx="893351" cy="480826"/>
              <a:chOff x="2281250" y="1926913"/>
              <a:chExt cx="1020466" cy="530700"/>
            </a:xfrm>
            <a:effectLst>
              <a:glow rad="101600">
                <a:schemeClr val="accent5">
                  <a:satMod val="175000"/>
                  <a:alpha val="40000"/>
                </a:schemeClr>
              </a:glow>
            </a:effectLst>
          </p:grpSpPr>
          <p:cxnSp>
            <p:nvCxnSpPr>
              <p:cNvPr id="63" name="Google Shape;623;p25"/>
              <p:cNvCxnSpPr>
                <a:cxnSpLocks noChangeShapeType="1"/>
              </p:cNvCxnSpPr>
              <p:nvPr/>
            </p:nvCxnSpPr>
            <p:spPr bwMode="auto">
              <a:xfrm rot="10800000">
                <a:off x="2773416" y="1926913"/>
                <a:ext cx="528300" cy="530700"/>
              </a:xfrm>
              <a:prstGeom prst="straightConnector1">
                <a:avLst/>
              </a:prstGeom>
              <a:noFill/>
              <a:ln w="38100">
                <a:solidFill>
                  <a:srgbClr val="2A3563"/>
                </a:solidFill>
                <a:prstDash val="sysDash"/>
                <a:round/>
                <a:headEnd/>
                <a:tailEnd/>
              </a:ln>
            </p:spPr>
          </p:cxnSp>
          <p:cxnSp>
            <p:nvCxnSpPr>
              <p:cNvPr id="64" name="Google Shape;624;p25"/>
              <p:cNvCxnSpPr>
                <a:cxnSpLocks noChangeShapeType="1"/>
              </p:cNvCxnSpPr>
              <p:nvPr/>
            </p:nvCxnSpPr>
            <p:spPr bwMode="auto">
              <a:xfrm rot="10800000">
                <a:off x="2281250" y="1927525"/>
                <a:ext cx="495300" cy="0"/>
              </a:xfrm>
              <a:prstGeom prst="straightConnector1">
                <a:avLst/>
              </a:prstGeom>
              <a:noFill/>
              <a:ln w="38100">
                <a:solidFill>
                  <a:srgbClr val="2A3563"/>
                </a:solidFill>
                <a:prstDash val="sysDash"/>
                <a:round/>
                <a:headEnd/>
                <a:tailEnd/>
              </a:ln>
            </p:spPr>
          </p:cxnSp>
        </p:grpSp>
        <p:grpSp>
          <p:nvGrpSpPr>
            <p:cNvPr id="46" name="Google Shape;625;p25"/>
            <p:cNvGrpSpPr>
              <a:grpSpLocks/>
            </p:cNvGrpSpPr>
            <p:nvPr/>
          </p:nvGrpSpPr>
          <p:grpSpPr bwMode="auto">
            <a:xfrm flipH="1">
              <a:off x="6220465" y="2419254"/>
              <a:ext cx="1001443" cy="589320"/>
              <a:chOff x="2281250" y="1926971"/>
              <a:chExt cx="1144739" cy="651900"/>
            </a:xfrm>
            <a:effectLst>
              <a:glow rad="101600">
                <a:schemeClr val="accent5">
                  <a:satMod val="175000"/>
                  <a:alpha val="40000"/>
                </a:schemeClr>
              </a:glow>
            </a:effectLst>
          </p:grpSpPr>
          <p:cxnSp>
            <p:nvCxnSpPr>
              <p:cNvPr id="61" name="Google Shape;626;p25"/>
              <p:cNvCxnSpPr>
                <a:cxnSpLocks noChangeShapeType="1"/>
              </p:cNvCxnSpPr>
              <p:nvPr/>
            </p:nvCxnSpPr>
            <p:spPr bwMode="auto">
              <a:xfrm rot="10800000">
                <a:off x="2773189" y="1926971"/>
                <a:ext cx="652800" cy="651900"/>
              </a:xfrm>
              <a:prstGeom prst="straightConnector1">
                <a:avLst/>
              </a:prstGeom>
              <a:noFill/>
              <a:ln w="38100">
                <a:solidFill>
                  <a:srgbClr val="2A3563"/>
                </a:solidFill>
                <a:prstDash val="sysDash"/>
                <a:round/>
                <a:headEnd/>
                <a:tailEnd/>
              </a:ln>
            </p:spPr>
          </p:cxnSp>
          <p:cxnSp>
            <p:nvCxnSpPr>
              <p:cNvPr id="62" name="Google Shape;627;p25"/>
              <p:cNvCxnSpPr>
                <a:cxnSpLocks noChangeShapeType="1"/>
              </p:cNvCxnSpPr>
              <p:nvPr/>
            </p:nvCxnSpPr>
            <p:spPr bwMode="auto">
              <a:xfrm rot="10800000">
                <a:off x="2281250" y="1927525"/>
                <a:ext cx="495300" cy="0"/>
              </a:xfrm>
              <a:prstGeom prst="straightConnector1">
                <a:avLst/>
              </a:prstGeom>
              <a:noFill/>
              <a:ln w="38100">
                <a:solidFill>
                  <a:srgbClr val="2A3563"/>
                </a:solidFill>
                <a:prstDash val="sysDash"/>
                <a:round/>
                <a:headEnd/>
                <a:tailEnd/>
              </a:ln>
            </p:spPr>
          </p:cxnSp>
        </p:grpSp>
        <p:grpSp>
          <p:nvGrpSpPr>
            <p:cNvPr id="47" name="Google Shape;628;p25"/>
            <p:cNvGrpSpPr>
              <a:grpSpLocks/>
            </p:cNvGrpSpPr>
            <p:nvPr/>
          </p:nvGrpSpPr>
          <p:grpSpPr bwMode="auto">
            <a:xfrm>
              <a:off x="3200243" y="2419254"/>
              <a:ext cx="999855" cy="588087"/>
              <a:chOff x="2281250" y="1927012"/>
              <a:chExt cx="1142994" cy="650700"/>
            </a:xfrm>
            <a:effectLst>
              <a:glow rad="101600">
                <a:schemeClr val="accent5">
                  <a:satMod val="175000"/>
                  <a:alpha val="40000"/>
                </a:schemeClr>
              </a:glow>
            </a:effectLst>
          </p:grpSpPr>
          <p:cxnSp>
            <p:nvCxnSpPr>
              <p:cNvPr id="59" name="Google Shape;629;p25"/>
              <p:cNvCxnSpPr>
                <a:cxnSpLocks noChangeShapeType="1"/>
              </p:cNvCxnSpPr>
              <p:nvPr/>
            </p:nvCxnSpPr>
            <p:spPr bwMode="auto">
              <a:xfrm rot="10800000">
                <a:off x="2773244" y="1927012"/>
                <a:ext cx="651000" cy="650700"/>
              </a:xfrm>
              <a:prstGeom prst="straightConnector1">
                <a:avLst/>
              </a:prstGeom>
              <a:noFill/>
              <a:ln w="38100">
                <a:solidFill>
                  <a:srgbClr val="2A3563"/>
                </a:solidFill>
                <a:prstDash val="sysDash"/>
                <a:round/>
                <a:headEnd/>
                <a:tailEnd/>
              </a:ln>
            </p:spPr>
          </p:cxnSp>
          <p:cxnSp>
            <p:nvCxnSpPr>
              <p:cNvPr id="60" name="Google Shape;630;p25"/>
              <p:cNvCxnSpPr>
                <a:cxnSpLocks noChangeShapeType="1"/>
              </p:cNvCxnSpPr>
              <p:nvPr/>
            </p:nvCxnSpPr>
            <p:spPr bwMode="auto">
              <a:xfrm rot="10800000">
                <a:off x="2281250" y="1927525"/>
                <a:ext cx="495300" cy="0"/>
              </a:xfrm>
              <a:prstGeom prst="straightConnector1">
                <a:avLst/>
              </a:prstGeom>
              <a:noFill/>
              <a:ln w="38100">
                <a:solidFill>
                  <a:srgbClr val="2A3563"/>
                </a:solidFill>
                <a:prstDash val="sysDash"/>
                <a:round/>
                <a:headEnd/>
                <a:tailEnd/>
              </a:ln>
            </p:spPr>
          </p:cxnSp>
        </p:grpSp>
        <p:sp>
          <p:nvSpPr>
            <p:cNvPr id="48" name="Google Shape;600;p25"/>
            <p:cNvSpPr>
              <a:spLocks noChangeArrowheads="1"/>
            </p:cNvSpPr>
            <p:nvPr/>
          </p:nvSpPr>
          <p:spPr bwMode="auto">
            <a:xfrm>
              <a:off x="5261942" y="2704052"/>
              <a:ext cx="1374996" cy="2428786"/>
            </a:xfrm>
            <a:custGeom>
              <a:avLst/>
              <a:gdLst>
                <a:gd name="T0" fmla="*/ 0 w 58657"/>
                <a:gd name="T1" fmla="*/ 0 h 100186"/>
                <a:gd name="T2" fmla="*/ 58657 w 58657"/>
                <a:gd name="T3" fmla="*/ 100186 h 100186"/>
              </a:gdLst>
              <a:ahLst/>
              <a:cxnLst/>
              <a:rect l="T0" t="T1" r="T2" b="T3"/>
              <a:pathLst>
                <a:path w="58657" h="100186" extrusionOk="0">
                  <a:moveTo>
                    <a:pt x="41467" y="1"/>
                  </a:moveTo>
                  <a:lnTo>
                    <a:pt x="0" y="41529"/>
                  </a:lnTo>
                  <a:lnTo>
                    <a:pt x="0" y="100186"/>
                  </a:lnTo>
                  <a:cubicBezTo>
                    <a:pt x="16205" y="100186"/>
                    <a:pt x="30869" y="93593"/>
                    <a:pt x="41467" y="82995"/>
                  </a:cubicBezTo>
                  <a:cubicBezTo>
                    <a:pt x="52126" y="72398"/>
                    <a:pt x="58657" y="57733"/>
                    <a:pt x="58657" y="41529"/>
                  </a:cubicBezTo>
                  <a:cubicBezTo>
                    <a:pt x="58657" y="25324"/>
                    <a:pt x="52126" y="10660"/>
                    <a:pt x="41467" y="1"/>
                  </a:cubicBezTo>
                </a:path>
              </a:pathLst>
            </a:custGeom>
            <a:gradFill rotWithShape="0">
              <a:gsLst>
                <a:gs pos="0">
                  <a:srgbClr val="CE8DFF"/>
                </a:gs>
                <a:gs pos="100000">
                  <a:srgbClr val="0AFAF1"/>
                </a:gs>
              </a:gsLst>
              <a:lin ang="5400000"/>
            </a:gra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9" name="Google Shape;601;p25"/>
            <p:cNvSpPr>
              <a:spLocks noChangeArrowheads="1"/>
            </p:cNvSpPr>
            <p:nvPr/>
          </p:nvSpPr>
          <p:spPr bwMode="auto">
            <a:xfrm>
              <a:off x="3888534" y="2287336"/>
              <a:ext cx="1373407" cy="1422751"/>
            </a:xfrm>
            <a:custGeom>
              <a:avLst/>
              <a:gdLst>
                <a:gd name="T0" fmla="*/ 0 w 58658"/>
                <a:gd name="T1" fmla="*/ 0 h 58719"/>
                <a:gd name="T2" fmla="*/ 58658 w 58658"/>
                <a:gd name="T3" fmla="*/ 58719 h 58719"/>
              </a:gdLst>
              <a:ahLst/>
              <a:cxnLst/>
              <a:rect l="T0" t="T1" r="T2" b="T3"/>
              <a:pathLst>
                <a:path w="58658" h="58719" extrusionOk="0">
                  <a:moveTo>
                    <a:pt x="58657" y="1"/>
                  </a:moveTo>
                  <a:cubicBezTo>
                    <a:pt x="42453" y="1"/>
                    <a:pt x="27789" y="6593"/>
                    <a:pt x="17191" y="17191"/>
                  </a:cubicBezTo>
                  <a:cubicBezTo>
                    <a:pt x="6532" y="27850"/>
                    <a:pt x="1" y="42514"/>
                    <a:pt x="1" y="58719"/>
                  </a:cubicBezTo>
                  <a:lnTo>
                    <a:pt x="58657" y="58719"/>
                  </a:lnTo>
                  <a:lnTo>
                    <a:pt x="58657" y="1"/>
                  </a:lnTo>
                  <a:close/>
                </a:path>
              </a:pathLst>
            </a:custGeom>
            <a:gradFill rotWithShape="0">
              <a:gsLst>
                <a:gs pos="0">
                  <a:srgbClr val="F89458"/>
                </a:gs>
                <a:gs pos="100000">
                  <a:srgbClr val="FFD36A"/>
                </a:gs>
              </a:gsLst>
              <a:lin ang="5400000"/>
            </a:gra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50" name="Google Shape;603;p25"/>
            <p:cNvSpPr>
              <a:spLocks noChangeArrowheads="1"/>
            </p:cNvSpPr>
            <p:nvPr/>
          </p:nvSpPr>
          <p:spPr bwMode="auto">
            <a:xfrm>
              <a:off x="3661223" y="3710086"/>
              <a:ext cx="1600719" cy="1656999"/>
            </a:xfrm>
            <a:custGeom>
              <a:avLst/>
              <a:gdLst>
                <a:gd name="T0" fmla="*/ 0 w 68331"/>
                <a:gd name="T1" fmla="*/ 0 h 68332"/>
                <a:gd name="T2" fmla="*/ 68331 w 68331"/>
                <a:gd name="T3" fmla="*/ 68332 h 68332"/>
              </a:gdLst>
              <a:ahLst/>
              <a:cxnLst/>
              <a:rect l="T0" t="T1" r="T2" b="T3"/>
              <a:pathLst>
                <a:path w="68331" h="68332" extrusionOk="0">
                  <a:moveTo>
                    <a:pt x="0" y="1"/>
                  </a:moveTo>
                  <a:cubicBezTo>
                    <a:pt x="0" y="18855"/>
                    <a:pt x="7641" y="35922"/>
                    <a:pt x="19963" y="48306"/>
                  </a:cubicBezTo>
                  <a:cubicBezTo>
                    <a:pt x="32348" y="60691"/>
                    <a:pt x="49476" y="68331"/>
                    <a:pt x="68330" y="68331"/>
                  </a:cubicBezTo>
                  <a:lnTo>
                    <a:pt x="68330" y="1"/>
                  </a:lnTo>
                  <a:close/>
                </a:path>
              </a:pathLst>
            </a:custGeom>
            <a:gradFill rotWithShape="0">
              <a:gsLst>
                <a:gs pos="0">
                  <a:srgbClr val="FF6599"/>
                </a:gs>
                <a:gs pos="100000">
                  <a:srgbClr val="FFC366"/>
                </a:gs>
              </a:gsLst>
              <a:lin ang="5400000"/>
            </a:gra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nvGrpSpPr>
            <p:cNvPr id="51" name="Group 110"/>
            <p:cNvGrpSpPr>
              <a:grpSpLocks/>
            </p:cNvGrpSpPr>
            <p:nvPr/>
          </p:nvGrpSpPr>
          <p:grpSpPr bwMode="auto">
            <a:xfrm>
              <a:off x="4570470" y="3135562"/>
              <a:ext cx="1281211" cy="1324120"/>
              <a:chOff x="5254054" y="2954280"/>
              <a:chExt cx="1705689" cy="1705720"/>
            </a:xfrm>
          </p:grpSpPr>
          <p:grpSp>
            <p:nvGrpSpPr>
              <p:cNvPr id="53" name="Google Shape;604;p25"/>
              <p:cNvGrpSpPr>
                <a:grpSpLocks/>
              </p:cNvGrpSpPr>
              <p:nvPr/>
            </p:nvGrpSpPr>
            <p:grpSpPr bwMode="auto">
              <a:xfrm>
                <a:off x="5254054" y="2954280"/>
                <a:ext cx="1705689" cy="1705720"/>
                <a:chOff x="3940540" y="2215710"/>
                <a:chExt cx="1279267" cy="1279290"/>
              </a:xfrm>
            </p:grpSpPr>
            <p:sp>
              <p:nvSpPr>
                <p:cNvPr id="57" name="Google Shape;605;p25"/>
                <p:cNvSpPr>
                  <a:spLocks noChangeArrowheads="1"/>
                </p:cNvSpPr>
                <p:nvPr/>
              </p:nvSpPr>
              <p:spPr bwMode="auto">
                <a:xfrm>
                  <a:off x="3940540" y="2215710"/>
                  <a:ext cx="1279267" cy="1279290"/>
                </a:xfrm>
                <a:custGeom>
                  <a:avLst/>
                  <a:gdLst>
                    <a:gd name="T0" fmla="*/ 0 w 54652"/>
                    <a:gd name="T1" fmla="*/ 0 h 54653"/>
                    <a:gd name="T2" fmla="*/ 54652 w 54652"/>
                    <a:gd name="T3" fmla="*/ 54653 h 54653"/>
                  </a:gdLst>
                  <a:ahLst/>
                  <a:cxnLst/>
                  <a:rect l="T0" t="T1" r="T2" b="T3"/>
                  <a:pathLst>
                    <a:path w="54652" h="54653" extrusionOk="0">
                      <a:moveTo>
                        <a:pt x="27357" y="0"/>
                      </a:moveTo>
                      <a:cubicBezTo>
                        <a:pt x="12261" y="0"/>
                        <a:pt x="0" y="12200"/>
                        <a:pt x="0" y="27296"/>
                      </a:cubicBezTo>
                      <a:cubicBezTo>
                        <a:pt x="0" y="42453"/>
                        <a:pt x="12261" y="54652"/>
                        <a:pt x="27357" y="54652"/>
                      </a:cubicBezTo>
                      <a:cubicBezTo>
                        <a:pt x="42452" y="54652"/>
                        <a:pt x="54652" y="42453"/>
                        <a:pt x="54652" y="27296"/>
                      </a:cubicBezTo>
                      <a:cubicBezTo>
                        <a:pt x="54652" y="12200"/>
                        <a:pt x="42452" y="0"/>
                        <a:pt x="27357" y="0"/>
                      </a:cubicBezTo>
                      <a:close/>
                    </a:path>
                  </a:pathLst>
                </a:custGeom>
                <a:gradFill rotWithShape="0">
                  <a:gsLst>
                    <a:gs pos="0">
                      <a:srgbClr val="D9D9D9"/>
                    </a:gs>
                    <a:gs pos="100000">
                      <a:srgbClr val="FFFFFF"/>
                    </a:gs>
                  </a:gsLst>
                  <a:lin ang="5400000"/>
                </a:gra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58" name="Google Shape;606;p25"/>
                <p:cNvSpPr>
                  <a:spLocks noChangeArrowheads="1"/>
                </p:cNvSpPr>
                <p:nvPr/>
              </p:nvSpPr>
              <p:spPr bwMode="auto">
                <a:xfrm>
                  <a:off x="4151088" y="2426282"/>
                  <a:ext cx="858166" cy="858142"/>
                </a:xfrm>
                <a:custGeom>
                  <a:avLst/>
                  <a:gdLst>
                    <a:gd name="T0" fmla="*/ 0 w 36662"/>
                    <a:gd name="T1" fmla="*/ 0 h 36661"/>
                    <a:gd name="T2" fmla="*/ 36662 w 36662"/>
                    <a:gd name="T3" fmla="*/ 36661 h 36661"/>
                  </a:gdLst>
                  <a:ahLst/>
                  <a:cxnLst/>
                  <a:rect l="T0" t="T1" r="T2" b="T3"/>
                  <a:pathLst>
                    <a:path w="36662" h="36661" extrusionOk="0">
                      <a:moveTo>
                        <a:pt x="18362" y="0"/>
                      </a:moveTo>
                      <a:cubicBezTo>
                        <a:pt x="8196" y="0"/>
                        <a:pt x="1" y="8195"/>
                        <a:pt x="1" y="18300"/>
                      </a:cubicBezTo>
                      <a:cubicBezTo>
                        <a:pt x="1" y="28466"/>
                        <a:pt x="8196" y="36661"/>
                        <a:pt x="18362" y="36661"/>
                      </a:cubicBezTo>
                      <a:cubicBezTo>
                        <a:pt x="28467" y="36661"/>
                        <a:pt x="36661" y="28466"/>
                        <a:pt x="36661" y="18300"/>
                      </a:cubicBezTo>
                      <a:cubicBezTo>
                        <a:pt x="36661" y="8195"/>
                        <a:pt x="28467" y="0"/>
                        <a:pt x="18362" y="0"/>
                      </a:cubicBezTo>
                      <a:close/>
                    </a:path>
                  </a:pathLst>
                </a:custGeom>
                <a:gradFill rotWithShape="0">
                  <a:gsLst>
                    <a:gs pos="0">
                      <a:srgbClr val="D9D9D9"/>
                    </a:gs>
                    <a:gs pos="100000">
                      <a:srgbClr val="FFFFFF"/>
                    </a:gs>
                  </a:gsLst>
                  <a:lin ang="16140000"/>
                </a:gra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54" name="Google Shape;631;p25"/>
              <p:cNvGrpSpPr>
                <a:grpSpLocks/>
              </p:cNvGrpSpPr>
              <p:nvPr/>
            </p:nvGrpSpPr>
            <p:grpSpPr bwMode="auto">
              <a:xfrm>
                <a:off x="5815552" y="3549232"/>
                <a:ext cx="582685" cy="515811"/>
                <a:chOff x="283575" y="3260000"/>
                <a:chExt cx="2088975" cy="1849225"/>
              </a:xfrm>
            </p:grpSpPr>
            <p:sp>
              <p:nvSpPr>
                <p:cNvPr id="55" name="Google Shape;632;p25"/>
                <p:cNvSpPr>
                  <a:spLocks noChangeArrowheads="1"/>
                </p:cNvSpPr>
                <p:nvPr/>
              </p:nvSpPr>
              <p:spPr bwMode="auto">
                <a:xfrm>
                  <a:off x="283575" y="3260000"/>
                  <a:ext cx="2088975" cy="827950"/>
                </a:xfrm>
                <a:custGeom>
                  <a:avLst/>
                  <a:gdLst>
                    <a:gd name="T0" fmla="*/ 0 w 83559"/>
                    <a:gd name="T1" fmla="*/ 0 h 33118"/>
                    <a:gd name="T2" fmla="*/ 83559 w 83559"/>
                    <a:gd name="T3" fmla="*/ 33118 h 33118"/>
                  </a:gdLst>
                  <a:ahLst/>
                  <a:cxnLst/>
                  <a:rect l="T0" t="T1" r="T2" b="T3"/>
                  <a:pathLst>
                    <a:path w="83559" h="33118" extrusionOk="0">
                      <a:moveTo>
                        <a:pt x="41775" y="0"/>
                      </a:moveTo>
                      <a:cubicBezTo>
                        <a:pt x="41327" y="0"/>
                        <a:pt x="40880" y="139"/>
                        <a:pt x="40501" y="416"/>
                      </a:cubicBezTo>
                      <a:lnTo>
                        <a:pt x="1167" y="29218"/>
                      </a:lnTo>
                      <a:cubicBezTo>
                        <a:pt x="214" y="29918"/>
                        <a:pt x="0" y="31270"/>
                        <a:pt x="701" y="32233"/>
                      </a:cubicBezTo>
                      <a:cubicBezTo>
                        <a:pt x="1126" y="32810"/>
                        <a:pt x="1783" y="33115"/>
                        <a:pt x="2447" y="33115"/>
                      </a:cubicBezTo>
                      <a:cubicBezTo>
                        <a:pt x="2889" y="33115"/>
                        <a:pt x="3334" y="32979"/>
                        <a:pt x="3715" y="32699"/>
                      </a:cubicBezTo>
                      <a:lnTo>
                        <a:pt x="41775" y="4830"/>
                      </a:lnTo>
                      <a:lnTo>
                        <a:pt x="79835" y="32699"/>
                      </a:lnTo>
                      <a:cubicBezTo>
                        <a:pt x="80224" y="32981"/>
                        <a:pt x="80671" y="33118"/>
                        <a:pt x="81108" y="33118"/>
                      </a:cubicBezTo>
                      <a:cubicBezTo>
                        <a:pt x="81770" y="33118"/>
                        <a:pt x="82431" y="32806"/>
                        <a:pt x="82849" y="32233"/>
                      </a:cubicBezTo>
                      <a:cubicBezTo>
                        <a:pt x="83559" y="31270"/>
                        <a:pt x="83345" y="29918"/>
                        <a:pt x="82382" y="29218"/>
                      </a:cubicBezTo>
                      <a:lnTo>
                        <a:pt x="43049" y="416"/>
                      </a:lnTo>
                      <a:cubicBezTo>
                        <a:pt x="42669" y="139"/>
                        <a:pt x="42222" y="0"/>
                        <a:pt x="41775" y="0"/>
                      </a:cubicBezTo>
                      <a:close/>
                    </a:path>
                  </a:pathLst>
                </a:custGeom>
                <a:solidFill>
                  <a:srgbClr val="000000"/>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56" name="Google Shape;633;p25"/>
                <p:cNvSpPr>
                  <a:spLocks noChangeArrowheads="1"/>
                </p:cNvSpPr>
                <p:nvPr/>
              </p:nvSpPr>
              <p:spPr bwMode="auto">
                <a:xfrm>
                  <a:off x="519625" y="4089625"/>
                  <a:ext cx="1616875" cy="1019600"/>
                </a:xfrm>
                <a:custGeom>
                  <a:avLst/>
                  <a:gdLst>
                    <a:gd name="T0" fmla="*/ 0 w 64675"/>
                    <a:gd name="T1" fmla="*/ 0 h 40784"/>
                    <a:gd name="T2" fmla="*/ 64675 w 64675"/>
                    <a:gd name="T3" fmla="*/ 40784 h 40784"/>
                  </a:gdLst>
                  <a:ahLst/>
                  <a:cxnLst/>
                  <a:rect l="T0" t="T1" r="T2" b="T3"/>
                  <a:pathLst>
                    <a:path w="64675" h="40784" extrusionOk="0">
                      <a:moveTo>
                        <a:pt x="2149" y="1"/>
                      </a:moveTo>
                      <a:cubicBezTo>
                        <a:pt x="963" y="1"/>
                        <a:pt x="0" y="963"/>
                        <a:pt x="0" y="2159"/>
                      </a:cubicBezTo>
                      <a:lnTo>
                        <a:pt x="0" y="38634"/>
                      </a:lnTo>
                      <a:cubicBezTo>
                        <a:pt x="0" y="39820"/>
                        <a:pt x="963" y="40783"/>
                        <a:pt x="2149" y="40783"/>
                      </a:cubicBezTo>
                      <a:lnTo>
                        <a:pt x="23708" y="40783"/>
                      </a:lnTo>
                      <a:cubicBezTo>
                        <a:pt x="24845" y="40783"/>
                        <a:pt x="25769" y="39908"/>
                        <a:pt x="25857" y="38799"/>
                      </a:cubicBezTo>
                      <a:cubicBezTo>
                        <a:pt x="25866" y="38751"/>
                        <a:pt x="25866" y="38692"/>
                        <a:pt x="25866" y="38634"/>
                      </a:cubicBezTo>
                      <a:lnTo>
                        <a:pt x="25866" y="17747"/>
                      </a:lnTo>
                      <a:cubicBezTo>
                        <a:pt x="25866" y="14178"/>
                        <a:pt x="28774" y="11271"/>
                        <a:pt x="32333" y="11271"/>
                      </a:cubicBezTo>
                      <a:cubicBezTo>
                        <a:pt x="35901" y="11271"/>
                        <a:pt x="38809" y="14178"/>
                        <a:pt x="38809" y="17747"/>
                      </a:cubicBezTo>
                      <a:lnTo>
                        <a:pt x="38809" y="38634"/>
                      </a:lnTo>
                      <a:cubicBezTo>
                        <a:pt x="38809" y="38692"/>
                        <a:pt x="38809" y="38751"/>
                        <a:pt x="38809" y="38799"/>
                      </a:cubicBezTo>
                      <a:cubicBezTo>
                        <a:pt x="38896" y="39908"/>
                        <a:pt x="39830" y="40783"/>
                        <a:pt x="40958" y="40783"/>
                      </a:cubicBezTo>
                      <a:lnTo>
                        <a:pt x="62516" y="40783"/>
                      </a:lnTo>
                      <a:cubicBezTo>
                        <a:pt x="63712" y="40783"/>
                        <a:pt x="64675" y="39820"/>
                        <a:pt x="64675" y="38634"/>
                      </a:cubicBezTo>
                      <a:lnTo>
                        <a:pt x="64675" y="2159"/>
                      </a:lnTo>
                      <a:cubicBezTo>
                        <a:pt x="64675" y="963"/>
                        <a:pt x="63712" y="1"/>
                        <a:pt x="62516" y="1"/>
                      </a:cubicBezTo>
                      <a:cubicBezTo>
                        <a:pt x="61330" y="1"/>
                        <a:pt x="60367" y="963"/>
                        <a:pt x="60367" y="2159"/>
                      </a:cubicBezTo>
                      <a:lnTo>
                        <a:pt x="60367" y="36475"/>
                      </a:lnTo>
                      <a:lnTo>
                        <a:pt x="43117" y="36475"/>
                      </a:lnTo>
                      <a:lnTo>
                        <a:pt x="43117" y="17747"/>
                      </a:lnTo>
                      <a:cubicBezTo>
                        <a:pt x="43117" y="11796"/>
                        <a:pt x="38284" y="6963"/>
                        <a:pt x="32333" y="6963"/>
                      </a:cubicBezTo>
                      <a:cubicBezTo>
                        <a:pt x="26391" y="6963"/>
                        <a:pt x="21559" y="11796"/>
                        <a:pt x="21559" y="17747"/>
                      </a:cubicBezTo>
                      <a:lnTo>
                        <a:pt x="21559" y="36475"/>
                      </a:lnTo>
                      <a:lnTo>
                        <a:pt x="4308" y="36475"/>
                      </a:lnTo>
                      <a:lnTo>
                        <a:pt x="4308" y="2159"/>
                      </a:lnTo>
                      <a:cubicBezTo>
                        <a:pt x="4308" y="963"/>
                        <a:pt x="3345" y="1"/>
                        <a:pt x="2149" y="1"/>
                      </a:cubicBezTo>
                      <a:close/>
                    </a:path>
                  </a:pathLst>
                </a:custGeom>
                <a:solidFill>
                  <a:srgbClr val="000000"/>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pic>
          <p:nvPicPr>
            <p:cNvPr id="52" name="Picture 51"/>
            <p:cNvPicPr>
              <a:picLocks noChangeAspect="1"/>
            </p:cNvPicPr>
            <p:nvPr/>
          </p:nvPicPr>
          <p:blipFill>
            <a:blip r:embed="rId8">
              <a:duotone>
                <a:prstClr val="black"/>
                <a:schemeClr val="bg1">
                  <a:tint val="45000"/>
                  <a:satMod val="400000"/>
                </a:schemeClr>
              </a:duotone>
            </a:blip>
            <a:srcRect/>
            <a:stretch>
              <a:fillRect/>
            </a:stretch>
          </p:blipFill>
          <p:spPr bwMode="auto">
            <a:xfrm>
              <a:off x="5347780" y="2691722"/>
              <a:ext cx="429190" cy="443839"/>
            </a:xfrm>
            <a:prstGeom prst="rect">
              <a:avLst/>
            </a:prstGeom>
            <a:noFill/>
            <a:ln w="9525">
              <a:noFill/>
              <a:miter lim="800000"/>
              <a:headEnd/>
              <a:tailEnd/>
            </a:ln>
          </p:spPr>
        </p:pic>
      </p:grpSp>
      <p:grpSp>
        <p:nvGrpSpPr>
          <p:cNvPr id="67" name="Group 66"/>
          <p:cNvGrpSpPr/>
          <p:nvPr/>
        </p:nvGrpSpPr>
        <p:grpSpPr>
          <a:xfrm>
            <a:off x="7171305" y="1785471"/>
            <a:ext cx="1267963" cy="1267565"/>
            <a:chOff x="8157899" y="4106890"/>
            <a:chExt cx="1267963" cy="1267565"/>
          </a:xfrm>
          <a:solidFill>
            <a:srgbClr val="C8AAFF"/>
          </a:solidFill>
        </p:grpSpPr>
        <p:sp>
          <p:nvSpPr>
            <p:cNvPr id="68" name="Google Shape;255;p18"/>
            <p:cNvSpPr>
              <a:spLocks noChangeArrowheads="1"/>
            </p:cNvSpPr>
            <p:nvPr/>
          </p:nvSpPr>
          <p:spPr bwMode="auto">
            <a:xfrm>
              <a:off x="8157899" y="4106890"/>
              <a:ext cx="1267963" cy="1267565"/>
            </a:xfrm>
            <a:custGeom>
              <a:avLst/>
              <a:gdLst>
                <a:gd name="T0" fmla="*/ 0 w 46074"/>
                <a:gd name="T1" fmla="*/ 0 h 46090"/>
                <a:gd name="T2" fmla="*/ 46074 w 46074"/>
                <a:gd name="T3" fmla="*/ 46090 h 46090"/>
              </a:gdLst>
              <a:ahLst/>
              <a:cxnLst/>
              <a:rect l="T0" t="T1" r="T2" b="T3"/>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p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69" name="Google Shape;256;p18"/>
            <p:cNvSpPr>
              <a:spLocks noChangeArrowheads="1"/>
            </p:cNvSpPr>
            <p:nvPr/>
          </p:nvSpPr>
          <p:spPr bwMode="auto">
            <a:xfrm>
              <a:off x="8215223" y="4164411"/>
              <a:ext cx="1153315" cy="1152523"/>
            </a:xfrm>
            <a:custGeom>
              <a:avLst/>
              <a:gdLst>
                <a:gd name="T0" fmla="*/ 0 w 41908"/>
                <a:gd name="T1" fmla="*/ 0 h 41907"/>
                <a:gd name="T2" fmla="*/ 41908 w 41908"/>
                <a:gd name="T3" fmla="*/ 41907 h 41907"/>
              </a:gdLst>
              <a:ahLst/>
              <a:cxnLst/>
              <a:rect l="T0" t="T1" r="T2" b="T3"/>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pFill/>
            <a:ln w="9525">
              <a:noFill/>
              <a:miter lim="800000"/>
              <a:headEnd/>
              <a:tailEnd/>
            </a:ln>
            <a:effectLst>
              <a:outerShdw blurRad="50800" dist="38100" dir="18900000" algn="bl" rotWithShape="0">
                <a:prstClr val="black">
                  <a:alpha val="40000"/>
                </a:prstClr>
              </a:outerShdw>
            </a:effectLst>
          </p:spPr>
          <p:txBody>
            <a:bodyPr lIns="91425" tIns="91425" rIns="91425" bIns="91425" anchor="ctr"/>
            <a:lstStyle/>
            <a:p>
              <a:pPr algn="ctr" defTabSz="912813"/>
              <a:r>
                <a:rPr lang="vi-VN" sz="4000" b="1" dirty="0">
                  <a:cs typeface="Times New Roman" pitchFamily="18" charset="0"/>
                </a:rPr>
                <a:t>B</a:t>
              </a:r>
              <a:endParaRPr lang="en-US" sz="2400" b="1" dirty="0">
                <a:cs typeface="Times New Roman" pitchFamily="18" charset="0"/>
              </a:endParaRPr>
            </a:p>
          </p:txBody>
        </p:sp>
      </p:grpSp>
      <p:grpSp>
        <p:nvGrpSpPr>
          <p:cNvPr id="70" name="Group 69"/>
          <p:cNvGrpSpPr/>
          <p:nvPr/>
        </p:nvGrpSpPr>
        <p:grpSpPr>
          <a:xfrm>
            <a:off x="7171305" y="4538585"/>
            <a:ext cx="1267963" cy="1267565"/>
            <a:chOff x="6969694" y="4241727"/>
            <a:chExt cx="1267963" cy="1267565"/>
          </a:xfrm>
        </p:grpSpPr>
        <p:sp>
          <p:nvSpPr>
            <p:cNvPr id="71" name="Google Shape;255;p18"/>
            <p:cNvSpPr>
              <a:spLocks noChangeArrowheads="1"/>
            </p:cNvSpPr>
            <p:nvPr/>
          </p:nvSpPr>
          <p:spPr bwMode="auto">
            <a:xfrm>
              <a:off x="6969694" y="4241727"/>
              <a:ext cx="1267963" cy="1267565"/>
            </a:xfrm>
            <a:custGeom>
              <a:avLst/>
              <a:gdLst>
                <a:gd name="T0" fmla="*/ 0 w 46074"/>
                <a:gd name="T1" fmla="*/ 0 h 46090"/>
                <a:gd name="T2" fmla="*/ 46074 w 46074"/>
                <a:gd name="T3" fmla="*/ 46090 h 46090"/>
              </a:gdLst>
              <a:ahLst/>
              <a:cxnLst/>
              <a:rect l="T0" t="T1" r="T2" b="T3"/>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solidFill>
              <a:srgbClr val="28F9F3"/>
            </a:soli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72" name="Google Shape;256;p18"/>
            <p:cNvSpPr>
              <a:spLocks noChangeArrowheads="1"/>
            </p:cNvSpPr>
            <p:nvPr/>
          </p:nvSpPr>
          <p:spPr bwMode="auto">
            <a:xfrm>
              <a:off x="7027018" y="4299248"/>
              <a:ext cx="1153315" cy="1152523"/>
            </a:xfrm>
            <a:custGeom>
              <a:avLst/>
              <a:gdLst>
                <a:gd name="T0" fmla="*/ 0 w 41908"/>
                <a:gd name="T1" fmla="*/ 0 h 41907"/>
                <a:gd name="T2" fmla="*/ 41908 w 41908"/>
                <a:gd name="T3" fmla="*/ 41907 h 41907"/>
              </a:gdLst>
              <a:ahLst/>
              <a:cxnLst/>
              <a:rect l="T0" t="T1" r="T2" b="T3"/>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solidFill>
              <a:srgbClr val="28F9F3"/>
            </a:solidFill>
            <a:ln w="9525">
              <a:noFill/>
              <a:miter lim="800000"/>
              <a:headEnd/>
              <a:tailEnd/>
            </a:ln>
            <a:effectLst>
              <a:outerShdw blurRad="50800" dist="38100" dir="2700000" algn="tl" rotWithShape="0">
                <a:prstClr val="black">
                  <a:alpha val="40000"/>
                </a:prstClr>
              </a:outerShdw>
            </a:effectLst>
          </p:spPr>
          <p:txBody>
            <a:bodyPr lIns="91425" tIns="91425" rIns="91425" bIns="91425" anchor="ctr"/>
            <a:lstStyle/>
            <a:p>
              <a:pPr algn="ctr" defTabSz="912813"/>
              <a:r>
                <a:rPr lang="vi-VN" sz="4000" b="1" dirty="0">
                  <a:cs typeface="Times New Roman" pitchFamily="18" charset="0"/>
                </a:rPr>
                <a:t>D</a:t>
              </a:r>
              <a:endParaRPr lang="en-US" sz="2400" b="1" dirty="0">
                <a:cs typeface="Times New Roman" pitchFamily="18" charset="0"/>
              </a:endParaRPr>
            </a:p>
          </p:txBody>
        </p:sp>
      </p:grpSp>
      <p:grpSp>
        <p:nvGrpSpPr>
          <p:cNvPr id="73" name="Group 72"/>
          <p:cNvGrpSpPr/>
          <p:nvPr/>
        </p:nvGrpSpPr>
        <p:grpSpPr>
          <a:xfrm>
            <a:off x="1976521" y="4574089"/>
            <a:ext cx="1267963" cy="1267565"/>
            <a:chOff x="2437502" y="3627351"/>
            <a:chExt cx="1267963" cy="1267565"/>
          </a:xfrm>
        </p:grpSpPr>
        <p:sp>
          <p:nvSpPr>
            <p:cNvPr id="74" name="Google Shape;255;p18"/>
            <p:cNvSpPr>
              <a:spLocks noChangeArrowheads="1"/>
            </p:cNvSpPr>
            <p:nvPr/>
          </p:nvSpPr>
          <p:spPr bwMode="auto">
            <a:xfrm>
              <a:off x="2437502" y="3627351"/>
              <a:ext cx="1267963" cy="1267565"/>
            </a:xfrm>
            <a:custGeom>
              <a:avLst/>
              <a:gdLst>
                <a:gd name="T0" fmla="*/ 0 w 46074"/>
                <a:gd name="T1" fmla="*/ 0 h 46090"/>
                <a:gd name="T2" fmla="*/ 46074 w 46074"/>
                <a:gd name="T3" fmla="*/ 46090 h 46090"/>
              </a:gdLst>
              <a:ahLst/>
              <a:cxnLst/>
              <a:rect l="T0" t="T1" r="T2" b="T3"/>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solidFill>
              <a:srgbClr val="FF6A99"/>
            </a:soli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75" name="Google Shape;256;p18"/>
            <p:cNvSpPr>
              <a:spLocks noChangeArrowheads="1"/>
            </p:cNvSpPr>
            <p:nvPr/>
          </p:nvSpPr>
          <p:spPr bwMode="auto">
            <a:xfrm>
              <a:off x="2494826" y="3684872"/>
              <a:ext cx="1153315" cy="1152523"/>
            </a:xfrm>
            <a:custGeom>
              <a:avLst/>
              <a:gdLst>
                <a:gd name="T0" fmla="*/ 0 w 41908"/>
                <a:gd name="T1" fmla="*/ 0 h 41907"/>
                <a:gd name="T2" fmla="*/ 41908 w 41908"/>
                <a:gd name="T3" fmla="*/ 41907 h 41907"/>
              </a:gdLst>
              <a:ahLst/>
              <a:cxnLst/>
              <a:rect l="T0" t="T1" r="T2" b="T3"/>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solidFill>
              <a:srgbClr val="FF6A99"/>
            </a:solidFill>
            <a:ln w="9525">
              <a:noFill/>
              <a:miter lim="800000"/>
              <a:headEnd/>
              <a:tailEnd/>
            </a:ln>
            <a:effectLst>
              <a:innerShdw blurRad="63500" dist="50800" dir="8100000">
                <a:prstClr val="black">
                  <a:alpha val="50000"/>
                </a:prstClr>
              </a:innerShdw>
            </a:effectLst>
          </p:spPr>
          <p:txBody>
            <a:bodyPr lIns="91425" tIns="91425" rIns="91425" bIns="91425" anchor="ctr"/>
            <a:lstStyle/>
            <a:p>
              <a:pPr algn="ctr" defTabSz="912813"/>
              <a:r>
                <a:rPr lang="vi-VN" sz="4000" b="1" dirty="0">
                  <a:cs typeface="Times New Roman" pitchFamily="18" charset="0"/>
                </a:rPr>
                <a:t>C</a:t>
              </a:r>
              <a:endParaRPr lang="en-US" sz="2400" b="1" dirty="0">
                <a:cs typeface="Times New Roman" pitchFamily="18" charset="0"/>
              </a:endParaRPr>
            </a:p>
          </p:txBody>
        </p:sp>
      </p:grpSp>
      <p:grpSp>
        <p:nvGrpSpPr>
          <p:cNvPr id="76" name="Group 75"/>
          <p:cNvGrpSpPr/>
          <p:nvPr/>
        </p:nvGrpSpPr>
        <p:grpSpPr>
          <a:xfrm>
            <a:off x="1999293" y="1756520"/>
            <a:ext cx="1267963" cy="1267565"/>
            <a:chOff x="2871171" y="1424157"/>
            <a:chExt cx="1267963" cy="1267565"/>
          </a:xfrm>
        </p:grpSpPr>
        <p:sp>
          <p:nvSpPr>
            <p:cNvPr id="77" name="Google Shape;255;p18"/>
            <p:cNvSpPr>
              <a:spLocks noChangeArrowheads="1"/>
            </p:cNvSpPr>
            <p:nvPr/>
          </p:nvSpPr>
          <p:spPr bwMode="auto">
            <a:xfrm>
              <a:off x="2871171" y="1424157"/>
              <a:ext cx="1267963" cy="1267565"/>
            </a:xfrm>
            <a:custGeom>
              <a:avLst/>
              <a:gdLst>
                <a:gd name="T0" fmla="*/ 0 w 46074"/>
                <a:gd name="T1" fmla="*/ 0 h 46090"/>
                <a:gd name="T2" fmla="*/ 46074 w 46074"/>
                <a:gd name="T3" fmla="*/ 46090 h 46090"/>
              </a:gdLst>
              <a:ahLst/>
              <a:cxnLst/>
              <a:rect l="T0" t="T1" r="T2" b="T3"/>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solidFill>
              <a:srgbClr val="F99A5A"/>
            </a:soli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78" name="Google Shape;256;p18"/>
            <p:cNvSpPr>
              <a:spLocks noChangeArrowheads="1"/>
            </p:cNvSpPr>
            <p:nvPr/>
          </p:nvSpPr>
          <p:spPr bwMode="auto">
            <a:xfrm>
              <a:off x="2928495" y="1481678"/>
              <a:ext cx="1153315" cy="1152523"/>
            </a:xfrm>
            <a:custGeom>
              <a:avLst/>
              <a:gdLst>
                <a:gd name="T0" fmla="*/ 0 w 41908"/>
                <a:gd name="T1" fmla="*/ 0 h 41907"/>
                <a:gd name="T2" fmla="*/ 41908 w 41908"/>
                <a:gd name="T3" fmla="*/ 41907 h 41907"/>
              </a:gdLst>
              <a:ahLst/>
              <a:cxnLst/>
              <a:rect l="T0" t="T1" r="T2" b="T3"/>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solidFill>
              <a:srgbClr val="F99A5A"/>
            </a:solidFill>
            <a:ln w="9525">
              <a:noFill/>
              <a:miter lim="800000"/>
              <a:headEnd/>
              <a:tailEnd/>
            </a:ln>
            <a:effectLst>
              <a:innerShdw blurRad="63500" dist="50800" dir="13500000">
                <a:prstClr val="black">
                  <a:alpha val="50000"/>
                </a:prstClr>
              </a:innerShdw>
            </a:effectLst>
          </p:spPr>
          <p:txBody>
            <a:bodyPr lIns="91425" tIns="91425" rIns="91425" bIns="91425" anchor="ctr"/>
            <a:lstStyle/>
            <a:p>
              <a:pPr algn="ctr" defTabSz="912813"/>
              <a:r>
                <a:rPr lang="vi-VN" sz="4000" b="1" dirty="0">
                  <a:cs typeface="Times New Roman" pitchFamily="18" charset="0"/>
                </a:rPr>
                <a:t>A</a:t>
              </a:r>
              <a:endParaRPr lang="en-US" sz="2400" b="1" dirty="0">
                <a:cs typeface="Times New Roman" pitchFamily="18" charset="0"/>
              </a:endParaRPr>
            </a:p>
          </p:txBody>
        </p:sp>
      </p:grpSp>
      <p:sp>
        <p:nvSpPr>
          <p:cNvPr id="79" name="TextBox 78"/>
          <p:cNvSpPr txBox="1"/>
          <p:nvPr/>
        </p:nvSpPr>
        <p:spPr>
          <a:xfrm>
            <a:off x="6705600" y="1706880"/>
            <a:ext cx="2722880" cy="2585323"/>
          </a:xfrm>
          <a:prstGeom prst="rect">
            <a:avLst/>
          </a:prstGeom>
          <a:noFill/>
          <a:ln w="57150" cap="rnd">
            <a:solidFill>
              <a:srgbClr val="FFFF00"/>
            </a:solidFill>
            <a:prstDash val="dash"/>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1579511413"/>
      </p:ext>
    </p:extLst>
  </p:cSld>
  <p:clrMapOvr>
    <a:masterClrMapping/>
  </p:clrMapOvr>
  <mc:AlternateContent xmlns:mc="http://schemas.openxmlformats.org/markup-compatibility/2006">
    <mc:Choice xmlns:p15="http://schemas.microsoft.com/office/powerpoint/2012/main" xmlns="" Requires="p15">
      <p:transition spd="slow">
        <p15:prstTrans prst="fallOver"/>
        <p:sndAc>
          <p:stSnd>
            <p:snd r:embed="rId1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1000"/>
                                        <p:tgtEl>
                                          <p:spTgt spid="5"/>
                                        </p:tgtEl>
                                      </p:cBhvr>
                                    </p:animEffec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10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10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10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1000"/>
                                        <p:tgtEl>
                                          <p:spTgt spid="9"/>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28" fill="hold">
                            <p:stCondLst>
                              <p:cond delay="6000"/>
                            </p:stCondLst>
                            <p:childTnLst>
                              <p:par>
                                <p:cTn id="29" presetID="4"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1000"/>
                                        <p:tgtEl>
                                          <p:spTgt spid="10"/>
                                        </p:tgtEl>
                                      </p:cBhvr>
                                    </p:animEffec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2" fill="hold">
                            <p:stCondLst>
                              <p:cond delay="7000"/>
                            </p:stCondLst>
                            <p:childTnLst>
                              <p:par>
                                <p:cTn id="33" presetID="4"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10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6" fill="hold">
                            <p:stCondLst>
                              <p:cond delay="8000"/>
                            </p:stCondLst>
                            <p:childTnLst>
                              <p:par>
                                <p:cTn id="37" presetID="4"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10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0" fill="hold">
                            <p:stCondLst>
                              <p:cond delay="9000"/>
                            </p:stCondLst>
                            <p:childTnLst>
                              <p:par>
                                <p:cTn id="41" presetID="4"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ox(in)">
                                      <p:cBhvr>
                                        <p:cTn id="43" dur="10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4" name="explode.wav"/>
                                        </p:tgtEl>
                                      </p:cMediaNode>
                                    </p:audio>
                                  </p:sub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blinds(horizontal)">
                                      <p:cBhvr>
                                        <p:cTn id="4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4" name="Oval 3"/>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K _b t_  u">
            <a:hlinkClick r:id="" action="ppaction://media"/>
          </p:cNvPr>
          <p:cNvPicPr>
            <a:picLocks noChangeAspect="1"/>
          </p:cNvPicPr>
          <p:nvPr>
            <a:videoFile r:link="rId1"/>
            <p:extLst>
              <p:ext uri="{DAA4B4D4-6D71-4841-9C94-3DE7FCFB9230}">
                <p14:media xmlns:p14="http://schemas.microsoft.com/office/powerpoint/2010/main" xmlns="" r:embed="rId9"/>
              </p:ext>
            </p:extLst>
          </p:nvPr>
        </p:nvPicPr>
        <p:blipFill>
          <a:blip r:embed="rId10" cstate="print"/>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videoFile r:link="rId1"/>
            <p:extLst>
              <p:ext uri="{DAA4B4D4-6D71-4841-9C94-3DE7FCFB9230}">
                <p14:media xmlns:p14="http://schemas.microsoft.com/office/powerpoint/2010/main" xmlns="" r:embed="rId11"/>
              </p:ext>
            </p:extLst>
          </p:nvPr>
        </p:nvPicPr>
        <p:blipFill>
          <a:blip r:embed="rId10" cstate="print"/>
          <a:stretch>
            <a:fillRect/>
          </a:stretch>
        </p:blipFill>
        <p:spPr>
          <a:xfrm>
            <a:off x="-609600" y="1415359"/>
            <a:ext cx="609600" cy="609600"/>
          </a:xfrm>
          <a:prstGeom prst="rect">
            <a:avLst/>
          </a:prstGeom>
        </p:spPr>
      </p:pic>
      <p:sp>
        <p:nvSpPr>
          <p:cNvPr id="16" name="TextBox 15">
            <a:extLst>
              <a:ext uri="{FF2B5EF4-FFF2-40B4-BE49-F238E27FC236}">
                <a16:creationId xmlns:a16="http://schemas.microsoft.com/office/drawing/2014/main" xmlns="" id="{801F8882-0F55-44DB-9FE5-36EDB39D2402}"/>
              </a:ext>
            </a:extLst>
          </p:cNvPr>
          <p:cNvSpPr txBox="1"/>
          <p:nvPr/>
        </p:nvSpPr>
        <p:spPr>
          <a:xfrm>
            <a:off x="3576320" y="0"/>
            <a:ext cx="8615680" cy="2062103"/>
          </a:xfrm>
          <a:prstGeom prst="rect">
            <a:avLst/>
          </a:prstGeom>
          <a:solidFill>
            <a:schemeClr val="bg1"/>
          </a:solidFill>
          <a:effectLst>
            <a:softEdge rad="63500"/>
          </a:effectLst>
        </p:spPr>
        <p:txBody>
          <a:bodyPr wrap="square" rtlCol="0">
            <a:spAutoFit/>
          </a:bodyPr>
          <a:lstStyle/>
          <a:p>
            <a:pPr algn="just"/>
            <a:r>
              <a:rPr lang="vi-VN" sz="3200" b="1" dirty="0" smtClean="0">
                <a:latin typeface="Arial" panose="020B0604020202020204" pitchFamily="34" charset="0"/>
                <a:cs typeface="Arial" panose="020B0604020202020204" pitchFamily="34" charset="0"/>
              </a:rPr>
              <a:t>Phản ứng hóa học giữa đơn chất và hợp chất, trong đó nguyên tử của đơn chất thay thế nguyên tử của một nguyên tố trong hợp chất, gọi là phản ứng gì?</a:t>
            </a:r>
            <a:endParaRPr lang="vi-VN" sz="3200" b="1" dirty="0">
              <a:latin typeface="Arial" panose="020B0604020202020204" pitchFamily="34" charset="0"/>
              <a:cs typeface="Arial" panose="020B0604020202020204" pitchFamily="34" charset="0"/>
            </a:endParaRPr>
          </a:p>
        </p:txBody>
      </p:sp>
      <p:grpSp>
        <p:nvGrpSpPr>
          <p:cNvPr id="17" name="Group 35">
            <a:extLst/>
          </p:cNvPr>
          <p:cNvGrpSpPr/>
          <p:nvPr/>
        </p:nvGrpSpPr>
        <p:grpSpPr>
          <a:xfrm>
            <a:off x="1311937" y="0"/>
            <a:ext cx="2228044" cy="1046175"/>
            <a:chOff x="4618543" y="2466694"/>
            <a:chExt cx="1854023" cy="578024"/>
          </a:xfrm>
          <a:solidFill>
            <a:srgbClr val="FFFF00"/>
          </a:solidFill>
          <a:effectLst>
            <a:glow rad="63500">
              <a:schemeClr val="accent1">
                <a:satMod val="175000"/>
                <a:alpha val="40000"/>
              </a:schemeClr>
            </a:glow>
          </a:effectLst>
        </p:grpSpPr>
        <p:sp>
          <p:nvSpPr>
            <p:cNvPr id="18" name="Arrow: Pentagon 36">
              <a:extLst/>
            </p:cNvPr>
            <p:cNvSpPr/>
            <p:nvPr/>
          </p:nvSpPr>
          <p:spPr>
            <a:xfrm>
              <a:off x="4618543" y="2466695"/>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32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CÂU </a:t>
              </a:r>
              <a:r>
                <a:rPr lang="en-US" sz="3200" b="1" dirty="0" smtClean="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5</a:t>
              </a:r>
              <a:endParaRPr lang="en-US" sz="36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endParaRPr>
            </a:p>
          </p:txBody>
        </p:sp>
        <p:sp>
          <p:nvSpPr>
            <p:cNvPr id="19" name="Arrow: Chevron 37">
              <a:extLst/>
            </p:cNvPr>
            <p:cNvSpPr/>
            <p:nvPr/>
          </p:nvSpPr>
          <p:spPr>
            <a:xfrm>
              <a:off x="5995392" y="2466694"/>
              <a:ext cx="477174"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3200" b="1">
                <a:solidFill>
                  <a:srgbClr val="0000CC"/>
                </a:solidFill>
                <a:latin typeface="Arial" panose="020B0604020202020204" pitchFamily="34" charset="0"/>
                <a:cs typeface="Arial" panose="020B0604020202020204" pitchFamily="34" charset="0"/>
              </a:endParaRPr>
            </a:p>
          </p:txBody>
        </p:sp>
      </p:grpSp>
      <p:sp>
        <p:nvSpPr>
          <p:cNvPr id="39" name="Google Shape;452;p22"/>
          <p:cNvSpPr/>
          <p:nvPr/>
        </p:nvSpPr>
        <p:spPr>
          <a:xfrm>
            <a:off x="8991484" y="3311792"/>
            <a:ext cx="1280160" cy="2216617"/>
          </a:xfrm>
          <a:custGeom>
            <a:avLst/>
            <a:gdLst/>
            <a:ahLst/>
            <a:cxnLst/>
            <a:rect l="l" t="t" r="r" b="b"/>
            <a:pathLst>
              <a:path w="45623" h="98685" extrusionOk="0">
                <a:moveTo>
                  <a:pt x="45622" y="75792"/>
                </a:moveTo>
                <a:lnTo>
                  <a:pt x="45622" y="1"/>
                </a:lnTo>
                <a:lnTo>
                  <a:pt x="0" y="1"/>
                </a:lnTo>
                <a:lnTo>
                  <a:pt x="0" y="75792"/>
                </a:lnTo>
                <a:cubicBezTo>
                  <a:pt x="0" y="88464"/>
                  <a:pt x="10220" y="98684"/>
                  <a:pt x="22811" y="98684"/>
                </a:cubicBezTo>
                <a:cubicBezTo>
                  <a:pt x="35402" y="98684"/>
                  <a:pt x="45622" y="88464"/>
                  <a:pt x="45622" y="75792"/>
                </a:cubicBezTo>
                <a:close/>
              </a:path>
            </a:pathLst>
          </a:custGeom>
          <a:solidFill>
            <a:srgbClr val="F3F3F3"/>
          </a:solidFill>
          <a:ln>
            <a:noFill/>
          </a:ln>
          <a:effectLst>
            <a:outerShdw blurRad="57150" dist="47625" dir="3240000" algn="bl" rotWithShape="0">
              <a:srgbClr val="000000">
                <a:alpha val="21000"/>
              </a:srgbClr>
            </a:outerShdw>
          </a:effectLst>
        </p:spPr>
        <p:txBody>
          <a:bodyPr spcFirstLastPara="1" lIns="91425" tIns="91425" rIns="91425" bIns="91425" anchor="ctr"/>
          <a:lstStyle/>
          <a:p>
            <a:pPr algn="ctr" defTabSz="914378">
              <a:defRPr/>
            </a:pPr>
            <a:r>
              <a:rPr lang="en-US" sz="2800" b="1" dirty="0" err="1" smtClean="0">
                <a:cs typeface="Times New Roman" pitchFamily="18" charset="0"/>
              </a:rPr>
              <a:t>Trao</a:t>
            </a:r>
            <a:r>
              <a:rPr lang="en-US" sz="2800" b="1" dirty="0" smtClean="0">
                <a:cs typeface="Times New Roman" pitchFamily="18" charset="0"/>
              </a:rPr>
              <a:t> </a:t>
            </a:r>
            <a:r>
              <a:rPr lang="en-US" sz="2800" b="1" dirty="0" err="1" smtClean="0">
                <a:cs typeface="Times New Roman" pitchFamily="18" charset="0"/>
              </a:rPr>
              <a:t>đổi</a:t>
            </a:r>
            <a:endParaRPr sz="2800" b="1" dirty="0">
              <a:cs typeface="Times New Roman" pitchFamily="18" charset="0"/>
            </a:endParaRPr>
          </a:p>
        </p:txBody>
      </p:sp>
      <p:grpSp>
        <p:nvGrpSpPr>
          <p:cNvPr id="40" name="Group 8"/>
          <p:cNvGrpSpPr>
            <a:grpSpLocks/>
          </p:cNvGrpSpPr>
          <p:nvPr/>
        </p:nvGrpSpPr>
        <p:grpSpPr bwMode="auto">
          <a:xfrm>
            <a:off x="8911187" y="2365665"/>
            <a:ext cx="1421364" cy="1392238"/>
            <a:chOff x="8564944" y="1779270"/>
            <a:chExt cx="1758952" cy="1749585"/>
          </a:xfrm>
        </p:grpSpPr>
        <p:sp>
          <p:nvSpPr>
            <p:cNvPr id="41" name="Google Shape;453;p22"/>
            <p:cNvSpPr/>
            <p:nvPr/>
          </p:nvSpPr>
          <p:spPr>
            <a:xfrm>
              <a:off x="8564944" y="1779270"/>
              <a:ext cx="1758952" cy="1749585"/>
            </a:xfrm>
            <a:custGeom>
              <a:avLst/>
              <a:gdLst/>
              <a:ahLst/>
              <a:cxnLst/>
              <a:rect l="l" t="t" r="r" b="b"/>
              <a:pathLst>
                <a:path w="46195" h="45949" extrusionOk="0">
                  <a:moveTo>
                    <a:pt x="22975" y="0"/>
                  </a:moveTo>
                  <a:cubicBezTo>
                    <a:pt x="10302" y="0"/>
                    <a:pt x="0" y="10302"/>
                    <a:pt x="0" y="22975"/>
                  </a:cubicBezTo>
                  <a:cubicBezTo>
                    <a:pt x="0" y="35647"/>
                    <a:pt x="10302" y="45949"/>
                    <a:pt x="22975" y="45949"/>
                  </a:cubicBezTo>
                  <a:cubicBezTo>
                    <a:pt x="34421" y="45949"/>
                    <a:pt x="43823" y="37610"/>
                    <a:pt x="45622" y="26735"/>
                  </a:cubicBezTo>
                  <a:cubicBezTo>
                    <a:pt x="46194" y="22648"/>
                    <a:pt x="45622" y="19214"/>
                    <a:pt x="45622" y="19214"/>
                  </a:cubicBezTo>
                  <a:cubicBezTo>
                    <a:pt x="43823" y="8340"/>
                    <a:pt x="34421" y="0"/>
                    <a:pt x="22975" y="0"/>
                  </a:cubicBezTo>
                  <a:close/>
                </a:path>
              </a:pathLst>
            </a:custGeom>
            <a:gradFill>
              <a:gsLst>
                <a:gs pos="0">
                  <a:srgbClr val="CE8DFF"/>
                </a:gs>
                <a:gs pos="100000">
                  <a:srgbClr val="0AFAF1"/>
                </a:gs>
              </a:gsLst>
              <a:lin ang="5400700" scaled="0"/>
            </a:gradFill>
            <a:ln>
              <a:noFill/>
            </a:ln>
            <a:effectLst>
              <a:outerShdw blurRad="57150" dist="57150" dir="5400000" algn="bl" rotWithShape="0">
                <a:srgbClr val="000000">
                  <a:alpha val="18000"/>
                </a:srgbClr>
              </a:outerShdw>
            </a:effectLst>
          </p:spPr>
          <p:txBody>
            <a:bodyPr spcFirstLastPara="1" lIns="91425" tIns="91425" rIns="91425" bIns="91425" anchor="ctr"/>
            <a:lstStyle/>
            <a:p>
              <a:pPr algn="ctr" defTabSz="914378">
                <a:defRPr/>
              </a:pPr>
              <a:endParaRPr sz="4000" b="1">
                <a:cs typeface="Times New Roman" pitchFamily="18" charset="0"/>
              </a:endParaRPr>
            </a:p>
          </p:txBody>
        </p:sp>
        <p:sp>
          <p:nvSpPr>
            <p:cNvPr id="42" name="Google Shape;454;p22"/>
            <p:cNvSpPr/>
            <p:nvPr/>
          </p:nvSpPr>
          <p:spPr>
            <a:xfrm>
              <a:off x="8916202" y="2130384"/>
              <a:ext cx="1045792" cy="1047357"/>
            </a:xfrm>
            <a:custGeom>
              <a:avLst/>
              <a:gdLst/>
              <a:ahLst/>
              <a:cxnLst/>
              <a:rect l="l" t="t" r="r" b="b"/>
              <a:pathLst>
                <a:path w="27472" h="27473" extrusionOk="0">
                  <a:moveTo>
                    <a:pt x="13736" y="1"/>
                  </a:moveTo>
                  <a:cubicBezTo>
                    <a:pt x="6132" y="1"/>
                    <a:pt x="0" y="6133"/>
                    <a:pt x="0" y="13737"/>
                  </a:cubicBezTo>
                  <a:cubicBezTo>
                    <a:pt x="0" y="21340"/>
                    <a:pt x="6132" y="27472"/>
                    <a:pt x="13736" y="27472"/>
                  </a:cubicBezTo>
                  <a:cubicBezTo>
                    <a:pt x="21339" y="27472"/>
                    <a:pt x="27471" y="21340"/>
                    <a:pt x="27471" y="13737"/>
                  </a:cubicBezTo>
                  <a:cubicBezTo>
                    <a:pt x="27471" y="6133"/>
                    <a:pt x="21339" y="1"/>
                    <a:pt x="13736" y="1"/>
                  </a:cubicBezTo>
                  <a:close/>
                </a:path>
              </a:pathLst>
            </a:custGeom>
            <a:gradFill>
              <a:gsLst>
                <a:gs pos="0">
                  <a:srgbClr val="D9D9D9"/>
                </a:gs>
                <a:gs pos="100000">
                  <a:srgbClr val="FFFFFF"/>
                </a:gs>
              </a:gsLst>
              <a:lin ang="5400700" scaled="0"/>
            </a:gradFill>
            <a:ln>
              <a:noFill/>
            </a:ln>
            <a:effectLst>
              <a:outerShdw blurRad="57150" dist="66675" dir="5400000" algn="bl" rotWithShape="0">
                <a:srgbClr val="351C75">
                  <a:alpha val="33000"/>
                </a:srgbClr>
              </a:outerShdw>
            </a:effectLst>
          </p:spPr>
          <p:txBody>
            <a:bodyPr spcFirstLastPara="1" lIns="91425" tIns="91425" rIns="91425" bIns="91425" anchor="ctr"/>
            <a:lstStyle/>
            <a:p>
              <a:pPr algn="ctr" defTabSz="914378">
                <a:defRPr/>
              </a:pPr>
              <a:r>
                <a:rPr lang="vi-VN" sz="4000" b="1" dirty="0">
                  <a:cs typeface="Times New Roman" pitchFamily="18" charset="0"/>
                </a:rPr>
                <a:t>D</a:t>
              </a:r>
              <a:endParaRPr sz="4000" b="1" dirty="0">
                <a:cs typeface="Times New Roman" pitchFamily="18" charset="0"/>
              </a:endParaRPr>
            </a:p>
          </p:txBody>
        </p:sp>
      </p:grpSp>
      <p:sp>
        <p:nvSpPr>
          <p:cNvPr id="43" name="Google Shape;461;p22"/>
          <p:cNvSpPr/>
          <p:nvPr/>
        </p:nvSpPr>
        <p:spPr>
          <a:xfrm>
            <a:off x="6250906" y="3311793"/>
            <a:ext cx="1280160" cy="2216617"/>
          </a:xfrm>
          <a:custGeom>
            <a:avLst/>
            <a:gdLst/>
            <a:ahLst/>
            <a:cxnLst/>
            <a:rect l="l" t="t" r="r" b="b"/>
            <a:pathLst>
              <a:path w="45705" h="98685" extrusionOk="0">
                <a:moveTo>
                  <a:pt x="45704" y="75792"/>
                </a:moveTo>
                <a:lnTo>
                  <a:pt x="45704" y="1"/>
                </a:lnTo>
                <a:lnTo>
                  <a:pt x="1" y="1"/>
                </a:lnTo>
                <a:lnTo>
                  <a:pt x="1" y="75792"/>
                </a:lnTo>
                <a:cubicBezTo>
                  <a:pt x="1" y="88464"/>
                  <a:pt x="10221" y="98684"/>
                  <a:pt x="22893" y="98684"/>
                </a:cubicBezTo>
                <a:cubicBezTo>
                  <a:pt x="35484" y="98684"/>
                  <a:pt x="45704" y="88464"/>
                  <a:pt x="45704" y="75792"/>
                </a:cubicBezTo>
              </a:path>
            </a:pathLst>
          </a:custGeom>
          <a:solidFill>
            <a:srgbClr val="F3F3F3"/>
          </a:solidFill>
          <a:ln>
            <a:noFill/>
          </a:ln>
          <a:effectLst>
            <a:outerShdw blurRad="57150" dist="47625" dir="3240000" algn="bl" rotWithShape="0">
              <a:srgbClr val="000000">
                <a:alpha val="21000"/>
              </a:srgbClr>
            </a:outerShdw>
          </a:effectLst>
        </p:spPr>
        <p:txBody>
          <a:bodyPr spcFirstLastPara="1" lIns="91425" tIns="91425" rIns="91425" bIns="91425" anchor="ctr"/>
          <a:lstStyle/>
          <a:p>
            <a:pPr algn="ctr" defTabSz="914378">
              <a:defRPr/>
            </a:pPr>
            <a:r>
              <a:rPr lang="en-US" sz="2800" b="1" dirty="0" err="1" smtClean="0">
                <a:cs typeface="Times New Roman" pitchFamily="18" charset="0"/>
              </a:rPr>
              <a:t>Thế</a:t>
            </a:r>
            <a:endParaRPr lang="vi-VN" sz="2800" b="1" dirty="0">
              <a:cs typeface="Times New Roman" pitchFamily="18" charset="0"/>
            </a:endParaRPr>
          </a:p>
        </p:txBody>
      </p:sp>
      <p:grpSp>
        <p:nvGrpSpPr>
          <p:cNvPr id="44" name="Group 7"/>
          <p:cNvGrpSpPr>
            <a:grpSpLocks/>
          </p:cNvGrpSpPr>
          <p:nvPr/>
        </p:nvGrpSpPr>
        <p:grpSpPr bwMode="auto">
          <a:xfrm>
            <a:off x="6147493" y="2365665"/>
            <a:ext cx="2194560" cy="1392238"/>
            <a:chOff x="6337826" y="1779270"/>
            <a:chExt cx="2590165" cy="1749585"/>
          </a:xfrm>
        </p:grpSpPr>
        <p:sp>
          <p:nvSpPr>
            <p:cNvPr id="45" name="Google Shape;462;p22"/>
            <p:cNvSpPr/>
            <p:nvPr/>
          </p:nvSpPr>
          <p:spPr>
            <a:xfrm>
              <a:off x="6337826" y="1779270"/>
              <a:ext cx="2590165" cy="1749585"/>
            </a:xfrm>
            <a:custGeom>
              <a:avLst/>
              <a:gdLst/>
              <a:ahLst/>
              <a:cxnLst/>
              <a:rect l="l" t="t" r="r" b="b"/>
              <a:pathLst>
                <a:path w="68025" h="45949" extrusionOk="0">
                  <a:moveTo>
                    <a:pt x="23057" y="0"/>
                  </a:moveTo>
                  <a:cubicBezTo>
                    <a:pt x="10303" y="0"/>
                    <a:pt x="1" y="10302"/>
                    <a:pt x="1" y="22975"/>
                  </a:cubicBezTo>
                  <a:cubicBezTo>
                    <a:pt x="1" y="35647"/>
                    <a:pt x="10303" y="45949"/>
                    <a:pt x="23057" y="45949"/>
                  </a:cubicBezTo>
                  <a:cubicBezTo>
                    <a:pt x="34422" y="45949"/>
                    <a:pt x="43906" y="37610"/>
                    <a:pt x="45704" y="26735"/>
                  </a:cubicBezTo>
                  <a:lnTo>
                    <a:pt x="52736" y="26735"/>
                  </a:lnTo>
                  <a:lnTo>
                    <a:pt x="52736" y="32949"/>
                  </a:lnTo>
                  <a:lnTo>
                    <a:pt x="68025" y="22975"/>
                  </a:lnTo>
                  <a:lnTo>
                    <a:pt x="52736" y="13000"/>
                  </a:lnTo>
                  <a:lnTo>
                    <a:pt x="52736" y="19214"/>
                  </a:lnTo>
                  <a:lnTo>
                    <a:pt x="45704" y="19214"/>
                  </a:lnTo>
                  <a:cubicBezTo>
                    <a:pt x="43906" y="8340"/>
                    <a:pt x="34422" y="0"/>
                    <a:pt x="23057" y="0"/>
                  </a:cubicBezTo>
                  <a:close/>
                </a:path>
              </a:pathLst>
            </a:custGeom>
            <a:gradFill>
              <a:gsLst>
                <a:gs pos="0">
                  <a:srgbClr val="EB44C5"/>
                </a:gs>
                <a:gs pos="100000">
                  <a:srgbClr val="F6C0A9"/>
                </a:gs>
              </a:gsLst>
              <a:lin ang="5400700" scaled="0"/>
            </a:gradFill>
            <a:ln>
              <a:noFill/>
            </a:ln>
            <a:effectLst>
              <a:outerShdw blurRad="57150" dist="57150" dir="5400000" algn="bl" rotWithShape="0">
                <a:srgbClr val="000000">
                  <a:alpha val="18000"/>
                </a:srgbClr>
              </a:outerShdw>
            </a:effectLst>
          </p:spPr>
          <p:txBody>
            <a:bodyPr spcFirstLastPara="1" lIns="91425" tIns="91425" rIns="91425" bIns="91425" anchor="ctr"/>
            <a:lstStyle/>
            <a:p>
              <a:pPr algn="ctr" defTabSz="914378">
                <a:defRPr/>
              </a:pPr>
              <a:endParaRPr sz="4000" b="1">
                <a:cs typeface="Times New Roman" pitchFamily="18" charset="0"/>
              </a:endParaRPr>
            </a:p>
          </p:txBody>
        </p:sp>
        <p:sp>
          <p:nvSpPr>
            <p:cNvPr id="46" name="Google Shape;463;p22"/>
            <p:cNvSpPr/>
            <p:nvPr/>
          </p:nvSpPr>
          <p:spPr>
            <a:xfrm>
              <a:off x="6691515" y="2130384"/>
              <a:ext cx="1047767" cy="1047357"/>
            </a:xfrm>
            <a:custGeom>
              <a:avLst/>
              <a:gdLst/>
              <a:ahLst/>
              <a:cxnLst/>
              <a:rect l="l" t="t" r="r" b="b"/>
              <a:pathLst>
                <a:path w="27472" h="27473" extrusionOk="0">
                  <a:moveTo>
                    <a:pt x="13736" y="1"/>
                  </a:moveTo>
                  <a:cubicBezTo>
                    <a:pt x="6132" y="1"/>
                    <a:pt x="0" y="6133"/>
                    <a:pt x="0" y="13737"/>
                  </a:cubicBezTo>
                  <a:cubicBezTo>
                    <a:pt x="0" y="21340"/>
                    <a:pt x="6132" y="27472"/>
                    <a:pt x="13736" y="27472"/>
                  </a:cubicBezTo>
                  <a:cubicBezTo>
                    <a:pt x="21258" y="27472"/>
                    <a:pt x="27472" y="21340"/>
                    <a:pt x="27472" y="13737"/>
                  </a:cubicBezTo>
                  <a:cubicBezTo>
                    <a:pt x="27472" y="6133"/>
                    <a:pt x="21258" y="1"/>
                    <a:pt x="13736" y="1"/>
                  </a:cubicBezTo>
                  <a:close/>
                </a:path>
              </a:pathLst>
            </a:custGeom>
            <a:gradFill>
              <a:gsLst>
                <a:gs pos="0">
                  <a:srgbClr val="D9D9D9"/>
                </a:gs>
                <a:gs pos="100000">
                  <a:srgbClr val="FFFFFF"/>
                </a:gs>
              </a:gsLst>
              <a:lin ang="5400700" scaled="0"/>
            </a:gradFill>
            <a:ln>
              <a:noFill/>
            </a:ln>
            <a:effectLst>
              <a:outerShdw blurRad="57150" dist="66675" dir="5400000" algn="bl" rotWithShape="0">
                <a:srgbClr val="741B47">
                  <a:alpha val="33000"/>
                </a:srgbClr>
              </a:outerShdw>
            </a:effectLst>
          </p:spPr>
          <p:txBody>
            <a:bodyPr spcFirstLastPara="1" lIns="91425" tIns="91425" rIns="91425" bIns="91425" anchor="ctr"/>
            <a:lstStyle/>
            <a:p>
              <a:pPr algn="ctr" defTabSz="914378">
                <a:defRPr/>
              </a:pPr>
              <a:r>
                <a:rPr lang="vi-VN" sz="4000" b="1" dirty="0">
                  <a:cs typeface="Times New Roman" pitchFamily="18" charset="0"/>
                </a:rPr>
                <a:t>C</a:t>
              </a:r>
              <a:endParaRPr sz="4000" b="1" dirty="0">
                <a:cs typeface="Times New Roman" pitchFamily="18" charset="0"/>
              </a:endParaRPr>
            </a:p>
          </p:txBody>
        </p:sp>
      </p:grpSp>
      <p:sp>
        <p:nvSpPr>
          <p:cNvPr id="47" name="Google Shape;470;p22"/>
          <p:cNvSpPr/>
          <p:nvPr/>
        </p:nvSpPr>
        <p:spPr>
          <a:xfrm>
            <a:off x="3522001" y="3311794"/>
            <a:ext cx="1280160" cy="2216617"/>
          </a:xfrm>
          <a:custGeom>
            <a:avLst/>
            <a:gdLst/>
            <a:ahLst/>
            <a:cxnLst/>
            <a:rect l="l" t="t" r="r" b="b"/>
            <a:pathLst>
              <a:path w="45705" h="98685" extrusionOk="0">
                <a:moveTo>
                  <a:pt x="45704" y="75792"/>
                </a:moveTo>
                <a:lnTo>
                  <a:pt x="45704" y="1"/>
                </a:lnTo>
                <a:lnTo>
                  <a:pt x="1" y="1"/>
                </a:lnTo>
                <a:lnTo>
                  <a:pt x="1" y="75792"/>
                </a:lnTo>
                <a:cubicBezTo>
                  <a:pt x="1" y="88464"/>
                  <a:pt x="10221" y="98684"/>
                  <a:pt x="22812" y="98684"/>
                </a:cubicBezTo>
                <a:cubicBezTo>
                  <a:pt x="35484" y="98684"/>
                  <a:pt x="45704" y="88464"/>
                  <a:pt x="45704" y="75792"/>
                </a:cubicBezTo>
                <a:close/>
              </a:path>
            </a:pathLst>
          </a:custGeom>
          <a:solidFill>
            <a:srgbClr val="F3F3F3"/>
          </a:solidFill>
          <a:ln>
            <a:noFill/>
          </a:ln>
          <a:effectLst>
            <a:outerShdw blurRad="57150" dist="47625" dir="3240000" algn="bl" rotWithShape="0">
              <a:srgbClr val="000000">
                <a:alpha val="21000"/>
              </a:srgbClr>
            </a:outerShdw>
          </a:effectLst>
        </p:spPr>
        <p:txBody>
          <a:bodyPr spcFirstLastPara="1" lIns="91425" tIns="91425" rIns="91425" bIns="91425" anchor="ctr"/>
          <a:lstStyle/>
          <a:p>
            <a:pPr algn="ctr" defTabSz="914378">
              <a:defRPr/>
            </a:pPr>
            <a:r>
              <a:rPr lang="en-US" sz="2800" b="1" dirty="0" err="1" smtClean="0">
                <a:cs typeface="Times New Roman" pitchFamily="18" charset="0"/>
              </a:rPr>
              <a:t>Phân</a:t>
            </a:r>
            <a:r>
              <a:rPr lang="en-US" sz="2800" b="1" dirty="0" smtClean="0">
                <a:cs typeface="Times New Roman" pitchFamily="18" charset="0"/>
              </a:rPr>
              <a:t> </a:t>
            </a:r>
            <a:r>
              <a:rPr lang="en-US" sz="2800" b="1" dirty="0" err="1" smtClean="0">
                <a:cs typeface="Times New Roman" pitchFamily="18" charset="0"/>
              </a:rPr>
              <a:t>hủy</a:t>
            </a:r>
            <a:endParaRPr sz="2800" b="1" dirty="0">
              <a:cs typeface="Times New Roman" pitchFamily="18" charset="0"/>
            </a:endParaRPr>
          </a:p>
        </p:txBody>
      </p:sp>
      <p:grpSp>
        <p:nvGrpSpPr>
          <p:cNvPr id="48" name="Group 6"/>
          <p:cNvGrpSpPr>
            <a:grpSpLocks/>
          </p:cNvGrpSpPr>
          <p:nvPr/>
        </p:nvGrpSpPr>
        <p:grpSpPr bwMode="auto">
          <a:xfrm>
            <a:off x="3436105" y="2365665"/>
            <a:ext cx="2194560" cy="1392238"/>
            <a:chOff x="4109371" y="1779270"/>
            <a:chExt cx="2590165" cy="1749585"/>
          </a:xfrm>
        </p:grpSpPr>
        <p:sp>
          <p:nvSpPr>
            <p:cNvPr id="49" name="Google Shape;471;p22"/>
            <p:cNvSpPr/>
            <p:nvPr/>
          </p:nvSpPr>
          <p:spPr>
            <a:xfrm>
              <a:off x="4109371" y="1779270"/>
              <a:ext cx="2590165" cy="1749585"/>
            </a:xfrm>
            <a:custGeom>
              <a:avLst/>
              <a:gdLst/>
              <a:ahLst/>
              <a:cxnLst/>
              <a:rect l="l" t="t" r="r" b="b"/>
              <a:pathLst>
                <a:path w="68025" h="45949" extrusionOk="0">
                  <a:moveTo>
                    <a:pt x="22975" y="0"/>
                  </a:moveTo>
                  <a:cubicBezTo>
                    <a:pt x="10302" y="0"/>
                    <a:pt x="1" y="10302"/>
                    <a:pt x="1" y="22975"/>
                  </a:cubicBezTo>
                  <a:cubicBezTo>
                    <a:pt x="1" y="35647"/>
                    <a:pt x="10302" y="45949"/>
                    <a:pt x="22975" y="45949"/>
                  </a:cubicBezTo>
                  <a:cubicBezTo>
                    <a:pt x="34421" y="45949"/>
                    <a:pt x="43906" y="37610"/>
                    <a:pt x="45704" y="26735"/>
                  </a:cubicBezTo>
                  <a:lnTo>
                    <a:pt x="52654" y="26735"/>
                  </a:lnTo>
                  <a:lnTo>
                    <a:pt x="52654" y="32949"/>
                  </a:lnTo>
                  <a:lnTo>
                    <a:pt x="68025" y="22975"/>
                  </a:lnTo>
                  <a:lnTo>
                    <a:pt x="52654" y="13000"/>
                  </a:lnTo>
                  <a:lnTo>
                    <a:pt x="52654" y="19214"/>
                  </a:lnTo>
                  <a:lnTo>
                    <a:pt x="45704" y="19214"/>
                  </a:lnTo>
                  <a:cubicBezTo>
                    <a:pt x="43906" y="8340"/>
                    <a:pt x="34421" y="0"/>
                    <a:pt x="22975" y="0"/>
                  </a:cubicBezTo>
                  <a:close/>
                </a:path>
              </a:pathLst>
            </a:custGeom>
            <a:gradFill>
              <a:gsLst>
                <a:gs pos="0">
                  <a:srgbClr val="FF6599"/>
                </a:gs>
                <a:gs pos="100000">
                  <a:srgbClr val="FFC366"/>
                </a:gs>
              </a:gsLst>
              <a:lin ang="5400012" scaled="0"/>
            </a:gradFill>
            <a:ln>
              <a:noFill/>
            </a:ln>
            <a:effectLst>
              <a:outerShdw blurRad="57150" dist="57150" dir="5400000" algn="bl" rotWithShape="0">
                <a:srgbClr val="000000">
                  <a:alpha val="18000"/>
                </a:srgbClr>
              </a:outerShdw>
            </a:effectLst>
          </p:spPr>
          <p:txBody>
            <a:bodyPr spcFirstLastPara="1" lIns="91425" tIns="91425" rIns="91425" bIns="91425" anchor="ctr"/>
            <a:lstStyle/>
            <a:p>
              <a:pPr algn="ctr" defTabSz="914378">
                <a:defRPr/>
              </a:pPr>
              <a:endParaRPr sz="4000" b="1">
                <a:cs typeface="Times New Roman" pitchFamily="18" charset="0"/>
              </a:endParaRPr>
            </a:p>
          </p:txBody>
        </p:sp>
        <p:sp>
          <p:nvSpPr>
            <p:cNvPr id="50" name="Google Shape;472;p22"/>
            <p:cNvSpPr/>
            <p:nvPr/>
          </p:nvSpPr>
          <p:spPr>
            <a:xfrm>
              <a:off x="4460400" y="2130384"/>
              <a:ext cx="1047767" cy="1047357"/>
            </a:xfrm>
            <a:custGeom>
              <a:avLst/>
              <a:gdLst/>
              <a:ahLst/>
              <a:cxnLst/>
              <a:rect l="l" t="t" r="r" b="b"/>
              <a:pathLst>
                <a:path w="27472" h="27473" extrusionOk="0">
                  <a:moveTo>
                    <a:pt x="13736" y="1"/>
                  </a:moveTo>
                  <a:cubicBezTo>
                    <a:pt x="6214" y="1"/>
                    <a:pt x="1" y="6133"/>
                    <a:pt x="1" y="13737"/>
                  </a:cubicBezTo>
                  <a:cubicBezTo>
                    <a:pt x="1" y="21340"/>
                    <a:pt x="6214" y="27472"/>
                    <a:pt x="13736" y="27472"/>
                  </a:cubicBezTo>
                  <a:cubicBezTo>
                    <a:pt x="21340" y="27472"/>
                    <a:pt x="27472" y="21340"/>
                    <a:pt x="27472" y="13737"/>
                  </a:cubicBezTo>
                  <a:cubicBezTo>
                    <a:pt x="27472" y="6133"/>
                    <a:pt x="21340" y="1"/>
                    <a:pt x="13736" y="1"/>
                  </a:cubicBezTo>
                  <a:close/>
                </a:path>
              </a:pathLst>
            </a:custGeom>
            <a:gradFill>
              <a:gsLst>
                <a:gs pos="0">
                  <a:srgbClr val="D9D9D9"/>
                </a:gs>
                <a:gs pos="100000">
                  <a:srgbClr val="FFFFFF"/>
                </a:gs>
              </a:gsLst>
              <a:lin ang="5400700" scaled="0"/>
            </a:gradFill>
            <a:ln>
              <a:noFill/>
            </a:ln>
            <a:effectLst>
              <a:outerShdw blurRad="57150" dist="66675" dir="5400000" algn="bl" rotWithShape="0">
                <a:srgbClr val="A64D79">
                  <a:alpha val="33000"/>
                </a:srgbClr>
              </a:outerShdw>
            </a:effectLst>
          </p:spPr>
          <p:txBody>
            <a:bodyPr spcFirstLastPara="1" lIns="91425" tIns="91425" rIns="91425" bIns="91425" anchor="ctr"/>
            <a:lstStyle/>
            <a:p>
              <a:pPr algn="ctr" defTabSz="914378">
                <a:defRPr/>
              </a:pPr>
              <a:r>
                <a:rPr lang="vi-VN" sz="4000" b="1" dirty="0">
                  <a:cs typeface="Times New Roman" pitchFamily="18" charset="0"/>
                </a:rPr>
                <a:t>B</a:t>
              </a:r>
              <a:endParaRPr sz="4000" b="1" dirty="0">
                <a:cs typeface="Times New Roman" pitchFamily="18" charset="0"/>
              </a:endParaRPr>
            </a:p>
          </p:txBody>
        </p:sp>
      </p:grpSp>
      <p:sp>
        <p:nvSpPr>
          <p:cNvPr id="51" name="Google Shape;479;p22"/>
          <p:cNvSpPr/>
          <p:nvPr/>
        </p:nvSpPr>
        <p:spPr>
          <a:xfrm>
            <a:off x="899976" y="3354387"/>
            <a:ext cx="1280160" cy="2216617"/>
          </a:xfrm>
          <a:custGeom>
            <a:avLst/>
            <a:gdLst/>
            <a:ahLst/>
            <a:cxnLst/>
            <a:rect l="l" t="t" r="r" b="b"/>
            <a:pathLst>
              <a:path w="45623" h="98685" extrusionOk="0">
                <a:moveTo>
                  <a:pt x="45623" y="75792"/>
                </a:moveTo>
                <a:lnTo>
                  <a:pt x="45623" y="1"/>
                </a:lnTo>
                <a:lnTo>
                  <a:pt x="1" y="1"/>
                </a:lnTo>
                <a:lnTo>
                  <a:pt x="1" y="75792"/>
                </a:lnTo>
                <a:cubicBezTo>
                  <a:pt x="1" y="88464"/>
                  <a:pt x="10221" y="98684"/>
                  <a:pt x="22812" y="98684"/>
                </a:cubicBezTo>
                <a:cubicBezTo>
                  <a:pt x="35403" y="98684"/>
                  <a:pt x="45623" y="88464"/>
                  <a:pt x="45623" y="75792"/>
                </a:cubicBezTo>
              </a:path>
            </a:pathLst>
          </a:custGeom>
          <a:solidFill>
            <a:srgbClr val="F3F3F3"/>
          </a:solidFill>
          <a:ln>
            <a:noFill/>
          </a:ln>
          <a:effectLst>
            <a:outerShdw blurRad="57150" dist="47625" dir="3240000" algn="bl" rotWithShape="0">
              <a:srgbClr val="000000">
                <a:alpha val="21000"/>
              </a:srgbClr>
            </a:outerShdw>
          </a:effectLst>
        </p:spPr>
        <p:txBody>
          <a:bodyPr spcFirstLastPara="1" lIns="91425" tIns="91425" rIns="91425" bIns="91425" anchor="ctr"/>
          <a:lstStyle/>
          <a:p>
            <a:pPr algn="ctr" defTabSz="914378">
              <a:defRPr/>
            </a:pPr>
            <a:r>
              <a:rPr lang="en-US" sz="2800" b="1" dirty="0" err="1" smtClean="0">
                <a:cs typeface="Times New Roman" pitchFamily="18" charset="0"/>
              </a:rPr>
              <a:t>Hóa</a:t>
            </a:r>
            <a:r>
              <a:rPr lang="en-US" sz="2800" b="1" dirty="0" smtClean="0">
                <a:cs typeface="Times New Roman" pitchFamily="18" charset="0"/>
              </a:rPr>
              <a:t> </a:t>
            </a:r>
            <a:r>
              <a:rPr lang="en-US" sz="2800" b="1" dirty="0" err="1" smtClean="0">
                <a:cs typeface="Times New Roman" pitchFamily="18" charset="0"/>
              </a:rPr>
              <a:t>hợp</a:t>
            </a:r>
            <a:endParaRPr sz="2800" b="1" dirty="0">
              <a:cs typeface="Times New Roman" pitchFamily="18" charset="0"/>
            </a:endParaRPr>
          </a:p>
        </p:txBody>
      </p:sp>
      <p:grpSp>
        <p:nvGrpSpPr>
          <p:cNvPr id="52" name="Group 5"/>
          <p:cNvGrpSpPr>
            <a:grpSpLocks/>
          </p:cNvGrpSpPr>
          <p:nvPr/>
        </p:nvGrpSpPr>
        <p:grpSpPr bwMode="auto">
          <a:xfrm>
            <a:off x="805773" y="2365665"/>
            <a:ext cx="2194560" cy="1392238"/>
            <a:chOff x="1883641" y="1779270"/>
            <a:chExt cx="2587081" cy="1749585"/>
          </a:xfrm>
        </p:grpSpPr>
        <p:sp>
          <p:nvSpPr>
            <p:cNvPr id="53" name="Google Shape;480;p22"/>
            <p:cNvSpPr/>
            <p:nvPr/>
          </p:nvSpPr>
          <p:spPr>
            <a:xfrm>
              <a:off x="1883641" y="1779270"/>
              <a:ext cx="2587081" cy="1749585"/>
            </a:xfrm>
            <a:custGeom>
              <a:avLst/>
              <a:gdLst/>
              <a:ahLst/>
              <a:cxnLst/>
              <a:rect l="l" t="t" r="r" b="b"/>
              <a:pathLst>
                <a:path w="67944" h="45949" extrusionOk="0">
                  <a:moveTo>
                    <a:pt x="22975" y="0"/>
                  </a:moveTo>
                  <a:cubicBezTo>
                    <a:pt x="10303" y="0"/>
                    <a:pt x="1" y="10302"/>
                    <a:pt x="1" y="22975"/>
                  </a:cubicBezTo>
                  <a:cubicBezTo>
                    <a:pt x="1" y="35647"/>
                    <a:pt x="10303" y="45949"/>
                    <a:pt x="22975" y="45949"/>
                  </a:cubicBezTo>
                  <a:cubicBezTo>
                    <a:pt x="34422" y="45949"/>
                    <a:pt x="43824" y="37610"/>
                    <a:pt x="45623" y="26735"/>
                  </a:cubicBezTo>
                  <a:lnTo>
                    <a:pt x="52654" y="26735"/>
                  </a:lnTo>
                  <a:lnTo>
                    <a:pt x="52654" y="32949"/>
                  </a:lnTo>
                  <a:lnTo>
                    <a:pt x="67943" y="22975"/>
                  </a:lnTo>
                  <a:lnTo>
                    <a:pt x="52654" y="13000"/>
                  </a:lnTo>
                  <a:lnTo>
                    <a:pt x="52654" y="19214"/>
                  </a:lnTo>
                  <a:lnTo>
                    <a:pt x="45623" y="19214"/>
                  </a:lnTo>
                  <a:cubicBezTo>
                    <a:pt x="43824" y="8340"/>
                    <a:pt x="34422" y="0"/>
                    <a:pt x="22975" y="0"/>
                  </a:cubicBezTo>
                  <a:close/>
                </a:path>
              </a:pathLst>
            </a:custGeom>
            <a:gradFill>
              <a:gsLst>
                <a:gs pos="0">
                  <a:srgbClr val="F89458"/>
                </a:gs>
                <a:gs pos="100000">
                  <a:srgbClr val="FFD36A"/>
                </a:gs>
              </a:gsLst>
              <a:lin ang="5400700" scaled="0"/>
            </a:gradFill>
            <a:ln>
              <a:noFill/>
            </a:ln>
            <a:effectLst>
              <a:outerShdw blurRad="57150" dist="57150" dir="5400000" algn="bl" rotWithShape="0">
                <a:srgbClr val="000000">
                  <a:alpha val="18000"/>
                </a:srgbClr>
              </a:outerShdw>
            </a:effectLst>
          </p:spPr>
          <p:txBody>
            <a:bodyPr spcFirstLastPara="1" lIns="91425" tIns="91425" rIns="91425" bIns="91425" anchor="ctr"/>
            <a:lstStyle/>
            <a:p>
              <a:pPr algn="ctr" defTabSz="914378">
                <a:defRPr/>
              </a:pPr>
              <a:endParaRPr sz="4000" b="1">
                <a:cs typeface="Times New Roman" pitchFamily="18" charset="0"/>
              </a:endParaRPr>
            </a:p>
          </p:txBody>
        </p:sp>
        <p:sp>
          <p:nvSpPr>
            <p:cNvPr id="54" name="Google Shape;481;p22"/>
            <p:cNvSpPr/>
            <p:nvPr/>
          </p:nvSpPr>
          <p:spPr>
            <a:xfrm>
              <a:off x="2234973" y="2130384"/>
              <a:ext cx="1046012" cy="1047357"/>
            </a:xfrm>
            <a:custGeom>
              <a:avLst/>
              <a:gdLst/>
              <a:ahLst/>
              <a:cxnLst/>
              <a:rect l="l" t="t" r="r" b="b"/>
              <a:pathLst>
                <a:path w="27473" h="27473" extrusionOk="0">
                  <a:moveTo>
                    <a:pt x="13736" y="1"/>
                  </a:moveTo>
                  <a:cubicBezTo>
                    <a:pt x="6133" y="1"/>
                    <a:pt x="1" y="6133"/>
                    <a:pt x="1" y="13737"/>
                  </a:cubicBezTo>
                  <a:cubicBezTo>
                    <a:pt x="1" y="21340"/>
                    <a:pt x="6133" y="27472"/>
                    <a:pt x="13736" y="27472"/>
                  </a:cubicBezTo>
                  <a:cubicBezTo>
                    <a:pt x="21340" y="27472"/>
                    <a:pt x="27472" y="21340"/>
                    <a:pt x="27472" y="13737"/>
                  </a:cubicBezTo>
                  <a:cubicBezTo>
                    <a:pt x="27472" y="6133"/>
                    <a:pt x="21340" y="1"/>
                    <a:pt x="13736" y="1"/>
                  </a:cubicBezTo>
                  <a:close/>
                </a:path>
              </a:pathLst>
            </a:custGeom>
            <a:gradFill>
              <a:gsLst>
                <a:gs pos="0">
                  <a:srgbClr val="D9D9D9"/>
                </a:gs>
                <a:gs pos="100000">
                  <a:srgbClr val="FFFFFF"/>
                </a:gs>
              </a:gsLst>
              <a:lin ang="5400700" scaled="0"/>
            </a:gradFill>
            <a:ln>
              <a:noFill/>
            </a:ln>
            <a:effectLst>
              <a:outerShdw blurRad="57150" dist="66675" dir="5400000" algn="bl" rotWithShape="0">
                <a:srgbClr val="E69138">
                  <a:alpha val="33000"/>
                </a:srgbClr>
              </a:outerShdw>
            </a:effectLst>
          </p:spPr>
          <p:txBody>
            <a:bodyPr spcFirstLastPara="1" lIns="91425" tIns="91425" rIns="91425" bIns="91425" anchor="ctr"/>
            <a:lstStyle/>
            <a:p>
              <a:pPr algn="ctr" defTabSz="914378">
                <a:defRPr/>
              </a:pPr>
              <a:r>
                <a:rPr lang="vi-VN" sz="4000" b="1" dirty="0">
                  <a:cs typeface="Times New Roman" pitchFamily="18" charset="0"/>
                </a:rPr>
                <a:t>A</a:t>
              </a:r>
              <a:endParaRPr sz="4000" b="1" dirty="0">
                <a:cs typeface="Times New Roman" pitchFamily="18" charset="0"/>
              </a:endParaRPr>
            </a:p>
          </p:txBody>
        </p:sp>
      </p:grpSp>
      <p:sp>
        <p:nvSpPr>
          <p:cNvPr id="55" name="TextBox 54"/>
          <p:cNvSpPr txBox="1"/>
          <p:nvPr/>
        </p:nvSpPr>
        <p:spPr>
          <a:xfrm>
            <a:off x="5608320" y="2174240"/>
            <a:ext cx="2824480" cy="3416320"/>
          </a:xfrm>
          <a:prstGeom prst="rect">
            <a:avLst/>
          </a:prstGeom>
          <a:noFill/>
          <a:ln w="57150" cap="rnd">
            <a:solidFill>
              <a:srgbClr val="FFFF00"/>
            </a:solidFill>
            <a:prstDash val="dash"/>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1579511413"/>
      </p:ext>
    </p:extLst>
  </p:cSld>
  <p:clrMapOvr>
    <a:masterClrMapping/>
  </p:clrMapOvr>
  <mc:AlternateContent xmlns:mc="http://schemas.openxmlformats.org/markup-compatibility/2006">
    <mc:Choice xmlns:p15="http://schemas.microsoft.com/office/powerpoint/2012/main" xmlns="" Requires="p15">
      <p:transition spd="slow">
        <p15:prstTrans prst="fallOver"/>
        <p:sndAc>
          <p:stSnd>
            <p:snd r:embed="rId12" name="cashreg.wav"/>
          </p:stSnd>
        </p:sndAc>
      </p:transition>
    </mc:Choice>
    <mc:Fallback>
      <p:transition spd="slow">
        <p:fade/>
        <p:sndAc>
          <p:stSnd>
            <p:snd r:embed="rId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explode.wav"/>
                                        </p:tgtEl>
                                      </p:cMediaNode>
                                    </p:audio>
                                  </p:sub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blinds(horizontal)">
                                      <p:cBhvr>
                                        <p:cTn id="5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6" fill="hold" display="0">
                  <p:stCondLst>
                    <p:cond delay="indefinite"/>
                  </p:stCondLst>
                  <p:endCondLst>
                    <p:cond evt="onStopAudio" delay="0">
                      <p:tgtEl>
                        <p:sldTgt/>
                      </p:tgtEl>
                    </p:cond>
                  </p:endCondLst>
                </p:cTn>
                <p:tgtEl>
                  <p:spTgt spid="14"/>
                </p:tgtEl>
              </p:cMediaNode>
            </p:video>
            <p:video>
              <p:cMediaNode vol="80000">
                <p:cTn id="57" fill="hold" display="0">
                  <p:stCondLst>
                    <p:cond delay="indefinite"/>
                  </p:stCondLst>
                  <p:endCondLst>
                    <p:cond evt="onStopAudio" delay="0">
                      <p:tgtEl>
                        <p:sldTgt/>
                      </p:tgtEl>
                    </p:cond>
                  </p:endCondLst>
                </p:cTn>
                <p:tgtEl>
                  <p:spTgt spid="25"/>
                </p:tgtEl>
              </p:cMediaNode>
            </p:vide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4" name="Oval 3"/>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K _b t_  u">
            <a:hlinkClick r:id="" action="ppaction://media"/>
          </p:cNvPr>
          <p:cNvPicPr>
            <a:picLocks noChangeAspect="1"/>
          </p:cNvPicPr>
          <p:nvPr>
            <a:videoFile r:link="rId1"/>
            <p:extLst>
              <p:ext uri="{DAA4B4D4-6D71-4841-9C94-3DE7FCFB9230}">
                <p14:media xmlns:p14="http://schemas.microsoft.com/office/powerpoint/2010/main" xmlns="" r:embed="rId9"/>
              </p:ext>
            </p:extLst>
          </p:nvPr>
        </p:nvPicPr>
        <p:blipFill>
          <a:blip r:embed="rId10" cstate="print"/>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videoFile r:link="rId1"/>
            <p:extLst>
              <p:ext uri="{DAA4B4D4-6D71-4841-9C94-3DE7FCFB9230}">
                <p14:media xmlns:p14="http://schemas.microsoft.com/office/powerpoint/2010/main" xmlns="" r:embed="rId11"/>
              </p:ext>
            </p:extLst>
          </p:nvPr>
        </p:nvPicPr>
        <p:blipFill>
          <a:blip r:embed="rId10" cstate="print"/>
          <a:stretch>
            <a:fillRect/>
          </a:stretch>
        </p:blipFill>
        <p:spPr>
          <a:xfrm>
            <a:off x="-609600" y="1415359"/>
            <a:ext cx="609600" cy="609600"/>
          </a:xfrm>
          <a:prstGeom prst="rect">
            <a:avLst/>
          </a:prstGeom>
        </p:spPr>
      </p:pic>
      <p:sp>
        <p:nvSpPr>
          <p:cNvPr id="16" name="Oval 15"/>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17" name="Oval 16"/>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18" name="Oval 17"/>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19" name="Oval 18"/>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20" name="Oval 19"/>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21" name="Oval 20"/>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22" name="Oval 21"/>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23" name="Oval 22"/>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24" name="Oval 23"/>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26" name="Oval 25"/>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27" name="Oval 26"/>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28" name="Google Shape;1415;p39"/>
          <p:cNvSpPr txBox="1">
            <a:spLocks noChangeArrowheads="1"/>
          </p:cNvSpPr>
          <p:nvPr/>
        </p:nvSpPr>
        <p:spPr bwMode="auto">
          <a:xfrm>
            <a:off x="7117543" y="2054380"/>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nl-NL" sz="2800" b="1" dirty="0" smtClean="0">
                <a:solidFill>
                  <a:srgbClr val="002060"/>
                </a:solidFill>
              </a:rPr>
              <a:t>H</a:t>
            </a:r>
            <a:r>
              <a:rPr lang="nl-NL" sz="2800" b="1" baseline="-25000" dirty="0" smtClean="0">
                <a:solidFill>
                  <a:srgbClr val="002060"/>
                </a:solidFill>
              </a:rPr>
              <a:t>2</a:t>
            </a:r>
            <a:r>
              <a:rPr lang="nl-NL" sz="2800" b="1" dirty="0" smtClean="0">
                <a:solidFill>
                  <a:srgbClr val="002060"/>
                </a:solidFill>
              </a:rPr>
              <a:t>SO</a:t>
            </a:r>
            <a:r>
              <a:rPr lang="nl-NL" sz="2800" b="1" baseline="-25000" dirty="0" smtClean="0">
                <a:solidFill>
                  <a:srgbClr val="002060"/>
                </a:solidFill>
              </a:rPr>
              <a:t>4 </a:t>
            </a:r>
            <a:r>
              <a:rPr lang="nl-NL" sz="2800" b="1" dirty="0" smtClean="0">
                <a:solidFill>
                  <a:srgbClr val="002060"/>
                </a:solidFill>
              </a:rPr>
              <a:t>loãng hoặc HCl loãng</a:t>
            </a:r>
            <a:endParaRPr lang="en-US" sz="28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sp>
        <p:nvSpPr>
          <p:cNvPr id="29" name="Google Shape;1418;p39"/>
          <p:cNvSpPr txBox="1">
            <a:spLocks noChangeArrowheads="1"/>
          </p:cNvSpPr>
          <p:nvPr/>
        </p:nvSpPr>
        <p:spPr bwMode="auto">
          <a:xfrm>
            <a:off x="833120" y="2056955"/>
            <a:ext cx="42476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just" defTabSz="912813"/>
            <a:r>
              <a:rPr lang="nl-NL" sz="3200" b="1" dirty="0" smtClean="0">
                <a:solidFill>
                  <a:srgbClr val="002060"/>
                </a:solidFill>
              </a:rPr>
              <a:t>CuSO</a:t>
            </a:r>
            <a:r>
              <a:rPr lang="nl-NL" sz="3200" b="1" baseline="-25000" dirty="0" smtClean="0">
                <a:solidFill>
                  <a:srgbClr val="002060"/>
                </a:solidFill>
              </a:rPr>
              <a:t>4 </a:t>
            </a:r>
            <a:r>
              <a:rPr lang="nl-NL" sz="3200" b="1" dirty="0" smtClean="0">
                <a:solidFill>
                  <a:srgbClr val="002060"/>
                </a:solidFill>
              </a:rPr>
              <a:t>hoặc</a:t>
            </a:r>
            <a:r>
              <a:rPr lang="nl-NL" sz="3200" b="1" baseline="-25000" dirty="0" smtClean="0">
                <a:solidFill>
                  <a:srgbClr val="002060"/>
                </a:solidFill>
              </a:rPr>
              <a:t> </a:t>
            </a:r>
            <a:r>
              <a:rPr lang="nl-NL" sz="3200" b="1" dirty="0" smtClean="0">
                <a:solidFill>
                  <a:srgbClr val="002060"/>
                </a:solidFill>
              </a:rPr>
              <a:t>HCl loãng</a:t>
            </a:r>
            <a:endParaRPr lang="en-US" sz="32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sp>
        <p:nvSpPr>
          <p:cNvPr id="30" name="Google Shape;1421;p39"/>
          <p:cNvSpPr txBox="1">
            <a:spLocks noChangeArrowheads="1"/>
          </p:cNvSpPr>
          <p:nvPr/>
        </p:nvSpPr>
        <p:spPr bwMode="auto">
          <a:xfrm>
            <a:off x="1358532" y="3530394"/>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nl-NL" sz="3200" b="1" dirty="0" smtClean="0">
                <a:solidFill>
                  <a:srgbClr val="002060"/>
                </a:solidFill>
              </a:rPr>
              <a:t>Fe</a:t>
            </a:r>
            <a:r>
              <a:rPr lang="nl-NL" sz="3200" b="1" baseline="-25000" dirty="0" smtClean="0">
                <a:solidFill>
                  <a:srgbClr val="002060"/>
                </a:solidFill>
              </a:rPr>
              <a:t>2</a:t>
            </a:r>
            <a:r>
              <a:rPr lang="nl-NL" sz="3200" b="1" dirty="0" smtClean="0">
                <a:solidFill>
                  <a:srgbClr val="002060"/>
                </a:solidFill>
              </a:rPr>
              <a:t>O</a:t>
            </a:r>
            <a:r>
              <a:rPr lang="nl-NL" sz="3200" b="1" baseline="-25000" dirty="0" smtClean="0">
                <a:solidFill>
                  <a:srgbClr val="002060"/>
                </a:solidFill>
              </a:rPr>
              <a:t>3</a:t>
            </a:r>
            <a:r>
              <a:rPr lang="nl-NL" sz="3200" b="1" dirty="0" smtClean="0">
                <a:solidFill>
                  <a:srgbClr val="002060"/>
                </a:solidFill>
              </a:rPr>
              <a:t> hoặc CuO</a:t>
            </a:r>
            <a:r>
              <a:rPr lang="pt-BR" sz="3200" b="1" dirty="0" smtClean="0">
                <a:solidFill>
                  <a:srgbClr val="002060"/>
                </a:solidFill>
              </a:rPr>
              <a:t>.</a:t>
            </a:r>
            <a:r>
              <a:rPr lang="it-IT" sz="3200" b="1" dirty="0" smtClean="0">
                <a:solidFill>
                  <a:srgbClr val="002060"/>
                </a:solidFill>
              </a:rPr>
              <a:t>	</a:t>
            </a:r>
            <a:endParaRPr lang="en-US" sz="32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sp>
        <p:nvSpPr>
          <p:cNvPr id="31" name="Google Shape;1424;p39"/>
          <p:cNvSpPr txBox="1">
            <a:spLocks noChangeArrowheads="1"/>
          </p:cNvSpPr>
          <p:nvPr/>
        </p:nvSpPr>
        <p:spPr bwMode="auto">
          <a:xfrm>
            <a:off x="7117543" y="3530394"/>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a:r>
              <a:rPr lang="nl-NL" sz="2800" b="1" dirty="0" smtClean="0">
                <a:solidFill>
                  <a:srgbClr val="002060"/>
                </a:solidFill>
              </a:rPr>
              <a:t>KClO</a:t>
            </a:r>
            <a:r>
              <a:rPr lang="nl-NL" sz="2800" b="1" baseline="-25000" dirty="0" smtClean="0">
                <a:solidFill>
                  <a:srgbClr val="002060"/>
                </a:solidFill>
              </a:rPr>
              <a:t>3 </a:t>
            </a:r>
            <a:r>
              <a:rPr lang="nl-NL" sz="2800" b="1" dirty="0" smtClean="0">
                <a:solidFill>
                  <a:srgbClr val="002060"/>
                </a:solidFill>
              </a:rPr>
              <a:t>hoặc KMnO</a:t>
            </a:r>
            <a:r>
              <a:rPr lang="nl-NL" sz="2800" b="1" baseline="-25000" dirty="0" smtClean="0">
                <a:solidFill>
                  <a:srgbClr val="002060"/>
                </a:solidFill>
              </a:rPr>
              <a:t>4</a:t>
            </a:r>
            <a:r>
              <a:rPr lang="pt-BR" sz="2800" b="1" dirty="0" smtClean="0">
                <a:solidFill>
                  <a:srgbClr val="002060"/>
                </a:solidFill>
              </a:rPr>
              <a:t>.</a:t>
            </a:r>
            <a:endParaRPr lang="en-US" sz="2800" b="1" dirty="0">
              <a:solidFill>
                <a:srgbClr val="002060"/>
              </a:solidFill>
            </a:endParaRPr>
          </a:p>
        </p:txBody>
      </p:sp>
      <p:sp>
        <p:nvSpPr>
          <p:cNvPr id="32" name="TextBox 31">
            <a:extLst>
              <a:ext uri="{FF2B5EF4-FFF2-40B4-BE49-F238E27FC236}">
                <a16:creationId xmlns:a16="http://schemas.microsoft.com/office/drawing/2014/main" xmlns="" id="{801F8882-0F55-44DB-9FE5-36EDB39D2402}"/>
              </a:ext>
            </a:extLst>
          </p:cNvPr>
          <p:cNvSpPr txBox="1"/>
          <p:nvPr/>
        </p:nvSpPr>
        <p:spPr>
          <a:xfrm>
            <a:off x="3515360" y="0"/>
            <a:ext cx="8676640" cy="1569660"/>
          </a:xfrm>
          <a:prstGeom prst="rect">
            <a:avLst/>
          </a:prstGeom>
          <a:solidFill>
            <a:schemeClr val="bg1"/>
          </a:solidFill>
          <a:effectLst>
            <a:softEdge rad="63500"/>
          </a:effectLst>
        </p:spPr>
        <p:txBody>
          <a:bodyPr wrap="square" rtlCol="0">
            <a:spAutoFit/>
          </a:bodyPr>
          <a:lstStyle/>
          <a:p>
            <a:r>
              <a:rPr lang="nl-NL" sz="3200" b="1" dirty="0" smtClean="0">
                <a:latin typeface="Arial" pitchFamily="34" charset="0"/>
                <a:cs typeface="Arial" pitchFamily="34" charset="0"/>
              </a:rPr>
              <a:t>Để điều chế khí hiđro trong phòng thí nghiệm, ta có thể dùng kim loại nhôm tác dụng với</a:t>
            </a:r>
            <a:endParaRPr lang="en-US" sz="3200" b="1" dirty="0">
              <a:latin typeface="Arial" pitchFamily="34" charset="0"/>
              <a:cs typeface="Arial" pitchFamily="34" charset="0"/>
            </a:endParaRPr>
          </a:p>
        </p:txBody>
      </p:sp>
      <p:grpSp>
        <p:nvGrpSpPr>
          <p:cNvPr id="33" name="Group 35">
            <a:extLst/>
          </p:cNvPr>
          <p:cNvGrpSpPr/>
          <p:nvPr/>
        </p:nvGrpSpPr>
        <p:grpSpPr>
          <a:xfrm>
            <a:off x="1291617" y="0"/>
            <a:ext cx="2228044" cy="1046175"/>
            <a:chOff x="4618543" y="2466694"/>
            <a:chExt cx="1854023" cy="578024"/>
          </a:xfrm>
          <a:solidFill>
            <a:srgbClr val="FFFF00"/>
          </a:solidFill>
          <a:effectLst>
            <a:glow rad="63500">
              <a:schemeClr val="accent1">
                <a:satMod val="175000"/>
                <a:alpha val="40000"/>
              </a:schemeClr>
            </a:glow>
          </a:effectLst>
        </p:grpSpPr>
        <p:sp>
          <p:nvSpPr>
            <p:cNvPr id="34" name="Arrow: Pentagon 36">
              <a:extLst/>
            </p:cNvPr>
            <p:cNvSpPr/>
            <p:nvPr/>
          </p:nvSpPr>
          <p:spPr>
            <a:xfrm>
              <a:off x="4618543" y="2466695"/>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3200" b="1" dirty="0" smtClean="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CÂU 6</a:t>
              </a:r>
              <a:endParaRPr lang="en-US" sz="36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endParaRPr>
            </a:p>
          </p:txBody>
        </p:sp>
        <p:sp>
          <p:nvSpPr>
            <p:cNvPr id="35" name="Arrow: Chevron 37">
              <a:extLst/>
            </p:cNvPr>
            <p:cNvSpPr/>
            <p:nvPr/>
          </p:nvSpPr>
          <p:spPr>
            <a:xfrm>
              <a:off x="5995392" y="2466694"/>
              <a:ext cx="477174"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3200" b="1">
                <a:solidFill>
                  <a:srgbClr val="0000CC"/>
                </a:solidFill>
                <a:latin typeface="Arial" panose="020B0604020202020204" pitchFamily="34" charset="0"/>
                <a:cs typeface="Arial" panose="020B0604020202020204" pitchFamily="34" charset="0"/>
              </a:endParaRPr>
            </a:p>
          </p:txBody>
        </p:sp>
      </p:grpSp>
      <p:grpSp>
        <p:nvGrpSpPr>
          <p:cNvPr id="36" name="Group 35"/>
          <p:cNvGrpSpPr/>
          <p:nvPr/>
        </p:nvGrpSpPr>
        <p:grpSpPr>
          <a:xfrm>
            <a:off x="5014074" y="3326715"/>
            <a:ext cx="1039813" cy="1385887"/>
            <a:chOff x="3025777" y="4043366"/>
            <a:chExt cx="1039813" cy="1385887"/>
          </a:xfrm>
        </p:grpSpPr>
        <p:sp>
          <p:nvSpPr>
            <p:cNvPr id="37" name="Google Shape;1395;p39"/>
            <p:cNvSpPr>
              <a:spLocks noChangeArrowheads="1"/>
            </p:cNvSpPr>
            <p:nvPr/>
          </p:nvSpPr>
          <p:spPr bwMode="auto">
            <a:xfrm>
              <a:off x="3025777" y="4043366"/>
              <a:ext cx="1039813" cy="1385887"/>
            </a:xfrm>
            <a:custGeom>
              <a:avLst/>
              <a:gdLst>
                <a:gd name="T0" fmla="*/ 0 w 77433"/>
                <a:gd name="T1" fmla="*/ 0 h 77434"/>
                <a:gd name="T2" fmla="*/ 77433 w 77433"/>
                <a:gd name="T3" fmla="*/ 77434 h 77434"/>
              </a:gdLst>
              <a:ahLst/>
              <a:cxnLst/>
              <a:rect l="T0" t="T1" r="T2" b="T3"/>
              <a:pathLst>
                <a:path w="77433" h="77434" extrusionOk="0">
                  <a:moveTo>
                    <a:pt x="38748" y="77433"/>
                  </a:moveTo>
                  <a:cubicBezTo>
                    <a:pt x="17311" y="77433"/>
                    <a:pt x="0" y="60122"/>
                    <a:pt x="0" y="38686"/>
                  </a:cubicBezTo>
                  <a:cubicBezTo>
                    <a:pt x="0" y="17312"/>
                    <a:pt x="17311" y="0"/>
                    <a:pt x="38748" y="0"/>
                  </a:cubicBezTo>
                  <a:lnTo>
                    <a:pt x="77433" y="0"/>
                  </a:lnTo>
                  <a:lnTo>
                    <a:pt x="47997" y="0"/>
                  </a:lnTo>
                  <a:lnTo>
                    <a:pt x="47997" y="26624"/>
                  </a:lnTo>
                  <a:cubicBezTo>
                    <a:pt x="47997" y="28749"/>
                    <a:pt x="49684" y="30561"/>
                    <a:pt x="51809" y="30624"/>
                  </a:cubicBezTo>
                  <a:lnTo>
                    <a:pt x="51872" y="30624"/>
                  </a:lnTo>
                  <a:cubicBezTo>
                    <a:pt x="51872" y="30624"/>
                    <a:pt x="51872" y="30624"/>
                    <a:pt x="51872" y="30624"/>
                  </a:cubicBezTo>
                  <a:cubicBezTo>
                    <a:pt x="51872" y="30624"/>
                    <a:pt x="51872" y="30624"/>
                    <a:pt x="51872" y="30624"/>
                  </a:cubicBezTo>
                  <a:lnTo>
                    <a:pt x="51934" y="30624"/>
                  </a:lnTo>
                  <a:lnTo>
                    <a:pt x="77433" y="30624"/>
                  </a:lnTo>
                  <a:lnTo>
                    <a:pt x="77433" y="38748"/>
                  </a:lnTo>
                  <a:lnTo>
                    <a:pt x="77433" y="38686"/>
                  </a:lnTo>
                  <a:cubicBezTo>
                    <a:pt x="77433" y="60122"/>
                    <a:pt x="60121" y="77433"/>
                    <a:pt x="38748" y="77433"/>
                  </a:cubicBezTo>
                </a:path>
              </a:pathLst>
            </a:custGeom>
            <a:gradFill rotWithShape="0">
              <a:gsLst>
                <a:gs pos="0">
                  <a:srgbClr val="EB44C5"/>
                </a:gs>
                <a:gs pos="100000">
                  <a:srgbClr val="F6C0A9"/>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D</a:t>
              </a:r>
              <a:endParaRPr lang="en-US" sz="4000" b="1" dirty="0">
                <a:solidFill>
                  <a:srgbClr val="002060"/>
                </a:solidFill>
                <a:cs typeface="Times New Roman" pitchFamily="18" charset="0"/>
              </a:endParaRPr>
            </a:p>
          </p:txBody>
        </p:sp>
        <p:sp>
          <p:nvSpPr>
            <p:cNvPr id="38" name="Google Shape;1396;p39"/>
            <p:cNvSpPr>
              <a:spLocks noChangeArrowheads="1"/>
            </p:cNvSpPr>
            <p:nvPr/>
          </p:nvSpPr>
          <p:spPr bwMode="auto">
            <a:xfrm>
              <a:off x="3670307" y="4043366"/>
              <a:ext cx="395283" cy="548098"/>
            </a:xfrm>
            <a:custGeom>
              <a:avLst/>
              <a:gdLst>
                <a:gd name="T0" fmla="*/ 0 w 29436"/>
                <a:gd name="T1" fmla="*/ 0 h 30624"/>
                <a:gd name="T2" fmla="*/ 29436 w 29436"/>
                <a:gd name="T3" fmla="*/ 30624 h 30624"/>
              </a:gdLst>
              <a:ahLst/>
              <a:cxnLst/>
              <a:rect l="T0" t="T1" r="T2" b="T3"/>
              <a:pathLst>
                <a:path w="29436" h="30624" extrusionOk="0">
                  <a:moveTo>
                    <a:pt x="0" y="0"/>
                  </a:moveTo>
                  <a:lnTo>
                    <a:pt x="0" y="26624"/>
                  </a:lnTo>
                  <a:cubicBezTo>
                    <a:pt x="0" y="28811"/>
                    <a:pt x="1750" y="30624"/>
                    <a:pt x="3937" y="30624"/>
                  </a:cubicBezTo>
                  <a:lnTo>
                    <a:pt x="29436" y="30624"/>
                  </a:lnTo>
                  <a:lnTo>
                    <a:pt x="29436" y="0"/>
                  </a:lnTo>
                  <a:close/>
                </a:path>
              </a:pathLst>
            </a:custGeom>
            <a:solidFill>
              <a:srgbClr val="ECC6E9"/>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39" name="Google Shape;1397;p39"/>
            <p:cNvSpPr>
              <a:spLocks noChangeArrowheads="1"/>
            </p:cNvSpPr>
            <p:nvPr/>
          </p:nvSpPr>
          <p:spPr bwMode="auto">
            <a:xfrm>
              <a:off x="3723176" y="4523220"/>
              <a:ext cx="342414" cy="68244"/>
            </a:xfrm>
            <a:custGeom>
              <a:avLst/>
              <a:gdLst>
                <a:gd name="T0" fmla="*/ 0 w 25499"/>
                <a:gd name="T1" fmla="*/ 0 h 3813"/>
                <a:gd name="T2" fmla="*/ 25499 w 25499"/>
                <a:gd name="T3" fmla="*/ 3813 h 3813"/>
              </a:gdLst>
              <a:ahLst/>
              <a:cxnLst/>
              <a:rect l="T0" t="T1" r="T2" b="T3"/>
              <a:pathLst>
                <a:path w="25499" h="3813" extrusionOk="0">
                  <a:moveTo>
                    <a:pt x="0" y="3813"/>
                  </a:moveTo>
                  <a:lnTo>
                    <a:pt x="25499" y="3813"/>
                  </a:lnTo>
                  <a:lnTo>
                    <a:pt x="25499" y="0"/>
                  </a:lnTo>
                  <a:lnTo>
                    <a:pt x="0" y="0"/>
                  </a:lnTo>
                  <a:close/>
                </a:path>
              </a:pathLst>
            </a:custGeom>
            <a:solidFill>
              <a:srgbClr val="E95F9D"/>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0" name="Google Shape;1398;p39"/>
            <p:cNvSpPr>
              <a:spLocks noChangeArrowheads="1"/>
            </p:cNvSpPr>
            <p:nvPr/>
          </p:nvSpPr>
          <p:spPr bwMode="auto">
            <a:xfrm>
              <a:off x="3670307" y="4043366"/>
              <a:ext cx="52881" cy="548098"/>
            </a:xfrm>
            <a:custGeom>
              <a:avLst/>
              <a:gdLst>
                <a:gd name="T0" fmla="*/ 0 w 3938"/>
                <a:gd name="T1" fmla="*/ 0 h 30624"/>
                <a:gd name="T2" fmla="*/ 3938 w 3938"/>
                <a:gd name="T3" fmla="*/ 30624 h 30624"/>
              </a:gdLst>
              <a:ahLst/>
              <a:cxnLst/>
              <a:rect l="T0" t="T1" r="T2" b="T3"/>
              <a:pathLst>
                <a:path w="3938" h="30624" extrusionOk="0">
                  <a:moveTo>
                    <a:pt x="0" y="0"/>
                  </a:moveTo>
                  <a:lnTo>
                    <a:pt x="0" y="26624"/>
                  </a:lnTo>
                  <a:cubicBezTo>
                    <a:pt x="0" y="26687"/>
                    <a:pt x="2" y="26749"/>
                    <a:pt x="4" y="26811"/>
                  </a:cubicBezTo>
                  <a:lnTo>
                    <a:pt x="3937" y="26811"/>
                  </a:lnTo>
                  <a:lnTo>
                    <a:pt x="3937" y="0"/>
                  </a:lnTo>
                  <a:close/>
                  <a:moveTo>
                    <a:pt x="0" y="26811"/>
                  </a:moveTo>
                  <a:cubicBezTo>
                    <a:pt x="8" y="26939"/>
                    <a:pt x="21" y="27066"/>
                    <a:pt x="40" y="27190"/>
                  </a:cubicBezTo>
                  <a:cubicBezTo>
                    <a:pt x="23" y="27065"/>
                    <a:pt x="10" y="26939"/>
                    <a:pt x="4" y="26811"/>
                  </a:cubicBezTo>
                  <a:close/>
                  <a:moveTo>
                    <a:pt x="40" y="27190"/>
                  </a:moveTo>
                  <a:lnTo>
                    <a:pt x="40" y="27190"/>
                  </a:lnTo>
                  <a:cubicBezTo>
                    <a:pt x="202" y="28319"/>
                    <a:pt x="838" y="29314"/>
                    <a:pt x="1741" y="29939"/>
                  </a:cubicBezTo>
                  <a:cubicBezTo>
                    <a:pt x="844" y="29317"/>
                    <a:pt x="214" y="28326"/>
                    <a:pt x="40" y="27190"/>
                  </a:cubicBezTo>
                  <a:close/>
                  <a:moveTo>
                    <a:pt x="1741" y="29939"/>
                  </a:moveTo>
                  <a:cubicBezTo>
                    <a:pt x="2157" y="30228"/>
                    <a:pt x="2629" y="30437"/>
                    <a:pt x="3140" y="30544"/>
                  </a:cubicBezTo>
                  <a:cubicBezTo>
                    <a:pt x="2630" y="30437"/>
                    <a:pt x="2157" y="30227"/>
                    <a:pt x="1741" y="29939"/>
                  </a:cubicBezTo>
                  <a:close/>
                  <a:moveTo>
                    <a:pt x="3140" y="30544"/>
                  </a:moveTo>
                  <a:cubicBezTo>
                    <a:pt x="3358" y="30590"/>
                    <a:pt x="3583" y="30617"/>
                    <a:pt x="3812" y="30624"/>
                  </a:cubicBezTo>
                  <a:cubicBezTo>
                    <a:pt x="3582" y="30617"/>
                    <a:pt x="3358" y="30589"/>
                    <a:pt x="3140" y="30544"/>
                  </a:cubicBezTo>
                  <a:close/>
                </a:path>
              </a:pathLst>
            </a:custGeom>
            <a:solidFill>
              <a:srgbClr val="E95F9D"/>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41" name="Group 40"/>
          <p:cNvGrpSpPr/>
          <p:nvPr/>
        </p:nvGrpSpPr>
        <p:grpSpPr>
          <a:xfrm>
            <a:off x="6195174" y="1790015"/>
            <a:ext cx="1039813" cy="1385888"/>
            <a:chOff x="4206877" y="2506666"/>
            <a:chExt cx="1039813" cy="1385888"/>
          </a:xfrm>
        </p:grpSpPr>
        <p:sp>
          <p:nvSpPr>
            <p:cNvPr id="42" name="Google Shape;1400;p39"/>
            <p:cNvSpPr>
              <a:spLocks noChangeArrowheads="1"/>
            </p:cNvSpPr>
            <p:nvPr/>
          </p:nvSpPr>
          <p:spPr bwMode="auto">
            <a:xfrm>
              <a:off x="4206877" y="2506666"/>
              <a:ext cx="1039813" cy="1385887"/>
            </a:xfrm>
            <a:custGeom>
              <a:avLst/>
              <a:gdLst>
                <a:gd name="T0" fmla="*/ 0 w 77496"/>
                <a:gd name="T1" fmla="*/ 0 h 77434"/>
                <a:gd name="T2" fmla="*/ 77496 w 77496"/>
                <a:gd name="T3" fmla="*/ 77434 h 77434"/>
              </a:gdLst>
              <a:ahLst/>
              <a:cxnLst/>
              <a:rect l="T0" t="T1" r="T2" b="T3"/>
              <a:pathLst>
                <a:path w="77496" h="77434" extrusionOk="0">
                  <a:moveTo>
                    <a:pt x="38748" y="0"/>
                  </a:moveTo>
                  <a:cubicBezTo>
                    <a:pt x="17375" y="0"/>
                    <a:pt x="1" y="17312"/>
                    <a:pt x="1" y="38686"/>
                  </a:cubicBezTo>
                  <a:lnTo>
                    <a:pt x="1" y="46810"/>
                  </a:lnTo>
                  <a:lnTo>
                    <a:pt x="25624" y="46810"/>
                  </a:lnTo>
                  <a:cubicBezTo>
                    <a:pt x="27749" y="46873"/>
                    <a:pt x="29499" y="48623"/>
                    <a:pt x="29499" y="50810"/>
                  </a:cubicBezTo>
                  <a:lnTo>
                    <a:pt x="29499" y="77433"/>
                  </a:lnTo>
                  <a:lnTo>
                    <a:pt x="38748" y="77433"/>
                  </a:lnTo>
                  <a:cubicBezTo>
                    <a:pt x="60122" y="77433"/>
                    <a:pt x="77496" y="60059"/>
                    <a:pt x="77496" y="38686"/>
                  </a:cubicBezTo>
                  <a:cubicBezTo>
                    <a:pt x="77496" y="17312"/>
                    <a:pt x="60122" y="0"/>
                    <a:pt x="38748" y="0"/>
                  </a:cubicBezTo>
                  <a:close/>
                </a:path>
              </a:pathLst>
            </a:custGeom>
            <a:gradFill rotWithShape="0">
              <a:gsLst>
                <a:gs pos="0">
                  <a:srgbClr val="FF6599"/>
                </a:gs>
                <a:gs pos="100000">
                  <a:srgbClr val="FFC366"/>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B</a:t>
              </a:r>
              <a:endParaRPr lang="en-US" sz="4000" b="1" dirty="0">
                <a:solidFill>
                  <a:srgbClr val="002060"/>
                </a:solidFill>
                <a:cs typeface="Times New Roman" pitchFamily="18" charset="0"/>
              </a:endParaRPr>
            </a:p>
          </p:txBody>
        </p:sp>
        <p:sp>
          <p:nvSpPr>
            <p:cNvPr id="43" name="Google Shape;1401;p39"/>
            <p:cNvSpPr>
              <a:spLocks noChangeArrowheads="1"/>
            </p:cNvSpPr>
            <p:nvPr/>
          </p:nvSpPr>
          <p:spPr bwMode="auto">
            <a:xfrm>
              <a:off x="4206877" y="3344456"/>
              <a:ext cx="395807" cy="548098"/>
            </a:xfrm>
            <a:custGeom>
              <a:avLst/>
              <a:gdLst>
                <a:gd name="T0" fmla="*/ 0 w 29499"/>
                <a:gd name="T1" fmla="*/ 0 h 30624"/>
                <a:gd name="T2" fmla="*/ 29499 w 29499"/>
                <a:gd name="T3" fmla="*/ 30624 h 30624"/>
              </a:gdLst>
              <a:ahLst/>
              <a:cxnLst/>
              <a:rect l="T0" t="T1" r="T2" b="T3"/>
              <a:pathLst>
                <a:path w="29499" h="30624" extrusionOk="0">
                  <a:moveTo>
                    <a:pt x="1" y="0"/>
                  </a:moveTo>
                  <a:lnTo>
                    <a:pt x="1" y="30623"/>
                  </a:lnTo>
                  <a:lnTo>
                    <a:pt x="29499" y="30623"/>
                  </a:lnTo>
                  <a:lnTo>
                    <a:pt x="29499" y="4000"/>
                  </a:lnTo>
                  <a:cubicBezTo>
                    <a:pt x="29499" y="1813"/>
                    <a:pt x="27686" y="0"/>
                    <a:pt x="25499" y="0"/>
                  </a:cubicBezTo>
                  <a:close/>
                </a:path>
              </a:pathLst>
            </a:custGeom>
            <a:solidFill>
              <a:srgbClr val="F6C0A9"/>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4" name="Google Shape;1402;p39"/>
            <p:cNvSpPr>
              <a:spLocks noChangeArrowheads="1"/>
            </p:cNvSpPr>
            <p:nvPr/>
          </p:nvSpPr>
          <p:spPr bwMode="auto">
            <a:xfrm>
              <a:off x="4206877" y="3344456"/>
              <a:ext cx="342150" cy="68244"/>
            </a:xfrm>
            <a:custGeom>
              <a:avLst/>
              <a:gdLst>
                <a:gd name="T0" fmla="*/ 0 w 25500"/>
                <a:gd name="T1" fmla="*/ 0 h 3813"/>
                <a:gd name="T2" fmla="*/ 25500 w 25500"/>
                <a:gd name="T3" fmla="*/ 3813 h 3813"/>
              </a:gdLst>
              <a:ahLst/>
              <a:cxnLst/>
              <a:rect l="T0" t="T1" r="T2" b="T3"/>
              <a:pathLst>
                <a:path w="25500" h="3813" extrusionOk="0">
                  <a:moveTo>
                    <a:pt x="25499" y="3812"/>
                  </a:moveTo>
                  <a:lnTo>
                    <a:pt x="1" y="3812"/>
                  </a:lnTo>
                  <a:lnTo>
                    <a:pt x="1" y="0"/>
                  </a:lnTo>
                  <a:lnTo>
                    <a:pt x="25499" y="0"/>
                  </a:lnTo>
                  <a:lnTo>
                    <a:pt x="25499" y="3812"/>
                  </a:lnTo>
                  <a:close/>
                </a:path>
              </a:pathLst>
            </a:custGeom>
            <a:solidFill>
              <a:srgbClr val="FF847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5" name="Google Shape;1403;p39"/>
            <p:cNvSpPr>
              <a:spLocks noChangeArrowheads="1"/>
            </p:cNvSpPr>
            <p:nvPr/>
          </p:nvSpPr>
          <p:spPr bwMode="auto">
            <a:xfrm>
              <a:off x="4549013" y="3344456"/>
              <a:ext cx="53671" cy="548098"/>
            </a:xfrm>
            <a:custGeom>
              <a:avLst/>
              <a:gdLst>
                <a:gd name="T0" fmla="*/ 0 w 4000"/>
                <a:gd name="T1" fmla="*/ 0 h 30624"/>
                <a:gd name="T2" fmla="*/ 4000 w 4000"/>
                <a:gd name="T3" fmla="*/ 30624 h 30624"/>
              </a:gdLst>
              <a:ahLst/>
              <a:cxnLst/>
              <a:rect l="T0" t="T1" r="T2" b="T3"/>
              <a:pathLst>
                <a:path w="4000" h="30624" extrusionOk="0">
                  <a:moveTo>
                    <a:pt x="125" y="0"/>
                  </a:moveTo>
                  <a:lnTo>
                    <a:pt x="125" y="0"/>
                  </a:lnTo>
                  <a:cubicBezTo>
                    <a:pt x="2089" y="60"/>
                    <a:pt x="3713" y="1593"/>
                    <a:pt x="3971" y="3519"/>
                  </a:cubicBezTo>
                  <a:cubicBezTo>
                    <a:pt x="3737" y="1562"/>
                    <a:pt x="2092" y="58"/>
                    <a:pt x="125" y="0"/>
                  </a:cubicBezTo>
                  <a:close/>
                  <a:moveTo>
                    <a:pt x="3971" y="3519"/>
                  </a:moveTo>
                  <a:cubicBezTo>
                    <a:pt x="3983" y="3616"/>
                    <a:pt x="3991" y="3714"/>
                    <a:pt x="3995" y="3812"/>
                  </a:cubicBezTo>
                  <a:lnTo>
                    <a:pt x="4000" y="3812"/>
                  </a:lnTo>
                  <a:cubicBezTo>
                    <a:pt x="3994" y="3714"/>
                    <a:pt x="3984" y="3616"/>
                    <a:pt x="3971" y="3519"/>
                  </a:cubicBezTo>
                  <a:close/>
                  <a:moveTo>
                    <a:pt x="0" y="3812"/>
                  </a:moveTo>
                  <a:lnTo>
                    <a:pt x="0" y="30623"/>
                  </a:lnTo>
                  <a:lnTo>
                    <a:pt x="4000" y="30623"/>
                  </a:lnTo>
                  <a:lnTo>
                    <a:pt x="4000" y="4000"/>
                  </a:lnTo>
                  <a:cubicBezTo>
                    <a:pt x="4000" y="3937"/>
                    <a:pt x="3998" y="3875"/>
                    <a:pt x="3995" y="3812"/>
                  </a:cubicBezTo>
                  <a:close/>
                </a:path>
              </a:pathLst>
            </a:custGeom>
            <a:solidFill>
              <a:srgbClr val="FF847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46" name="Group 45"/>
          <p:cNvGrpSpPr/>
          <p:nvPr/>
        </p:nvGrpSpPr>
        <p:grpSpPr>
          <a:xfrm>
            <a:off x="5014074" y="1790015"/>
            <a:ext cx="1039813" cy="1385888"/>
            <a:chOff x="3025777" y="2506666"/>
            <a:chExt cx="1039813" cy="1385888"/>
          </a:xfrm>
        </p:grpSpPr>
        <p:sp>
          <p:nvSpPr>
            <p:cNvPr id="47" name="Google Shape;1405;p39"/>
            <p:cNvSpPr>
              <a:spLocks noChangeArrowheads="1"/>
            </p:cNvSpPr>
            <p:nvPr/>
          </p:nvSpPr>
          <p:spPr bwMode="auto">
            <a:xfrm>
              <a:off x="3025777" y="2506666"/>
              <a:ext cx="1039813" cy="1385887"/>
            </a:xfrm>
            <a:custGeom>
              <a:avLst/>
              <a:gdLst>
                <a:gd name="T0" fmla="*/ 0 w 77433"/>
                <a:gd name="T1" fmla="*/ 0 h 77434"/>
                <a:gd name="T2" fmla="*/ 77433 w 77433"/>
                <a:gd name="T3" fmla="*/ 77434 h 77434"/>
              </a:gdLst>
              <a:ahLst/>
              <a:cxnLst/>
              <a:rect l="T0" t="T1" r="T2" b="T3"/>
              <a:pathLst>
                <a:path w="77433" h="77434" extrusionOk="0">
                  <a:moveTo>
                    <a:pt x="38748" y="0"/>
                  </a:moveTo>
                  <a:cubicBezTo>
                    <a:pt x="17311" y="0"/>
                    <a:pt x="0" y="17312"/>
                    <a:pt x="0" y="38686"/>
                  </a:cubicBezTo>
                  <a:cubicBezTo>
                    <a:pt x="0" y="60059"/>
                    <a:pt x="17311" y="77433"/>
                    <a:pt x="38748" y="77433"/>
                  </a:cubicBezTo>
                  <a:lnTo>
                    <a:pt x="47997" y="77433"/>
                  </a:lnTo>
                  <a:lnTo>
                    <a:pt x="47997" y="50810"/>
                  </a:lnTo>
                  <a:cubicBezTo>
                    <a:pt x="47997" y="48623"/>
                    <a:pt x="49747" y="46873"/>
                    <a:pt x="51872" y="46810"/>
                  </a:cubicBezTo>
                  <a:lnTo>
                    <a:pt x="77433" y="46810"/>
                  </a:lnTo>
                  <a:lnTo>
                    <a:pt x="77433" y="38686"/>
                  </a:lnTo>
                  <a:cubicBezTo>
                    <a:pt x="77433" y="17312"/>
                    <a:pt x="60121" y="0"/>
                    <a:pt x="38748" y="0"/>
                  </a:cubicBezTo>
                  <a:close/>
                </a:path>
              </a:pathLst>
            </a:custGeom>
            <a:gradFill rotWithShape="0">
              <a:gsLst>
                <a:gs pos="0">
                  <a:srgbClr val="F89458"/>
                </a:gs>
                <a:gs pos="100000">
                  <a:srgbClr val="FFD36A"/>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A</a:t>
              </a:r>
              <a:endParaRPr lang="en-US" sz="4000" b="1" dirty="0">
                <a:solidFill>
                  <a:srgbClr val="002060"/>
                </a:solidFill>
                <a:cs typeface="Times New Roman" pitchFamily="18" charset="0"/>
              </a:endParaRPr>
            </a:p>
          </p:txBody>
        </p:sp>
        <p:sp>
          <p:nvSpPr>
            <p:cNvPr id="48" name="Google Shape;1406;p39"/>
            <p:cNvSpPr>
              <a:spLocks noChangeArrowheads="1"/>
            </p:cNvSpPr>
            <p:nvPr/>
          </p:nvSpPr>
          <p:spPr bwMode="auto">
            <a:xfrm>
              <a:off x="3670307" y="3344456"/>
              <a:ext cx="395283" cy="548098"/>
            </a:xfrm>
            <a:custGeom>
              <a:avLst/>
              <a:gdLst>
                <a:gd name="T0" fmla="*/ 0 w 29436"/>
                <a:gd name="T1" fmla="*/ 0 h 30624"/>
                <a:gd name="T2" fmla="*/ 29436 w 29436"/>
                <a:gd name="T3" fmla="*/ 30624 h 30624"/>
              </a:gdLst>
              <a:ahLst/>
              <a:cxnLst/>
              <a:rect l="T0" t="T1" r="T2" b="T3"/>
              <a:pathLst>
                <a:path w="29436" h="30624" extrusionOk="0">
                  <a:moveTo>
                    <a:pt x="3937" y="0"/>
                  </a:moveTo>
                  <a:cubicBezTo>
                    <a:pt x="1750" y="0"/>
                    <a:pt x="0" y="1813"/>
                    <a:pt x="0" y="4000"/>
                  </a:cubicBezTo>
                  <a:lnTo>
                    <a:pt x="0" y="30623"/>
                  </a:lnTo>
                  <a:lnTo>
                    <a:pt x="29436" y="30623"/>
                  </a:lnTo>
                  <a:lnTo>
                    <a:pt x="29436" y="0"/>
                  </a:lnTo>
                  <a:close/>
                </a:path>
              </a:pathLst>
            </a:custGeom>
            <a:solidFill>
              <a:srgbClr val="F9CB9C"/>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9" name="Google Shape;1407;p39"/>
            <p:cNvSpPr>
              <a:spLocks noChangeArrowheads="1"/>
            </p:cNvSpPr>
            <p:nvPr/>
          </p:nvSpPr>
          <p:spPr bwMode="auto">
            <a:xfrm>
              <a:off x="3723176" y="3344456"/>
              <a:ext cx="342414" cy="68244"/>
            </a:xfrm>
            <a:custGeom>
              <a:avLst/>
              <a:gdLst>
                <a:gd name="T0" fmla="*/ 0 w 25499"/>
                <a:gd name="T1" fmla="*/ 0 h 3813"/>
                <a:gd name="T2" fmla="*/ 25499 w 25499"/>
                <a:gd name="T3" fmla="*/ 3813 h 3813"/>
              </a:gdLst>
              <a:ahLst/>
              <a:cxnLst/>
              <a:rect l="T0" t="T1" r="T2" b="T3"/>
              <a:pathLst>
                <a:path w="25499" h="3813" extrusionOk="0">
                  <a:moveTo>
                    <a:pt x="25499" y="3812"/>
                  </a:moveTo>
                  <a:lnTo>
                    <a:pt x="0" y="3812"/>
                  </a:lnTo>
                  <a:lnTo>
                    <a:pt x="0" y="0"/>
                  </a:lnTo>
                  <a:lnTo>
                    <a:pt x="25499" y="0"/>
                  </a:lnTo>
                  <a:lnTo>
                    <a:pt x="25499" y="3812"/>
                  </a:lnTo>
                  <a:close/>
                </a:path>
              </a:pathLst>
            </a:custGeom>
            <a:solidFill>
              <a:srgbClr val="ED8E34"/>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50" name="Google Shape;1408;p39"/>
            <p:cNvSpPr>
              <a:spLocks noChangeArrowheads="1"/>
            </p:cNvSpPr>
            <p:nvPr/>
          </p:nvSpPr>
          <p:spPr bwMode="auto">
            <a:xfrm>
              <a:off x="3670307" y="3344456"/>
              <a:ext cx="52881" cy="548098"/>
            </a:xfrm>
            <a:custGeom>
              <a:avLst/>
              <a:gdLst>
                <a:gd name="T0" fmla="*/ 0 w 3938"/>
                <a:gd name="T1" fmla="*/ 0 h 30624"/>
                <a:gd name="T2" fmla="*/ 3938 w 3938"/>
                <a:gd name="T3" fmla="*/ 30624 h 30624"/>
              </a:gdLst>
              <a:ahLst/>
              <a:cxnLst/>
              <a:rect l="T0" t="T1" r="T2" b="T3"/>
              <a:pathLst>
                <a:path w="3938" h="30624" extrusionOk="0">
                  <a:moveTo>
                    <a:pt x="3875" y="0"/>
                  </a:moveTo>
                  <a:lnTo>
                    <a:pt x="3875" y="0"/>
                  </a:lnTo>
                  <a:cubicBezTo>
                    <a:pt x="2825" y="31"/>
                    <a:pt x="1897" y="459"/>
                    <a:pt x="1212" y="1132"/>
                  </a:cubicBezTo>
                  <a:cubicBezTo>
                    <a:pt x="1908" y="455"/>
                    <a:pt x="2848" y="30"/>
                    <a:pt x="3875" y="0"/>
                  </a:cubicBezTo>
                  <a:close/>
                  <a:moveTo>
                    <a:pt x="1212" y="1132"/>
                  </a:moveTo>
                  <a:cubicBezTo>
                    <a:pt x="582" y="1745"/>
                    <a:pt x="151" y="2564"/>
                    <a:pt x="33" y="3485"/>
                  </a:cubicBezTo>
                  <a:cubicBezTo>
                    <a:pt x="161" y="2572"/>
                    <a:pt x="584" y="1749"/>
                    <a:pt x="1212" y="1132"/>
                  </a:cubicBezTo>
                  <a:close/>
                  <a:moveTo>
                    <a:pt x="33" y="3485"/>
                  </a:moveTo>
                  <a:lnTo>
                    <a:pt x="33" y="3485"/>
                  </a:lnTo>
                  <a:cubicBezTo>
                    <a:pt x="18" y="3593"/>
                    <a:pt x="7" y="3702"/>
                    <a:pt x="0" y="3812"/>
                  </a:cubicBezTo>
                  <a:lnTo>
                    <a:pt x="4" y="3812"/>
                  </a:lnTo>
                  <a:cubicBezTo>
                    <a:pt x="9" y="3702"/>
                    <a:pt x="19" y="3593"/>
                    <a:pt x="33" y="3485"/>
                  </a:cubicBezTo>
                  <a:close/>
                  <a:moveTo>
                    <a:pt x="4" y="3812"/>
                  </a:moveTo>
                  <a:cubicBezTo>
                    <a:pt x="2" y="3875"/>
                    <a:pt x="0" y="3937"/>
                    <a:pt x="0" y="4000"/>
                  </a:cubicBezTo>
                  <a:lnTo>
                    <a:pt x="0" y="30623"/>
                  </a:lnTo>
                  <a:lnTo>
                    <a:pt x="3937" y="30623"/>
                  </a:lnTo>
                  <a:lnTo>
                    <a:pt x="3937" y="3812"/>
                  </a:lnTo>
                  <a:close/>
                </a:path>
              </a:pathLst>
            </a:custGeom>
            <a:solidFill>
              <a:srgbClr val="ED8E34"/>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51" name="Group 50"/>
          <p:cNvGrpSpPr/>
          <p:nvPr/>
        </p:nvGrpSpPr>
        <p:grpSpPr>
          <a:xfrm>
            <a:off x="6195174" y="3326715"/>
            <a:ext cx="1039813" cy="1385887"/>
            <a:chOff x="4206877" y="4043366"/>
            <a:chExt cx="1039813" cy="1385887"/>
          </a:xfrm>
        </p:grpSpPr>
        <p:sp>
          <p:nvSpPr>
            <p:cNvPr id="52" name="Google Shape;1410;p39"/>
            <p:cNvSpPr>
              <a:spLocks noChangeArrowheads="1"/>
            </p:cNvSpPr>
            <p:nvPr/>
          </p:nvSpPr>
          <p:spPr bwMode="auto">
            <a:xfrm>
              <a:off x="4206877" y="4043366"/>
              <a:ext cx="1039813" cy="1385887"/>
            </a:xfrm>
            <a:custGeom>
              <a:avLst/>
              <a:gdLst>
                <a:gd name="T0" fmla="*/ 0 w 77496"/>
                <a:gd name="T1" fmla="*/ 0 h 77434"/>
                <a:gd name="T2" fmla="*/ 77496 w 77496"/>
                <a:gd name="T3" fmla="*/ 77434 h 77434"/>
              </a:gdLst>
              <a:ahLst/>
              <a:cxnLst/>
              <a:rect l="T0" t="T1" r="T2" b="T3"/>
              <a:pathLst>
                <a:path w="77496" h="77434" extrusionOk="0">
                  <a:moveTo>
                    <a:pt x="29499" y="0"/>
                  </a:moveTo>
                  <a:lnTo>
                    <a:pt x="29499" y="26624"/>
                  </a:lnTo>
                  <a:cubicBezTo>
                    <a:pt x="29499" y="28811"/>
                    <a:pt x="27749" y="30561"/>
                    <a:pt x="25624" y="30624"/>
                  </a:cubicBezTo>
                  <a:lnTo>
                    <a:pt x="1" y="30624"/>
                  </a:lnTo>
                  <a:lnTo>
                    <a:pt x="1" y="38686"/>
                  </a:lnTo>
                  <a:cubicBezTo>
                    <a:pt x="1" y="60122"/>
                    <a:pt x="17375" y="77433"/>
                    <a:pt x="38748" y="77433"/>
                  </a:cubicBezTo>
                  <a:cubicBezTo>
                    <a:pt x="60122" y="77433"/>
                    <a:pt x="77496" y="60122"/>
                    <a:pt x="77496" y="38686"/>
                  </a:cubicBezTo>
                  <a:cubicBezTo>
                    <a:pt x="77496" y="17312"/>
                    <a:pt x="60122" y="0"/>
                    <a:pt x="38748" y="0"/>
                  </a:cubicBezTo>
                  <a:close/>
                </a:path>
              </a:pathLst>
            </a:custGeom>
            <a:gradFill rotWithShape="0">
              <a:gsLst>
                <a:gs pos="0">
                  <a:srgbClr val="CE8DFF"/>
                </a:gs>
                <a:gs pos="100000">
                  <a:srgbClr val="0AFAF1"/>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C</a:t>
              </a:r>
              <a:endParaRPr lang="en-US" sz="4000" b="1" dirty="0">
                <a:solidFill>
                  <a:srgbClr val="002060"/>
                </a:solidFill>
                <a:cs typeface="Times New Roman" pitchFamily="18" charset="0"/>
              </a:endParaRPr>
            </a:p>
          </p:txBody>
        </p:sp>
        <p:sp>
          <p:nvSpPr>
            <p:cNvPr id="53" name="Google Shape;1411;p39"/>
            <p:cNvSpPr>
              <a:spLocks noChangeArrowheads="1"/>
            </p:cNvSpPr>
            <p:nvPr/>
          </p:nvSpPr>
          <p:spPr bwMode="auto">
            <a:xfrm>
              <a:off x="4206877" y="4043366"/>
              <a:ext cx="395807" cy="548098"/>
            </a:xfrm>
            <a:custGeom>
              <a:avLst/>
              <a:gdLst>
                <a:gd name="T0" fmla="*/ 0 w 29499"/>
                <a:gd name="T1" fmla="*/ 0 h 30624"/>
                <a:gd name="T2" fmla="*/ 29499 w 29499"/>
                <a:gd name="T3" fmla="*/ 30624 h 30624"/>
              </a:gdLst>
              <a:ahLst/>
              <a:cxnLst/>
              <a:rect l="T0" t="T1" r="T2" b="T3"/>
              <a:pathLst>
                <a:path w="29499" h="30624" extrusionOk="0">
                  <a:moveTo>
                    <a:pt x="1" y="0"/>
                  </a:moveTo>
                  <a:lnTo>
                    <a:pt x="1" y="30624"/>
                  </a:lnTo>
                  <a:lnTo>
                    <a:pt x="25499" y="30624"/>
                  </a:lnTo>
                  <a:cubicBezTo>
                    <a:pt x="27686" y="30624"/>
                    <a:pt x="29499" y="28811"/>
                    <a:pt x="29499" y="26624"/>
                  </a:cubicBezTo>
                  <a:lnTo>
                    <a:pt x="29499" y="0"/>
                  </a:lnTo>
                  <a:close/>
                </a:path>
              </a:pathLst>
            </a:custGeom>
            <a:solidFill>
              <a:srgbClr val="C2CFFF"/>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54" name="Google Shape;1412;p39"/>
            <p:cNvSpPr>
              <a:spLocks noChangeArrowheads="1"/>
            </p:cNvSpPr>
            <p:nvPr/>
          </p:nvSpPr>
          <p:spPr bwMode="auto">
            <a:xfrm>
              <a:off x="4206877" y="4523220"/>
              <a:ext cx="342150" cy="68244"/>
            </a:xfrm>
            <a:custGeom>
              <a:avLst/>
              <a:gdLst>
                <a:gd name="T0" fmla="*/ 0 w 25500"/>
                <a:gd name="T1" fmla="*/ 0 h 3813"/>
                <a:gd name="T2" fmla="*/ 25500 w 25500"/>
                <a:gd name="T3" fmla="*/ 3813 h 3813"/>
              </a:gdLst>
              <a:ahLst/>
              <a:cxnLst/>
              <a:rect l="T0" t="T1" r="T2" b="T3"/>
              <a:pathLst>
                <a:path w="25500" h="3813" extrusionOk="0">
                  <a:moveTo>
                    <a:pt x="25499" y="3813"/>
                  </a:moveTo>
                  <a:lnTo>
                    <a:pt x="1" y="3813"/>
                  </a:lnTo>
                  <a:lnTo>
                    <a:pt x="1" y="0"/>
                  </a:lnTo>
                  <a:lnTo>
                    <a:pt x="25499" y="0"/>
                  </a:lnTo>
                  <a:lnTo>
                    <a:pt x="25499" y="3813"/>
                  </a:lnTo>
                  <a:close/>
                </a:path>
              </a:pathLst>
            </a:custGeom>
            <a:solidFill>
              <a:srgbClr val="798CD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55" name="Google Shape;1413;p39"/>
            <p:cNvSpPr>
              <a:spLocks noChangeArrowheads="1"/>
            </p:cNvSpPr>
            <p:nvPr/>
          </p:nvSpPr>
          <p:spPr bwMode="auto">
            <a:xfrm>
              <a:off x="4549013" y="4043366"/>
              <a:ext cx="53671" cy="548098"/>
            </a:xfrm>
            <a:custGeom>
              <a:avLst/>
              <a:gdLst>
                <a:gd name="T0" fmla="*/ 0 w 4000"/>
                <a:gd name="T1" fmla="*/ 0 h 30624"/>
                <a:gd name="T2" fmla="*/ 4000 w 4000"/>
                <a:gd name="T3" fmla="*/ 30624 h 30624"/>
              </a:gdLst>
              <a:ahLst/>
              <a:cxnLst/>
              <a:rect l="T0" t="T1" r="T2" b="T3"/>
              <a:pathLst>
                <a:path w="4000" h="30624" extrusionOk="0">
                  <a:moveTo>
                    <a:pt x="0" y="0"/>
                  </a:moveTo>
                  <a:lnTo>
                    <a:pt x="0" y="26811"/>
                  </a:lnTo>
                  <a:lnTo>
                    <a:pt x="3995" y="26811"/>
                  </a:lnTo>
                  <a:cubicBezTo>
                    <a:pt x="3998" y="26749"/>
                    <a:pt x="4000" y="26687"/>
                    <a:pt x="4000" y="26624"/>
                  </a:cubicBezTo>
                  <a:lnTo>
                    <a:pt x="4000" y="0"/>
                  </a:lnTo>
                  <a:close/>
                  <a:moveTo>
                    <a:pt x="3995" y="26811"/>
                  </a:moveTo>
                  <a:cubicBezTo>
                    <a:pt x="3991" y="26910"/>
                    <a:pt x="3983" y="27008"/>
                    <a:pt x="3971" y="27104"/>
                  </a:cubicBezTo>
                  <a:cubicBezTo>
                    <a:pt x="3984" y="27008"/>
                    <a:pt x="3994" y="26910"/>
                    <a:pt x="4000" y="26811"/>
                  </a:cubicBezTo>
                  <a:close/>
                  <a:moveTo>
                    <a:pt x="3971" y="27104"/>
                  </a:moveTo>
                  <a:cubicBezTo>
                    <a:pt x="3713" y="29031"/>
                    <a:pt x="2089" y="30564"/>
                    <a:pt x="125" y="30624"/>
                  </a:cubicBezTo>
                  <a:cubicBezTo>
                    <a:pt x="2092" y="30566"/>
                    <a:pt x="3737" y="29062"/>
                    <a:pt x="3971" y="27104"/>
                  </a:cubicBezTo>
                  <a:close/>
                </a:path>
              </a:pathLst>
            </a:custGeom>
            <a:solidFill>
              <a:srgbClr val="798CD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sp>
        <p:nvSpPr>
          <p:cNvPr id="56" name="TextBox 55"/>
          <p:cNvSpPr txBox="1"/>
          <p:nvPr/>
        </p:nvSpPr>
        <p:spPr>
          <a:xfrm>
            <a:off x="6827520" y="1702752"/>
            <a:ext cx="4470400" cy="1477328"/>
          </a:xfrm>
          <a:prstGeom prst="rect">
            <a:avLst/>
          </a:prstGeom>
          <a:noFill/>
          <a:ln w="57150">
            <a:solidFill>
              <a:srgbClr val="FFFF00"/>
            </a:solidFill>
            <a:prstDash val="dash"/>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1579511413"/>
      </p:ext>
    </p:extLst>
  </p:cSld>
  <p:clrMapOvr>
    <a:masterClrMapping/>
  </p:clrMapOvr>
  <mc:AlternateContent xmlns:mc="http://schemas.openxmlformats.org/markup-compatibility/2006">
    <mc:Choice xmlns:p15="http://schemas.microsoft.com/office/powerpoint/2012/main" xmlns="" Requires="p15">
      <p:transition spd="slow">
        <p15:prstTrans prst="fallOver"/>
        <p:sndAc>
          <p:stSnd>
            <p:snd r:embed="rId12" name="cashreg.wav"/>
          </p:stSnd>
        </p:sndAc>
      </p:transition>
    </mc:Choice>
    <mc:Fallback>
      <p:transition spd="slow">
        <p:fade/>
        <p:sndAc>
          <p:stSnd>
            <p:snd r:embed="rId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explode.wav"/>
                                        </p:tgtEl>
                                      </p:cMediaNode>
                                    </p:audio>
                                  </p:subTnLst>
                                </p:cTn>
                              </p:par>
                              <p:par>
                                <p:cTn id="51" presetID="4"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ox(in)">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ox(in)">
                                      <p:cBhvr>
                                        <p:cTn id="58" dur="1000"/>
                                        <p:tgtEl>
                                          <p:spTgt spid="17"/>
                                        </p:tgtEl>
                                      </p:cBhvr>
                                    </p:animEffec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9" fill="hold">
                            <p:stCondLst>
                              <p:cond delay="1000"/>
                            </p:stCondLst>
                            <p:childTnLst>
                              <p:par>
                                <p:cTn id="60" presetID="4"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1000"/>
                                        <p:tgtEl>
                                          <p:spTgt spid="18"/>
                                        </p:tgtEl>
                                      </p:cBhvr>
                                    </p:animEffec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par>
                          <p:cTn id="63" fill="hold">
                            <p:stCondLst>
                              <p:cond delay="2000"/>
                            </p:stCondLst>
                            <p:childTnLst>
                              <p:par>
                                <p:cTn id="64" presetID="4"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ox(in)">
                                      <p:cBhvr>
                                        <p:cTn id="66" dur="1000"/>
                                        <p:tgtEl>
                                          <p:spTgt spid="19"/>
                                        </p:tgtEl>
                                      </p:cBhvr>
                                    </p:animEffec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childTnLst>
                          </p:cTn>
                        </p:par>
                        <p:par>
                          <p:cTn id="67" fill="hold">
                            <p:stCondLst>
                              <p:cond delay="3000"/>
                            </p:stCondLst>
                            <p:childTnLst>
                              <p:par>
                                <p:cTn id="68" presetID="4" presetClass="entr" presetSubtype="16"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ox(in)">
                                      <p:cBhvr>
                                        <p:cTn id="70" dur="1000"/>
                                        <p:tgtEl>
                                          <p:spTgt spid="20"/>
                                        </p:tgtEl>
                                      </p:cBhvr>
                                    </p:animEffec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1" fill="hold">
                            <p:stCondLst>
                              <p:cond delay="4000"/>
                            </p:stCondLst>
                            <p:childTnLst>
                              <p:par>
                                <p:cTn id="72" presetID="4" presetClass="entr" presetSubtype="16"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ox(in)">
                                      <p:cBhvr>
                                        <p:cTn id="74" dur="1000"/>
                                        <p:tgtEl>
                                          <p:spTgt spid="21"/>
                                        </p:tgtEl>
                                      </p:cBhvr>
                                    </p:animEffec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childTnLst>
                          </p:cTn>
                        </p:par>
                        <p:par>
                          <p:cTn id="75" fill="hold">
                            <p:stCondLst>
                              <p:cond delay="5000"/>
                            </p:stCondLst>
                            <p:childTnLst>
                              <p:par>
                                <p:cTn id="76" presetID="4" presetClass="entr" presetSubtype="16"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ox(in)">
                                      <p:cBhvr>
                                        <p:cTn id="78" dur="1000"/>
                                        <p:tgtEl>
                                          <p:spTgt spid="22"/>
                                        </p:tgtEl>
                                      </p:cBhvr>
                                    </p:animEffect>
                                  </p:childTnLst>
                                  <p:subTnLst>
                                    <p:audio>
                                      <p:cMediaNode>
                                        <p:cTn display="0" masterRel="sameClick">
                                          <p:stCondLst>
                                            <p:cond evt="begin" delay="0">
                                              <p:tn val="76"/>
                                            </p:cond>
                                          </p:stCondLst>
                                          <p:endCondLst>
                                            <p:cond evt="onStopAudio" delay="0">
                                              <p:tgtEl>
                                                <p:sldTgt/>
                                              </p:tgtEl>
                                            </p:cond>
                                          </p:endCondLst>
                                        </p:cTn>
                                        <p:tgtEl>
                                          <p:sndTgt r:embed="rId4" name="click.wav"/>
                                        </p:tgtEl>
                                      </p:cMediaNode>
                                    </p:audio>
                                  </p:subTnLst>
                                </p:cTn>
                              </p:par>
                            </p:childTnLst>
                          </p:cTn>
                        </p:par>
                        <p:par>
                          <p:cTn id="79" fill="hold">
                            <p:stCondLst>
                              <p:cond delay="6000"/>
                            </p:stCondLst>
                            <p:childTnLst>
                              <p:par>
                                <p:cTn id="80" presetID="4" presetClass="entr" presetSubtype="16"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ox(in)">
                                      <p:cBhvr>
                                        <p:cTn id="82" dur="1000"/>
                                        <p:tgtEl>
                                          <p:spTgt spid="23"/>
                                        </p:tgtEl>
                                      </p:cBhvr>
                                    </p:animEffec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3" fill="hold">
                            <p:stCondLst>
                              <p:cond delay="7000"/>
                            </p:stCondLst>
                            <p:childTnLst>
                              <p:par>
                                <p:cTn id="84" presetID="4"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box(in)">
                                      <p:cBhvr>
                                        <p:cTn id="86" dur="1000"/>
                                        <p:tgtEl>
                                          <p:spTgt spid="24"/>
                                        </p:tgtEl>
                                      </p:cBhvr>
                                    </p:animEffect>
                                  </p:childTnLst>
                                  <p:subTnLst>
                                    <p:audio>
                                      <p:cMediaNode>
                                        <p:cTn display="0" masterRel="sameClick">
                                          <p:stCondLst>
                                            <p:cond evt="begin" delay="0">
                                              <p:tn val="84"/>
                                            </p:cond>
                                          </p:stCondLst>
                                          <p:endCondLst>
                                            <p:cond evt="onStopAudio" delay="0">
                                              <p:tgtEl>
                                                <p:sldTgt/>
                                              </p:tgtEl>
                                            </p:cond>
                                          </p:endCondLst>
                                        </p:cTn>
                                        <p:tgtEl>
                                          <p:sndTgt r:embed="rId4" name="click.wav"/>
                                        </p:tgtEl>
                                      </p:cMediaNode>
                                    </p:audio>
                                  </p:subTnLst>
                                </p:cTn>
                              </p:par>
                            </p:childTnLst>
                          </p:cTn>
                        </p:par>
                        <p:par>
                          <p:cTn id="87" fill="hold">
                            <p:stCondLst>
                              <p:cond delay="8000"/>
                            </p:stCondLst>
                            <p:childTnLst>
                              <p:par>
                                <p:cTn id="88" presetID="4"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ox(in)">
                                      <p:cBhvr>
                                        <p:cTn id="90" dur="1000"/>
                                        <p:tgtEl>
                                          <p:spTgt spid="26"/>
                                        </p:tgtEl>
                                      </p:cBhvr>
                                    </p:animEffect>
                                  </p:childTnLst>
                                  <p:subTnLst>
                                    <p:audio>
                                      <p:cMediaNode>
                                        <p:cTn display="0" masterRel="sameClick">
                                          <p:stCondLst>
                                            <p:cond evt="begin" delay="0">
                                              <p:tn val="88"/>
                                            </p:cond>
                                          </p:stCondLst>
                                          <p:endCondLst>
                                            <p:cond evt="onStopAudio" delay="0">
                                              <p:tgtEl>
                                                <p:sldTgt/>
                                              </p:tgtEl>
                                            </p:cond>
                                          </p:endCondLst>
                                        </p:cTn>
                                        <p:tgtEl>
                                          <p:sndTgt r:embed="rId4" name="click.wav"/>
                                        </p:tgtEl>
                                      </p:cMediaNode>
                                    </p:audio>
                                  </p:subTnLst>
                                </p:cTn>
                              </p:par>
                            </p:childTnLst>
                          </p:cTn>
                        </p:par>
                        <p:par>
                          <p:cTn id="91" fill="hold">
                            <p:stCondLst>
                              <p:cond delay="9000"/>
                            </p:stCondLst>
                            <p:childTnLst>
                              <p:par>
                                <p:cTn id="92" presetID="4"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box(in)">
                                      <p:cBhvr>
                                        <p:cTn id="94" dur="1000"/>
                                        <p:tgtEl>
                                          <p:spTgt spid="27"/>
                                        </p:tgtEl>
                                      </p:cBhvr>
                                    </p:animEffect>
                                  </p:childTnLst>
                                  <p:subTnLst>
                                    <p:audio>
                                      <p:cMediaNode>
                                        <p:cTn display="0" masterRel="sameClick">
                                          <p:stCondLst>
                                            <p:cond evt="begin" delay="0">
                                              <p:tn val="92"/>
                                            </p:cond>
                                          </p:stCondLst>
                                          <p:endCondLst>
                                            <p:cond evt="onStopAudio" delay="0">
                                              <p:tgtEl>
                                                <p:sldTgt/>
                                              </p:tgtEl>
                                            </p:cond>
                                          </p:endCondLst>
                                        </p:cTn>
                                        <p:tgtEl>
                                          <p:sndTgt r:embed="rId5" name="explode.wav"/>
                                        </p:tgtEl>
                                      </p:cMediaNode>
                                    </p:audio>
                                  </p:sub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blinds(horizontal)">
                                      <p:cBhvr>
                                        <p:cTn id="9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0" fill="hold" display="0">
                  <p:stCondLst>
                    <p:cond delay="indefinite"/>
                  </p:stCondLst>
                  <p:endCondLst>
                    <p:cond evt="onStopAudio" delay="0">
                      <p:tgtEl>
                        <p:sldTgt/>
                      </p:tgtEl>
                    </p:cond>
                  </p:endCondLst>
                </p:cTn>
                <p:tgtEl>
                  <p:spTgt spid="14"/>
                </p:tgtEl>
              </p:cMediaNode>
            </p:video>
            <p:video>
              <p:cMediaNode vol="80000">
                <p:cTn id="101" fill="hold" display="0">
                  <p:stCondLst>
                    <p:cond delay="indefinite"/>
                  </p:stCondLst>
                  <p:endCondLst>
                    <p:cond evt="onStopAudio" delay="0">
                      <p:tgtEl>
                        <p:sldTgt/>
                      </p:tgtEl>
                    </p:cond>
                  </p:endCondLst>
                </p:cTn>
                <p:tgtEl>
                  <p:spTgt spid="25"/>
                </p:tgtEl>
              </p:cMediaNode>
            </p:vide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8" grpId="0" animBg="1"/>
      <p:bldP spid="19" grpId="0" animBg="1"/>
      <p:bldP spid="20" grpId="0" animBg="1"/>
      <p:bldP spid="21" grpId="0" animBg="1"/>
      <p:bldP spid="22" grpId="0" animBg="1"/>
      <p:bldP spid="23" grpId="0" animBg="1"/>
      <p:bldP spid="24" grpId="0" animBg="1"/>
      <p:bldP spid="26" grpId="0" animBg="1"/>
      <p:bldP spid="27"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sp>
        <p:nvSpPr>
          <p:cNvPr id="92" name="TextBox 91"/>
          <p:cNvSpPr txBox="1"/>
          <p:nvPr/>
        </p:nvSpPr>
        <p:spPr>
          <a:xfrm>
            <a:off x="1991360" y="1524000"/>
            <a:ext cx="2722880" cy="2585323"/>
          </a:xfrm>
          <a:prstGeom prst="rect">
            <a:avLst/>
          </a:prstGeom>
          <a:noFill/>
          <a:ln w="57150" cap="rnd">
            <a:solidFill>
              <a:srgbClr val="FFFF00"/>
            </a:solidFill>
            <a:prstDash val="dash"/>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4" name="Oval 3"/>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K _b t_  u">
            <a:hlinkClick r:id="" action="ppaction://media"/>
          </p:cNvPr>
          <p:cNvPicPr>
            <a:picLocks noChangeAspect="1"/>
          </p:cNvPicPr>
          <p:nvPr>
            <a:videoFile r:link="rId1"/>
            <p:extLst>
              <p:ext uri="{DAA4B4D4-6D71-4841-9C94-3DE7FCFB9230}">
                <p14:media xmlns:p14="http://schemas.microsoft.com/office/powerpoint/2010/main" xmlns="" r:embed="rId9"/>
              </p:ext>
            </p:extLst>
          </p:nvPr>
        </p:nvPicPr>
        <p:blipFill>
          <a:blip r:embed="rId10" cstate="print"/>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videoFile r:link="rId1"/>
            <p:extLst>
              <p:ext uri="{DAA4B4D4-6D71-4841-9C94-3DE7FCFB9230}">
                <p14:media xmlns:p14="http://schemas.microsoft.com/office/powerpoint/2010/main" xmlns="" r:embed="rId11"/>
              </p:ext>
            </p:extLst>
          </p:nvPr>
        </p:nvPicPr>
        <p:blipFill>
          <a:blip r:embed="rId10" cstate="print"/>
          <a:stretch>
            <a:fillRect/>
          </a:stretch>
        </p:blipFill>
        <p:spPr>
          <a:xfrm>
            <a:off x="386080" y="1415359"/>
            <a:ext cx="609600" cy="609600"/>
          </a:xfrm>
          <a:prstGeom prst="rect">
            <a:avLst/>
          </a:prstGeom>
        </p:spPr>
      </p:pic>
      <p:sp>
        <p:nvSpPr>
          <p:cNvPr id="16" name="Oval 15"/>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17" name="Oval 16"/>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18" name="Oval 17"/>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19" name="Oval 18"/>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20" name="Oval 19"/>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21" name="Oval 20"/>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22" name="Oval 21"/>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23" name="Oval 22"/>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24" name="Oval 23"/>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26" name="Oval 25"/>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27" name="Oval 26"/>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28" name="Picture 5" descr="blkboard-c">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Rounded Rectangle 28"/>
          <p:cNvSpPr/>
          <p:nvPr/>
        </p:nvSpPr>
        <p:spPr>
          <a:xfrm>
            <a:off x="8284170" y="5656941"/>
            <a:ext cx="2932470" cy="850044"/>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Arial" panose="020B0604020202020204" pitchFamily="34" charset="0"/>
                <a:cs typeface="Arial" panose="020B0604020202020204" pitchFamily="34" charset="0"/>
              </a:rPr>
              <a:t>Tan </a:t>
            </a:r>
            <a:r>
              <a:rPr lang="en-US" sz="2800" b="1" dirty="0" err="1" smtClean="0">
                <a:solidFill>
                  <a:srgbClr val="002060"/>
                </a:solidFill>
                <a:latin typeface="Arial" panose="020B0604020202020204" pitchFamily="34" charset="0"/>
                <a:cs typeface="Arial" panose="020B0604020202020204" pitchFamily="34" charset="0"/>
              </a:rPr>
              <a:t>nhiều</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nhất</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trong</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nước</a:t>
            </a:r>
            <a:endParaRPr lang="en-US" sz="2800" b="1" dirty="0">
              <a:solidFill>
                <a:srgbClr val="002060"/>
              </a:solidFill>
              <a:latin typeface="Arial" panose="020B0604020202020204" pitchFamily="34" charset="0"/>
              <a:cs typeface="Arial" panose="020B0604020202020204" pitchFamily="34" charset="0"/>
            </a:endParaRPr>
          </a:p>
        </p:txBody>
      </p:sp>
      <p:sp>
        <p:nvSpPr>
          <p:cNvPr id="30" name="Rounded Rectangle 29"/>
          <p:cNvSpPr/>
          <p:nvPr/>
        </p:nvSpPr>
        <p:spPr>
          <a:xfrm>
            <a:off x="8228092" y="2926646"/>
            <a:ext cx="2947908" cy="850044"/>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latin typeface="Arial" panose="020B0604020202020204" pitchFamily="34" charset="0"/>
                <a:cs typeface="Arial" panose="020B0604020202020204" pitchFamily="34" charset="0"/>
              </a:rPr>
              <a:t>Đẹp</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nhất</a:t>
            </a:r>
            <a:endParaRPr lang="en-US" sz="2800" b="1"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801F8882-0F55-44DB-9FE5-36EDB39D2402}"/>
              </a:ext>
            </a:extLst>
          </p:cNvPr>
          <p:cNvSpPr txBox="1"/>
          <p:nvPr/>
        </p:nvSpPr>
        <p:spPr>
          <a:xfrm>
            <a:off x="3901440" y="174472"/>
            <a:ext cx="8286759" cy="1446550"/>
          </a:xfrm>
          <a:prstGeom prst="rect">
            <a:avLst/>
          </a:prstGeom>
          <a:solidFill>
            <a:schemeClr val="bg1"/>
          </a:solidFill>
          <a:effectLst>
            <a:softEdge rad="63500"/>
          </a:effectLst>
        </p:spPr>
        <p:txBody>
          <a:bodyPr wrap="square" rtlCol="0">
            <a:spAutoFit/>
          </a:bodyPr>
          <a:lstStyle/>
          <a:p>
            <a:r>
              <a:rPr lang="vi-VN" sz="3200" b="1" dirty="0" smtClean="0"/>
              <a:t>Khí </a:t>
            </a:r>
            <a:r>
              <a:rPr lang="vi-VN" sz="3200" b="1" dirty="0" smtClean="0"/>
              <a:t>H</a:t>
            </a:r>
            <a:r>
              <a:rPr lang="en-US" sz="3200" b="1" dirty="0" err="1" smtClean="0"/>
              <a:t>ydrogen</a:t>
            </a:r>
            <a:r>
              <a:rPr lang="vi-VN" sz="3200" b="1" dirty="0" smtClean="0"/>
              <a:t> </a:t>
            </a:r>
            <a:r>
              <a:rPr lang="vi-VN" sz="3200" b="1" dirty="0" smtClean="0"/>
              <a:t>là chất khí như thế nào trong các chất khí?</a:t>
            </a:r>
          </a:p>
          <a:p>
            <a:endParaRPr lang="vi-VN" sz="2400" dirty="0"/>
          </a:p>
        </p:txBody>
      </p:sp>
      <p:grpSp>
        <p:nvGrpSpPr>
          <p:cNvPr id="32" name="Group 35">
            <a:extLst/>
          </p:cNvPr>
          <p:cNvGrpSpPr/>
          <p:nvPr/>
        </p:nvGrpSpPr>
        <p:grpSpPr>
          <a:xfrm>
            <a:off x="1535458" y="190812"/>
            <a:ext cx="2248364" cy="1046175"/>
            <a:chOff x="4618543" y="2466694"/>
            <a:chExt cx="1870932" cy="578024"/>
          </a:xfrm>
          <a:solidFill>
            <a:srgbClr val="FFFF00"/>
          </a:solidFill>
          <a:effectLst>
            <a:glow rad="63500">
              <a:schemeClr val="accent1">
                <a:satMod val="175000"/>
                <a:alpha val="40000"/>
              </a:schemeClr>
            </a:glow>
          </a:effectLst>
        </p:grpSpPr>
        <p:sp>
          <p:nvSpPr>
            <p:cNvPr id="33" name="Arrow: Pentagon 36">
              <a:extLst/>
            </p:cNvPr>
            <p:cNvSpPr/>
            <p:nvPr/>
          </p:nvSpPr>
          <p:spPr>
            <a:xfrm>
              <a:off x="4618543" y="2466695"/>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32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CÂU </a:t>
              </a:r>
              <a:r>
                <a:rPr lang="en-US" sz="3200" b="1" dirty="0" smtClean="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7</a:t>
              </a:r>
              <a:endParaRPr lang="en-US" sz="36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endParaRPr>
            </a:p>
          </p:txBody>
        </p:sp>
        <p:sp>
          <p:nvSpPr>
            <p:cNvPr id="34" name="Arrow: Chevron 37">
              <a:extLst/>
            </p:cNvPr>
            <p:cNvSpPr/>
            <p:nvPr/>
          </p:nvSpPr>
          <p:spPr>
            <a:xfrm>
              <a:off x="6012301" y="2466694"/>
              <a:ext cx="477174"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3200" b="1" dirty="0">
                <a:solidFill>
                  <a:srgbClr val="0000CC"/>
                </a:solidFill>
                <a:latin typeface="Arial" panose="020B0604020202020204" pitchFamily="34" charset="0"/>
                <a:cs typeface="Arial" panose="020B0604020202020204" pitchFamily="34" charset="0"/>
              </a:endParaRPr>
            </a:p>
          </p:txBody>
        </p:sp>
      </p:grpSp>
      <p:sp>
        <p:nvSpPr>
          <p:cNvPr id="53" name="Rounded Rectangle 52"/>
          <p:cNvSpPr/>
          <p:nvPr/>
        </p:nvSpPr>
        <p:spPr>
          <a:xfrm>
            <a:off x="2073782" y="5656941"/>
            <a:ext cx="2518538" cy="850044"/>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latin typeface="Arial" panose="020B0604020202020204" pitchFamily="34" charset="0"/>
                <a:cs typeface="Arial" panose="020B0604020202020204" pitchFamily="34" charset="0"/>
              </a:rPr>
              <a:t>Nặng</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nhất</a:t>
            </a:r>
            <a:endParaRPr lang="en-US" sz="2800" b="1" dirty="0">
              <a:solidFill>
                <a:srgbClr val="002060"/>
              </a:solidFill>
              <a:latin typeface="Arial" panose="020B0604020202020204" pitchFamily="34" charset="0"/>
              <a:cs typeface="Arial" panose="020B0604020202020204" pitchFamily="34" charset="0"/>
            </a:endParaRPr>
          </a:p>
        </p:txBody>
      </p:sp>
      <p:sp>
        <p:nvSpPr>
          <p:cNvPr id="54" name="Rounded Rectangle 53"/>
          <p:cNvSpPr/>
          <p:nvPr/>
        </p:nvSpPr>
        <p:spPr>
          <a:xfrm>
            <a:off x="2182176" y="2877619"/>
            <a:ext cx="2328864" cy="850044"/>
          </a:xfrm>
          <a:prstGeom prst="round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2060"/>
                </a:solidFill>
                <a:latin typeface="Arial" panose="020B0604020202020204" pitchFamily="34" charset="0"/>
                <a:cs typeface="Arial" panose="020B0604020202020204" pitchFamily="34" charset="0"/>
              </a:rPr>
              <a:t>Nhẹ</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nhất</a:t>
            </a:r>
            <a:endParaRPr lang="en-US" sz="2800" b="1" dirty="0">
              <a:solidFill>
                <a:srgbClr val="002060"/>
              </a:solidFill>
              <a:latin typeface="Arial" panose="020B0604020202020204" pitchFamily="34" charset="0"/>
              <a:cs typeface="Arial" panose="020B0604020202020204" pitchFamily="34" charset="0"/>
            </a:endParaRPr>
          </a:p>
        </p:txBody>
      </p:sp>
      <p:grpSp>
        <p:nvGrpSpPr>
          <p:cNvPr id="55" name="Group 54"/>
          <p:cNvGrpSpPr/>
          <p:nvPr/>
        </p:nvGrpSpPr>
        <p:grpSpPr>
          <a:xfrm>
            <a:off x="4195921" y="2287336"/>
            <a:ext cx="4021667" cy="3079749"/>
            <a:chOff x="3200241" y="2287336"/>
            <a:chExt cx="4021667" cy="3079749"/>
          </a:xfrm>
        </p:grpSpPr>
        <p:grpSp>
          <p:nvGrpSpPr>
            <p:cNvPr id="56" name="Google Shape;607;p25"/>
            <p:cNvGrpSpPr>
              <a:grpSpLocks/>
            </p:cNvGrpSpPr>
            <p:nvPr/>
          </p:nvGrpSpPr>
          <p:grpSpPr bwMode="auto">
            <a:xfrm rot="10800000">
              <a:off x="6311076" y="4679134"/>
              <a:ext cx="910834" cy="498086"/>
              <a:chOff x="2281250" y="1927074"/>
              <a:chExt cx="1041796" cy="550200"/>
            </a:xfrm>
            <a:effectLst>
              <a:glow rad="101600">
                <a:schemeClr val="accent5">
                  <a:satMod val="175000"/>
                  <a:alpha val="40000"/>
                </a:schemeClr>
              </a:glow>
            </a:effectLst>
          </p:grpSpPr>
          <p:cxnSp>
            <p:nvCxnSpPr>
              <p:cNvPr id="77" name="Google Shape;608;p25"/>
              <p:cNvCxnSpPr>
                <a:cxnSpLocks noChangeShapeType="1"/>
              </p:cNvCxnSpPr>
              <p:nvPr/>
            </p:nvCxnSpPr>
            <p:spPr bwMode="auto">
              <a:xfrm rot="10800000">
                <a:off x="2773446" y="1927074"/>
                <a:ext cx="549600" cy="550200"/>
              </a:xfrm>
              <a:prstGeom prst="straightConnector1">
                <a:avLst/>
              </a:prstGeom>
              <a:noFill/>
              <a:ln w="38100">
                <a:solidFill>
                  <a:srgbClr val="2A3563"/>
                </a:solidFill>
                <a:prstDash val="sysDash"/>
                <a:round/>
                <a:headEnd/>
                <a:tailEnd/>
              </a:ln>
            </p:spPr>
          </p:cxnSp>
          <p:cxnSp>
            <p:nvCxnSpPr>
              <p:cNvPr id="78" name="Google Shape;609;p25"/>
              <p:cNvCxnSpPr>
                <a:cxnSpLocks noChangeShapeType="1"/>
              </p:cNvCxnSpPr>
              <p:nvPr/>
            </p:nvCxnSpPr>
            <p:spPr bwMode="auto">
              <a:xfrm rot="10800000">
                <a:off x="2281250" y="1927525"/>
                <a:ext cx="495300" cy="0"/>
              </a:xfrm>
              <a:prstGeom prst="straightConnector1">
                <a:avLst/>
              </a:prstGeom>
              <a:noFill/>
              <a:ln w="38100">
                <a:solidFill>
                  <a:srgbClr val="2A3563"/>
                </a:solidFill>
                <a:prstDash val="sysDash"/>
                <a:round/>
                <a:headEnd/>
                <a:tailEnd/>
              </a:ln>
            </p:spPr>
          </p:cxnSp>
        </p:grpSp>
        <p:grpSp>
          <p:nvGrpSpPr>
            <p:cNvPr id="57" name="Google Shape;622;p25"/>
            <p:cNvGrpSpPr>
              <a:grpSpLocks/>
            </p:cNvGrpSpPr>
            <p:nvPr/>
          </p:nvGrpSpPr>
          <p:grpSpPr bwMode="auto">
            <a:xfrm rot="10800000" flipH="1">
              <a:off x="3200242" y="4696396"/>
              <a:ext cx="893351" cy="480826"/>
              <a:chOff x="2281250" y="1926913"/>
              <a:chExt cx="1020466" cy="530700"/>
            </a:xfrm>
            <a:effectLst>
              <a:glow rad="101600">
                <a:schemeClr val="accent5">
                  <a:satMod val="175000"/>
                  <a:alpha val="40000"/>
                </a:schemeClr>
              </a:glow>
            </a:effectLst>
          </p:grpSpPr>
          <p:cxnSp>
            <p:nvCxnSpPr>
              <p:cNvPr id="75" name="Google Shape;623;p25"/>
              <p:cNvCxnSpPr>
                <a:cxnSpLocks noChangeShapeType="1"/>
              </p:cNvCxnSpPr>
              <p:nvPr/>
            </p:nvCxnSpPr>
            <p:spPr bwMode="auto">
              <a:xfrm rot="10800000">
                <a:off x="2773416" y="1926913"/>
                <a:ext cx="528300" cy="530700"/>
              </a:xfrm>
              <a:prstGeom prst="straightConnector1">
                <a:avLst/>
              </a:prstGeom>
              <a:noFill/>
              <a:ln w="38100">
                <a:solidFill>
                  <a:srgbClr val="2A3563"/>
                </a:solidFill>
                <a:prstDash val="sysDash"/>
                <a:round/>
                <a:headEnd/>
                <a:tailEnd/>
              </a:ln>
            </p:spPr>
          </p:cxnSp>
          <p:cxnSp>
            <p:nvCxnSpPr>
              <p:cNvPr id="76" name="Google Shape;624;p25"/>
              <p:cNvCxnSpPr>
                <a:cxnSpLocks noChangeShapeType="1"/>
              </p:cNvCxnSpPr>
              <p:nvPr/>
            </p:nvCxnSpPr>
            <p:spPr bwMode="auto">
              <a:xfrm rot="10800000">
                <a:off x="2281250" y="1927525"/>
                <a:ext cx="495300" cy="0"/>
              </a:xfrm>
              <a:prstGeom prst="straightConnector1">
                <a:avLst/>
              </a:prstGeom>
              <a:noFill/>
              <a:ln w="38100">
                <a:solidFill>
                  <a:srgbClr val="2A3563"/>
                </a:solidFill>
                <a:prstDash val="sysDash"/>
                <a:round/>
                <a:headEnd/>
                <a:tailEnd/>
              </a:ln>
            </p:spPr>
          </p:cxnSp>
        </p:grpSp>
        <p:grpSp>
          <p:nvGrpSpPr>
            <p:cNvPr id="58" name="Google Shape;625;p25"/>
            <p:cNvGrpSpPr>
              <a:grpSpLocks/>
            </p:cNvGrpSpPr>
            <p:nvPr/>
          </p:nvGrpSpPr>
          <p:grpSpPr bwMode="auto">
            <a:xfrm flipH="1">
              <a:off x="6220465" y="2419254"/>
              <a:ext cx="1001443" cy="589320"/>
              <a:chOff x="2281250" y="1926971"/>
              <a:chExt cx="1144739" cy="651900"/>
            </a:xfrm>
            <a:effectLst>
              <a:glow rad="101600">
                <a:schemeClr val="accent5">
                  <a:satMod val="175000"/>
                  <a:alpha val="40000"/>
                </a:schemeClr>
              </a:glow>
            </a:effectLst>
          </p:grpSpPr>
          <p:cxnSp>
            <p:nvCxnSpPr>
              <p:cNvPr id="73" name="Google Shape;626;p25"/>
              <p:cNvCxnSpPr>
                <a:cxnSpLocks noChangeShapeType="1"/>
              </p:cNvCxnSpPr>
              <p:nvPr/>
            </p:nvCxnSpPr>
            <p:spPr bwMode="auto">
              <a:xfrm rot="10800000">
                <a:off x="2773189" y="1926971"/>
                <a:ext cx="652800" cy="651900"/>
              </a:xfrm>
              <a:prstGeom prst="straightConnector1">
                <a:avLst/>
              </a:prstGeom>
              <a:noFill/>
              <a:ln w="38100">
                <a:solidFill>
                  <a:srgbClr val="2A3563"/>
                </a:solidFill>
                <a:prstDash val="sysDash"/>
                <a:round/>
                <a:headEnd/>
                <a:tailEnd/>
              </a:ln>
            </p:spPr>
          </p:cxnSp>
          <p:cxnSp>
            <p:nvCxnSpPr>
              <p:cNvPr id="74" name="Google Shape;627;p25"/>
              <p:cNvCxnSpPr>
                <a:cxnSpLocks noChangeShapeType="1"/>
              </p:cNvCxnSpPr>
              <p:nvPr/>
            </p:nvCxnSpPr>
            <p:spPr bwMode="auto">
              <a:xfrm rot="10800000">
                <a:off x="2281250" y="1927525"/>
                <a:ext cx="495300" cy="0"/>
              </a:xfrm>
              <a:prstGeom prst="straightConnector1">
                <a:avLst/>
              </a:prstGeom>
              <a:noFill/>
              <a:ln w="38100">
                <a:solidFill>
                  <a:srgbClr val="2A3563"/>
                </a:solidFill>
                <a:prstDash val="sysDash"/>
                <a:round/>
                <a:headEnd/>
                <a:tailEnd/>
              </a:ln>
            </p:spPr>
          </p:cxnSp>
        </p:grpSp>
        <p:grpSp>
          <p:nvGrpSpPr>
            <p:cNvPr id="59" name="Google Shape;628;p25"/>
            <p:cNvGrpSpPr>
              <a:grpSpLocks/>
            </p:cNvGrpSpPr>
            <p:nvPr/>
          </p:nvGrpSpPr>
          <p:grpSpPr bwMode="auto">
            <a:xfrm>
              <a:off x="3200243" y="2419254"/>
              <a:ext cx="999855" cy="588087"/>
              <a:chOff x="2281250" y="1927012"/>
              <a:chExt cx="1142994" cy="650700"/>
            </a:xfrm>
            <a:effectLst>
              <a:glow rad="101600">
                <a:schemeClr val="accent5">
                  <a:satMod val="175000"/>
                  <a:alpha val="40000"/>
                </a:schemeClr>
              </a:glow>
            </a:effectLst>
          </p:grpSpPr>
          <p:cxnSp>
            <p:nvCxnSpPr>
              <p:cNvPr id="71" name="Google Shape;629;p25"/>
              <p:cNvCxnSpPr>
                <a:cxnSpLocks noChangeShapeType="1"/>
              </p:cNvCxnSpPr>
              <p:nvPr/>
            </p:nvCxnSpPr>
            <p:spPr bwMode="auto">
              <a:xfrm rot="10800000">
                <a:off x="2773244" y="1927012"/>
                <a:ext cx="651000" cy="650700"/>
              </a:xfrm>
              <a:prstGeom prst="straightConnector1">
                <a:avLst/>
              </a:prstGeom>
              <a:noFill/>
              <a:ln w="38100">
                <a:solidFill>
                  <a:srgbClr val="2A3563"/>
                </a:solidFill>
                <a:prstDash val="sysDash"/>
                <a:round/>
                <a:headEnd/>
                <a:tailEnd/>
              </a:ln>
            </p:spPr>
          </p:cxnSp>
          <p:cxnSp>
            <p:nvCxnSpPr>
              <p:cNvPr id="72" name="Google Shape;630;p25"/>
              <p:cNvCxnSpPr>
                <a:cxnSpLocks noChangeShapeType="1"/>
              </p:cNvCxnSpPr>
              <p:nvPr/>
            </p:nvCxnSpPr>
            <p:spPr bwMode="auto">
              <a:xfrm rot="10800000">
                <a:off x="2281250" y="1927525"/>
                <a:ext cx="495300" cy="0"/>
              </a:xfrm>
              <a:prstGeom prst="straightConnector1">
                <a:avLst/>
              </a:prstGeom>
              <a:noFill/>
              <a:ln w="38100">
                <a:solidFill>
                  <a:srgbClr val="2A3563"/>
                </a:solidFill>
                <a:prstDash val="sysDash"/>
                <a:round/>
                <a:headEnd/>
                <a:tailEnd/>
              </a:ln>
            </p:spPr>
          </p:cxnSp>
        </p:grpSp>
        <p:sp>
          <p:nvSpPr>
            <p:cNvPr id="60" name="Google Shape;600;p25"/>
            <p:cNvSpPr>
              <a:spLocks noChangeArrowheads="1"/>
            </p:cNvSpPr>
            <p:nvPr/>
          </p:nvSpPr>
          <p:spPr bwMode="auto">
            <a:xfrm>
              <a:off x="5261942" y="2704052"/>
              <a:ext cx="1374996" cy="2428786"/>
            </a:xfrm>
            <a:custGeom>
              <a:avLst/>
              <a:gdLst>
                <a:gd name="T0" fmla="*/ 0 w 58657"/>
                <a:gd name="T1" fmla="*/ 0 h 100186"/>
                <a:gd name="T2" fmla="*/ 58657 w 58657"/>
                <a:gd name="T3" fmla="*/ 100186 h 100186"/>
              </a:gdLst>
              <a:ahLst/>
              <a:cxnLst/>
              <a:rect l="T0" t="T1" r="T2" b="T3"/>
              <a:pathLst>
                <a:path w="58657" h="100186" extrusionOk="0">
                  <a:moveTo>
                    <a:pt x="41467" y="1"/>
                  </a:moveTo>
                  <a:lnTo>
                    <a:pt x="0" y="41529"/>
                  </a:lnTo>
                  <a:lnTo>
                    <a:pt x="0" y="100186"/>
                  </a:lnTo>
                  <a:cubicBezTo>
                    <a:pt x="16205" y="100186"/>
                    <a:pt x="30869" y="93593"/>
                    <a:pt x="41467" y="82995"/>
                  </a:cubicBezTo>
                  <a:cubicBezTo>
                    <a:pt x="52126" y="72398"/>
                    <a:pt x="58657" y="57733"/>
                    <a:pt x="58657" y="41529"/>
                  </a:cubicBezTo>
                  <a:cubicBezTo>
                    <a:pt x="58657" y="25324"/>
                    <a:pt x="52126" y="10660"/>
                    <a:pt x="41467" y="1"/>
                  </a:cubicBezTo>
                </a:path>
              </a:pathLst>
            </a:custGeom>
            <a:gradFill rotWithShape="0">
              <a:gsLst>
                <a:gs pos="0">
                  <a:srgbClr val="CE8DFF"/>
                </a:gs>
                <a:gs pos="100000">
                  <a:srgbClr val="0AFAF1"/>
                </a:gs>
              </a:gsLst>
              <a:lin ang="5400000"/>
            </a:gra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61" name="Google Shape;601;p25"/>
            <p:cNvSpPr>
              <a:spLocks noChangeArrowheads="1"/>
            </p:cNvSpPr>
            <p:nvPr/>
          </p:nvSpPr>
          <p:spPr bwMode="auto">
            <a:xfrm>
              <a:off x="3888534" y="2287336"/>
              <a:ext cx="1373407" cy="1422751"/>
            </a:xfrm>
            <a:custGeom>
              <a:avLst/>
              <a:gdLst>
                <a:gd name="T0" fmla="*/ 0 w 58658"/>
                <a:gd name="T1" fmla="*/ 0 h 58719"/>
                <a:gd name="T2" fmla="*/ 58658 w 58658"/>
                <a:gd name="T3" fmla="*/ 58719 h 58719"/>
              </a:gdLst>
              <a:ahLst/>
              <a:cxnLst/>
              <a:rect l="T0" t="T1" r="T2" b="T3"/>
              <a:pathLst>
                <a:path w="58658" h="58719" extrusionOk="0">
                  <a:moveTo>
                    <a:pt x="58657" y="1"/>
                  </a:moveTo>
                  <a:cubicBezTo>
                    <a:pt x="42453" y="1"/>
                    <a:pt x="27789" y="6593"/>
                    <a:pt x="17191" y="17191"/>
                  </a:cubicBezTo>
                  <a:cubicBezTo>
                    <a:pt x="6532" y="27850"/>
                    <a:pt x="1" y="42514"/>
                    <a:pt x="1" y="58719"/>
                  </a:cubicBezTo>
                  <a:lnTo>
                    <a:pt x="58657" y="58719"/>
                  </a:lnTo>
                  <a:lnTo>
                    <a:pt x="58657" y="1"/>
                  </a:lnTo>
                  <a:close/>
                </a:path>
              </a:pathLst>
            </a:custGeom>
            <a:gradFill rotWithShape="0">
              <a:gsLst>
                <a:gs pos="0">
                  <a:srgbClr val="F89458"/>
                </a:gs>
                <a:gs pos="100000">
                  <a:srgbClr val="FFD36A"/>
                </a:gs>
              </a:gsLst>
              <a:lin ang="5400000"/>
            </a:gra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62" name="Google Shape;603;p25"/>
            <p:cNvSpPr>
              <a:spLocks noChangeArrowheads="1"/>
            </p:cNvSpPr>
            <p:nvPr/>
          </p:nvSpPr>
          <p:spPr bwMode="auto">
            <a:xfrm>
              <a:off x="3661223" y="3710086"/>
              <a:ext cx="1600719" cy="1656999"/>
            </a:xfrm>
            <a:custGeom>
              <a:avLst/>
              <a:gdLst>
                <a:gd name="T0" fmla="*/ 0 w 68331"/>
                <a:gd name="T1" fmla="*/ 0 h 68332"/>
                <a:gd name="T2" fmla="*/ 68331 w 68331"/>
                <a:gd name="T3" fmla="*/ 68332 h 68332"/>
              </a:gdLst>
              <a:ahLst/>
              <a:cxnLst/>
              <a:rect l="T0" t="T1" r="T2" b="T3"/>
              <a:pathLst>
                <a:path w="68331" h="68332" extrusionOk="0">
                  <a:moveTo>
                    <a:pt x="0" y="1"/>
                  </a:moveTo>
                  <a:cubicBezTo>
                    <a:pt x="0" y="18855"/>
                    <a:pt x="7641" y="35922"/>
                    <a:pt x="19963" y="48306"/>
                  </a:cubicBezTo>
                  <a:cubicBezTo>
                    <a:pt x="32348" y="60691"/>
                    <a:pt x="49476" y="68331"/>
                    <a:pt x="68330" y="68331"/>
                  </a:cubicBezTo>
                  <a:lnTo>
                    <a:pt x="68330" y="1"/>
                  </a:lnTo>
                  <a:close/>
                </a:path>
              </a:pathLst>
            </a:custGeom>
            <a:gradFill rotWithShape="0">
              <a:gsLst>
                <a:gs pos="0">
                  <a:srgbClr val="FF6599"/>
                </a:gs>
                <a:gs pos="100000">
                  <a:srgbClr val="FFC366"/>
                </a:gs>
              </a:gsLst>
              <a:lin ang="5400000"/>
            </a:gra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nvGrpSpPr>
            <p:cNvPr id="63" name="Group 110"/>
            <p:cNvGrpSpPr>
              <a:grpSpLocks/>
            </p:cNvGrpSpPr>
            <p:nvPr/>
          </p:nvGrpSpPr>
          <p:grpSpPr bwMode="auto">
            <a:xfrm>
              <a:off x="4570470" y="3135562"/>
              <a:ext cx="1281211" cy="1324120"/>
              <a:chOff x="5254054" y="2954280"/>
              <a:chExt cx="1705689" cy="1705720"/>
            </a:xfrm>
          </p:grpSpPr>
          <p:grpSp>
            <p:nvGrpSpPr>
              <p:cNvPr id="65" name="Google Shape;604;p25"/>
              <p:cNvGrpSpPr>
                <a:grpSpLocks/>
              </p:cNvGrpSpPr>
              <p:nvPr/>
            </p:nvGrpSpPr>
            <p:grpSpPr bwMode="auto">
              <a:xfrm>
                <a:off x="5254054" y="2954280"/>
                <a:ext cx="1705689" cy="1705720"/>
                <a:chOff x="3940540" y="2215710"/>
                <a:chExt cx="1279267" cy="1279290"/>
              </a:xfrm>
            </p:grpSpPr>
            <p:sp>
              <p:nvSpPr>
                <p:cNvPr id="69" name="Google Shape;605;p25"/>
                <p:cNvSpPr>
                  <a:spLocks noChangeArrowheads="1"/>
                </p:cNvSpPr>
                <p:nvPr/>
              </p:nvSpPr>
              <p:spPr bwMode="auto">
                <a:xfrm>
                  <a:off x="3940540" y="2215710"/>
                  <a:ext cx="1279267" cy="1279290"/>
                </a:xfrm>
                <a:custGeom>
                  <a:avLst/>
                  <a:gdLst>
                    <a:gd name="T0" fmla="*/ 0 w 54652"/>
                    <a:gd name="T1" fmla="*/ 0 h 54653"/>
                    <a:gd name="T2" fmla="*/ 54652 w 54652"/>
                    <a:gd name="T3" fmla="*/ 54653 h 54653"/>
                  </a:gdLst>
                  <a:ahLst/>
                  <a:cxnLst/>
                  <a:rect l="T0" t="T1" r="T2" b="T3"/>
                  <a:pathLst>
                    <a:path w="54652" h="54653" extrusionOk="0">
                      <a:moveTo>
                        <a:pt x="27357" y="0"/>
                      </a:moveTo>
                      <a:cubicBezTo>
                        <a:pt x="12261" y="0"/>
                        <a:pt x="0" y="12200"/>
                        <a:pt x="0" y="27296"/>
                      </a:cubicBezTo>
                      <a:cubicBezTo>
                        <a:pt x="0" y="42453"/>
                        <a:pt x="12261" y="54652"/>
                        <a:pt x="27357" y="54652"/>
                      </a:cubicBezTo>
                      <a:cubicBezTo>
                        <a:pt x="42452" y="54652"/>
                        <a:pt x="54652" y="42453"/>
                        <a:pt x="54652" y="27296"/>
                      </a:cubicBezTo>
                      <a:cubicBezTo>
                        <a:pt x="54652" y="12200"/>
                        <a:pt x="42452" y="0"/>
                        <a:pt x="27357" y="0"/>
                      </a:cubicBezTo>
                      <a:close/>
                    </a:path>
                  </a:pathLst>
                </a:custGeom>
                <a:gradFill rotWithShape="0">
                  <a:gsLst>
                    <a:gs pos="0">
                      <a:srgbClr val="D9D9D9"/>
                    </a:gs>
                    <a:gs pos="100000">
                      <a:srgbClr val="FFFFFF"/>
                    </a:gs>
                  </a:gsLst>
                  <a:lin ang="5400000"/>
                </a:gra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70" name="Google Shape;606;p25"/>
                <p:cNvSpPr>
                  <a:spLocks noChangeArrowheads="1"/>
                </p:cNvSpPr>
                <p:nvPr/>
              </p:nvSpPr>
              <p:spPr bwMode="auto">
                <a:xfrm>
                  <a:off x="4151088" y="2426282"/>
                  <a:ext cx="858166" cy="858142"/>
                </a:xfrm>
                <a:custGeom>
                  <a:avLst/>
                  <a:gdLst>
                    <a:gd name="T0" fmla="*/ 0 w 36662"/>
                    <a:gd name="T1" fmla="*/ 0 h 36661"/>
                    <a:gd name="T2" fmla="*/ 36662 w 36662"/>
                    <a:gd name="T3" fmla="*/ 36661 h 36661"/>
                  </a:gdLst>
                  <a:ahLst/>
                  <a:cxnLst/>
                  <a:rect l="T0" t="T1" r="T2" b="T3"/>
                  <a:pathLst>
                    <a:path w="36662" h="36661" extrusionOk="0">
                      <a:moveTo>
                        <a:pt x="18362" y="0"/>
                      </a:moveTo>
                      <a:cubicBezTo>
                        <a:pt x="8196" y="0"/>
                        <a:pt x="1" y="8195"/>
                        <a:pt x="1" y="18300"/>
                      </a:cubicBezTo>
                      <a:cubicBezTo>
                        <a:pt x="1" y="28466"/>
                        <a:pt x="8196" y="36661"/>
                        <a:pt x="18362" y="36661"/>
                      </a:cubicBezTo>
                      <a:cubicBezTo>
                        <a:pt x="28467" y="36661"/>
                        <a:pt x="36661" y="28466"/>
                        <a:pt x="36661" y="18300"/>
                      </a:cubicBezTo>
                      <a:cubicBezTo>
                        <a:pt x="36661" y="8195"/>
                        <a:pt x="28467" y="0"/>
                        <a:pt x="18362" y="0"/>
                      </a:cubicBezTo>
                      <a:close/>
                    </a:path>
                  </a:pathLst>
                </a:custGeom>
                <a:gradFill rotWithShape="0">
                  <a:gsLst>
                    <a:gs pos="0">
                      <a:srgbClr val="D9D9D9"/>
                    </a:gs>
                    <a:gs pos="100000">
                      <a:srgbClr val="FFFFFF"/>
                    </a:gs>
                  </a:gsLst>
                  <a:lin ang="16140000"/>
                </a:gra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66" name="Google Shape;631;p25"/>
              <p:cNvGrpSpPr>
                <a:grpSpLocks/>
              </p:cNvGrpSpPr>
              <p:nvPr/>
            </p:nvGrpSpPr>
            <p:grpSpPr bwMode="auto">
              <a:xfrm>
                <a:off x="5815552" y="3549232"/>
                <a:ext cx="582685" cy="515811"/>
                <a:chOff x="283575" y="3260000"/>
                <a:chExt cx="2088975" cy="1849225"/>
              </a:xfrm>
            </p:grpSpPr>
            <p:sp>
              <p:nvSpPr>
                <p:cNvPr id="67" name="Google Shape;632;p25"/>
                <p:cNvSpPr>
                  <a:spLocks noChangeArrowheads="1"/>
                </p:cNvSpPr>
                <p:nvPr/>
              </p:nvSpPr>
              <p:spPr bwMode="auto">
                <a:xfrm>
                  <a:off x="283575" y="3260000"/>
                  <a:ext cx="2088975" cy="827950"/>
                </a:xfrm>
                <a:custGeom>
                  <a:avLst/>
                  <a:gdLst>
                    <a:gd name="T0" fmla="*/ 0 w 83559"/>
                    <a:gd name="T1" fmla="*/ 0 h 33118"/>
                    <a:gd name="T2" fmla="*/ 83559 w 83559"/>
                    <a:gd name="T3" fmla="*/ 33118 h 33118"/>
                  </a:gdLst>
                  <a:ahLst/>
                  <a:cxnLst/>
                  <a:rect l="T0" t="T1" r="T2" b="T3"/>
                  <a:pathLst>
                    <a:path w="83559" h="33118" extrusionOk="0">
                      <a:moveTo>
                        <a:pt x="41775" y="0"/>
                      </a:moveTo>
                      <a:cubicBezTo>
                        <a:pt x="41327" y="0"/>
                        <a:pt x="40880" y="139"/>
                        <a:pt x="40501" y="416"/>
                      </a:cubicBezTo>
                      <a:lnTo>
                        <a:pt x="1167" y="29218"/>
                      </a:lnTo>
                      <a:cubicBezTo>
                        <a:pt x="214" y="29918"/>
                        <a:pt x="0" y="31270"/>
                        <a:pt x="701" y="32233"/>
                      </a:cubicBezTo>
                      <a:cubicBezTo>
                        <a:pt x="1126" y="32810"/>
                        <a:pt x="1783" y="33115"/>
                        <a:pt x="2447" y="33115"/>
                      </a:cubicBezTo>
                      <a:cubicBezTo>
                        <a:pt x="2889" y="33115"/>
                        <a:pt x="3334" y="32979"/>
                        <a:pt x="3715" y="32699"/>
                      </a:cubicBezTo>
                      <a:lnTo>
                        <a:pt x="41775" y="4830"/>
                      </a:lnTo>
                      <a:lnTo>
                        <a:pt x="79835" y="32699"/>
                      </a:lnTo>
                      <a:cubicBezTo>
                        <a:pt x="80224" y="32981"/>
                        <a:pt x="80671" y="33118"/>
                        <a:pt x="81108" y="33118"/>
                      </a:cubicBezTo>
                      <a:cubicBezTo>
                        <a:pt x="81770" y="33118"/>
                        <a:pt x="82431" y="32806"/>
                        <a:pt x="82849" y="32233"/>
                      </a:cubicBezTo>
                      <a:cubicBezTo>
                        <a:pt x="83559" y="31270"/>
                        <a:pt x="83345" y="29918"/>
                        <a:pt x="82382" y="29218"/>
                      </a:cubicBezTo>
                      <a:lnTo>
                        <a:pt x="43049" y="416"/>
                      </a:lnTo>
                      <a:cubicBezTo>
                        <a:pt x="42669" y="139"/>
                        <a:pt x="42222" y="0"/>
                        <a:pt x="41775" y="0"/>
                      </a:cubicBezTo>
                      <a:close/>
                    </a:path>
                  </a:pathLst>
                </a:custGeom>
                <a:solidFill>
                  <a:srgbClr val="000000"/>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68" name="Google Shape;633;p25"/>
                <p:cNvSpPr>
                  <a:spLocks noChangeArrowheads="1"/>
                </p:cNvSpPr>
                <p:nvPr/>
              </p:nvSpPr>
              <p:spPr bwMode="auto">
                <a:xfrm>
                  <a:off x="519625" y="4089625"/>
                  <a:ext cx="1616875" cy="1019600"/>
                </a:xfrm>
                <a:custGeom>
                  <a:avLst/>
                  <a:gdLst>
                    <a:gd name="T0" fmla="*/ 0 w 64675"/>
                    <a:gd name="T1" fmla="*/ 0 h 40784"/>
                    <a:gd name="T2" fmla="*/ 64675 w 64675"/>
                    <a:gd name="T3" fmla="*/ 40784 h 40784"/>
                  </a:gdLst>
                  <a:ahLst/>
                  <a:cxnLst/>
                  <a:rect l="T0" t="T1" r="T2" b="T3"/>
                  <a:pathLst>
                    <a:path w="64675" h="40784" extrusionOk="0">
                      <a:moveTo>
                        <a:pt x="2149" y="1"/>
                      </a:moveTo>
                      <a:cubicBezTo>
                        <a:pt x="963" y="1"/>
                        <a:pt x="0" y="963"/>
                        <a:pt x="0" y="2159"/>
                      </a:cubicBezTo>
                      <a:lnTo>
                        <a:pt x="0" y="38634"/>
                      </a:lnTo>
                      <a:cubicBezTo>
                        <a:pt x="0" y="39820"/>
                        <a:pt x="963" y="40783"/>
                        <a:pt x="2149" y="40783"/>
                      </a:cubicBezTo>
                      <a:lnTo>
                        <a:pt x="23708" y="40783"/>
                      </a:lnTo>
                      <a:cubicBezTo>
                        <a:pt x="24845" y="40783"/>
                        <a:pt x="25769" y="39908"/>
                        <a:pt x="25857" y="38799"/>
                      </a:cubicBezTo>
                      <a:cubicBezTo>
                        <a:pt x="25866" y="38751"/>
                        <a:pt x="25866" y="38692"/>
                        <a:pt x="25866" y="38634"/>
                      </a:cubicBezTo>
                      <a:lnTo>
                        <a:pt x="25866" y="17747"/>
                      </a:lnTo>
                      <a:cubicBezTo>
                        <a:pt x="25866" y="14178"/>
                        <a:pt x="28774" y="11271"/>
                        <a:pt x="32333" y="11271"/>
                      </a:cubicBezTo>
                      <a:cubicBezTo>
                        <a:pt x="35901" y="11271"/>
                        <a:pt x="38809" y="14178"/>
                        <a:pt x="38809" y="17747"/>
                      </a:cubicBezTo>
                      <a:lnTo>
                        <a:pt x="38809" y="38634"/>
                      </a:lnTo>
                      <a:cubicBezTo>
                        <a:pt x="38809" y="38692"/>
                        <a:pt x="38809" y="38751"/>
                        <a:pt x="38809" y="38799"/>
                      </a:cubicBezTo>
                      <a:cubicBezTo>
                        <a:pt x="38896" y="39908"/>
                        <a:pt x="39830" y="40783"/>
                        <a:pt x="40958" y="40783"/>
                      </a:cubicBezTo>
                      <a:lnTo>
                        <a:pt x="62516" y="40783"/>
                      </a:lnTo>
                      <a:cubicBezTo>
                        <a:pt x="63712" y="40783"/>
                        <a:pt x="64675" y="39820"/>
                        <a:pt x="64675" y="38634"/>
                      </a:cubicBezTo>
                      <a:lnTo>
                        <a:pt x="64675" y="2159"/>
                      </a:lnTo>
                      <a:cubicBezTo>
                        <a:pt x="64675" y="963"/>
                        <a:pt x="63712" y="1"/>
                        <a:pt x="62516" y="1"/>
                      </a:cubicBezTo>
                      <a:cubicBezTo>
                        <a:pt x="61330" y="1"/>
                        <a:pt x="60367" y="963"/>
                        <a:pt x="60367" y="2159"/>
                      </a:cubicBezTo>
                      <a:lnTo>
                        <a:pt x="60367" y="36475"/>
                      </a:lnTo>
                      <a:lnTo>
                        <a:pt x="43117" y="36475"/>
                      </a:lnTo>
                      <a:lnTo>
                        <a:pt x="43117" y="17747"/>
                      </a:lnTo>
                      <a:cubicBezTo>
                        <a:pt x="43117" y="11796"/>
                        <a:pt x="38284" y="6963"/>
                        <a:pt x="32333" y="6963"/>
                      </a:cubicBezTo>
                      <a:cubicBezTo>
                        <a:pt x="26391" y="6963"/>
                        <a:pt x="21559" y="11796"/>
                        <a:pt x="21559" y="17747"/>
                      </a:cubicBezTo>
                      <a:lnTo>
                        <a:pt x="21559" y="36475"/>
                      </a:lnTo>
                      <a:lnTo>
                        <a:pt x="4308" y="36475"/>
                      </a:lnTo>
                      <a:lnTo>
                        <a:pt x="4308" y="2159"/>
                      </a:lnTo>
                      <a:cubicBezTo>
                        <a:pt x="4308" y="963"/>
                        <a:pt x="3345" y="1"/>
                        <a:pt x="2149" y="1"/>
                      </a:cubicBezTo>
                      <a:close/>
                    </a:path>
                  </a:pathLst>
                </a:custGeom>
                <a:solidFill>
                  <a:srgbClr val="000000"/>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pic>
          <p:nvPicPr>
            <p:cNvPr id="64" name="Picture 63"/>
            <p:cNvPicPr>
              <a:picLocks noChangeAspect="1"/>
            </p:cNvPicPr>
            <p:nvPr/>
          </p:nvPicPr>
          <p:blipFill>
            <a:blip r:embed="rId12">
              <a:duotone>
                <a:prstClr val="black"/>
                <a:schemeClr val="bg1">
                  <a:tint val="45000"/>
                  <a:satMod val="400000"/>
                </a:schemeClr>
              </a:duotone>
            </a:blip>
            <a:srcRect/>
            <a:stretch>
              <a:fillRect/>
            </a:stretch>
          </p:blipFill>
          <p:spPr bwMode="auto">
            <a:xfrm>
              <a:off x="5347780" y="2691722"/>
              <a:ext cx="429190" cy="443839"/>
            </a:xfrm>
            <a:prstGeom prst="rect">
              <a:avLst/>
            </a:prstGeom>
            <a:noFill/>
            <a:ln w="9525">
              <a:noFill/>
              <a:miter lim="800000"/>
              <a:headEnd/>
              <a:tailEnd/>
            </a:ln>
          </p:spPr>
        </p:pic>
      </p:grpSp>
      <p:grpSp>
        <p:nvGrpSpPr>
          <p:cNvPr id="79" name="Group 78"/>
          <p:cNvGrpSpPr/>
          <p:nvPr/>
        </p:nvGrpSpPr>
        <p:grpSpPr>
          <a:xfrm>
            <a:off x="8166985" y="1785471"/>
            <a:ext cx="1267963" cy="1267565"/>
            <a:chOff x="8157899" y="4106890"/>
            <a:chExt cx="1267963" cy="1267565"/>
          </a:xfrm>
          <a:solidFill>
            <a:srgbClr val="C8AAFF"/>
          </a:solidFill>
        </p:grpSpPr>
        <p:sp>
          <p:nvSpPr>
            <p:cNvPr id="80" name="Google Shape;255;p18"/>
            <p:cNvSpPr>
              <a:spLocks noChangeArrowheads="1"/>
            </p:cNvSpPr>
            <p:nvPr/>
          </p:nvSpPr>
          <p:spPr bwMode="auto">
            <a:xfrm>
              <a:off x="8157899" y="4106890"/>
              <a:ext cx="1267963" cy="1267565"/>
            </a:xfrm>
            <a:custGeom>
              <a:avLst/>
              <a:gdLst>
                <a:gd name="T0" fmla="*/ 0 w 46074"/>
                <a:gd name="T1" fmla="*/ 0 h 46090"/>
                <a:gd name="T2" fmla="*/ 46074 w 46074"/>
                <a:gd name="T3" fmla="*/ 46090 h 46090"/>
              </a:gdLst>
              <a:ahLst/>
              <a:cxnLst/>
              <a:rect l="T0" t="T1" r="T2" b="T3"/>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p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81" name="Google Shape;256;p18"/>
            <p:cNvSpPr>
              <a:spLocks noChangeArrowheads="1"/>
            </p:cNvSpPr>
            <p:nvPr/>
          </p:nvSpPr>
          <p:spPr bwMode="auto">
            <a:xfrm>
              <a:off x="8215223" y="4164411"/>
              <a:ext cx="1153315" cy="1152523"/>
            </a:xfrm>
            <a:custGeom>
              <a:avLst/>
              <a:gdLst>
                <a:gd name="T0" fmla="*/ 0 w 41908"/>
                <a:gd name="T1" fmla="*/ 0 h 41907"/>
                <a:gd name="T2" fmla="*/ 41908 w 41908"/>
                <a:gd name="T3" fmla="*/ 41907 h 41907"/>
              </a:gdLst>
              <a:ahLst/>
              <a:cxnLst/>
              <a:rect l="T0" t="T1" r="T2" b="T3"/>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pFill/>
            <a:ln w="9525">
              <a:noFill/>
              <a:miter lim="800000"/>
              <a:headEnd/>
              <a:tailEnd/>
            </a:ln>
            <a:effectLst>
              <a:outerShdw blurRad="50800" dist="38100" dir="18900000" algn="bl" rotWithShape="0">
                <a:prstClr val="black">
                  <a:alpha val="40000"/>
                </a:prstClr>
              </a:outerShdw>
            </a:effectLst>
          </p:spPr>
          <p:txBody>
            <a:bodyPr lIns="91425" tIns="91425" rIns="91425" bIns="91425" anchor="ctr"/>
            <a:lstStyle/>
            <a:p>
              <a:pPr algn="ctr" defTabSz="912813"/>
              <a:r>
                <a:rPr lang="vi-VN" sz="4000" b="1" dirty="0">
                  <a:cs typeface="Times New Roman" pitchFamily="18" charset="0"/>
                </a:rPr>
                <a:t>B</a:t>
              </a:r>
              <a:endParaRPr lang="en-US" sz="2400" b="1" dirty="0">
                <a:cs typeface="Times New Roman" pitchFamily="18" charset="0"/>
              </a:endParaRPr>
            </a:p>
          </p:txBody>
        </p:sp>
      </p:grpSp>
      <p:grpSp>
        <p:nvGrpSpPr>
          <p:cNvPr id="82" name="Group 81"/>
          <p:cNvGrpSpPr/>
          <p:nvPr/>
        </p:nvGrpSpPr>
        <p:grpSpPr>
          <a:xfrm>
            <a:off x="8166985" y="4538585"/>
            <a:ext cx="1267963" cy="1267565"/>
            <a:chOff x="6969694" y="4241727"/>
            <a:chExt cx="1267963" cy="1267565"/>
          </a:xfrm>
        </p:grpSpPr>
        <p:sp>
          <p:nvSpPr>
            <p:cNvPr id="83" name="Google Shape;255;p18"/>
            <p:cNvSpPr>
              <a:spLocks noChangeArrowheads="1"/>
            </p:cNvSpPr>
            <p:nvPr/>
          </p:nvSpPr>
          <p:spPr bwMode="auto">
            <a:xfrm>
              <a:off x="6969694" y="4241727"/>
              <a:ext cx="1267963" cy="1267565"/>
            </a:xfrm>
            <a:custGeom>
              <a:avLst/>
              <a:gdLst>
                <a:gd name="T0" fmla="*/ 0 w 46074"/>
                <a:gd name="T1" fmla="*/ 0 h 46090"/>
                <a:gd name="T2" fmla="*/ 46074 w 46074"/>
                <a:gd name="T3" fmla="*/ 46090 h 46090"/>
              </a:gdLst>
              <a:ahLst/>
              <a:cxnLst/>
              <a:rect l="T0" t="T1" r="T2" b="T3"/>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solidFill>
              <a:srgbClr val="28F9F3"/>
            </a:soli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84" name="Google Shape;256;p18"/>
            <p:cNvSpPr>
              <a:spLocks noChangeArrowheads="1"/>
            </p:cNvSpPr>
            <p:nvPr/>
          </p:nvSpPr>
          <p:spPr bwMode="auto">
            <a:xfrm>
              <a:off x="7027018" y="4299248"/>
              <a:ext cx="1153315" cy="1152523"/>
            </a:xfrm>
            <a:custGeom>
              <a:avLst/>
              <a:gdLst>
                <a:gd name="T0" fmla="*/ 0 w 41908"/>
                <a:gd name="T1" fmla="*/ 0 h 41907"/>
                <a:gd name="T2" fmla="*/ 41908 w 41908"/>
                <a:gd name="T3" fmla="*/ 41907 h 41907"/>
              </a:gdLst>
              <a:ahLst/>
              <a:cxnLst/>
              <a:rect l="T0" t="T1" r="T2" b="T3"/>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solidFill>
              <a:srgbClr val="28F9F3"/>
            </a:solidFill>
            <a:ln w="9525">
              <a:noFill/>
              <a:miter lim="800000"/>
              <a:headEnd/>
              <a:tailEnd/>
            </a:ln>
            <a:effectLst>
              <a:outerShdw blurRad="50800" dist="38100" dir="2700000" algn="tl" rotWithShape="0">
                <a:prstClr val="black">
                  <a:alpha val="40000"/>
                </a:prstClr>
              </a:outerShdw>
            </a:effectLst>
          </p:spPr>
          <p:txBody>
            <a:bodyPr lIns="91425" tIns="91425" rIns="91425" bIns="91425" anchor="ctr"/>
            <a:lstStyle/>
            <a:p>
              <a:pPr algn="ctr" defTabSz="912813"/>
              <a:r>
                <a:rPr lang="vi-VN" sz="4000" b="1" dirty="0">
                  <a:cs typeface="Times New Roman" pitchFamily="18" charset="0"/>
                </a:rPr>
                <a:t>D</a:t>
              </a:r>
              <a:endParaRPr lang="en-US" sz="2400" b="1" dirty="0">
                <a:cs typeface="Times New Roman" pitchFamily="18" charset="0"/>
              </a:endParaRPr>
            </a:p>
          </p:txBody>
        </p:sp>
      </p:grpSp>
      <p:grpSp>
        <p:nvGrpSpPr>
          <p:cNvPr id="86" name="Group 85"/>
          <p:cNvGrpSpPr/>
          <p:nvPr/>
        </p:nvGrpSpPr>
        <p:grpSpPr>
          <a:xfrm>
            <a:off x="2972201" y="4574089"/>
            <a:ext cx="1267963" cy="1267565"/>
            <a:chOff x="2437502" y="3627351"/>
            <a:chExt cx="1267963" cy="1267565"/>
          </a:xfrm>
        </p:grpSpPr>
        <p:sp>
          <p:nvSpPr>
            <p:cNvPr id="87" name="Google Shape;255;p18"/>
            <p:cNvSpPr>
              <a:spLocks noChangeArrowheads="1"/>
            </p:cNvSpPr>
            <p:nvPr/>
          </p:nvSpPr>
          <p:spPr bwMode="auto">
            <a:xfrm>
              <a:off x="2437502" y="3627351"/>
              <a:ext cx="1267963" cy="1267565"/>
            </a:xfrm>
            <a:custGeom>
              <a:avLst/>
              <a:gdLst>
                <a:gd name="T0" fmla="*/ 0 w 46074"/>
                <a:gd name="T1" fmla="*/ 0 h 46090"/>
                <a:gd name="T2" fmla="*/ 46074 w 46074"/>
                <a:gd name="T3" fmla="*/ 46090 h 46090"/>
              </a:gdLst>
              <a:ahLst/>
              <a:cxnLst/>
              <a:rect l="T0" t="T1" r="T2" b="T3"/>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solidFill>
              <a:srgbClr val="FF6A99"/>
            </a:soli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88" name="Google Shape;256;p18"/>
            <p:cNvSpPr>
              <a:spLocks noChangeArrowheads="1"/>
            </p:cNvSpPr>
            <p:nvPr/>
          </p:nvSpPr>
          <p:spPr bwMode="auto">
            <a:xfrm>
              <a:off x="2494826" y="3684872"/>
              <a:ext cx="1153315" cy="1152523"/>
            </a:xfrm>
            <a:custGeom>
              <a:avLst/>
              <a:gdLst>
                <a:gd name="T0" fmla="*/ 0 w 41908"/>
                <a:gd name="T1" fmla="*/ 0 h 41907"/>
                <a:gd name="T2" fmla="*/ 41908 w 41908"/>
                <a:gd name="T3" fmla="*/ 41907 h 41907"/>
              </a:gdLst>
              <a:ahLst/>
              <a:cxnLst/>
              <a:rect l="T0" t="T1" r="T2" b="T3"/>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solidFill>
              <a:srgbClr val="FF6A99"/>
            </a:solidFill>
            <a:ln w="9525">
              <a:noFill/>
              <a:miter lim="800000"/>
              <a:headEnd/>
              <a:tailEnd/>
            </a:ln>
            <a:effectLst>
              <a:innerShdw blurRad="63500" dist="50800" dir="8100000">
                <a:prstClr val="black">
                  <a:alpha val="50000"/>
                </a:prstClr>
              </a:innerShdw>
            </a:effectLst>
          </p:spPr>
          <p:txBody>
            <a:bodyPr lIns="91425" tIns="91425" rIns="91425" bIns="91425" anchor="ctr"/>
            <a:lstStyle/>
            <a:p>
              <a:pPr algn="ctr" defTabSz="912813"/>
              <a:r>
                <a:rPr lang="vi-VN" sz="4000" b="1" dirty="0">
                  <a:cs typeface="Times New Roman" pitchFamily="18" charset="0"/>
                </a:rPr>
                <a:t>C</a:t>
              </a:r>
              <a:endParaRPr lang="en-US" sz="2400" b="1" dirty="0">
                <a:cs typeface="Times New Roman" pitchFamily="18" charset="0"/>
              </a:endParaRPr>
            </a:p>
          </p:txBody>
        </p:sp>
      </p:grpSp>
      <p:grpSp>
        <p:nvGrpSpPr>
          <p:cNvPr id="89" name="Group 88"/>
          <p:cNvGrpSpPr/>
          <p:nvPr/>
        </p:nvGrpSpPr>
        <p:grpSpPr>
          <a:xfrm>
            <a:off x="2994973" y="1756520"/>
            <a:ext cx="1267963" cy="1267565"/>
            <a:chOff x="2871171" y="1424157"/>
            <a:chExt cx="1267963" cy="1267565"/>
          </a:xfrm>
        </p:grpSpPr>
        <p:sp>
          <p:nvSpPr>
            <p:cNvPr id="90" name="Google Shape;255;p18"/>
            <p:cNvSpPr>
              <a:spLocks noChangeArrowheads="1"/>
            </p:cNvSpPr>
            <p:nvPr/>
          </p:nvSpPr>
          <p:spPr bwMode="auto">
            <a:xfrm>
              <a:off x="2871171" y="1424157"/>
              <a:ext cx="1267963" cy="1267565"/>
            </a:xfrm>
            <a:custGeom>
              <a:avLst/>
              <a:gdLst>
                <a:gd name="T0" fmla="*/ 0 w 46074"/>
                <a:gd name="T1" fmla="*/ 0 h 46090"/>
                <a:gd name="T2" fmla="*/ 46074 w 46074"/>
                <a:gd name="T3" fmla="*/ 46090 h 46090"/>
              </a:gdLst>
              <a:ahLst/>
              <a:cxnLst/>
              <a:rect l="T0" t="T1" r="T2" b="T3"/>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solidFill>
              <a:srgbClr val="F99A5A"/>
            </a:soli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91" name="Google Shape;256;p18"/>
            <p:cNvSpPr>
              <a:spLocks noChangeArrowheads="1"/>
            </p:cNvSpPr>
            <p:nvPr/>
          </p:nvSpPr>
          <p:spPr bwMode="auto">
            <a:xfrm>
              <a:off x="2928495" y="1481678"/>
              <a:ext cx="1153315" cy="1152523"/>
            </a:xfrm>
            <a:custGeom>
              <a:avLst/>
              <a:gdLst>
                <a:gd name="T0" fmla="*/ 0 w 41908"/>
                <a:gd name="T1" fmla="*/ 0 h 41907"/>
                <a:gd name="T2" fmla="*/ 41908 w 41908"/>
                <a:gd name="T3" fmla="*/ 41907 h 41907"/>
              </a:gdLst>
              <a:ahLst/>
              <a:cxnLst/>
              <a:rect l="T0" t="T1" r="T2" b="T3"/>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solidFill>
              <a:srgbClr val="F99A5A"/>
            </a:solidFill>
            <a:ln w="9525">
              <a:noFill/>
              <a:miter lim="800000"/>
              <a:headEnd/>
              <a:tailEnd/>
            </a:ln>
            <a:effectLst>
              <a:innerShdw blurRad="63500" dist="50800" dir="13500000">
                <a:prstClr val="black">
                  <a:alpha val="50000"/>
                </a:prstClr>
              </a:innerShdw>
            </a:effectLst>
          </p:spPr>
          <p:txBody>
            <a:bodyPr lIns="91425" tIns="91425" rIns="91425" bIns="91425" anchor="ctr"/>
            <a:lstStyle/>
            <a:p>
              <a:pPr algn="ctr" defTabSz="912813"/>
              <a:r>
                <a:rPr lang="vi-VN" sz="4000" b="1" dirty="0">
                  <a:cs typeface="Times New Roman" pitchFamily="18" charset="0"/>
                </a:rPr>
                <a:t>A</a:t>
              </a:r>
              <a:endParaRPr lang="en-US" sz="2400" b="1" dirty="0">
                <a:cs typeface="Times New Roman" pitchFamily="18" charset="0"/>
              </a:endParaRPr>
            </a:p>
          </p:txBody>
        </p:sp>
      </p:grpSp>
    </p:spTree>
    <p:extLst>
      <p:ext uri="{BB962C8B-B14F-4D97-AF65-F5344CB8AC3E}">
        <p14:creationId xmlns:p14="http://schemas.microsoft.com/office/powerpoint/2010/main" xmlns="" val="1579511413"/>
      </p:ext>
    </p:extLst>
  </p:cSld>
  <p:clrMapOvr>
    <a:masterClrMapping/>
  </p:clrMapOvr>
  <mc:AlternateContent xmlns:mc="http://schemas.openxmlformats.org/markup-compatibility/2006">
    <mc:Choice xmlns:p15="http://schemas.microsoft.com/office/powerpoint/2012/main" xmlns="" Requires="p15">
      <p:transition spd="slow">
        <p15:prstTrans prst="fallOver"/>
        <p:sndAc>
          <p:stSnd>
            <p:snd r:embed="rId13" name="cashreg.wav"/>
          </p:stSnd>
        </p:sndAc>
      </p:transition>
    </mc:Choice>
    <mc:Fallback>
      <p:transition spd="slow">
        <p:fade/>
        <p:sndAc>
          <p:stSnd>
            <p:snd r:embed="rId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explode.wav"/>
                                        </p:tgtEl>
                                      </p:cMediaNode>
                                    </p:audio>
                                  </p:sub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ox(in)">
                                      <p:cBhvr>
                                        <p:cTn id="55" dur="1000"/>
                                        <p:tgtEl>
                                          <p:spTgt spid="17"/>
                                        </p:tgtEl>
                                      </p:cBhvr>
                                    </p:animEffec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6" fill="hold">
                            <p:stCondLst>
                              <p:cond delay="1000"/>
                            </p:stCondLst>
                            <p:childTnLst>
                              <p:par>
                                <p:cTn id="57" presetID="4" presetClass="entr" presetSubtype="16"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ox(in)">
                                      <p:cBhvr>
                                        <p:cTn id="59" dur="1000"/>
                                        <p:tgtEl>
                                          <p:spTgt spid="18"/>
                                        </p:tgtEl>
                                      </p:cBhvr>
                                    </p:animEffec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60" fill="hold">
                            <p:stCondLst>
                              <p:cond delay="2000"/>
                            </p:stCondLst>
                            <p:childTnLst>
                              <p:par>
                                <p:cTn id="61" presetID="4" presetClass="entr" presetSubtype="16"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ox(in)">
                                      <p:cBhvr>
                                        <p:cTn id="63" dur="1000"/>
                                        <p:tgtEl>
                                          <p:spTgt spid="19"/>
                                        </p:tgtEl>
                                      </p:cBhvr>
                                    </p:animEffect>
                                  </p:childTnLst>
                                  <p:subTnLst>
                                    <p:audio>
                                      <p:cMediaNode>
                                        <p:cTn display="0" masterRel="sameClick">
                                          <p:stCondLst>
                                            <p:cond evt="begin" delay="0">
                                              <p:tn val="61"/>
                                            </p:cond>
                                          </p:stCondLst>
                                          <p:endCondLst>
                                            <p:cond evt="onStopAudio" delay="0">
                                              <p:tgtEl>
                                                <p:sldTgt/>
                                              </p:tgtEl>
                                            </p:cond>
                                          </p:endCondLst>
                                        </p:cTn>
                                        <p:tgtEl>
                                          <p:sndTgt r:embed="rId4" name="click.wav"/>
                                        </p:tgtEl>
                                      </p:cMediaNode>
                                    </p:audio>
                                  </p:subTnLst>
                                </p:cTn>
                              </p:par>
                            </p:childTnLst>
                          </p:cTn>
                        </p:par>
                        <p:par>
                          <p:cTn id="64" fill="hold">
                            <p:stCondLst>
                              <p:cond delay="3000"/>
                            </p:stCondLst>
                            <p:childTnLst>
                              <p:par>
                                <p:cTn id="65" presetID="4"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ox(in)">
                                      <p:cBhvr>
                                        <p:cTn id="67" dur="1000"/>
                                        <p:tgtEl>
                                          <p:spTgt spid="20"/>
                                        </p:tgtEl>
                                      </p:cBhvr>
                                    </p:animEffec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8" fill="hold">
                            <p:stCondLst>
                              <p:cond delay="4000"/>
                            </p:stCondLst>
                            <p:childTnLst>
                              <p:par>
                                <p:cTn id="69" presetID="4"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box(in)">
                                      <p:cBhvr>
                                        <p:cTn id="71" dur="1000"/>
                                        <p:tgtEl>
                                          <p:spTgt spid="21"/>
                                        </p:tgtEl>
                                      </p:cBhvr>
                                    </p:animEffect>
                                  </p:childTnLst>
                                  <p:subTnLst>
                                    <p:audio>
                                      <p:cMediaNode>
                                        <p:cTn display="0" masterRel="sameClick">
                                          <p:stCondLst>
                                            <p:cond evt="begin" delay="0">
                                              <p:tn val="69"/>
                                            </p:cond>
                                          </p:stCondLst>
                                          <p:endCondLst>
                                            <p:cond evt="onStopAudio" delay="0">
                                              <p:tgtEl>
                                                <p:sldTgt/>
                                              </p:tgtEl>
                                            </p:cond>
                                          </p:endCondLst>
                                        </p:cTn>
                                        <p:tgtEl>
                                          <p:sndTgt r:embed="rId4" name="click.wav"/>
                                        </p:tgtEl>
                                      </p:cMediaNode>
                                    </p:audio>
                                  </p:subTnLst>
                                </p:cTn>
                              </p:par>
                            </p:childTnLst>
                          </p:cTn>
                        </p:par>
                        <p:par>
                          <p:cTn id="72" fill="hold">
                            <p:stCondLst>
                              <p:cond delay="5000"/>
                            </p:stCondLst>
                            <p:childTnLst>
                              <p:par>
                                <p:cTn id="73" presetID="4"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ox(in)">
                                      <p:cBhvr>
                                        <p:cTn id="75" dur="1000"/>
                                        <p:tgtEl>
                                          <p:spTgt spid="22"/>
                                        </p:tgtEl>
                                      </p:cBhvr>
                                    </p:animEffec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childTnLst>
                          </p:cTn>
                        </p:par>
                        <p:par>
                          <p:cTn id="76" fill="hold">
                            <p:stCondLst>
                              <p:cond delay="6000"/>
                            </p:stCondLst>
                            <p:childTnLst>
                              <p:par>
                                <p:cTn id="77" presetID="4" presetClass="entr" presetSubtype="16"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ox(in)">
                                      <p:cBhvr>
                                        <p:cTn id="79" dur="1000"/>
                                        <p:tgtEl>
                                          <p:spTgt spid="23"/>
                                        </p:tgtEl>
                                      </p:cBhvr>
                                    </p:animEffec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80" fill="hold">
                            <p:stCondLst>
                              <p:cond delay="7000"/>
                            </p:stCondLst>
                            <p:childTnLst>
                              <p:par>
                                <p:cTn id="81" presetID="4"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ox(in)">
                                      <p:cBhvr>
                                        <p:cTn id="83" dur="1000"/>
                                        <p:tgtEl>
                                          <p:spTgt spid="24"/>
                                        </p:tgtEl>
                                      </p:cBhvr>
                                    </p:animEffect>
                                  </p:childTnLst>
                                  <p:subTnLst>
                                    <p:audio>
                                      <p:cMediaNode>
                                        <p:cTn display="0" masterRel="sameClick">
                                          <p:stCondLst>
                                            <p:cond evt="begin" delay="0">
                                              <p:tn val="81"/>
                                            </p:cond>
                                          </p:stCondLst>
                                          <p:endCondLst>
                                            <p:cond evt="onStopAudio" delay="0">
                                              <p:tgtEl>
                                                <p:sldTgt/>
                                              </p:tgtEl>
                                            </p:cond>
                                          </p:endCondLst>
                                        </p:cTn>
                                        <p:tgtEl>
                                          <p:sndTgt r:embed="rId4" name="click.wav"/>
                                        </p:tgtEl>
                                      </p:cMediaNode>
                                    </p:audio>
                                  </p:subTnLst>
                                </p:cTn>
                              </p:par>
                            </p:childTnLst>
                          </p:cTn>
                        </p:par>
                        <p:par>
                          <p:cTn id="84" fill="hold">
                            <p:stCondLst>
                              <p:cond delay="8000"/>
                            </p:stCondLst>
                            <p:childTnLst>
                              <p:par>
                                <p:cTn id="85" presetID="4" presetClass="entr" presetSubtype="16"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ox(in)">
                                      <p:cBhvr>
                                        <p:cTn id="87" dur="1000"/>
                                        <p:tgtEl>
                                          <p:spTgt spid="26"/>
                                        </p:tgtEl>
                                      </p:cBhvr>
                                    </p:animEffect>
                                  </p:childTnLst>
                                  <p:subTnLst>
                                    <p:audio>
                                      <p:cMediaNode>
                                        <p:cTn display="0" masterRel="sameClick">
                                          <p:stCondLst>
                                            <p:cond evt="begin" delay="0">
                                              <p:tn val="85"/>
                                            </p:cond>
                                          </p:stCondLst>
                                          <p:endCondLst>
                                            <p:cond evt="onStopAudio" delay="0">
                                              <p:tgtEl>
                                                <p:sldTgt/>
                                              </p:tgtEl>
                                            </p:cond>
                                          </p:endCondLst>
                                        </p:cTn>
                                        <p:tgtEl>
                                          <p:sndTgt r:embed="rId4" name="click.wav"/>
                                        </p:tgtEl>
                                      </p:cMediaNode>
                                    </p:audio>
                                  </p:subTnLst>
                                </p:cTn>
                              </p:par>
                            </p:childTnLst>
                          </p:cTn>
                        </p:par>
                        <p:par>
                          <p:cTn id="88" fill="hold">
                            <p:stCondLst>
                              <p:cond delay="9000"/>
                            </p:stCondLst>
                            <p:childTnLst>
                              <p:par>
                                <p:cTn id="89" presetID="4" presetClass="entr" presetSubtype="16"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box(in)">
                                      <p:cBhvr>
                                        <p:cTn id="91"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5" name="explode.wav"/>
                                        </p:tgtEl>
                                      </p:cMediaNode>
                                    </p:audio>
                                  </p:sub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2"/>
                                        </p:tgtEl>
                                        <p:attrNameLst>
                                          <p:attrName>style.visibility</p:attrName>
                                        </p:attrNameLst>
                                      </p:cBhvr>
                                      <p:to>
                                        <p:strVal val="visible"/>
                                      </p:to>
                                    </p:set>
                                    <p:animEffect transition="in" filter="blinds(horizontal)">
                                      <p:cBhvr>
                                        <p:cTn id="9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7" fill="hold" display="0">
                  <p:stCondLst>
                    <p:cond delay="indefinite"/>
                  </p:stCondLst>
                  <p:endCondLst>
                    <p:cond evt="onStopAudio" delay="0">
                      <p:tgtEl>
                        <p:sldTgt/>
                      </p:tgtEl>
                    </p:cond>
                  </p:endCondLst>
                </p:cTn>
                <p:tgtEl>
                  <p:spTgt spid="14"/>
                </p:tgtEl>
              </p:cMediaNode>
            </p:video>
            <p:video>
              <p:cMediaNode vol="80000">
                <p:cTn id="98" fill="hold" display="0">
                  <p:stCondLst>
                    <p:cond delay="indefinite"/>
                  </p:stCondLst>
                  <p:endCondLst>
                    <p:cond evt="onStopAudio" delay="0">
                      <p:tgtEl>
                        <p:sldTgt/>
                      </p:tgtEl>
                    </p:cond>
                  </p:endCondLst>
                </p:cTn>
                <p:tgtEl>
                  <p:spTgt spid="25"/>
                </p:tgtEl>
              </p:cMediaNode>
            </p:video>
          </p:childTnLst>
        </p:cTn>
      </p:par>
    </p:tnLst>
    <p:bldLst>
      <p:bldP spid="92" grpId="0" animBg="1"/>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2" grpId="0" animBg="1"/>
      <p:bldP spid="23" grpId="0" animBg="1"/>
      <p:bldP spid="24"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4" name="Oval 3"/>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K _b t_  u">
            <a:hlinkClick r:id="" action="ppaction://media"/>
          </p:cNvPr>
          <p:cNvPicPr>
            <a:picLocks noChangeAspect="1"/>
          </p:cNvPicPr>
          <p:nvPr>
            <a:videoFile r:link="rId1"/>
            <p:extLst>
              <p:ext uri="{DAA4B4D4-6D71-4841-9C94-3DE7FCFB9230}">
                <p14:media xmlns:p14="http://schemas.microsoft.com/office/powerpoint/2010/main" xmlns="" r:embed="rId9"/>
              </p:ext>
            </p:extLst>
          </p:nvPr>
        </p:nvPicPr>
        <p:blipFill>
          <a:blip r:embed="rId10" cstate="print"/>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videoFile r:link="rId1"/>
            <p:extLst>
              <p:ext uri="{DAA4B4D4-6D71-4841-9C94-3DE7FCFB9230}">
                <p14:media xmlns:p14="http://schemas.microsoft.com/office/powerpoint/2010/main" xmlns="" r:embed="rId11"/>
              </p:ext>
            </p:extLst>
          </p:nvPr>
        </p:nvPicPr>
        <p:blipFill>
          <a:blip r:embed="rId10" cstate="print"/>
          <a:stretch>
            <a:fillRect/>
          </a:stretch>
        </p:blipFill>
        <p:spPr>
          <a:xfrm>
            <a:off x="-609600" y="1415359"/>
            <a:ext cx="609600" cy="609600"/>
          </a:xfrm>
          <a:prstGeom prst="rect">
            <a:avLst/>
          </a:prstGeom>
        </p:spPr>
      </p:pic>
      <p:pic>
        <p:nvPicPr>
          <p:cNvPr id="4097" name="Picture 5"/>
          <p:cNvPicPr>
            <a:picLocks noChangeAspect="1" noChangeArrowheads="1"/>
          </p:cNvPicPr>
          <p:nvPr/>
        </p:nvPicPr>
        <p:blipFill>
          <a:blip r:embed="rId12"/>
          <a:srcRect/>
          <a:stretch>
            <a:fillRect/>
          </a:stretch>
        </p:blipFill>
        <p:spPr bwMode="auto">
          <a:xfrm>
            <a:off x="1117600" y="1320800"/>
            <a:ext cx="10566400" cy="2580640"/>
          </a:xfrm>
          <a:prstGeom prst="rect">
            <a:avLst/>
          </a:prstGeom>
          <a:noFill/>
        </p:spPr>
      </p:pic>
      <p:sp>
        <p:nvSpPr>
          <p:cNvPr id="18" name="TextBox 17">
            <a:extLst>
              <a:ext uri="{FF2B5EF4-FFF2-40B4-BE49-F238E27FC236}">
                <a16:creationId xmlns:a16="http://schemas.microsoft.com/office/drawing/2014/main" xmlns="" id="{801F8882-0F55-44DB-9FE5-36EDB39D2402}"/>
              </a:ext>
            </a:extLst>
          </p:cNvPr>
          <p:cNvSpPr txBox="1"/>
          <p:nvPr/>
        </p:nvSpPr>
        <p:spPr>
          <a:xfrm>
            <a:off x="3515360" y="0"/>
            <a:ext cx="8676640" cy="1077218"/>
          </a:xfrm>
          <a:prstGeom prst="rect">
            <a:avLst/>
          </a:prstGeom>
          <a:solidFill>
            <a:schemeClr val="bg1"/>
          </a:solidFill>
          <a:effectLst>
            <a:softEdge rad="63500"/>
          </a:effectLst>
        </p:spPr>
        <p:txBody>
          <a:bodyPr wrap="square" rtlCol="0">
            <a:spAutoFit/>
          </a:bodyPr>
          <a:lstStyle/>
          <a:p>
            <a:pPr fontAlgn="ctr"/>
            <a:r>
              <a:rPr lang="en-US" sz="3200" dirty="0" err="1" smtClean="0">
                <a:latin typeface="Arial" pitchFamily="34" charset="0"/>
                <a:cs typeface="Arial" pitchFamily="34" charset="0"/>
              </a:rPr>
              <a:t>Cách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nào</a:t>
            </a:r>
            <a:r>
              <a:rPr lang="en-US" sz="3200" dirty="0" smtClean="0">
                <a:latin typeface="Arial" pitchFamily="34" charset="0"/>
                <a:cs typeface="Arial" pitchFamily="34" charset="0"/>
              </a:rPr>
              <a:t> </a:t>
            </a:r>
            <a:r>
              <a:rPr lang="en-US" sz="3200" b="1" dirty="0" err="1" smtClean="0">
                <a:latin typeface="Arial" pitchFamily="34" charset="0"/>
                <a:cs typeface="Arial" pitchFamily="34" charset="0"/>
              </a:rPr>
              <a:t>không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dùng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để</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khí</a:t>
            </a:r>
            <a:r>
              <a:rPr lang="en-US" sz="3200" dirty="0" smtClean="0">
                <a:latin typeface="Arial" pitchFamily="34" charset="0"/>
                <a:cs typeface="Arial" pitchFamily="34" charset="0"/>
              </a:rPr>
              <a:t> </a:t>
            </a:r>
            <a:r>
              <a:rPr lang="en-US" sz="3200" dirty="0" smtClean="0">
                <a:latin typeface="Arial" pitchFamily="34" charset="0"/>
                <a:cs typeface="Arial" pitchFamily="34" charset="0"/>
              </a:rPr>
              <a:t>Hydrogen?</a:t>
            </a:r>
          </a:p>
          <a:p>
            <a:pPr fontAlgn="ctr"/>
            <a:r>
              <a:rPr lang="en-US" sz="3200" dirty="0" smtClean="0">
                <a:latin typeface="Arial" pitchFamily="34" charset="0"/>
                <a:cs typeface="Arial" pitchFamily="34" charset="0"/>
              </a:rPr>
              <a:t> </a:t>
            </a:r>
            <a:endParaRPr lang="en-US" sz="3200" dirty="0">
              <a:latin typeface="Arial" pitchFamily="34" charset="0"/>
              <a:cs typeface="Arial" pitchFamily="34" charset="0"/>
            </a:endParaRPr>
          </a:p>
        </p:txBody>
      </p:sp>
      <p:grpSp>
        <p:nvGrpSpPr>
          <p:cNvPr id="19" name="Group 35">
            <a:extLst/>
          </p:cNvPr>
          <p:cNvGrpSpPr/>
          <p:nvPr/>
        </p:nvGrpSpPr>
        <p:grpSpPr>
          <a:xfrm>
            <a:off x="1291617" y="0"/>
            <a:ext cx="2228044" cy="1046175"/>
            <a:chOff x="4618543" y="2466694"/>
            <a:chExt cx="1854023" cy="578024"/>
          </a:xfrm>
          <a:solidFill>
            <a:srgbClr val="FFFF00"/>
          </a:solidFill>
          <a:effectLst>
            <a:glow rad="63500">
              <a:schemeClr val="accent1">
                <a:satMod val="175000"/>
                <a:alpha val="40000"/>
              </a:schemeClr>
            </a:glow>
          </a:effectLst>
        </p:grpSpPr>
        <p:sp>
          <p:nvSpPr>
            <p:cNvPr id="20" name="Arrow: Pentagon 36">
              <a:extLst/>
            </p:cNvPr>
            <p:cNvSpPr/>
            <p:nvPr/>
          </p:nvSpPr>
          <p:spPr>
            <a:xfrm>
              <a:off x="4618543" y="2466695"/>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3200" b="1" dirty="0" smtClean="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CÂU 8</a:t>
              </a:r>
              <a:endParaRPr lang="en-US" sz="36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endParaRPr>
            </a:p>
          </p:txBody>
        </p:sp>
        <p:sp>
          <p:nvSpPr>
            <p:cNvPr id="21" name="Arrow: Chevron 37">
              <a:extLst/>
            </p:cNvPr>
            <p:cNvSpPr/>
            <p:nvPr/>
          </p:nvSpPr>
          <p:spPr>
            <a:xfrm>
              <a:off x="5995392" y="2466694"/>
              <a:ext cx="477174"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3200" b="1">
                <a:solidFill>
                  <a:srgbClr val="0000CC"/>
                </a:solidFill>
                <a:latin typeface="Arial" panose="020B0604020202020204" pitchFamily="34" charset="0"/>
                <a:cs typeface="Arial" panose="020B0604020202020204" pitchFamily="34" charset="0"/>
              </a:endParaRPr>
            </a:p>
          </p:txBody>
        </p:sp>
      </p:grpSp>
      <p:sp>
        <p:nvSpPr>
          <p:cNvPr id="22" name="Google Shape;1415;p39"/>
          <p:cNvSpPr txBox="1">
            <a:spLocks noChangeArrowheads="1"/>
          </p:cNvSpPr>
          <p:nvPr/>
        </p:nvSpPr>
        <p:spPr bwMode="auto">
          <a:xfrm>
            <a:off x="7117543" y="4269260"/>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en-US" sz="2800" b="1" dirty="0" err="1"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Cách</a:t>
            </a:r>
            <a:r>
              <a:rPr lang="en-US" sz="2800" b="1" dirty="0"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 2</a:t>
            </a:r>
            <a:endParaRPr lang="en-US" sz="28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sp>
        <p:nvSpPr>
          <p:cNvPr id="23" name="Google Shape;1418;p39"/>
          <p:cNvSpPr txBox="1">
            <a:spLocks noChangeArrowheads="1"/>
          </p:cNvSpPr>
          <p:nvPr/>
        </p:nvSpPr>
        <p:spPr bwMode="auto">
          <a:xfrm>
            <a:off x="1941320" y="4271835"/>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en-US" sz="2800" b="1" dirty="0" err="1"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Cách</a:t>
            </a:r>
            <a:r>
              <a:rPr lang="en-US" sz="2800" b="1" dirty="0"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 1</a:t>
            </a:r>
            <a:endParaRPr lang="en-US" sz="28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sp>
        <p:nvSpPr>
          <p:cNvPr id="24" name="Google Shape;1421;p39"/>
          <p:cNvSpPr txBox="1">
            <a:spLocks noChangeArrowheads="1"/>
          </p:cNvSpPr>
          <p:nvPr/>
        </p:nvSpPr>
        <p:spPr bwMode="auto">
          <a:xfrm>
            <a:off x="1968132" y="5745274"/>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en-US" sz="2800" b="1" dirty="0" err="1"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Cách</a:t>
            </a:r>
            <a:r>
              <a:rPr lang="en-US" sz="2800" b="1" dirty="0"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 3</a:t>
            </a:r>
            <a:endParaRPr lang="en-US" sz="28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sp>
        <p:nvSpPr>
          <p:cNvPr id="26" name="Google Shape;1424;p39"/>
          <p:cNvSpPr txBox="1">
            <a:spLocks noChangeArrowheads="1"/>
          </p:cNvSpPr>
          <p:nvPr/>
        </p:nvSpPr>
        <p:spPr bwMode="auto">
          <a:xfrm>
            <a:off x="7117543" y="5745274"/>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en-US" sz="2800" b="1" dirty="0" err="1"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Cách</a:t>
            </a:r>
            <a:r>
              <a:rPr lang="en-US" sz="2800" b="1" dirty="0"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 1 </a:t>
            </a:r>
            <a:r>
              <a:rPr lang="en-US" sz="2800" b="1" dirty="0" err="1"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và</a:t>
            </a:r>
            <a:r>
              <a:rPr lang="en-US" sz="2800" b="1" dirty="0" smtClean="0">
                <a:solidFill>
                  <a:srgbClr val="002060"/>
                </a:solidFill>
                <a:latin typeface="Arial" panose="020B0604020202020204" pitchFamily="34" charset="0"/>
                <a:ea typeface="Fira Sans Extra Condensed" charset="0"/>
                <a:cs typeface="Arial" panose="020B0604020202020204" pitchFamily="34" charset="0"/>
                <a:sym typeface="Fira Sans Extra Condensed" charset="0"/>
              </a:rPr>
              <a:t> 3</a:t>
            </a:r>
            <a:endParaRPr lang="en-US" sz="28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grpSp>
        <p:nvGrpSpPr>
          <p:cNvPr id="27" name="Group 26"/>
          <p:cNvGrpSpPr/>
          <p:nvPr/>
        </p:nvGrpSpPr>
        <p:grpSpPr>
          <a:xfrm>
            <a:off x="5014074" y="5541595"/>
            <a:ext cx="1039813" cy="1385887"/>
            <a:chOff x="3025777" y="4043366"/>
            <a:chExt cx="1039813" cy="1385887"/>
          </a:xfrm>
        </p:grpSpPr>
        <p:sp>
          <p:nvSpPr>
            <p:cNvPr id="28" name="Google Shape;1395;p39"/>
            <p:cNvSpPr>
              <a:spLocks noChangeArrowheads="1"/>
            </p:cNvSpPr>
            <p:nvPr/>
          </p:nvSpPr>
          <p:spPr bwMode="auto">
            <a:xfrm>
              <a:off x="3025777" y="4043366"/>
              <a:ext cx="1039813" cy="1385887"/>
            </a:xfrm>
            <a:custGeom>
              <a:avLst/>
              <a:gdLst>
                <a:gd name="T0" fmla="*/ 0 w 77433"/>
                <a:gd name="T1" fmla="*/ 0 h 77434"/>
                <a:gd name="T2" fmla="*/ 77433 w 77433"/>
                <a:gd name="T3" fmla="*/ 77434 h 77434"/>
              </a:gdLst>
              <a:ahLst/>
              <a:cxnLst/>
              <a:rect l="T0" t="T1" r="T2" b="T3"/>
              <a:pathLst>
                <a:path w="77433" h="77434" extrusionOk="0">
                  <a:moveTo>
                    <a:pt x="38748" y="77433"/>
                  </a:moveTo>
                  <a:cubicBezTo>
                    <a:pt x="17311" y="77433"/>
                    <a:pt x="0" y="60122"/>
                    <a:pt x="0" y="38686"/>
                  </a:cubicBezTo>
                  <a:cubicBezTo>
                    <a:pt x="0" y="17312"/>
                    <a:pt x="17311" y="0"/>
                    <a:pt x="38748" y="0"/>
                  </a:cubicBezTo>
                  <a:lnTo>
                    <a:pt x="77433" y="0"/>
                  </a:lnTo>
                  <a:lnTo>
                    <a:pt x="47997" y="0"/>
                  </a:lnTo>
                  <a:lnTo>
                    <a:pt x="47997" y="26624"/>
                  </a:lnTo>
                  <a:cubicBezTo>
                    <a:pt x="47997" y="28749"/>
                    <a:pt x="49684" y="30561"/>
                    <a:pt x="51809" y="30624"/>
                  </a:cubicBezTo>
                  <a:lnTo>
                    <a:pt x="51872" y="30624"/>
                  </a:lnTo>
                  <a:cubicBezTo>
                    <a:pt x="51872" y="30624"/>
                    <a:pt x="51872" y="30624"/>
                    <a:pt x="51872" y="30624"/>
                  </a:cubicBezTo>
                  <a:cubicBezTo>
                    <a:pt x="51872" y="30624"/>
                    <a:pt x="51872" y="30624"/>
                    <a:pt x="51872" y="30624"/>
                  </a:cubicBezTo>
                  <a:lnTo>
                    <a:pt x="51934" y="30624"/>
                  </a:lnTo>
                  <a:lnTo>
                    <a:pt x="77433" y="30624"/>
                  </a:lnTo>
                  <a:lnTo>
                    <a:pt x="77433" y="38748"/>
                  </a:lnTo>
                  <a:lnTo>
                    <a:pt x="77433" y="38686"/>
                  </a:lnTo>
                  <a:cubicBezTo>
                    <a:pt x="77433" y="60122"/>
                    <a:pt x="60121" y="77433"/>
                    <a:pt x="38748" y="77433"/>
                  </a:cubicBezTo>
                </a:path>
              </a:pathLst>
            </a:custGeom>
            <a:gradFill rotWithShape="0">
              <a:gsLst>
                <a:gs pos="0">
                  <a:srgbClr val="EB44C5"/>
                </a:gs>
                <a:gs pos="100000">
                  <a:srgbClr val="F6C0A9"/>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D</a:t>
              </a:r>
              <a:endParaRPr lang="en-US" sz="4000" b="1" dirty="0">
                <a:solidFill>
                  <a:srgbClr val="002060"/>
                </a:solidFill>
                <a:cs typeface="Times New Roman" pitchFamily="18" charset="0"/>
              </a:endParaRPr>
            </a:p>
          </p:txBody>
        </p:sp>
        <p:sp>
          <p:nvSpPr>
            <p:cNvPr id="29" name="Google Shape;1396;p39"/>
            <p:cNvSpPr>
              <a:spLocks noChangeArrowheads="1"/>
            </p:cNvSpPr>
            <p:nvPr/>
          </p:nvSpPr>
          <p:spPr bwMode="auto">
            <a:xfrm>
              <a:off x="3670307" y="4043366"/>
              <a:ext cx="395283" cy="548098"/>
            </a:xfrm>
            <a:custGeom>
              <a:avLst/>
              <a:gdLst>
                <a:gd name="T0" fmla="*/ 0 w 29436"/>
                <a:gd name="T1" fmla="*/ 0 h 30624"/>
                <a:gd name="T2" fmla="*/ 29436 w 29436"/>
                <a:gd name="T3" fmla="*/ 30624 h 30624"/>
              </a:gdLst>
              <a:ahLst/>
              <a:cxnLst/>
              <a:rect l="T0" t="T1" r="T2" b="T3"/>
              <a:pathLst>
                <a:path w="29436" h="30624" extrusionOk="0">
                  <a:moveTo>
                    <a:pt x="0" y="0"/>
                  </a:moveTo>
                  <a:lnTo>
                    <a:pt x="0" y="26624"/>
                  </a:lnTo>
                  <a:cubicBezTo>
                    <a:pt x="0" y="28811"/>
                    <a:pt x="1750" y="30624"/>
                    <a:pt x="3937" y="30624"/>
                  </a:cubicBezTo>
                  <a:lnTo>
                    <a:pt x="29436" y="30624"/>
                  </a:lnTo>
                  <a:lnTo>
                    <a:pt x="29436" y="0"/>
                  </a:lnTo>
                  <a:close/>
                </a:path>
              </a:pathLst>
            </a:custGeom>
            <a:solidFill>
              <a:srgbClr val="ECC6E9"/>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30" name="Google Shape;1397;p39"/>
            <p:cNvSpPr>
              <a:spLocks noChangeArrowheads="1"/>
            </p:cNvSpPr>
            <p:nvPr/>
          </p:nvSpPr>
          <p:spPr bwMode="auto">
            <a:xfrm>
              <a:off x="3723176" y="4523220"/>
              <a:ext cx="342414" cy="68244"/>
            </a:xfrm>
            <a:custGeom>
              <a:avLst/>
              <a:gdLst>
                <a:gd name="T0" fmla="*/ 0 w 25499"/>
                <a:gd name="T1" fmla="*/ 0 h 3813"/>
                <a:gd name="T2" fmla="*/ 25499 w 25499"/>
                <a:gd name="T3" fmla="*/ 3813 h 3813"/>
              </a:gdLst>
              <a:ahLst/>
              <a:cxnLst/>
              <a:rect l="T0" t="T1" r="T2" b="T3"/>
              <a:pathLst>
                <a:path w="25499" h="3813" extrusionOk="0">
                  <a:moveTo>
                    <a:pt x="0" y="3813"/>
                  </a:moveTo>
                  <a:lnTo>
                    <a:pt x="25499" y="3813"/>
                  </a:lnTo>
                  <a:lnTo>
                    <a:pt x="25499" y="0"/>
                  </a:lnTo>
                  <a:lnTo>
                    <a:pt x="0" y="0"/>
                  </a:lnTo>
                  <a:close/>
                </a:path>
              </a:pathLst>
            </a:custGeom>
            <a:solidFill>
              <a:srgbClr val="E95F9D"/>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31" name="Google Shape;1398;p39"/>
            <p:cNvSpPr>
              <a:spLocks noChangeArrowheads="1"/>
            </p:cNvSpPr>
            <p:nvPr/>
          </p:nvSpPr>
          <p:spPr bwMode="auto">
            <a:xfrm>
              <a:off x="3670307" y="4043366"/>
              <a:ext cx="52881" cy="548098"/>
            </a:xfrm>
            <a:custGeom>
              <a:avLst/>
              <a:gdLst>
                <a:gd name="T0" fmla="*/ 0 w 3938"/>
                <a:gd name="T1" fmla="*/ 0 h 30624"/>
                <a:gd name="T2" fmla="*/ 3938 w 3938"/>
                <a:gd name="T3" fmla="*/ 30624 h 30624"/>
              </a:gdLst>
              <a:ahLst/>
              <a:cxnLst/>
              <a:rect l="T0" t="T1" r="T2" b="T3"/>
              <a:pathLst>
                <a:path w="3938" h="30624" extrusionOk="0">
                  <a:moveTo>
                    <a:pt x="0" y="0"/>
                  </a:moveTo>
                  <a:lnTo>
                    <a:pt x="0" y="26624"/>
                  </a:lnTo>
                  <a:cubicBezTo>
                    <a:pt x="0" y="26687"/>
                    <a:pt x="2" y="26749"/>
                    <a:pt x="4" y="26811"/>
                  </a:cubicBezTo>
                  <a:lnTo>
                    <a:pt x="3937" y="26811"/>
                  </a:lnTo>
                  <a:lnTo>
                    <a:pt x="3937" y="0"/>
                  </a:lnTo>
                  <a:close/>
                  <a:moveTo>
                    <a:pt x="0" y="26811"/>
                  </a:moveTo>
                  <a:cubicBezTo>
                    <a:pt x="8" y="26939"/>
                    <a:pt x="21" y="27066"/>
                    <a:pt x="40" y="27190"/>
                  </a:cubicBezTo>
                  <a:cubicBezTo>
                    <a:pt x="23" y="27065"/>
                    <a:pt x="10" y="26939"/>
                    <a:pt x="4" y="26811"/>
                  </a:cubicBezTo>
                  <a:close/>
                  <a:moveTo>
                    <a:pt x="40" y="27190"/>
                  </a:moveTo>
                  <a:lnTo>
                    <a:pt x="40" y="27190"/>
                  </a:lnTo>
                  <a:cubicBezTo>
                    <a:pt x="202" y="28319"/>
                    <a:pt x="838" y="29314"/>
                    <a:pt x="1741" y="29939"/>
                  </a:cubicBezTo>
                  <a:cubicBezTo>
                    <a:pt x="844" y="29317"/>
                    <a:pt x="214" y="28326"/>
                    <a:pt x="40" y="27190"/>
                  </a:cubicBezTo>
                  <a:close/>
                  <a:moveTo>
                    <a:pt x="1741" y="29939"/>
                  </a:moveTo>
                  <a:cubicBezTo>
                    <a:pt x="2157" y="30228"/>
                    <a:pt x="2629" y="30437"/>
                    <a:pt x="3140" y="30544"/>
                  </a:cubicBezTo>
                  <a:cubicBezTo>
                    <a:pt x="2630" y="30437"/>
                    <a:pt x="2157" y="30227"/>
                    <a:pt x="1741" y="29939"/>
                  </a:cubicBezTo>
                  <a:close/>
                  <a:moveTo>
                    <a:pt x="3140" y="30544"/>
                  </a:moveTo>
                  <a:cubicBezTo>
                    <a:pt x="3358" y="30590"/>
                    <a:pt x="3583" y="30617"/>
                    <a:pt x="3812" y="30624"/>
                  </a:cubicBezTo>
                  <a:cubicBezTo>
                    <a:pt x="3582" y="30617"/>
                    <a:pt x="3358" y="30589"/>
                    <a:pt x="3140" y="30544"/>
                  </a:cubicBezTo>
                  <a:close/>
                </a:path>
              </a:pathLst>
            </a:custGeom>
            <a:solidFill>
              <a:srgbClr val="E95F9D"/>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32" name="Group 31"/>
          <p:cNvGrpSpPr/>
          <p:nvPr/>
        </p:nvGrpSpPr>
        <p:grpSpPr>
          <a:xfrm>
            <a:off x="6195174" y="4004895"/>
            <a:ext cx="1039813" cy="1385888"/>
            <a:chOff x="4206877" y="2506666"/>
            <a:chExt cx="1039813" cy="1385888"/>
          </a:xfrm>
        </p:grpSpPr>
        <p:sp>
          <p:nvSpPr>
            <p:cNvPr id="33" name="Google Shape;1400;p39"/>
            <p:cNvSpPr>
              <a:spLocks noChangeArrowheads="1"/>
            </p:cNvSpPr>
            <p:nvPr/>
          </p:nvSpPr>
          <p:spPr bwMode="auto">
            <a:xfrm>
              <a:off x="4206877" y="2506666"/>
              <a:ext cx="1039813" cy="1385887"/>
            </a:xfrm>
            <a:custGeom>
              <a:avLst/>
              <a:gdLst>
                <a:gd name="T0" fmla="*/ 0 w 77496"/>
                <a:gd name="T1" fmla="*/ 0 h 77434"/>
                <a:gd name="T2" fmla="*/ 77496 w 77496"/>
                <a:gd name="T3" fmla="*/ 77434 h 77434"/>
              </a:gdLst>
              <a:ahLst/>
              <a:cxnLst/>
              <a:rect l="T0" t="T1" r="T2" b="T3"/>
              <a:pathLst>
                <a:path w="77496" h="77434" extrusionOk="0">
                  <a:moveTo>
                    <a:pt x="38748" y="0"/>
                  </a:moveTo>
                  <a:cubicBezTo>
                    <a:pt x="17375" y="0"/>
                    <a:pt x="1" y="17312"/>
                    <a:pt x="1" y="38686"/>
                  </a:cubicBezTo>
                  <a:lnTo>
                    <a:pt x="1" y="46810"/>
                  </a:lnTo>
                  <a:lnTo>
                    <a:pt x="25624" y="46810"/>
                  </a:lnTo>
                  <a:cubicBezTo>
                    <a:pt x="27749" y="46873"/>
                    <a:pt x="29499" y="48623"/>
                    <a:pt x="29499" y="50810"/>
                  </a:cubicBezTo>
                  <a:lnTo>
                    <a:pt x="29499" y="77433"/>
                  </a:lnTo>
                  <a:lnTo>
                    <a:pt x="38748" y="77433"/>
                  </a:lnTo>
                  <a:cubicBezTo>
                    <a:pt x="60122" y="77433"/>
                    <a:pt x="77496" y="60059"/>
                    <a:pt x="77496" y="38686"/>
                  </a:cubicBezTo>
                  <a:cubicBezTo>
                    <a:pt x="77496" y="17312"/>
                    <a:pt x="60122" y="0"/>
                    <a:pt x="38748" y="0"/>
                  </a:cubicBezTo>
                  <a:close/>
                </a:path>
              </a:pathLst>
            </a:custGeom>
            <a:gradFill rotWithShape="0">
              <a:gsLst>
                <a:gs pos="0">
                  <a:srgbClr val="FF6599"/>
                </a:gs>
                <a:gs pos="100000">
                  <a:srgbClr val="FFC366"/>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B</a:t>
              </a:r>
              <a:endParaRPr lang="en-US" sz="4000" b="1" dirty="0">
                <a:solidFill>
                  <a:srgbClr val="002060"/>
                </a:solidFill>
                <a:cs typeface="Times New Roman" pitchFamily="18" charset="0"/>
              </a:endParaRPr>
            </a:p>
          </p:txBody>
        </p:sp>
        <p:sp>
          <p:nvSpPr>
            <p:cNvPr id="34" name="Google Shape;1401;p39"/>
            <p:cNvSpPr>
              <a:spLocks noChangeArrowheads="1"/>
            </p:cNvSpPr>
            <p:nvPr/>
          </p:nvSpPr>
          <p:spPr bwMode="auto">
            <a:xfrm>
              <a:off x="4206877" y="3344456"/>
              <a:ext cx="395807" cy="548098"/>
            </a:xfrm>
            <a:custGeom>
              <a:avLst/>
              <a:gdLst>
                <a:gd name="T0" fmla="*/ 0 w 29499"/>
                <a:gd name="T1" fmla="*/ 0 h 30624"/>
                <a:gd name="T2" fmla="*/ 29499 w 29499"/>
                <a:gd name="T3" fmla="*/ 30624 h 30624"/>
              </a:gdLst>
              <a:ahLst/>
              <a:cxnLst/>
              <a:rect l="T0" t="T1" r="T2" b="T3"/>
              <a:pathLst>
                <a:path w="29499" h="30624" extrusionOk="0">
                  <a:moveTo>
                    <a:pt x="1" y="0"/>
                  </a:moveTo>
                  <a:lnTo>
                    <a:pt x="1" y="30623"/>
                  </a:lnTo>
                  <a:lnTo>
                    <a:pt x="29499" y="30623"/>
                  </a:lnTo>
                  <a:lnTo>
                    <a:pt x="29499" y="4000"/>
                  </a:lnTo>
                  <a:cubicBezTo>
                    <a:pt x="29499" y="1813"/>
                    <a:pt x="27686" y="0"/>
                    <a:pt x="25499" y="0"/>
                  </a:cubicBezTo>
                  <a:close/>
                </a:path>
              </a:pathLst>
            </a:custGeom>
            <a:solidFill>
              <a:srgbClr val="F6C0A9"/>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35" name="Google Shape;1402;p39"/>
            <p:cNvSpPr>
              <a:spLocks noChangeArrowheads="1"/>
            </p:cNvSpPr>
            <p:nvPr/>
          </p:nvSpPr>
          <p:spPr bwMode="auto">
            <a:xfrm>
              <a:off x="4206877" y="3344456"/>
              <a:ext cx="342150" cy="68244"/>
            </a:xfrm>
            <a:custGeom>
              <a:avLst/>
              <a:gdLst>
                <a:gd name="T0" fmla="*/ 0 w 25500"/>
                <a:gd name="T1" fmla="*/ 0 h 3813"/>
                <a:gd name="T2" fmla="*/ 25500 w 25500"/>
                <a:gd name="T3" fmla="*/ 3813 h 3813"/>
              </a:gdLst>
              <a:ahLst/>
              <a:cxnLst/>
              <a:rect l="T0" t="T1" r="T2" b="T3"/>
              <a:pathLst>
                <a:path w="25500" h="3813" extrusionOk="0">
                  <a:moveTo>
                    <a:pt x="25499" y="3812"/>
                  </a:moveTo>
                  <a:lnTo>
                    <a:pt x="1" y="3812"/>
                  </a:lnTo>
                  <a:lnTo>
                    <a:pt x="1" y="0"/>
                  </a:lnTo>
                  <a:lnTo>
                    <a:pt x="25499" y="0"/>
                  </a:lnTo>
                  <a:lnTo>
                    <a:pt x="25499" y="3812"/>
                  </a:lnTo>
                  <a:close/>
                </a:path>
              </a:pathLst>
            </a:custGeom>
            <a:solidFill>
              <a:srgbClr val="FF847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36" name="Google Shape;1403;p39"/>
            <p:cNvSpPr>
              <a:spLocks noChangeArrowheads="1"/>
            </p:cNvSpPr>
            <p:nvPr/>
          </p:nvSpPr>
          <p:spPr bwMode="auto">
            <a:xfrm>
              <a:off x="4549013" y="3344456"/>
              <a:ext cx="53671" cy="548098"/>
            </a:xfrm>
            <a:custGeom>
              <a:avLst/>
              <a:gdLst>
                <a:gd name="T0" fmla="*/ 0 w 4000"/>
                <a:gd name="T1" fmla="*/ 0 h 30624"/>
                <a:gd name="T2" fmla="*/ 4000 w 4000"/>
                <a:gd name="T3" fmla="*/ 30624 h 30624"/>
              </a:gdLst>
              <a:ahLst/>
              <a:cxnLst/>
              <a:rect l="T0" t="T1" r="T2" b="T3"/>
              <a:pathLst>
                <a:path w="4000" h="30624" extrusionOk="0">
                  <a:moveTo>
                    <a:pt x="125" y="0"/>
                  </a:moveTo>
                  <a:lnTo>
                    <a:pt x="125" y="0"/>
                  </a:lnTo>
                  <a:cubicBezTo>
                    <a:pt x="2089" y="60"/>
                    <a:pt x="3713" y="1593"/>
                    <a:pt x="3971" y="3519"/>
                  </a:cubicBezTo>
                  <a:cubicBezTo>
                    <a:pt x="3737" y="1562"/>
                    <a:pt x="2092" y="58"/>
                    <a:pt x="125" y="0"/>
                  </a:cubicBezTo>
                  <a:close/>
                  <a:moveTo>
                    <a:pt x="3971" y="3519"/>
                  </a:moveTo>
                  <a:cubicBezTo>
                    <a:pt x="3983" y="3616"/>
                    <a:pt x="3991" y="3714"/>
                    <a:pt x="3995" y="3812"/>
                  </a:cubicBezTo>
                  <a:lnTo>
                    <a:pt x="4000" y="3812"/>
                  </a:lnTo>
                  <a:cubicBezTo>
                    <a:pt x="3994" y="3714"/>
                    <a:pt x="3984" y="3616"/>
                    <a:pt x="3971" y="3519"/>
                  </a:cubicBezTo>
                  <a:close/>
                  <a:moveTo>
                    <a:pt x="0" y="3812"/>
                  </a:moveTo>
                  <a:lnTo>
                    <a:pt x="0" y="30623"/>
                  </a:lnTo>
                  <a:lnTo>
                    <a:pt x="4000" y="30623"/>
                  </a:lnTo>
                  <a:lnTo>
                    <a:pt x="4000" y="4000"/>
                  </a:lnTo>
                  <a:cubicBezTo>
                    <a:pt x="4000" y="3937"/>
                    <a:pt x="3998" y="3875"/>
                    <a:pt x="3995" y="3812"/>
                  </a:cubicBezTo>
                  <a:close/>
                </a:path>
              </a:pathLst>
            </a:custGeom>
            <a:solidFill>
              <a:srgbClr val="FF847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37" name="Group 36"/>
          <p:cNvGrpSpPr/>
          <p:nvPr/>
        </p:nvGrpSpPr>
        <p:grpSpPr>
          <a:xfrm>
            <a:off x="5014074" y="4004895"/>
            <a:ext cx="1039813" cy="1385888"/>
            <a:chOff x="3025777" y="2506666"/>
            <a:chExt cx="1039813" cy="1385888"/>
          </a:xfrm>
        </p:grpSpPr>
        <p:sp>
          <p:nvSpPr>
            <p:cNvPr id="38" name="Google Shape;1405;p39"/>
            <p:cNvSpPr>
              <a:spLocks noChangeArrowheads="1"/>
            </p:cNvSpPr>
            <p:nvPr/>
          </p:nvSpPr>
          <p:spPr bwMode="auto">
            <a:xfrm>
              <a:off x="3025777" y="2506666"/>
              <a:ext cx="1039813" cy="1385887"/>
            </a:xfrm>
            <a:custGeom>
              <a:avLst/>
              <a:gdLst>
                <a:gd name="T0" fmla="*/ 0 w 77433"/>
                <a:gd name="T1" fmla="*/ 0 h 77434"/>
                <a:gd name="T2" fmla="*/ 77433 w 77433"/>
                <a:gd name="T3" fmla="*/ 77434 h 77434"/>
              </a:gdLst>
              <a:ahLst/>
              <a:cxnLst/>
              <a:rect l="T0" t="T1" r="T2" b="T3"/>
              <a:pathLst>
                <a:path w="77433" h="77434" extrusionOk="0">
                  <a:moveTo>
                    <a:pt x="38748" y="0"/>
                  </a:moveTo>
                  <a:cubicBezTo>
                    <a:pt x="17311" y="0"/>
                    <a:pt x="0" y="17312"/>
                    <a:pt x="0" y="38686"/>
                  </a:cubicBezTo>
                  <a:cubicBezTo>
                    <a:pt x="0" y="60059"/>
                    <a:pt x="17311" y="77433"/>
                    <a:pt x="38748" y="77433"/>
                  </a:cubicBezTo>
                  <a:lnTo>
                    <a:pt x="47997" y="77433"/>
                  </a:lnTo>
                  <a:lnTo>
                    <a:pt x="47997" y="50810"/>
                  </a:lnTo>
                  <a:cubicBezTo>
                    <a:pt x="47997" y="48623"/>
                    <a:pt x="49747" y="46873"/>
                    <a:pt x="51872" y="46810"/>
                  </a:cubicBezTo>
                  <a:lnTo>
                    <a:pt x="77433" y="46810"/>
                  </a:lnTo>
                  <a:lnTo>
                    <a:pt x="77433" y="38686"/>
                  </a:lnTo>
                  <a:cubicBezTo>
                    <a:pt x="77433" y="17312"/>
                    <a:pt x="60121" y="0"/>
                    <a:pt x="38748" y="0"/>
                  </a:cubicBezTo>
                  <a:close/>
                </a:path>
              </a:pathLst>
            </a:custGeom>
            <a:gradFill rotWithShape="0">
              <a:gsLst>
                <a:gs pos="0">
                  <a:srgbClr val="F89458"/>
                </a:gs>
                <a:gs pos="100000">
                  <a:srgbClr val="FFD36A"/>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A</a:t>
              </a:r>
              <a:endParaRPr lang="en-US" sz="4000" b="1" dirty="0">
                <a:solidFill>
                  <a:srgbClr val="002060"/>
                </a:solidFill>
                <a:cs typeface="Times New Roman" pitchFamily="18" charset="0"/>
              </a:endParaRPr>
            </a:p>
          </p:txBody>
        </p:sp>
        <p:sp>
          <p:nvSpPr>
            <p:cNvPr id="39" name="Google Shape;1406;p39"/>
            <p:cNvSpPr>
              <a:spLocks noChangeArrowheads="1"/>
            </p:cNvSpPr>
            <p:nvPr/>
          </p:nvSpPr>
          <p:spPr bwMode="auto">
            <a:xfrm>
              <a:off x="3670307" y="3344456"/>
              <a:ext cx="395283" cy="548098"/>
            </a:xfrm>
            <a:custGeom>
              <a:avLst/>
              <a:gdLst>
                <a:gd name="T0" fmla="*/ 0 w 29436"/>
                <a:gd name="T1" fmla="*/ 0 h 30624"/>
                <a:gd name="T2" fmla="*/ 29436 w 29436"/>
                <a:gd name="T3" fmla="*/ 30624 h 30624"/>
              </a:gdLst>
              <a:ahLst/>
              <a:cxnLst/>
              <a:rect l="T0" t="T1" r="T2" b="T3"/>
              <a:pathLst>
                <a:path w="29436" h="30624" extrusionOk="0">
                  <a:moveTo>
                    <a:pt x="3937" y="0"/>
                  </a:moveTo>
                  <a:cubicBezTo>
                    <a:pt x="1750" y="0"/>
                    <a:pt x="0" y="1813"/>
                    <a:pt x="0" y="4000"/>
                  </a:cubicBezTo>
                  <a:lnTo>
                    <a:pt x="0" y="30623"/>
                  </a:lnTo>
                  <a:lnTo>
                    <a:pt x="29436" y="30623"/>
                  </a:lnTo>
                  <a:lnTo>
                    <a:pt x="29436" y="0"/>
                  </a:lnTo>
                  <a:close/>
                </a:path>
              </a:pathLst>
            </a:custGeom>
            <a:solidFill>
              <a:srgbClr val="F9CB9C"/>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0" name="Google Shape;1407;p39"/>
            <p:cNvSpPr>
              <a:spLocks noChangeArrowheads="1"/>
            </p:cNvSpPr>
            <p:nvPr/>
          </p:nvSpPr>
          <p:spPr bwMode="auto">
            <a:xfrm>
              <a:off x="3723176" y="3344456"/>
              <a:ext cx="342414" cy="68244"/>
            </a:xfrm>
            <a:custGeom>
              <a:avLst/>
              <a:gdLst>
                <a:gd name="T0" fmla="*/ 0 w 25499"/>
                <a:gd name="T1" fmla="*/ 0 h 3813"/>
                <a:gd name="T2" fmla="*/ 25499 w 25499"/>
                <a:gd name="T3" fmla="*/ 3813 h 3813"/>
              </a:gdLst>
              <a:ahLst/>
              <a:cxnLst/>
              <a:rect l="T0" t="T1" r="T2" b="T3"/>
              <a:pathLst>
                <a:path w="25499" h="3813" extrusionOk="0">
                  <a:moveTo>
                    <a:pt x="25499" y="3812"/>
                  </a:moveTo>
                  <a:lnTo>
                    <a:pt x="0" y="3812"/>
                  </a:lnTo>
                  <a:lnTo>
                    <a:pt x="0" y="0"/>
                  </a:lnTo>
                  <a:lnTo>
                    <a:pt x="25499" y="0"/>
                  </a:lnTo>
                  <a:lnTo>
                    <a:pt x="25499" y="3812"/>
                  </a:lnTo>
                  <a:close/>
                </a:path>
              </a:pathLst>
            </a:custGeom>
            <a:solidFill>
              <a:srgbClr val="ED8E34"/>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1" name="Google Shape;1408;p39"/>
            <p:cNvSpPr>
              <a:spLocks noChangeArrowheads="1"/>
            </p:cNvSpPr>
            <p:nvPr/>
          </p:nvSpPr>
          <p:spPr bwMode="auto">
            <a:xfrm>
              <a:off x="3670307" y="3344456"/>
              <a:ext cx="52881" cy="548098"/>
            </a:xfrm>
            <a:custGeom>
              <a:avLst/>
              <a:gdLst>
                <a:gd name="T0" fmla="*/ 0 w 3938"/>
                <a:gd name="T1" fmla="*/ 0 h 30624"/>
                <a:gd name="T2" fmla="*/ 3938 w 3938"/>
                <a:gd name="T3" fmla="*/ 30624 h 30624"/>
              </a:gdLst>
              <a:ahLst/>
              <a:cxnLst/>
              <a:rect l="T0" t="T1" r="T2" b="T3"/>
              <a:pathLst>
                <a:path w="3938" h="30624" extrusionOk="0">
                  <a:moveTo>
                    <a:pt x="3875" y="0"/>
                  </a:moveTo>
                  <a:lnTo>
                    <a:pt x="3875" y="0"/>
                  </a:lnTo>
                  <a:cubicBezTo>
                    <a:pt x="2825" y="31"/>
                    <a:pt x="1897" y="459"/>
                    <a:pt x="1212" y="1132"/>
                  </a:cubicBezTo>
                  <a:cubicBezTo>
                    <a:pt x="1908" y="455"/>
                    <a:pt x="2848" y="30"/>
                    <a:pt x="3875" y="0"/>
                  </a:cubicBezTo>
                  <a:close/>
                  <a:moveTo>
                    <a:pt x="1212" y="1132"/>
                  </a:moveTo>
                  <a:cubicBezTo>
                    <a:pt x="582" y="1745"/>
                    <a:pt x="151" y="2564"/>
                    <a:pt x="33" y="3485"/>
                  </a:cubicBezTo>
                  <a:cubicBezTo>
                    <a:pt x="161" y="2572"/>
                    <a:pt x="584" y="1749"/>
                    <a:pt x="1212" y="1132"/>
                  </a:cubicBezTo>
                  <a:close/>
                  <a:moveTo>
                    <a:pt x="33" y="3485"/>
                  </a:moveTo>
                  <a:lnTo>
                    <a:pt x="33" y="3485"/>
                  </a:lnTo>
                  <a:cubicBezTo>
                    <a:pt x="18" y="3593"/>
                    <a:pt x="7" y="3702"/>
                    <a:pt x="0" y="3812"/>
                  </a:cubicBezTo>
                  <a:lnTo>
                    <a:pt x="4" y="3812"/>
                  </a:lnTo>
                  <a:cubicBezTo>
                    <a:pt x="9" y="3702"/>
                    <a:pt x="19" y="3593"/>
                    <a:pt x="33" y="3485"/>
                  </a:cubicBezTo>
                  <a:close/>
                  <a:moveTo>
                    <a:pt x="4" y="3812"/>
                  </a:moveTo>
                  <a:cubicBezTo>
                    <a:pt x="2" y="3875"/>
                    <a:pt x="0" y="3937"/>
                    <a:pt x="0" y="4000"/>
                  </a:cubicBezTo>
                  <a:lnTo>
                    <a:pt x="0" y="30623"/>
                  </a:lnTo>
                  <a:lnTo>
                    <a:pt x="3937" y="30623"/>
                  </a:lnTo>
                  <a:lnTo>
                    <a:pt x="3937" y="3812"/>
                  </a:lnTo>
                  <a:close/>
                </a:path>
              </a:pathLst>
            </a:custGeom>
            <a:solidFill>
              <a:srgbClr val="ED8E34"/>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42" name="Group 41"/>
          <p:cNvGrpSpPr/>
          <p:nvPr/>
        </p:nvGrpSpPr>
        <p:grpSpPr>
          <a:xfrm>
            <a:off x="6195174" y="5541595"/>
            <a:ext cx="1039813" cy="1385887"/>
            <a:chOff x="4206877" y="4043366"/>
            <a:chExt cx="1039813" cy="1385887"/>
          </a:xfrm>
        </p:grpSpPr>
        <p:sp>
          <p:nvSpPr>
            <p:cNvPr id="43" name="Google Shape;1410;p39"/>
            <p:cNvSpPr>
              <a:spLocks noChangeArrowheads="1"/>
            </p:cNvSpPr>
            <p:nvPr/>
          </p:nvSpPr>
          <p:spPr bwMode="auto">
            <a:xfrm>
              <a:off x="4206877" y="4043366"/>
              <a:ext cx="1039813" cy="1385887"/>
            </a:xfrm>
            <a:custGeom>
              <a:avLst/>
              <a:gdLst>
                <a:gd name="T0" fmla="*/ 0 w 77496"/>
                <a:gd name="T1" fmla="*/ 0 h 77434"/>
                <a:gd name="T2" fmla="*/ 77496 w 77496"/>
                <a:gd name="T3" fmla="*/ 77434 h 77434"/>
              </a:gdLst>
              <a:ahLst/>
              <a:cxnLst/>
              <a:rect l="T0" t="T1" r="T2" b="T3"/>
              <a:pathLst>
                <a:path w="77496" h="77434" extrusionOk="0">
                  <a:moveTo>
                    <a:pt x="29499" y="0"/>
                  </a:moveTo>
                  <a:lnTo>
                    <a:pt x="29499" y="26624"/>
                  </a:lnTo>
                  <a:cubicBezTo>
                    <a:pt x="29499" y="28811"/>
                    <a:pt x="27749" y="30561"/>
                    <a:pt x="25624" y="30624"/>
                  </a:cubicBezTo>
                  <a:lnTo>
                    <a:pt x="1" y="30624"/>
                  </a:lnTo>
                  <a:lnTo>
                    <a:pt x="1" y="38686"/>
                  </a:lnTo>
                  <a:cubicBezTo>
                    <a:pt x="1" y="60122"/>
                    <a:pt x="17375" y="77433"/>
                    <a:pt x="38748" y="77433"/>
                  </a:cubicBezTo>
                  <a:cubicBezTo>
                    <a:pt x="60122" y="77433"/>
                    <a:pt x="77496" y="60122"/>
                    <a:pt x="77496" y="38686"/>
                  </a:cubicBezTo>
                  <a:cubicBezTo>
                    <a:pt x="77496" y="17312"/>
                    <a:pt x="60122" y="0"/>
                    <a:pt x="38748" y="0"/>
                  </a:cubicBezTo>
                  <a:close/>
                </a:path>
              </a:pathLst>
            </a:custGeom>
            <a:gradFill rotWithShape="0">
              <a:gsLst>
                <a:gs pos="0">
                  <a:srgbClr val="CE8DFF"/>
                </a:gs>
                <a:gs pos="100000">
                  <a:srgbClr val="0AFAF1"/>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C</a:t>
              </a:r>
              <a:endParaRPr lang="en-US" sz="4000" b="1" dirty="0">
                <a:solidFill>
                  <a:srgbClr val="002060"/>
                </a:solidFill>
                <a:cs typeface="Times New Roman" pitchFamily="18" charset="0"/>
              </a:endParaRPr>
            </a:p>
          </p:txBody>
        </p:sp>
        <p:sp>
          <p:nvSpPr>
            <p:cNvPr id="44" name="Google Shape;1411;p39"/>
            <p:cNvSpPr>
              <a:spLocks noChangeArrowheads="1"/>
            </p:cNvSpPr>
            <p:nvPr/>
          </p:nvSpPr>
          <p:spPr bwMode="auto">
            <a:xfrm>
              <a:off x="4206877" y="4043366"/>
              <a:ext cx="395807" cy="548098"/>
            </a:xfrm>
            <a:custGeom>
              <a:avLst/>
              <a:gdLst>
                <a:gd name="T0" fmla="*/ 0 w 29499"/>
                <a:gd name="T1" fmla="*/ 0 h 30624"/>
                <a:gd name="T2" fmla="*/ 29499 w 29499"/>
                <a:gd name="T3" fmla="*/ 30624 h 30624"/>
              </a:gdLst>
              <a:ahLst/>
              <a:cxnLst/>
              <a:rect l="T0" t="T1" r="T2" b="T3"/>
              <a:pathLst>
                <a:path w="29499" h="30624" extrusionOk="0">
                  <a:moveTo>
                    <a:pt x="1" y="0"/>
                  </a:moveTo>
                  <a:lnTo>
                    <a:pt x="1" y="30624"/>
                  </a:lnTo>
                  <a:lnTo>
                    <a:pt x="25499" y="30624"/>
                  </a:lnTo>
                  <a:cubicBezTo>
                    <a:pt x="27686" y="30624"/>
                    <a:pt x="29499" y="28811"/>
                    <a:pt x="29499" y="26624"/>
                  </a:cubicBezTo>
                  <a:lnTo>
                    <a:pt x="29499" y="0"/>
                  </a:lnTo>
                  <a:close/>
                </a:path>
              </a:pathLst>
            </a:custGeom>
            <a:solidFill>
              <a:srgbClr val="C2CFFF"/>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5" name="Google Shape;1412;p39"/>
            <p:cNvSpPr>
              <a:spLocks noChangeArrowheads="1"/>
            </p:cNvSpPr>
            <p:nvPr/>
          </p:nvSpPr>
          <p:spPr bwMode="auto">
            <a:xfrm>
              <a:off x="4206877" y="4523220"/>
              <a:ext cx="342150" cy="68244"/>
            </a:xfrm>
            <a:custGeom>
              <a:avLst/>
              <a:gdLst>
                <a:gd name="T0" fmla="*/ 0 w 25500"/>
                <a:gd name="T1" fmla="*/ 0 h 3813"/>
                <a:gd name="T2" fmla="*/ 25500 w 25500"/>
                <a:gd name="T3" fmla="*/ 3813 h 3813"/>
              </a:gdLst>
              <a:ahLst/>
              <a:cxnLst/>
              <a:rect l="T0" t="T1" r="T2" b="T3"/>
              <a:pathLst>
                <a:path w="25500" h="3813" extrusionOk="0">
                  <a:moveTo>
                    <a:pt x="25499" y="3813"/>
                  </a:moveTo>
                  <a:lnTo>
                    <a:pt x="1" y="3813"/>
                  </a:lnTo>
                  <a:lnTo>
                    <a:pt x="1" y="0"/>
                  </a:lnTo>
                  <a:lnTo>
                    <a:pt x="25499" y="0"/>
                  </a:lnTo>
                  <a:lnTo>
                    <a:pt x="25499" y="3813"/>
                  </a:lnTo>
                  <a:close/>
                </a:path>
              </a:pathLst>
            </a:custGeom>
            <a:solidFill>
              <a:srgbClr val="798CD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6" name="Google Shape;1413;p39"/>
            <p:cNvSpPr>
              <a:spLocks noChangeArrowheads="1"/>
            </p:cNvSpPr>
            <p:nvPr/>
          </p:nvSpPr>
          <p:spPr bwMode="auto">
            <a:xfrm>
              <a:off x="4549013" y="4043366"/>
              <a:ext cx="53671" cy="548098"/>
            </a:xfrm>
            <a:custGeom>
              <a:avLst/>
              <a:gdLst>
                <a:gd name="T0" fmla="*/ 0 w 4000"/>
                <a:gd name="T1" fmla="*/ 0 h 30624"/>
                <a:gd name="T2" fmla="*/ 4000 w 4000"/>
                <a:gd name="T3" fmla="*/ 30624 h 30624"/>
              </a:gdLst>
              <a:ahLst/>
              <a:cxnLst/>
              <a:rect l="T0" t="T1" r="T2" b="T3"/>
              <a:pathLst>
                <a:path w="4000" h="30624" extrusionOk="0">
                  <a:moveTo>
                    <a:pt x="0" y="0"/>
                  </a:moveTo>
                  <a:lnTo>
                    <a:pt x="0" y="26811"/>
                  </a:lnTo>
                  <a:lnTo>
                    <a:pt x="3995" y="26811"/>
                  </a:lnTo>
                  <a:cubicBezTo>
                    <a:pt x="3998" y="26749"/>
                    <a:pt x="4000" y="26687"/>
                    <a:pt x="4000" y="26624"/>
                  </a:cubicBezTo>
                  <a:lnTo>
                    <a:pt x="4000" y="0"/>
                  </a:lnTo>
                  <a:close/>
                  <a:moveTo>
                    <a:pt x="3995" y="26811"/>
                  </a:moveTo>
                  <a:cubicBezTo>
                    <a:pt x="3991" y="26910"/>
                    <a:pt x="3983" y="27008"/>
                    <a:pt x="3971" y="27104"/>
                  </a:cubicBezTo>
                  <a:cubicBezTo>
                    <a:pt x="3984" y="27008"/>
                    <a:pt x="3994" y="26910"/>
                    <a:pt x="4000" y="26811"/>
                  </a:cubicBezTo>
                  <a:close/>
                  <a:moveTo>
                    <a:pt x="3971" y="27104"/>
                  </a:moveTo>
                  <a:cubicBezTo>
                    <a:pt x="3713" y="29031"/>
                    <a:pt x="2089" y="30564"/>
                    <a:pt x="125" y="30624"/>
                  </a:cubicBezTo>
                  <a:cubicBezTo>
                    <a:pt x="2092" y="30566"/>
                    <a:pt x="3737" y="29062"/>
                    <a:pt x="3971" y="27104"/>
                  </a:cubicBezTo>
                  <a:close/>
                </a:path>
              </a:pathLst>
            </a:custGeom>
            <a:solidFill>
              <a:srgbClr val="798CD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sp>
        <p:nvSpPr>
          <p:cNvPr id="47" name="TextBox 46"/>
          <p:cNvSpPr txBox="1"/>
          <p:nvPr/>
        </p:nvSpPr>
        <p:spPr>
          <a:xfrm>
            <a:off x="6827520" y="4003041"/>
            <a:ext cx="4328160" cy="1477328"/>
          </a:xfrm>
          <a:prstGeom prst="rect">
            <a:avLst/>
          </a:prstGeom>
          <a:noFill/>
          <a:ln w="57150">
            <a:solidFill>
              <a:srgbClr val="FFFF00"/>
            </a:solidFill>
            <a:prstDash val="dash"/>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1579511413"/>
      </p:ext>
    </p:extLst>
  </p:cSld>
  <p:clrMapOvr>
    <a:masterClrMapping/>
  </p:clrMapOvr>
  <mc:AlternateContent xmlns:mc="http://schemas.openxmlformats.org/markup-compatibility/2006">
    <mc:Choice xmlns:p15="http://schemas.microsoft.com/office/powerpoint/2012/main" xmlns="" Requires="p15">
      <p:transition spd="slow">
        <p15:prstTrans prst="fallOver"/>
        <p:sndAc>
          <p:stSnd>
            <p:snd r:embed="rId13" name="cashreg.wav"/>
          </p:stSnd>
        </p:sndAc>
      </p:transition>
    </mc:Choice>
    <mc:Fallback>
      <p:transition spd="slow">
        <p:fade/>
        <p:sndAc>
          <p:stSnd>
            <p:snd r:embed="rId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explode.wav"/>
                                        </p:tgtEl>
                                      </p:cMediaNode>
                                    </p:audio>
                                  </p:sub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blinds(horizontal)">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6" fill="hold" display="0">
                  <p:stCondLst>
                    <p:cond delay="indefinite"/>
                  </p:stCondLst>
                  <p:endCondLst>
                    <p:cond evt="onStopAudio" delay="0">
                      <p:tgtEl>
                        <p:sldTgt/>
                      </p:tgtEl>
                    </p:cond>
                  </p:endCondLst>
                </p:cTn>
                <p:tgtEl>
                  <p:spTgt spid="14"/>
                </p:tgtEl>
              </p:cMediaNode>
            </p:video>
            <p:video>
              <p:cMediaNode vol="80000">
                <p:cTn id="57" fill="hold" display="0">
                  <p:stCondLst>
                    <p:cond delay="indefinite"/>
                  </p:stCondLst>
                  <p:endCondLst>
                    <p:cond evt="onStopAudio" delay="0">
                      <p:tgtEl>
                        <p:sldTgt/>
                      </p:tgtEl>
                    </p:cond>
                  </p:endCondLst>
                </p:cTn>
                <p:tgtEl>
                  <p:spTgt spid="25"/>
                </p:tgtEl>
              </p:cMediaNode>
            </p:vide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4" name="Oval 3"/>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a:extLst>
              <a:ext uri="{FF2B5EF4-FFF2-40B4-BE49-F238E27FC236}">
                <a16:creationId xmlns:a16="http://schemas.microsoft.com/office/drawing/2014/main" xmlns="" id="{801F8882-0F55-44DB-9FE5-36EDB39D2402}"/>
              </a:ext>
            </a:extLst>
          </p:cNvPr>
          <p:cNvSpPr txBox="1"/>
          <p:nvPr/>
        </p:nvSpPr>
        <p:spPr>
          <a:xfrm>
            <a:off x="3535680" y="-49048"/>
            <a:ext cx="8652519" cy="1077218"/>
          </a:xfrm>
          <a:prstGeom prst="rect">
            <a:avLst/>
          </a:prstGeom>
          <a:solidFill>
            <a:schemeClr val="bg1"/>
          </a:solidFill>
          <a:effectLst>
            <a:softEdge rad="63500"/>
          </a:effectLst>
        </p:spPr>
        <p:txBody>
          <a:bodyPr wrap="square" rtlCol="0">
            <a:spAutoFit/>
          </a:bodyPr>
          <a:lstStyle/>
          <a:p>
            <a:r>
              <a:rPr lang="vi-VN" sz="3200" b="1" dirty="0" smtClean="0"/>
              <a:t>Phản ứng nào dưới đây là phản ứng thế</a:t>
            </a:r>
            <a:r>
              <a:rPr lang="vi-VN" sz="3200" b="1" dirty="0" smtClean="0"/>
              <a:t>?</a:t>
            </a:r>
            <a:endParaRPr lang="en-US" sz="3200" b="1" dirty="0" smtClean="0"/>
          </a:p>
          <a:p>
            <a:endParaRPr lang="en-US" sz="3200" b="1" dirty="0">
              <a:latin typeface="Arial" pitchFamily="34" charset="0"/>
              <a:cs typeface="Arial" pitchFamily="34" charset="0"/>
            </a:endParaRPr>
          </a:p>
        </p:txBody>
      </p:sp>
      <p:sp>
        <p:nvSpPr>
          <p:cNvPr id="17" name="Google Shape;735;p27"/>
          <p:cNvSpPr>
            <a:spLocks noChangeArrowheads="1"/>
          </p:cNvSpPr>
          <p:nvPr/>
        </p:nvSpPr>
        <p:spPr bwMode="auto">
          <a:xfrm>
            <a:off x="2194560" y="1857471"/>
            <a:ext cx="5486400" cy="833438"/>
          </a:xfrm>
          <a:custGeom>
            <a:avLst/>
            <a:gdLst>
              <a:gd name="T0" fmla="*/ 0 w 149846"/>
              <a:gd name="T1" fmla="*/ 0 h 25017"/>
              <a:gd name="T2" fmla="*/ 149846 w 149846"/>
              <a:gd name="T3" fmla="*/ 25017 h 25017"/>
            </a:gdLst>
            <a:ahLst/>
            <a:cxnLst/>
            <a:rect l="T0" t="T1" r="T2" b="T3"/>
            <a:pathLst>
              <a:path w="149846" h="25017" extrusionOk="0">
                <a:moveTo>
                  <a:pt x="137399" y="1"/>
                </a:moveTo>
                <a:lnTo>
                  <a:pt x="12508" y="1"/>
                </a:lnTo>
                <a:cubicBezTo>
                  <a:pt x="5607" y="1"/>
                  <a:pt x="0" y="5669"/>
                  <a:pt x="0" y="12509"/>
                </a:cubicBezTo>
                <a:cubicBezTo>
                  <a:pt x="0" y="19409"/>
                  <a:pt x="5607" y="25016"/>
                  <a:pt x="12508" y="25016"/>
                </a:cubicBezTo>
                <a:lnTo>
                  <a:pt x="137399" y="25016"/>
                </a:lnTo>
                <a:cubicBezTo>
                  <a:pt x="144239" y="25016"/>
                  <a:pt x="149845" y="19409"/>
                  <a:pt x="149845" y="12509"/>
                </a:cubicBezTo>
                <a:cubicBezTo>
                  <a:pt x="149845" y="5669"/>
                  <a:pt x="144239" y="1"/>
                  <a:pt x="137399" y="1"/>
                </a:cubicBezTo>
                <a:close/>
              </a:path>
            </a:pathLst>
          </a:custGeom>
          <a:gradFill rotWithShape="0">
            <a:gsLst>
              <a:gs pos="0">
                <a:srgbClr val="F3F3F3"/>
              </a:gs>
              <a:gs pos="100000">
                <a:srgbClr val="D9D9D9"/>
              </a:gs>
            </a:gsLst>
            <a:lin ang="5400000"/>
          </a:gradFill>
          <a:ln w="9525">
            <a:noFill/>
            <a:miter lim="800000"/>
            <a:headEnd/>
            <a:tailEnd/>
          </a:ln>
        </p:spPr>
        <p:txBody>
          <a:bodyPr lIns="91425" tIns="91425" rIns="91425" bIns="91425" anchor="ctr"/>
          <a:lstStyle/>
          <a:p>
            <a:pPr algn="just" defTabSz="912813"/>
            <a:r>
              <a:rPr lang="en-US" sz="3200" b="1" dirty="0" smtClean="0">
                <a:latin typeface="Arial" pitchFamily="34" charset="0"/>
                <a:cs typeface="Arial" pitchFamily="34" charset="0"/>
              </a:rPr>
              <a:t>2KClO</a:t>
            </a:r>
            <a:r>
              <a:rPr lang="en-US" sz="3200" b="1" baseline="-25000" dirty="0" smtClean="0">
                <a:latin typeface="Arial" pitchFamily="34" charset="0"/>
                <a:cs typeface="Arial" pitchFamily="34" charset="0"/>
              </a:rPr>
              <a:t>3 </a:t>
            </a:r>
            <a:r>
              <a:rPr lang="en-US" sz="3200" b="1" baseline="-25000" dirty="0" smtClean="0">
                <a:latin typeface="Arial" pitchFamily="34" charset="0"/>
                <a:cs typeface="Arial" pitchFamily="34" charset="0"/>
              </a:rPr>
              <a:t> </a:t>
            </a:r>
            <a:r>
              <a:rPr lang="en-US" sz="3200" b="1" dirty="0" smtClean="0">
                <a:latin typeface="Arial" pitchFamily="34" charset="0"/>
                <a:cs typeface="Arial" pitchFamily="34" charset="0"/>
              </a:rPr>
              <a:t> →  2KCl </a:t>
            </a:r>
            <a:r>
              <a:rPr lang="en-US" sz="3200" b="1" dirty="0" smtClean="0">
                <a:latin typeface="Arial" pitchFamily="34" charset="0"/>
                <a:cs typeface="Arial" pitchFamily="34" charset="0"/>
              </a:rPr>
              <a:t>+ </a:t>
            </a:r>
            <a:r>
              <a:rPr lang="en-US" sz="3200" b="1" dirty="0" smtClean="0">
                <a:latin typeface="Arial" pitchFamily="34" charset="0"/>
                <a:cs typeface="Arial" pitchFamily="34" charset="0"/>
              </a:rPr>
              <a:t>3O</a:t>
            </a:r>
            <a:r>
              <a:rPr lang="en-US" sz="3200" b="1" baseline="-25000" dirty="0" smtClean="0">
                <a:latin typeface="Arial" pitchFamily="34" charset="0"/>
                <a:cs typeface="Arial" pitchFamily="34" charset="0"/>
              </a:rPr>
              <a:t>2</a:t>
            </a:r>
            <a:r>
              <a:rPr lang="en-US" sz="3200" b="1" dirty="0" smtClean="0">
                <a:latin typeface="Arial" pitchFamily="34" charset="0"/>
                <a:cs typeface="Arial" pitchFamily="34" charset="0"/>
              </a:rPr>
              <a:t>.</a:t>
            </a:r>
            <a:endParaRPr lang="en-US" sz="3200" b="1" dirty="0">
              <a:solidFill>
                <a:srgbClr val="002060"/>
              </a:solidFill>
              <a:latin typeface="Arial" pitchFamily="34" charset="0"/>
              <a:cs typeface="Arial" pitchFamily="34" charset="0"/>
            </a:endParaRPr>
          </a:p>
        </p:txBody>
      </p:sp>
      <p:sp>
        <p:nvSpPr>
          <p:cNvPr id="18" name="Google Shape;736;p27"/>
          <p:cNvSpPr>
            <a:spLocks noChangeArrowheads="1"/>
          </p:cNvSpPr>
          <p:nvPr/>
        </p:nvSpPr>
        <p:spPr bwMode="auto">
          <a:xfrm>
            <a:off x="4084320" y="3068172"/>
            <a:ext cx="5208128" cy="831850"/>
          </a:xfrm>
          <a:custGeom>
            <a:avLst/>
            <a:gdLst>
              <a:gd name="T0" fmla="*/ 0 w 149847"/>
              <a:gd name="T1" fmla="*/ 0 h 24955"/>
              <a:gd name="T2" fmla="*/ 149847 w 149847"/>
              <a:gd name="T3" fmla="*/ 24955 h 24955"/>
            </a:gdLst>
            <a:ahLst/>
            <a:cxnLst/>
            <a:rect l="T0" t="T1" r="T2" b="T3"/>
            <a:pathLst>
              <a:path w="149847" h="24955" extrusionOk="0">
                <a:moveTo>
                  <a:pt x="12508" y="1"/>
                </a:moveTo>
                <a:cubicBezTo>
                  <a:pt x="5608" y="1"/>
                  <a:pt x="1" y="5607"/>
                  <a:pt x="1" y="12508"/>
                </a:cubicBezTo>
                <a:cubicBezTo>
                  <a:pt x="1" y="19347"/>
                  <a:pt x="5608" y="24954"/>
                  <a:pt x="12508" y="24954"/>
                </a:cubicBezTo>
                <a:lnTo>
                  <a:pt x="137400" y="24954"/>
                </a:lnTo>
                <a:cubicBezTo>
                  <a:pt x="144239" y="24954"/>
                  <a:pt x="149846" y="19347"/>
                  <a:pt x="149846" y="12508"/>
                </a:cubicBezTo>
                <a:cubicBezTo>
                  <a:pt x="149846" y="5607"/>
                  <a:pt x="144239" y="1"/>
                  <a:pt x="137400" y="1"/>
                </a:cubicBezTo>
                <a:close/>
              </a:path>
            </a:pathLst>
          </a:custGeom>
          <a:gradFill rotWithShape="0">
            <a:gsLst>
              <a:gs pos="0">
                <a:srgbClr val="F3F3F3"/>
              </a:gs>
              <a:gs pos="100000">
                <a:srgbClr val="D9D9D9"/>
              </a:gs>
            </a:gsLst>
            <a:lin ang="5400000"/>
          </a:gradFill>
          <a:ln w="9525">
            <a:noFill/>
            <a:miter lim="800000"/>
            <a:headEnd/>
            <a:tailEnd/>
          </a:ln>
        </p:spPr>
        <p:txBody>
          <a:bodyPr lIns="91425" tIns="91425" rIns="91425" bIns="91425" anchor="ctr"/>
          <a:lstStyle/>
          <a:p>
            <a:r>
              <a:rPr lang="en-US" sz="2800" b="1" dirty="0" smtClean="0">
                <a:latin typeface="Arial" pitchFamily="34" charset="0"/>
                <a:cs typeface="Arial" pitchFamily="34" charset="0"/>
              </a:rPr>
              <a:t>B. SO</a:t>
            </a:r>
            <a:r>
              <a:rPr lang="en-US" sz="2800" b="1" baseline="-25000" dirty="0" smtClean="0">
                <a:latin typeface="Arial" pitchFamily="34" charset="0"/>
                <a:cs typeface="Arial" pitchFamily="34" charset="0"/>
              </a:rPr>
              <a:t>3</a:t>
            </a:r>
            <a:r>
              <a:rPr lang="en-US" sz="2800" b="1" dirty="0" smtClean="0">
                <a:latin typeface="Arial" pitchFamily="34" charset="0"/>
                <a:cs typeface="Arial" pitchFamily="34" charset="0"/>
              </a:rPr>
              <a:t> + </a:t>
            </a:r>
            <a:r>
              <a:rPr lang="en-US" sz="2800" b="1" dirty="0" smtClean="0">
                <a:latin typeface="Arial" pitchFamily="34" charset="0"/>
                <a:cs typeface="Arial" pitchFamily="34" charset="0"/>
              </a:rPr>
              <a:t>H</a:t>
            </a:r>
            <a:r>
              <a:rPr lang="en-US" sz="2800" b="1" baseline="-25000" dirty="0" smtClean="0">
                <a:latin typeface="Arial" pitchFamily="34" charset="0"/>
                <a:cs typeface="Arial" pitchFamily="34" charset="0"/>
              </a:rPr>
              <a:t>2</a:t>
            </a:r>
            <a:r>
              <a:rPr lang="en-US" sz="2800" b="1" dirty="0" smtClean="0">
                <a:latin typeface="Arial" pitchFamily="34" charset="0"/>
                <a:cs typeface="Arial" pitchFamily="34" charset="0"/>
              </a:rPr>
              <a:t>O → </a:t>
            </a:r>
            <a:r>
              <a:rPr lang="en-US" sz="2800" b="1" dirty="0" smtClean="0">
                <a:latin typeface="Arial" pitchFamily="34" charset="0"/>
                <a:cs typeface="Arial" pitchFamily="34" charset="0"/>
              </a:rPr>
              <a:t>H</a:t>
            </a:r>
            <a:r>
              <a:rPr lang="en-US" sz="2800" b="1" baseline="-25000" dirty="0" smtClean="0">
                <a:latin typeface="Arial" pitchFamily="34" charset="0"/>
                <a:cs typeface="Arial" pitchFamily="34" charset="0"/>
              </a:rPr>
              <a:t>2</a:t>
            </a:r>
            <a:r>
              <a:rPr lang="en-US" sz="2800" b="1" dirty="0" smtClean="0">
                <a:latin typeface="Arial" pitchFamily="34" charset="0"/>
                <a:cs typeface="Arial" pitchFamily="34" charset="0"/>
              </a:rPr>
              <a:t>SO</a:t>
            </a:r>
            <a:r>
              <a:rPr lang="en-US" sz="2800" b="1" baseline="-25000" dirty="0" smtClean="0">
                <a:latin typeface="Arial" pitchFamily="34" charset="0"/>
                <a:cs typeface="Arial" pitchFamily="34" charset="0"/>
              </a:rPr>
              <a:t>4</a:t>
            </a:r>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grpSp>
        <p:nvGrpSpPr>
          <p:cNvPr id="19" name="Google Shape;737;p27"/>
          <p:cNvGrpSpPr>
            <a:grpSpLocks/>
          </p:cNvGrpSpPr>
          <p:nvPr/>
        </p:nvGrpSpPr>
        <p:grpSpPr bwMode="auto">
          <a:xfrm>
            <a:off x="238938" y="1562127"/>
            <a:ext cx="2001243" cy="1422400"/>
            <a:chOff x="3608216" y="1076133"/>
            <a:chExt cx="1346300" cy="1067475"/>
          </a:xfrm>
        </p:grpSpPr>
        <p:sp>
          <p:nvSpPr>
            <p:cNvPr id="20" name="Google Shape;738;p27"/>
            <p:cNvSpPr/>
            <p:nvPr/>
          </p:nvSpPr>
          <p:spPr>
            <a:xfrm>
              <a:off x="3608216" y="1076133"/>
              <a:ext cx="1346300" cy="1067475"/>
            </a:xfrm>
            <a:custGeom>
              <a:avLst/>
              <a:gdLst/>
              <a:ahLst/>
              <a:cxnLst/>
              <a:rect l="l" t="t" r="r" b="b"/>
              <a:pathLst>
                <a:path w="53852" h="42699" extrusionOk="0">
                  <a:moveTo>
                    <a:pt x="21319" y="0"/>
                  </a:moveTo>
                  <a:cubicBezTo>
                    <a:pt x="9551" y="0"/>
                    <a:pt x="1" y="9550"/>
                    <a:pt x="1" y="21319"/>
                  </a:cubicBezTo>
                  <a:cubicBezTo>
                    <a:pt x="1" y="33149"/>
                    <a:pt x="9551" y="42699"/>
                    <a:pt x="21319" y="42699"/>
                  </a:cubicBezTo>
                  <a:cubicBezTo>
                    <a:pt x="31054" y="42699"/>
                    <a:pt x="39310" y="36168"/>
                    <a:pt x="41836" y="27234"/>
                  </a:cubicBezTo>
                  <a:lnTo>
                    <a:pt x="53851" y="21319"/>
                  </a:lnTo>
                  <a:lnTo>
                    <a:pt x="41836" y="15404"/>
                  </a:lnTo>
                  <a:cubicBezTo>
                    <a:pt x="39310" y="6531"/>
                    <a:pt x="31054" y="0"/>
                    <a:pt x="21319" y="0"/>
                  </a:cubicBezTo>
                  <a:close/>
                </a:path>
              </a:pathLst>
            </a:custGeom>
            <a:gradFill>
              <a:gsLst>
                <a:gs pos="0">
                  <a:srgbClr val="F89458"/>
                </a:gs>
                <a:gs pos="100000">
                  <a:srgbClr val="FFD36A"/>
                </a:gs>
              </a:gsLst>
              <a:lin ang="5400700" scaled="0"/>
            </a:gradFill>
            <a:ln>
              <a:noFill/>
            </a:ln>
            <a:effectLst>
              <a:outerShdw blurRad="57150" dist="57150" dir="5400000" algn="bl" rotWithShape="0">
                <a:srgbClr val="000000">
                  <a:alpha val="15000"/>
                </a:srgbClr>
              </a:outerShdw>
            </a:effectLst>
          </p:spPr>
          <p:txBody>
            <a:bodyPr spcFirstLastPara="1" lIns="91425" tIns="91425" rIns="91425" bIns="91425" anchor="ctr"/>
            <a:lstStyle/>
            <a:p>
              <a:pPr defTabSz="914378" fontAlgn="auto">
                <a:spcBef>
                  <a:spcPts val="0"/>
                </a:spcBef>
                <a:spcAft>
                  <a:spcPts val="0"/>
                </a:spcAft>
                <a:defRPr/>
              </a:pPr>
              <a:endParaRPr sz="2800" b="1">
                <a:solidFill>
                  <a:srgbClr val="002060"/>
                </a:solidFill>
                <a:latin typeface="Times New Roman" pitchFamily="18" charset="0"/>
                <a:cs typeface="Times New Roman" pitchFamily="18" charset="0"/>
              </a:endParaRPr>
            </a:p>
          </p:txBody>
        </p:sp>
        <p:sp>
          <p:nvSpPr>
            <p:cNvPr id="21" name="Google Shape;739;p27"/>
            <p:cNvSpPr/>
            <p:nvPr/>
          </p:nvSpPr>
          <p:spPr>
            <a:xfrm>
              <a:off x="3803312" y="1268656"/>
              <a:ext cx="668388" cy="668364"/>
            </a:xfrm>
            <a:custGeom>
              <a:avLst/>
              <a:gdLst/>
              <a:ahLst/>
              <a:cxnLst/>
              <a:rect l="l" t="t" r="r" b="b"/>
              <a:pathLst>
                <a:path w="26742" h="26741" extrusionOk="0">
                  <a:moveTo>
                    <a:pt x="13371" y="0"/>
                  </a:moveTo>
                  <a:cubicBezTo>
                    <a:pt x="5977" y="0"/>
                    <a:pt x="1" y="5977"/>
                    <a:pt x="1" y="13371"/>
                  </a:cubicBezTo>
                  <a:cubicBezTo>
                    <a:pt x="1" y="20764"/>
                    <a:pt x="5977" y="26741"/>
                    <a:pt x="13371" y="26741"/>
                  </a:cubicBezTo>
                  <a:cubicBezTo>
                    <a:pt x="20765" y="26741"/>
                    <a:pt x="26741" y="20764"/>
                    <a:pt x="26741" y="13371"/>
                  </a:cubicBezTo>
                  <a:cubicBezTo>
                    <a:pt x="26741" y="5977"/>
                    <a:pt x="20765" y="0"/>
                    <a:pt x="13371" y="0"/>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lIns="91425" tIns="91425" rIns="91425" bIns="91425" anchor="ctr"/>
            <a:lstStyle/>
            <a:p>
              <a:pPr algn="ctr" defTabSz="914378" fontAlgn="auto">
                <a:spcBef>
                  <a:spcPts val="0"/>
                </a:spcBef>
                <a:spcAft>
                  <a:spcPts val="0"/>
                </a:spcAft>
                <a:defRPr/>
              </a:pPr>
              <a:r>
                <a:rPr lang="en-US" sz="4000" b="1" dirty="0">
                  <a:solidFill>
                    <a:srgbClr val="002060"/>
                  </a:solidFill>
                  <a:latin typeface="Arial" panose="020B0604020202020204" pitchFamily="34" charset="0"/>
                  <a:cs typeface="Arial" panose="020B0604020202020204" pitchFamily="34" charset="0"/>
                </a:rPr>
                <a:t>A</a:t>
              </a:r>
              <a:endParaRPr sz="2800" b="1" dirty="0">
                <a:solidFill>
                  <a:srgbClr val="002060"/>
                </a:solidFill>
                <a:latin typeface="Arial" panose="020B0604020202020204" pitchFamily="34" charset="0"/>
                <a:cs typeface="Arial" panose="020B0604020202020204" pitchFamily="34" charset="0"/>
              </a:endParaRPr>
            </a:p>
          </p:txBody>
        </p:sp>
      </p:grpSp>
      <p:sp>
        <p:nvSpPr>
          <p:cNvPr id="22" name="Google Shape;743;p27"/>
          <p:cNvSpPr>
            <a:spLocks noChangeArrowheads="1"/>
          </p:cNvSpPr>
          <p:nvPr/>
        </p:nvSpPr>
        <p:spPr bwMode="auto">
          <a:xfrm>
            <a:off x="2937756" y="4254167"/>
            <a:ext cx="6003044" cy="831850"/>
          </a:xfrm>
          <a:custGeom>
            <a:avLst/>
            <a:gdLst>
              <a:gd name="T0" fmla="*/ 0 w 149846"/>
              <a:gd name="T1" fmla="*/ 0 h 24955"/>
              <a:gd name="T2" fmla="*/ 149846 w 149846"/>
              <a:gd name="T3" fmla="*/ 24955 h 24955"/>
            </a:gdLst>
            <a:ahLst/>
            <a:cxnLst/>
            <a:rect l="T0" t="T1" r="T2" b="T3"/>
            <a:pathLst>
              <a:path w="149846" h="24955" extrusionOk="0">
                <a:moveTo>
                  <a:pt x="12508" y="0"/>
                </a:moveTo>
                <a:cubicBezTo>
                  <a:pt x="5607" y="0"/>
                  <a:pt x="0" y="5607"/>
                  <a:pt x="0" y="12508"/>
                </a:cubicBezTo>
                <a:cubicBezTo>
                  <a:pt x="0" y="19347"/>
                  <a:pt x="5607" y="24954"/>
                  <a:pt x="12508" y="24954"/>
                </a:cubicBezTo>
                <a:lnTo>
                  <a:pt x="137399" y="24954"/>
                </a:lnTo>
                <a:cubicBezTo>
                  <a:pt x="144239" y="24954"/>
                  <a:pt x="149845" y="19347"/>
                  <a:pt x="149845" y="12508"/>
                </a:cubicBezTo>
                <a:cubicBezTo>
                  <a:pt x="149845" y="5607"/>
                  <a:pt x="144239" y="0"/>
                  <a:pt x="137399" y="0"/>
                </a:cubicBezTo>
                <a:close/>
              </a:path>
            </a:pathLst>
          </a:custGeom>
          <a:gradFill rotWithShape="0">
            <a:gsLst>
              <a:gs pos="0">
                <a:srgbClr val="F3F3F3"/>
              </a:gs>
              <a:gs pos="100000">
                <a:srgbClr val="D9D9D9"/>
              </a:gs>
            </a:gsLst>
            <a:lin ang="5400000"/>
          </a:gradFill>
          <a:ln w="9525">
            <a:noFill/>
            <a:miter lim="800000"/>
            <a:headEnd/>
            <a:tailEnd/>
          </a:ln>
        </p:spPr>
        <p:txBody>
          <a:bodyPr lIns="91425" tIns="91425" rIns="91425" bIns="91425" anchor="ctr"/>
          <a:lstStyle/>
          <a:p>
            <a:pPr algn="r" defTabSz="912813"/>
            <a:r>
              <a:rPr lang="en-US" sz="2800" b="1" dirty="0" smtClean="0">
                <a:latin typeface="Arial" pitchFamily="34" charset="0"/>
                <a:cs typeface="Arial" pitchFamily="34" charset="0"/>
              </a:rPr>
              <a:t>Fe</a:t>
            </a:r>
            <a:r>
              <a:rPr lang="en-US" sz="2800" b="1" baseline="-25000" dirty="0" smtClean="0">
                <a:latin typeface="Arial" pitchFamily="34" charset="0"/>
                <a:cs typeface="Arial" pitchFamily="34" charset="0"/>
              </a:rPr>
              <a:t>2</a:t>
            </a:r>
            <a:r>
              <a:rPr lang="en-US" sz="2800" b="1" dirty="0" smtClean="0">
                <a:latin typeface="Arial" pitchFamily="34" charset="0"/>
                <a:cs typeface="Arial" pitchFamily="34" charset="0"/>
              </a:rPr>
              <a:t>O</a:t>
            </a:r>
            <a:r>
              <a:rPr lang="en-US" sz="2800" b="1" baseline="-25000" dirty="0" smtClean="0">
                <a:latin typeface="Arial" pitchFamily="34" charset="0"/>
                <a:cs typeface="Arial" pitchFamily="34" charset="0"/>
              </a:rPr>
              <a:t>3</a:t>
            </a:r>
            <a:r>
              <a:rPr lang="en-US" sz="2800" b="1" dirty="0" smtClean="0">
                <a:latin typeface="Arial" pitchFamily="34" charset="0"/>
                <a:cs typeface="Arial" pitchFamily="34" charset="0"/>
              </a:rPr>
              <a:t> + </a:t>
            </a:r>
            <a:r>
              <a:rPr lang="en-US" sz="2800" b="1" dirty="0" smtClean="0">
                <a:latin typeface="Arial" pitchFamily="34" charset="0"/>
                <a:cs typeface="Arial" pitchFamily="34" charset="0"/>
              </a:rPr>
              <a:t>6HCl </a:t>
            </a:r>
            <a:r>
              <a:rPr lang="en-US" sz="2800" b="1" dirty="0" smtClean="0">
                <a:latin typeface="Times New Roman"/>
                <a:cs typeface="Times New Roman"/>
              </a:rPr>
              <a:t>→</a:t>
            </a:r>
            <a:r>
              <a:rPr lang="en-US" sz="2800" b="1" dirty="0" smtClean="0">
                <a:latin typeface="Arial" pitchFamily="34" charset="0"/>
                <a:cs typeface="Arial" pitchFamily="34" charset="0"/>
              </a:rPr>
              <a:t> </a:t>
            </a:r>
            <a:r>
              <a:rPr lang="en-US" sz="2800" b="1" dirty="0" smtClean="0">
                <a:latin typeface="Arial" pitchFamily="34" charset="0"/>
                <a:cs typeface="Arial" pitchFamily="34" charset="0"/>
              </a:rPr>
              <a:t>2FeCl</a:t>
            </a:r>
            <a:r>
              <a:rPr lang="en-US" sz="2800" b="1" baseline="-25000" dirty="0" smtClean="0">
                <a:latin typeface="Arial" pitchFamily="34" charset="0"/>
                <a:cs typeface="Arial" pitchFamily="34" charset="0"/>
              </a:rPr>
              <a:t>3</a:t>
            </a:r>
            <a:r>
              <a:rPr lang="en-US" sz="2800" b="1" dirty="0" smtClean="0">
                <a:latin typeface="Arial" pitchFamily="34" charset="0"/>
                <a:cs typeface="Arial" pitchFamily="34" charset="0"/>
              </a:rPr>
              <a:t> + 3H</a:t>
            </a:r>
            <a:r>
              <a:rPr lang="en-US" sz="2800" b="1" baseline="-25000" dirty="0" smtClean="0">
                <a:latin typeface="Arial" pitchFamily="34" charset="0"/>
                <a:cs typeface="Arial" pitchFamily="34" charset="0"/>
              </a:rPr>
              <a:t>2</a:t>
            </a:r>
            <a:r>
              <a:rPr lang="en-US" sz="2800" b="1" dirty="0" smtClean="0">
                <a:latin typeface="Arial" pitchFamily="34" charset="0"/>
                <a:cs typeface="Arial" pitchFamily="34" charset="0"/>
              </a:rPr>
              <a:t>O.</a:t>
            </a:r>
            <a:endParaRPr lang="en-US" sz="2800" b="1" dirty="0">
              <a:solidFill>
                <a:srgbClr val="002060"/>
              </a:solidFill>
              <a:latin typeface="Arial" pitchFamily="34" charset="0"/>
              <a:cs typeface="Arial" pitchFamily="34" charset="0"/>
            </a:endParaRPr>
          </a:p>
        </p:txBody>
      </p:sp>
      <p:grpSp>
        <p:nvGrpSpPr>
          <p:cNvPr id="23" name="Google Shape;744;p27"/>
          <p:cNvGrpSpPr>
            <a:grpSpLocks/>
          </p:cNvGrpSpPr>
          <p:nvPr/>
        </p:nvGrpSpPr>
        <p:grpSpPr bwMode="auto">
          <a:xfrm>
            <a:off x="8112210" y="2774887"/>
            <a:ext cx="1998884" cy="1420812"/>
            <a:chOff x="6482054" y="1936914"/>
            <a:chExt cx="1344750" cy="1065950"/>
          </a:xfrm>
        </p:grpSpPr>
        <p:sp>
          <p:nvSpPr>
            <p:cNvPr id="24" name="Google Shape;745;p27"/>
            <p:cNvSpPr/>
            <p:nvPr/>
          </p:nvSpPr>
          <p:spPr>
            <a:xfrm>
              <a:off x="6482054" y="1936914"/>
              <a:ext cx="1344750" cy="1065950"/>
            </a:xfrm>
            <a:custGeom>
              <a:avLst/>
              <a:gdLst/>
              <a:ahLst/>
              <a:cxnLst/>
              <a:rect l="l" t="t" r="r" b="b"/>
              <a:pathLst>
                <a:path w="53790" h="42638" extrusionOk="0">
                  <a:moveTo>
                    <a:pt x="32471" y="1"/>
                  </a:moveTo>
                  <a:cubicBezTo>
                    <a:pt x="22736" y="1"/>
                    <a:pt x="14542" y="6532"/>
                    <a:pt x="11954" y="15404"/>
                  </a:cubicBezTo>
                  <a:lnTo>
                    <a:pt x="1" y="21319"/>
                  </a:lnTo>
                  <a:lnTo>
                    <a:pt x="11954" y="27234"/>
                  </a:lnTo>
                  <a:cubicBezTo>
                    <a:pt x="14542" y="36168"/>
                    <a:pt x="22736" y="42638"/>
                    <a:pt x="32471" y="42638"/>
                  </a:cubicBezTo>
                  <a:cubicBezTo>
                    <a:pt x="44240" y="42638"/>
                    <a:pt x="53790" y="33088"/>
                    <a:pt x="53790" y="21319"/>
                  </a:cubicBezTo>
                  <a:cubicBezTo>
                    <a:pt x="53790" y="9551"/>
                    <a:pt x="44240" y="1"/>
                    <a:pt x="32471" y="1"/>
                  </a:cubicBezTo>
                  <a:close/>
                </a:path>
              </a:pathLst>
            </a:custGeom>
            <a:gradFill>
              <a:gsLst>
                <a:gs pos="0">
                  <a:srgbClr val="FF6599"/>
                </a:gs>
                <a:gs pos="100000">
                  <a:srgbClr val="FFC366"/>
                </a:gs>
              </a:gsLst>
              <a:lin ang="5400012" scaled="0"/>
            </a:gradFill>
            <a:ln>
              <a:noFill/>
            </a:ln>
            <a:effectLst>
              <a:outerShdw blurRad="57150" dist="57150" dir="5400000" algn="bl" rotWithShape="0">
                <a:srgbClr val="000000">
                  <a:alpha val="15000"/>
                </a:srgbClr>
              </a:outerShdw>
            </a:effectLst>
          </p:spPr>
          <p:txBody>
            <a:bodyPr spcFirstLastPara="1" lIns="91425" tIns="91425" rIns="91425" bIns="91425" anchor="ctr"/>
            <a:lstStyle/>
            <a:p>
              <a:pPr defTabSz="914378" fontAlgn="auto">
                <a:spcBef>
                  <a:spcPts val="0"/>
                </a:spcBef>
                <a:spcAft>
                  <a:spcPts val="0"/>
                </a:spcAft>
                <a:defRPr/>
              </a:pPr>
              <a:endParaRPr sz="2800" b="1">
                <a:solidFill>
                  <a:srgbClr val="002060"/>
                </a:solidFill>
                <a:latin typeface="Times New Roman" pitchFamily="18" charset="0"/>
                <a:cs typeface="Times New Roman" pitchFamily="18" charset="0"/>
              </a:endParaRPr>
            </a:p>
          </p:txBody>
        </p:sp>
        <p:sp>
          <p:nvSpPr>
            <p:cNvPr id="26" name="Google Shape;746;p27"/>
            <p:cNvSpPr/>
            <p:nvPr/>
          </p:nvSpPr>
          <p:spPr>
            <a:xfrm>
              <a:off x="6963116" y="2140576"/>
              <a:ext cx="668405" cy="668155"/>
            </a:xfrm>
            <a:custGeom>
              <a:avLst/>
              <a:gdLst/>
              <a:ahLst/>
              <a:cxnLst/>
              <a:rect l="l" t="t" r="r" b="b"/>
              <a:pathLst>
                <a:path w="26741" h="26742" extrusionOk="0">
                  <a:moveTo>
                    <a:pt x="13371" y="1"/>
                  </a:moveTo>
                  <a:cubicBezTo>
                    <a:pt x="6038" y="1"/>
                    <a:pt x="0" y="5977"/>
                    <a:pt x="0" y="13371"/>
                  </a:cubicBezTo>
                  <a:cubicBezTo>
                    <a:pt x="0" y="20765"/>
                    <a:pt x="6038" y="26741"/>
                    <a:pt x="13371" y="26741"/>
                  </a:cubicBezTo>
                  <a:cubicBezTo>
                    <a:pt x="20764" y="26741"/>
                    <a:pt x="26741" y="20765"/>
                    <a:pt x="26741" y="13371"/>
                  </a:cubicBezTo>
                  <a:cubicBezTo>
                    <a:pt x="26741" y="5977"/>
                    <a:pt x="20764" y="1"/>
                    <a:pt x="13371" y="1"/>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lIns="91425" tIns="91425" rIns="91425" bIns="91425" anchor="ctr"/>
            <a:lstStyle/>
            <a:p>
              <a:pPr algn="ctr" defTabSz="914378" fontAlgn="auto">
                <a:spcBef>
                  <a:spcPts val="0"/>
                </a:spcBef>
                <a:spcAft>
                  <a:spcPts val="0"/>
                </a:spcAft>
                <a:defRPr/>
              </a:pPr>
              <a:r>
                <a:rPr lang="en-US" sz="4000" b="1" dirty="0">
                  <a:solidFill>
                    <a:srgbClr val="002060"/>
                  </a:solidFill>
                  <a:latin typeface="Arial" panose="020B0604020202020204" pitchFamily="34" charset="0"/>
                  <a:cs typeface="Arial" panose="020B0604020202020204" pitchFamily="34" charset="0"/>
                </a:rPr>
                <a:t>B</a:t>
              </a:r>
              <a:endParaRPr sz="4000" b="1" dirty="0">
                <a:solidFill>
                  <a:srgbClr val="002060"/>
                </a:solidFill>
                <a:latin typeface="Arial" panose="020B0604020202020204" pitchFamily="34" charset="0"/>
                <a:cs typeface="Arial" panose="020B0604020202020204" pitchFamily="34" charset="0"/>
              </a:endParaRPr>
            </a:p>
          </p:txBody>
        </p:sp>
      </p:grpSp>
      <p:sp>
        <p:nvSpPr>
          <p:cNvPr id="27" name="Google Shape;750;p27"/>
          <p:cNvSpPr>
            <a:spLocks noChangeArrowheads="1"/>
          </p:cNvSpPr>
          <p:nvPr/>
        </p:nvSpPr>
        <p:spPr bwMode="auto">
          <a:xfrm>
            <a:off x="4937760" y="5420709"/>
            <a:ext cx="6055227" cy="833438"/>
          </a:xfrm>
          <a:custGeom>
            <a:avLst/>
            <a:gdLst>
              <a:gd name="T0" fmla="*/ 0 w 149847"/>
              <a:gd name="T1" fmla="*/ 0 h 25016"/>
              <a:gd name="T2" fmla="*/ 149847 w 149847"/>
              <a:gd name="T3" fmla="*/ 25016 h 25016"/>
            </a:gdLst>
            <a:ahLst/>
            <a:cxnLst/>
            <a:rect l="T0" t="T1" r="T2" b="T3"/>
            <a:pathLst>
              <a:path w="149847" h="25016" extrusionOk="0">
                <a:moveTo>
                  <a:pt x="12508" y="0"/>
                </a:moveTo>
                <a:cubicBezTo>
                  <a:pt x="5608" y="0"/>
                  <a:pt x="1" y="5607"/>
                  <a:pt x="1" y="12508"/>
                </a:cubicBezTo>
                <a:cubicBezTo>
                  <a:pt x="1" y="19347"/>
                  <a:pt x="5608" y="25016"/>
                  <a:pt x="12508" y="25016"/>
                </a:cubicBezTo>
                <a:lnTo>
                  <a:pt x="137400" y="25016"/>
                </a:lnTo>
                <a:cubicBezTo>
                  <a:pt x="144239" y="25016"/>
                  <a:pt x="149846" y="19347"/>
                  <a:pt x="149846" y="12508"/>
                </a:cubicBezTo>
                <a:cubicBezTo>
                  <a:pt x="149846" y="5607"/>
                  <a:pt x="144239" y="0"/>
                  <a:pt x="137400" y="0"/>
                </a:cubicBezTo>
                <a:close/>
              </a:path>
            </a:pathLst>
          </a:custGeom>
          <a:gradFill rotWithShape="0">
            <a:gsLst>
              <a:gs pos="0">
                <a:srgbClr val="F3F3F3"/>
              </a:gs>
              <a:gs pos="100000">
                <a:srgbClr val="D9D9D9"/>
              </a:gs>
            </a:gsLst>
            <a:lin ang="5400000"/>
          </a:gradFill>
          <a:ln w="9525">
            <a:noFill/>
            <a:miter lim="800000"/>
            <a:headEnd/>
            <a:tailEnd/>
          </a:ln>
        </p:spPr>
        <p:txBody>
          <a:bodyPr lIns="91425" tIns="91425" rIns="91425" bIns="91425" anchor="ctr"/>
          <a:lstStyle/>
          <a:p>
            <a:pPr defTabSz="912813"/>
            <a:r>
              <a:rPr lang="it-IT" sz="2800" b="1" dirty="0" smtClean="0">
                <a:latin typeface="Arial" pitchFamily="34" charset="0"/>
                <a:cs typeface="Arial" pitchFamily="34" charset="0"/>
              </a:rPr>
              <a:t> </a:t>
            </a:r>
            <a:r>
              <a:rPr lang="it-IT" sz="2800" b="1" dirty="0" smtClean="0">
                <a:latin typeface="Arial" pitchFamily="34" charset="0"/>
                <a:cs typeface="Arial" pitchFamily="34" charset="0"/>
              </a:rPr>
              <a:t>Fe</a:t>
            </a:r>
            <a:r>
              <a:rPr lang="it-IT" sz="2800" b="1" baseline="-25000" dirty="0" smtClean="0">
                <a:latin typeface="Arial" pitchFamily="34" charset="0"/>
                <a:cs typeface="Arial" pitchFamily="34" charset="0"/>
              </a:rPr>
              <a:t>3</a:t>
            </a:r>
            <a:r>
              <a:rPr lang="it-IT" sz="2800" b="1" dirty="0" smtClean="0">
                <a:latin typeface="Arial" pitchFamily="34" charset="0"/>
                <a:cs typeface="Arial" pitchFamily="34" charset="0"/>
              </a:rPr>
              <a:t>O</a:t>
            </a:r>
            <a:r>
              <a:rPr lang="it-IT" sz="2800" b="1" baseline="-25000" dirty="0" smtClean="0">
                <a:latin typeface="Arial" pitchFamily="34" charset="0"/>
                <a:cs typeface="Arial" pitchFamily="34" charset="0"/>
              </a:rPr>
              <a:t>4</a:t>
            </a:r>
            <a:r>
              <a:rPr lang="it-IT" sz="2800" b="1" dirty="0" smtClean="0">
                <a:latin typeface="Arial" pitchFamily="34" charset="0"/>
                <a:cs typeface="Arial" pitchFamily="34" charset="0"/>
              </a:rPr>
              <a:t> + 4H</a:t>
            </a:r>
            <a:r>
              <a:rPr lang="it-IT" sz="2800" b="1" baseline="-25000" dirty="0" smtClean="0">
                <a:latin typeface="Arial" pitchFamily="34" charset="0"/>
                <a:cs typeface="Arial" pitchFamily="34" charset="0"/>
              </a:rPr>
              <a:t>2</a:t>
            </a:r>
            <a:r>
              <a:rPr lang="it-IT" sz="2800" b="1" dirty="0" smtClean="0">
                <a:latin typeface="Arial" pitchFamily="34" charset="0"/>
                <a:cs typeface="Arial" pitchFamily="34" charset="0"/>
              </a:rPr>
              <a:t> </a:t>
            </a:r>
            <a:r>
              <a:rPr lang="it-IT" sz="2800" b="1" dirty="0" smtClean="0">
                <a:latin typeface="Arial" pitchFamily="34" charset="0"/>
                <a:cs typeface="Arial" pitchFamily="34" charset="0"/>
              </a:rPr>
              <a:t> →3Fe </a:t>
            </a:r>
            <a:r>
              <a:rPr lang="it-IT" sz="2800" b="1" dirty="0" smtClean="0">
                <a:latin typeface="Arial" pitchFamily="34" charset="0"/>
                <a:cs typeface="Arial" pitchFamily="34" charset="0"/>
              </a:rPr>
              <a:t>+ 4H</a:t>
            </a:r>
            <a:r>
              <a:rPr lang="it-IT" sz="2800" b="1" baseline="-25000" dirty="0" smtClean="0">
                <a:latin typeface="Arial" pitchFamily="34" charset="0"/>
                <a:cs typeface="Arial" pitchFamily="34" charset="0"/>
              </a:rPr>
              <a:t>2</a:t>
            </a:r>
            <a:r>
              <a:rPr lang="it-IT" sz="2800" b="1" dirty="0" smtClean="0">
                <a:latin typeface="Arial" pitchFamily="34" charset="0"/>
                <a:cs typeface="Arial" pitchFamily="34" charset="0"/>
              </a:rPr>
              <a:t>O</a:t>
            </a:r>
            <a:endParaRPr lang="en-US" sz="2800" b="1" dirty="0">
              <a:solidFill>
                <a:srgbClr val="002060"/>
              </a:solidFill>
              <a:latin typeface="Arial" pitchFamily="34" charset="0"/>
              <a:cs typeface="Arial" pitchFamily="34" charset="0"/>
            </a:endParaRPr>
          </a:p>
        </p:txBody>
      </p:sp>
      <p:grpSp>
        <p:nvGrpSpPr>
          <p:cNvPr id="28" name="Google Shape;751;p27"/>
          <p:cNvGrpSpPr>
            <a:grpSpLocks/>
          </p:cNvGrpSpPr>
          <p:nvPr/>
        </p:nvGrpSpPr>
        <p:grpSpPr bwMode="auto">
          <a:xfrm>
            <a:off x="1526316" y="3953612"/>
            <a:ext cx="2001243" cy="1420813"/>
            <a:chOff x="3297505" y="2137252"/>
            <a:chExt cx="1346300" cy="1065950"/>
          </a:xfrm>
        </p:grpSpPr>
        <p:sp>
          <p:nvSpPr>
            <p:cNvPr id="29" name="Google Shape;752;p27"/>
            <p:cNvSpPr/>
            <p:nvPr/>
          </p:nvSpPr>
          <p:spPr>
            <a:xfrm>
              <a:off x="3297505" y="2137252"/>
              <a:ext cx="1346300" cy="1065950"/>
            </a:xfrm>
            <a:custGeom>
              <a:avLst/>
              <a:gdLst/>
              <a:ahLst/>
              <a:cxnLst/>
              <a:rect l="l" t="t" r="r" b="b"/>
              <a:pathLst>
                <a:path w="53852" h="42638" extrusionOk="0">
                  <a:moveTo>
                    <a:pt x="21319" y="1"/>
                  </a:moveTo>
                  <a:cubicBezTo>
                    <a:pt x="9551" y="1"/>
                    <a:pt x="1" y="9551"/>
                    <a:pt x="1" y="21319"/>
                  </a:cubicBezTo>
                  <a:cubicBezTo>
                    <a:pt x="1" y="33088"/>
                    <a:pt x="9551" y="42638"/>
                    <a:pt x="21319" y="42638"/>
                  </a:cubicBezTo>
                  <a:cubicBezTo>
                    <a:pt x="31054" y="42638"/>
                    <a:pt x="39310" y="36107"/>
                    <a:pt x="41836" y="27234"/>
                  </a:cubicBezTo>
                  <a:lnTo>
                    <a:pt x="53851" y="21319"/>
                  </a:lnTo>
                  <a:lnTo>
                    <a:pt x="41836" y="15404"/>
                  </a:lnTo>
                  <a:cubicBezTo>
                    <a:pt x="39310" y="6470"/>
                    <a:pt x="31054" y="1"/>
                    <a:pt x="21319" y="1"/>
                  </a:cubicBezTo>
                  <a:close/>
                </a:path>
              </a:pathLst>
            </a:custGeom>
            <a:gradFill>
              <a:gsLst>
                <a:gs pos="0">
                  <a:srgbClr val="EB44C5"/>
                </a:gs>
                <a:gs pos="100000">
                  <a:srgbClr val="F6C0A9"/>
                </a:gs>
              </a:gsLst>
              <a:lin ang="5400700" scaled="0"/>
            </a:gradFill>
            <a:ln>
              <a:noFill/>
            </a:ln>
            <a:effectLst>
              <a:outerShdw blurRad="57150" dist="57150" dir="5400000" algn="bl" rotWithShape="0">
                <a:srgbClr val="000000">
                  <a:alpha val="15000"/>
                </a:srgbClr>
              </a:outerShdw>
            </a:effectLst>
          </p:spPr>
          <p:txBody>
            <a:bodyPr spcFirstLastPara="1" lIns="91425" tIns="91425" rIns="91425" bIns="91425" anchor="ctr"/>
            <a:lstStyle/>
            <a:p>
              <a:pPr defTabSz="914378" fontAlgn="auto">
                <a:spcBef>
                  <a:spcPts val="0"/>
                </a:spcBef>
                <a:spcAft>
                  <a:spcPts val="0"/>
                </a:spcAft>
                <a:defRPr/>
              </a:pPr>
              <a:endParaRPr sz="2800" b="1">
                <a:solidFill>
                  <a:srgbClr val="002060"/>
                </a:solidFill>
                <a:latin typeface="Times New Roman" pitchFamily="18" charset="0"/>
                <a:cs typeface="Times New Roman" pitchFamily="18" charset="0"/>
              </a:endParaRPr>
            </a:p>
          </p:txBody>
        </p:sp>
        <p:sp>
          <p:nvSpPr>
            <p:cNvPr id="30" name="Google Shape;753;p27"/>
            <p:cNvSpPr/>
            <p:nvPr/>
          </p:nvSpPr>
          <p:spPr>
            <a:xfrm>
              <a:off x="3479500" y="2336223"/>
              <a:ext cx="668387" cy="668154"/>
            </a:xfrm>
            <a:custGeom>
              <a:avLst/>
              <a:gdLst/>
              <a:ahLst/>
              <a:cxnLst/>
              <a:rect l="l" t="t" r="r" b="b"/>
              <a:pathLst>
                <a:path w="26742" h="26741" extrusionOk="0">
                  <a:moveTo>
                    <a:pt x="13371" y="0"/>
                  </a:moveTo>
                  <a:cubicBezTo>
                    <a:pt x="5977" y="0"/>
                    <a:pt x="1" y="5977"/>
                    <a:pt x="1" y="13370"/>
                  </a:cubicBezTo>
                  <a:cubicBezTo>
                    <a:pt x="1" y="20764"/>
                    <a:pt x="5977" y="26741"/>
                    <a:pt x="13371" y="26741"/>
                  </a:cubicBezTo>
                  <a:cubicBezTo>
                    <a:pt x="20765" y="26741"/>
                    <a:pt x="26741" y="20764"/>
                    <a:pt x="26741" y="13370"/>
                  </a:cubicBezTo>
                  <a:cubicBezTo>
                    <a:pt x="26741" y="5977"/>
                    <a:pt x="20765" y="0"/>
                    <a:pt x="13371" y="0"/>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lIns="91425" tIns="91425" rIns="91425" bIns="91425" anchor="ctr"/>
            <a:lstStyle/>
            <a:p>
              <a:pPr algn="ctr" defTabSz="914378" fontAlgn="auto">
                <a:spcBef>
                  <a:spcPts val="0"/>
                </a:spcBef>
                <a:spcAft>
                  <a:spcPts val="0"/>
                </a:spcAft>
                <a:defRPr/>
              </a:pPr>
              <a:r>
                <a:rPr lang="en-US" sz="4000" b="1" dirty="0">
                  <a:solidFill>
                    <a:srgbClr val="002060"/>
                  </a:solidFill>
                  <a:latin typeface="Arial" panose="020B0604020202020204" pitchFamily="34" charset="0"/>
                  <a:cs typeface="Arial" panose="020B0604020202020204" pitchFamily="34" charset="0"/>
                </a:rPr>
                <a:t>C</a:t>
              </a:r>
              <a:endParaRPr sz="2800" b="1" dirty="0">
                <a:solidFill>
                  <a:srgbClr val="002060"/>
                </a:solidFill>
                <a:latin typeface="Arial" panose="020B0604020202020204" pitchFamily="34" charset="0"/>
                <a:cs typeface="Arial" panose="020B0604020202020204" pitchFamily="34" charset="0"/>
              </a:endParaRPr>
            </a:p>
          </p:txBody>
        </p:sp>
      </p:grpSp>
      <p:grpSp>
        <p:nvGrpSpPr>
          <p:cNvPr id="31" name="Google Shape;757;p27"/>
          <p:cNvGrpSpPr>
            <a:grpSpLocks/>
          </p:cNvGrpSpPr>
          <p:nvPr/>
        </p:nvGrpSpPr>
        <p:grpSpPr bwMode="auto">
          <a:xfrm>
            <a:off x="9598416" y="5150316"/>
            <a:ext cx="1998884" cy="1423988"/>
            <a:chOff x="7205515" y="2937364"/>
            <a:chExt cx="1344750" cy="1067500"/>
          </a:xfrm>
        </p:grpSpPr>
        <p:sp>
          <p:nvSpPr>
            <p:cNvPr id="32" name="Google Shape;758;p27"/>
            <p:cNvSpPr/>
            <p:nvPr/>
          </p:nvSpPr>
          <p:spPr>
            <a:xfrm>
              <a:off x="7205515" y="2937364"/>
              <a:ext cx="1344750" cy="1067500"/>
            </a:xfrm>
            <a:custGeom>
              <a:avLst/>
              <a:gdLst/>
              <a:ahLst/>
              <a:cxnLst/>
              <a:rect l="l" t="t" r="r" b="b"/>
              <a:pathLst>
                <a:path w="53790" h="42700" extrusionOk="0">
                  <a:moveTo>
                    <a:pt x="32471" y="1"/>
                  </a:moveTo>
                  <a:cubicBezTo>
                    <a:pt x="22736" y="1"/>
                    <a:pt x="14542" y="6532"/>
                    <a:pt x="11954" y="15404"/>
                  </a:cubicBezTo>
                  <a:lnTo>
                    <a:pt x="1" y="21319"/>
                  </a:lnTo>
                  <a:lnTo>
                    <a:pt x="11954" y="27234"/>
                  </a:lnTo>
                  <a:cubicBezTo>
                    <a:pt x="14542" y="36168"/>
                    <a:pt x="22736" y="42699"/>
                    <a:pt x="32471" y="42699"/>
                  </a:cubicBezTo>
                  <a:cubicBezTo>
                    <a:pt x="44240" y="42699"/>
                    <a:pt x="53790" y="33149"/>
                    <a:pt x="53790" y="21319"/>
                  </a:cubicBezTo>
                  <a:cubicBezTo>
                    <a:pt x="53790" y="9551"/>
                    <a:pt x="44240" y="1"/>
                    <a:pt x="32471" y="1"/>
                  </a:cubicBezTo>
                  <a:close/>
                </a:path>
              </a:pathLst>
            </a:custGeom>
            <a:gradFill>
              <a:gsLst>
                <a:gs pos="0">
                  <a:srgbClr val="CE8DFF"/>
                </a:gs>
                <a:gs pos="100000">
                  <a:srgbClr val="0AFAF1"/>
                </a:gs>
              </a:gsLst>
              <a:lin ang="5400700" scaled="0"/>
            </a:gradFill>
            <a:ln>
              <a:noFill/>
            </a:ln>
            <a:effectLst>
              <a:outerShdw blurRad="57150" dist="57150" dir="5400000" algn="bl" rotWithShape="0">
                <a:srgbClr val="000000">
                  <a:alpha val="15000"/>
                </a:srgbClr>
              </a:outerShdw>
            </a:effectLst>
          </p:spPr>
          <p:txBody>
            <a:bodyPr spcFirstLastPara="1" lIns="91425" tIns="91425" rIns="91425" bIns="91425" anchor="ctr"/>
            <a:lstStyle/>
            <a:p>
              <a:pPr defTabSz="914378" fontAlgn="auto">
                <a:spcBef>
                  <a:spcPts val="0"/>
                </a:spcBef>
                <a:spcAft>
                  <a:spcPts val="0"/>
                </a:spcAft>
                <a:defRPr/>
              </a:pPr>
              <a:endParaRPr sz="2800" b="1">
                <a:solidFill>
                  <a:srgbClr val="002060"/>
                </a:solidFill>
                <a:latin typeface="Times New Roman" pitchFamily="18" charset="0"/>
                <a:cs typeface="Times New Roman" pitchFamily="18" charset="0"/>
              </a:endParaRPr>
            </a:p>
          </p:txBody>
        </p:sp>
        <p:sp>
          <p:nvSpPr>
            <p:cNvPr id="33" name="Google Shape;759;p27"/>
            <p:cNvSpPr/>
            <p:nvPr/>
          </p:nvSpPr>
          <p:spPr>
            <a:xfrm>
              <a:off x="7686577" y="3120820"/>
              <a:ext cx="668405" cy="668824"/>
            </a:xfrm>
            <a:custGeom>
              <a:avLst/>
              <a:gdLst/>
              <a:ahLst/>
              <a:cxnLst/>
              <a:rect l="l" t="t" r="r" b="b"/>
              <a:pathLst>
                <a:path w="26741" h="26742" extrusionOk="0">
                  <a:moveTo>
                    <a:pt x="13371" y="1"/>
                  </a:moveTo>
                  <a:cubicBezTo>
                    <a:pt x="6038" y="1"/>
                    <a:pt x="0" y="5977"/>
                    <a:pt x="0" y="13371"/>
                  </a:cubicBezTo>
                  <a:cubicBezTo>
                    <a:pt x="0" y="20765"/>
                    <a:pt x="6038" y="26741"/>
                    <a:pt x="13371" y="26741"/>
                  </a:cubicBezTo>
                  <a:cubicBezTo>
                    <a:pt x="20764" y="26741"/>
                    <a:pt x="26741" y="20765"/>
                    <a:pt x="26741" y="13371"/>
                  </a:cubicBezTo>
                  <a:cubicBezTo>
                    <a:pt x="26741" y="5977"/>
                    <a:pt x="20764" y="1"/>
                    <a:pt x="13371" y="1"/>
                  </a:cubicBezTo>
                  <a:close/>
                </a:path>
              </a:pathLst>
            </a:custGeom>
            <a:gradFill>
              <a:gsLst>
                <a:gs pos="0">
                  <a:srgbClr val="F3F3F3"/>
                </a:gs>
                <a:gs pos="100000">
                  <a:srgbClr val="D9D9D9"/>
                </a:gs>
              </a:gsLst>
              <a:lin ang="5400012" scaled="0"/>
            </a:gradFill>
            <a:ln>
              <a:noFill/>
            </a:ln>
            <a:effectLst>
              <a:outerShdw blurRad="57150" dist="19050" dir="5400000" algn="bl" rotWithShape="0">
                <a:srgbClr val="000000">
                  <a:alpha val="16000"/>
                </a:srgbClr>
              </a:outerShdw>
            </a:effectLst>
          </p:spPr>
          <p:txBody>
            <a:bodyPr spcFirstLastPara="1" lIns="91425" tIns="91425" rIns="91425" bIns="91425" anchor="ctr"/>
            <a:lstStyle/>
            <a:p>
              <a:pPr algn="ctr" defTabSz="914378" fontAlgn="auto">
                <a:spcBef>
                  <a:spcPts val="0"/>
                </a:spcBef>
                <a:spcAft>
                  <a:spcPts val="0"/>
                </a:spcAft>
                <a:defRPr/>
              </a:pPr>
              <a:r>
                <a:rPr lang="en-US" sz="4000" b="1" dirty="0">
                  <a:solidFill>
                    <a:srgbClr val="002060"/>
                  </a:solidFill>
                  <a:latin typeface="Arial" panose="020B0604020202020204" pitchFamily="34" charset="0"/>
                  <a:cs typeface="Arial" panose="020B0604020202020204" pitchFamily="34" charset="0"/>
                </a:rPr>
                <a:t>D</a:t>
              </a:r>
              <a:endParaRPr sz="2800" b="1" dirty="0">
                <a:solidFill>
                  <a:srgbClr val="002060"/>
                </a:solidFill>
                <a:latin typeface="Arial" panose="020B0604020202020204" pitchFamily="34" charset="0"/>
                <a:cs typeface="Arial" panose="020B0604020202020204" pitchFamily="34" charset="0"/>
              </a:endParaRPr>
            </a:p>
          </p:txBody>
        </p:sp>
      </p:grpSp>
      <p:grpSp>
        <p:nvGrpSpPr>
          <p:cNvPr id="34" name="Group 35">
            <a:extLst/>
          </p:cNvPr>
          <p:cNvGrpSpPr/>
          <p:nvPr/>
        </p:nvGrpSpPr>
        <p:grpSpPr>
          <a:xfrm>
            <a:off x="1311937" y="0"/>
            <a:ext cx="2228044" cy="1046175"/>
            <a:chOff x="4618543" y="2466694"/>
            <a:chExt cx="1854023" cy="578024"/>
          </a:xfrm>
          <a:solidFill>
            <a:srgbClr val="FFFF00"/>
          </a:solidFill>
          <a:effectLst>
            <a:glow rad="63500">
              <a:schemeClr val="accent1">
                <a:satMod val="175000"/>
                <a:alpha val="40000"/>
              </a:schemeClr>
            </a:glow>
          </a:effectLst>
        </p:grpSpPr>
        <p:sp>
          <p:nvSpPr>
            <p:cNvPr id="35" name="Arrow: Pentagon 36">
              <a:extLst/>
            </p:cNvPr>
            <p:cNvSpPr/>
            <p:nvPr/>
          </p:nvSpPr>
          <p:spPr>
            <a:xfrm>
              <a:off x="4618543" y="2466695"/>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32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CÂU </a:t>
              </a:r>
              <a:r>
                <a:rPr lang="en-US" sz="3200" b="1" dirty="0" smtClean="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9</a:t>
              </a:r>
              <a:endParaRPr lang="en-US" sz="36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endParaRPr>
            </a:p>
          </p:txBody>
        </p:sp>
        <p:sp>
          <p:nvSpPr>
            <p:cNvPr id="36" name="Arrow: Chevron 37">
              <a:extLst/>
            </p:cNvPr>
            <p:cNvSpPr/>
            <p:nvPr/>
          </p:nvSpPr>
          <p:spPr>
            <a:xfrm>
              <a:off x="5995392" y="2466694"/>
              <a:ext cx="477174"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3200" b="1">
                <a:solidFill>
                  <a:srgbClr val="0000CC"/>
                </a:solidFill>
                <a:latin typeface="Arial" panose="020B0604020202020204" pitchFamily="34" charset="0"/>
                <a:cs typeface="Arial" panose="020B0604020202020204" pitchFamily="34" charset="0"/>
              </a:endParaRPr>
            </a:p>
          </p:txBody>
        </p:sp>
      </p:grpSp>
      <p:sp>
        <p:nvSpPr>
          <p:cNvPr id="37" name="TextBox 36"/>
          <p:cNvSpPr txBox="1"/>
          <p:nvPr/>
        </p:nvSpPr>
        <p:spPr>
          <a:xfrm>
            <a:off x="4673600" y="5079999"/>
            <a:ext cx="6969760" cy="1477328"/>
          </a:xfrm>
          <a:prstGeom prst="rect">
            <a:avLst/>
          </a:prstGeom>
          <a:noFill/>
          <a:ln w="57150">
            <a:solidFill>
              <a:srgbClr val="FFFF00"/>
            </a:solidFill>
            <a:prstDash val="dash"/>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1579511413"/>
      </p:ext>
    </p:extLst>
  </p:cSld>
  <p:clrMapOvr>
    <a:masterClrMapping/>
  </p:clrMapOvr>
  <mc:AlternateContent xmlns:mc="http://schemas.openxmlformats.org/markup-compatibility/2006">
    <mc:Choice xmlns:p15="http://schemas.microsoft.com/office/powerpoint/2012/main" xmlns="" Requires="p15">
      <p:transition spd="slow">
        <p15:prstTrans prst="fallOver"/>
        <p:sndAc>
          <p:stSnd>
            <p:snd r:embed="rId1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ox(in)">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1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10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10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par>
                          <p:cTn id="21" fill="hold">
                            <p:stCondLst>
                              <p:cond delay="3000"/>
                            </p:stCondLst>
                            <p:childTnLst>
                              <p:par>
                                <p:cTn id="22" presetID="4"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10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par>
                          <p:cTn id="25" fill="hold">
                            <p:stCondLst>
                              <p:cond delay="4000"/>
                            </p:stCondLst>
                            <p:childTnLst>
                              <p:par>
                                <p:cTn id="26" presetID="4"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10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9" fill="hold">
                            <p:stCondLst>
                              <p:cond delay="5000"/>
                            </p:stCondLst>
                            <p:childTnLst>
                              <p:par>
                                <p:cTn id="30" presetID="4"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10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par>
                          <p:cTn id="33" fill="hold">
                            <p:stCondLst>
                              <p:cond delay="6000"/>
                            </p:stCondLst>
                            <p:childTnLst>
                              <p:par>
                                <p:cTn id="34" presetID="4"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10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childTnLst>
                          </p:cTn>
                        </p:par>
                        <p:par>
                          <p:cTn id="37" fill="hold">
                            <p:stCondLst>
                              <p:cond delay="7000"/>
                            </p:stCondLst>
                            <p:childTnLst>
                              <p:par>
                                <p:cTn id="38" presetID="4"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ox(in)">
                                      <p:cBhvr>
                                        <p:cTn id="40" dur="1000"/>
                                        <p:tgtEl>
                                          <p:spTgt spid="11"/>
                                        </p:tgtEl>
                                      </p:cBhvr>
                                    </p:animEffec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1" fill="hold">
                            <p:stCondLst>
                              <p:cond delay="8000"/>
                            </p:stCondLst>
                            <p:childTnLst>
                              <p:par>
                                <p:cTn id="42" presetID="4"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1000"/>
                                        <p:tgtEl>
                                          <p:spTgt spid="12"/>
                                        </p:tgtEl>
                                      </p:cBhvr>
                                    </p:animEffec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5" fill="hold">
                            <p:stCondLst>
                              <p:cond delay="9000"/>
                            </p:stCondLst>
                            <p:childTnLst>
                              <p:par>
                                <p:cTn id="46" presetID="4" presetClass="entr" presetSubtype="16"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1000"/>
                                        <p:tgtEl>
                                          <p:spTgt spid="13"/>
                                        </p:tgtEl>
                                      </p:cBhvr>
                                    </p:animEffect>
                                  </p:childTnLst>
                                  <p:subTnLst>
                                    <p:audio>
                                      <p:cMediaNode>
                                        <p:cTn display="0" masterRel="sameClick">
                                          <p:stCondLst>
                                            <p:cond evt="begin" delay="0">
                                              <p:tn val="46"/>
                                            </p:cond>
                                          </p:stCondLst>
                                          <p:endCondLst>
                                            <p:cond evt="onStopAudio" delay="0">
                                              <p:tgtEl>
                                                <p:sldTgt/>
                                              </p:tgtEl>
                                            </p:cond>
                                          </p:endCondLst>
                                        </p:cTn>
                                        <p:tgtEl>
                                          <p:sndTgt r:embed="rId4" name="explode.wav"/>
                                        </p:tgtEl>
                                      </p:cMediaNode>
                                    </p:audio>
                                  </p:sub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linds(horizontal)">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036320" y="3308032"/>
            <a:ext cx="4470400" cy="1477328"/>
          </a:xfrm>
          <a:prstGeom prst="rect">
            <a:avLst/>
          </a:prstGeom>
          <a:noFill/>
          <a:ln w="57150">
            <a:solidFill>
              <a:srgbClr val="FFFF00"/>
            </a:solidFill>
            <a:prstDash val="dash"/>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4" name="Oval 3"/>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K _b t_  u">
            <a:hlinkClick r:id="" action="ppaction://media"/>
          </p:cNvPr>
          <p:cNvPicPr>
            <a:picLocks noChangeAspect="1"/>
          </p:cNvPicPr>
          <p:nvPr>
            <a:videoFile r:link="rId1"/>
            <p:extLst>
              <p:ext uri="{DAA4B4D4-6D71-4841-9C94-3DE7FCFB9230}">
                <p14:media xmlns:p14="http://schemas.microsoft.com/office/powerpoint/2010/main" xmlns="" r:embed="rId9"/>
              </p:ext>
            </p:extLst>
          </p:nvPr>
        </p:nvPicPr>
        <p:blipFill>
          <a:blip r:embed="rId10" cstate="print"/>
          <a:stretch>
            <a:fillRect/>
          </a:stretch>
        </p:blipFill>
        <p:spPr>
          <a:xfrm>
            <a:off x="-727881" y="17751"/>
            <a:ext cx="609600" cy="609600"/>
          </a:xfrm>
          <a:prstGeom prst="rect">
            <a:avLst/>
          </a:prstGeom>
        </p:spPr>
      </p:pic>
      <p:pic>
        <p:nvPicPr>
          <p:cNvPr id="25" name="K _nh c_n n_2013">
            <a:hlinkClick r:id="" action="ppaction://media"/>
          </p:cNvPr>
          <p:cNvPicPr>
            <a:picLocks noChangeAspect="1"/>
          </p:cNvPicPr>
          <p:nvPr>
            <a:videoFile r:link="rId1"/>
            <p:extLst>
              <p:ext uri="{DAA4B4D4-6D71-4841-9C94-3DE7FCFB9230}">
                <p14:media xmlns:p14="http://schemas.microsoft.com/office/powerpoint/2010/main" xmlns="" r:embed="rId11"/>
              </p:ext>
            </p:extLst>
          </p:nvPr>
        </p:nvPicPr>
        <p:blipFill>
          <a:blip r:embed="rId10" cstate="print"/>
          <a:stretch>
            <a:fillRect/>
          </a:stretch>
        </p:blipFill>
        <p:spPr>
          <a:xfrm>
            <a:off x="-609600" y="1415359"/>
            <a:ext cx="609600" cy="609600"/>
          </a:xfrm>
          <a:prstGeom prst="rect">
            <a:avLst/>
          </a:prstGeom>
        </p:spPr>
      </p:pic>
      <p:sp>
        <p:nvSpPr>
          <p:cNvPr id="16" name="Google Shape;1415;p39"/>
          <p:cNvSpPr txBox="1">
            <a:spLocks noChangeArrowheads="1"/>
          </p:cNvSpPr>
          <p:nvPr/>
        </p:nvSpPr>
        <p:spPr bwMode="auto">
          <a:xfrm>
            <a:off x="7117543" y="2054380"/>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nl-NL" sz="3200" b="1" dirty="0" smtClean="0">
                <a:solidFill>
                  <a:srgbClr val="002060"/>
                </a:solidFill>
                <a:latin typeface="Arial" pitchFamily="34" charset="0"/>
                <a:cs typeface="Arial" pitchFamily="34" charset="0"/>
              </a:rPr>
              <a:t>HCl, H</a:t>
            </a:r>
            <a:r>
              <a:rPr lang="nl-NL" sz="3200" b="1" baseline="-25000" dirty="0" smtClean="0">
                <a:solidFill>
                  <a:srgbClr val="002060"/>
                </a:solidFill>
                <a:latin typeface="Arial" pitchFamily="34" charset="0"/>
                <a:cs typeface="Arial" pitchFamily="34" charset="0"/>
              </a:rPr>
              <a:t>2</a:t>
            </a:r>
            <a:r>
              <a:rPr lang="nl-NL" sz="3200" b="1" dirty="0" smtClean="0">
                <a:solidFill>
                  <a:srgbClr val="002060"/>
                </a:solidFill>
                <a:latin typeface="Arial" pitchFamily="34" charset="0"/>
                <a:cs typeface="Arial" pitchFamily="34" charset="0"/>
              </a:rPr>
              <a:t>O</a:t>
            </a:r>
            <a:endParaRPr lang="en-US" sz="3200" b="1" dirty="0">
              <a:solidFill>
                <a:srgbClr val="002060"/>
              </a:solidFill>
              <a:latin typeface="Arial" pitchFamily="34" charset="0"/>
              <a:ea typeface="Fira Sans Extra Condensed" charset="0"/>
              <a:cs typeface="Arial" pitchFamily="34" charset="0"/>
              <a:sym typeface="Fira Sans Extra Condensed" charset="0"/>
            </a:endParaRPr>
          </a:p>
        </p:txBody>
      </p:sp>
      <p:sp>
        <p:nvSpPr>
          <p:cNvPr id="17" name="Google Shape;1418;p39"/>
          <p:cNvSpPr txBox="1">
            <a:spLocks noChangeArrowheads="1"/>
          </p:cNvSpPr>
          <p:nvPr/>
        </p:nvSpPr>
        <p:spPr bwMode="auto">
          <a:xfrm>
            <a:off x="2214880" y="2056955"/>
            <a:ext cx="286588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just" defTabSz="912813"/>
            <a:r>
              <a:rPr lang="nl-NL" sz="3200" b="1" dirty="0" smtClean="0">
                <a:solidFill>
                  <a:srgbClr val="002060"/>
                </a:solidFill>
                <a:latin typeface="Arial" pitchFamily="34" charset="0"/>
                <a:cs typeface="Arial" pitchFamily="34" charset="0"/>
              </a:rPr>
              <a:t>O</a:t>
            </a:r>
            <a:r>
              <a:rPr lang="nl-NL" sz="3200" b="1" baseline="-25000" dirty="0" smtClean="0">
                <a:solidFill>
                  <a:srgbClr val="002060"/>
                </a:solidFill>
                <a:latin typeface="Arial" pitchFamily="34" charset="0"/>
                <a:cs typeface="Arial" pitchFamily="34" charset="0"/>
              </a:rPr>
              <a:t>2,</a:t>
            </a:r>
            <a:r>
              <a:rPr lang="nl-NL" sz="3200" b="1" dirty="0" smtClean="0">
                <a:solidFill>
                  <a:srgbClr val="002060"/>
                </a:solidFill>
                <a:latin typeface="Arial" pitchFamily="34" charset="0"/>
                <a:cs typeface="Arial" pitchFamily="34" charset="0"/>
              </a:rPr>
              <a:t>  Na</a:t>
            </a:r>
            <a:r>
              <a:rPr lang="nl-NL" sz="3200" b="1" baseline="-25000" dirty="0" smtClean="0">
                <a:solidFill>
                  <a:srgbClr val="002060"/>
                </a:solidFill>
                <a:latin typeface="Arial" pitchFamily="34" charset="0"/>
                <a:cs typeface="Arial" pitchFamily="34" charset="0"/>
              </a:rPr>
              <a:t>2</a:t>
            </a:r>
            <a:r>
              <a:rPr lang="nl-NL" sz="3200" b="1" dirty="0" smtClean="0">
                <a:solidFill>
                  <a:srgbClr val="002060"/>
                </a:solidFill>
                <a:latin typeface="Arial" pitchFamily="34" charset="0"/>
                <a:cs typeface="Arial" pitchFamily="34" charset="0"/>
              </a:rPr>
              <a:t>O</a:t>
            </a:r>
            <a:endParaRPr lang="en-US" sz="3200" b="1" dirty="0">
              <a:solidFill>
                <a:srgbClr val="002060"/>
              </a:solidFill>
              <a:latin typeface="Arial" pitchFamily="34" charset="0"/>
              <a:ea typeface="Fira Sans Extra Condensed" charset="0"/>
              <a:cs typeface="Arial" pitchFamily="34" charset="0"/>
              <a:sym typeface="Fira Sans Extra Condensed" charset="0"/>
            </a:endParaRPr>
          </a:p>
        </p:txBody>
      </p:sp>
      <p:sp>
        <p:nvSpPr>
          <p:cNvPr id="18" name="Google Shape;1421;p39"/>
          <p:cNvSpPr txBox="1">
            <a:spLocks noChangeArrowheads="1"/>
          </p:cNvSpPr>
          <p:nvPr/>
        </p:nvSpPr>
        <p:spPr bwMode="auto">
          <a:xfrm>
            <a:off x="1358532" y="3530394"/>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defTabSz="912813"/>
            <a:r>
              <a:rPr lang="en-US" sz="3200" b="1" dirty="0" smtClean="0">
                <a:solidFill>
                  <a:srgbClr val="002060"/>
                </a:solidFill>
              </a:rPr>
              <a:t>Cl</a:t>
            </a:r>
            <a:r>
              <a:rPr lang="en-US" sz="3200" b="1" baseline="-25000" dirty="0" smtClean="0">
                <a:solidFill>
                  <a:srgbClr val="002060"/>
                </a:solidFill>
              </a:rPr>
              <a:t>2</a:t>
            </a:r>
            <a:r>
              <a:rPr lang="en-US" sz="3200" b="1" dirty="0" smtClean="0">
                <a:solidFill>
                  <a:srgbClr val="002060"/>
                </a:solidFill>
              </a:rPr>
              <a:t> , </a:t>
            </a:r>
            <a:r>
              <a:rPr lang="en-US" sz="3200" b="1" dirty="0" err="1" smtClean="0">
                <a:solidFill>
                  <a:srgbClr val="002060"/>
                </a:solidFill>
              </a:rPr>
              <a:t>CuO</a:t>
            </a:r>
            <a:endParaRPr lang="en-US" sz="3200" b="1" dirty="0">
              <a:solidFill>
                <a:srgbClr val="002060"/>
              </a:solidFill>
              <a:latin typeface="Arial" panose="020B0604020202020204" pitchFamily="34" charset="0"/>
              <a:ea typeface="Fira Sans Extra Condensed" charset="0"/>
              <a:cs typeface="Arial" panose="020B0604020202020204" pitchFamily="34" charset="0"/>
              <a:sym typeface="Fira Sans Extra Condensed" charset="0"/>
            </a:endParaRPr>
          </a:p>
        </p:txBody>
      </p:sp>
      <p:sp>
        <p:nvSpPr>
          <p:cNvPr id="19" name="Google Shape;1424;p39"/>
          <p:cNvSpPr txBox="1">
            <a:spLocks noChangeArrowheads="1"/>
          </p:cNvSpPr>
          <p:nvPr/>
        </p:nvSpPr>
        <p:spPr bwMode="auto">
          <a:xfrm>
            <a:off x="7117543" y="3530394"/>
            <a:ext cx="3749040" cy="914400"/>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lIns="91425" tIns="91425" rIns="91425" bIns="91425" anchor="ctr"/>
          <a:lstStyle/>
          <a:p>
            <a:pPr algn="ctr"/>
            <a:r>
              <a:rPr lang="en-US" sz="2800" b="1" dirty="0" err="1" smtClean="0">
                <a:solidFill>
                  <a:srgbClr val="002060"/>
                </a:solidFill>
              </a:rPr>
              <a:t>FeO</a:t>
            </a:r>
            <a:r>
              <a:rPr lang="en-US" sz="2800" b="1" dirty="0" smtClean="0">
                <a:solidFill>
                  <a:srgbClr val="002060"/>
                </a:solidFill>
              </a:rPr>
              <a:t>, </a:t>
            </a:r>
            <a:r>
              <a:rPr lang="en-US" sz="2800" b="1" dirty="0" err="1" smtClean="0">
                <a:solidFill>
                  <a:srgbClr val="002060"/>
                </a:solidFill>
              </a:rPr>
              <a:t>MgO</a:t>
            </a:r>
            <a:endParaRPr lang="en-US" sz="2800" b="1" dirty="0">
              <a:solidFill>
                <a:srgbClr val="002060"/>
              </a:solidFill>
            </a:endParaRPr>
          </a:p>
        </p:txBody>
      </p:sp>
      <p:grpSp>
        <p:nvGrpSpPr>
          <p:cNvPr id="20" name="Group 19"/>
          <p:cNvGrpSpPr/>
          <p:nvPr/>
        </p:nvGrpSpPr>
        <p:grpSpPr>
          <a:xfrm>
            <a:off x="5014074" y="3326715"/>
            <a:ext cx="1039813" cy="1385887"/>
            <a:chOff x="3025777" y="4043366"/>
            <a:chExt cx="1039813" cy="1385887"/>
          </a:xfrm>
        </p:grpSpPr>
        <p:sp>
          <p:nvSpPr>
            <p:cNvPr id="21" name="Google Shape;1395;p39"/>
            <p:cNvSpPr>
              <a:spLocks noChangeArrowheads="1"/>
            </p:cNvSpPr>
            <p:nvPr/>
          </p:nvSpPr>
          <p:spPr bwMode="auto">
            <a:xfrm>
              <a:off x="3025777" y="4043366"/>
              <a:ext cx="1039813" cy="1385887"/>
            </a:xfrm>
            <a:custGeom>
              <a:avLst/>
              <a:gdLst>
                <a:gd name="T0" fmla="*/ 0 w 77433"/>
                <a:gd name="T1" fmla="*/ 0 h 77434"/>
                <a:gd name="T2" fmla="*/ 77433 w 77433"/>
                <a:gd name="T3" fmla="*/ 77434 h 77434"/>
              </a:gdLst>
              <a:ahLst/>
              <a:cxnLst/>
              <a:rect l="T0" t="T1" r="T2" b="T3"/>
              <a:pathLst>
                <a:path w="77433" h="77434" extrusionOk="0">
                  <a:moveTo>
                    <a:pt x="38748" y="77433"/>
                  </a:moveTo>
                  <a:cubicBezTo>
                    <a:pt x="17311" y="77433"/>
                    <a:pt x="0" y="60122"/>
                    <a:pt x="0" y="38686"/>
                  </a:cubicBezTo>
                  <a:cubicBezTo>
                    <a:pt x="0" y="17312"/>
                    <a:pt x="17311" y="0"/>
                    <a:pt x="38748" y="0"/>
                  </a:cubicBezTo>
                  <a:lnTo>
                    <a:pt x="77433" y="0"/>
                  </a:lnTo>
                  <a:lnTo>
                    <a:pt x="47997" y="0"/>
                  </a:lnTo>
                  <a:lnTo>
                    <a:pt x="47997" y="26624"/>
                  </a:lnTo>
                  <a:cubicBezTo>
                    <a:pt x="47997" y="28749"/>
                    <a:pt x="49684" y="30561"/>
                    <a:pt x="51809" y="30624"/>
                  </a:cubicBezTo>
                  <a:lnTo>
                    <a:pt x="51872" y="30624"/>
                  </a:lnTo>
                  <a:cubicBezTo>
                    <a:pt x="51872" y="30624"/>
                    <a:pt x="51872" y="30624"/>
                    <a:pt x="51872" y="30624"/>
                  </a:cubicBezTo>
                  <a:cubicBezTo>
                    <a:pt x="51872" y="30624"/>
                    <a:pt x="51872" y="30624"/>
                    <a:pt x="51872" y="30624"/>
                  </a:cubicBezTo>
                  <a:lnTo>
                    <a:pt x="51934" y="30624"/>
                  </a:lnTo>
                  <a:lnTo>
                    <a:pt x="77433" y="30624"/>
                  </a:lnTo>
                  <a:lnTo>
                    <a:pt x="77433" y="38748"/>
                  </a:lnTo>
                  <a:lnTo>
                    <a:pt x="77433" y="38686"/>
                  </a:lnTo>
                  <a:cubicBezTo>
                    <a:pt x="77433" y="60122"/>
                    <a:pt x="60121" y="77433"/>
                    <a:pt x="38748" y="77433"/>
                  </a:cubicBezTo>
                </a:path>
              </a:pathLst>
            </a:custGeom>
            <a:gradFill rotWithShape="0">
              <a:gsLst>
                <a:gs pos="0">
                  <a:srgbClr val="EB44C5"/>
                </a:gs>
                <a:gs pos="100000">
                  <a:srgbClr val="F6C0A9"/>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D</a:t>
              </a:r>
              <a:endParaRPr lang="en-US" sz="4000" b="1" dirty="0">
                <a:solidFill>
                  <a:srgbClr val="002060"/>
                </a:solidFill>
                <a:cs typeface="Times New Roman" pitchFamily="18" charset="0"/>
              </a:endParaRPr>
            </a:p>
          </p:txBody>
        </p:sp>
        <p:sp>
          <p:nvSpPr>
            <p:cNvPr id="22" name="Google Shape;1396;p39"/>
            <p:cNvSpPr>
              <a:spLocks noChangeArrowheads="1"/>
            </p:cNvSpPr>
            <p:nvPr/>
          </p:nvSpPr>
          <p:spPr bwMode="auto">
            <a:xfrm>
              <a:off x="3670307" y="4043366"/>
              <a:ext cx="395283" cy="548098"/>
            </a:xfrm>
            <a:custGeom>
              <a:avLst/>
              <a:gdLst>
                <a:gd name="T0" fmla="*/ 0 w 29436"/>
                <a:gd name="T1" fmla="*/ 0 h 30624"/>
                <a:gd name="T2" fmla="*/ 29436 w 29436"/>
                <a:gd name="T3" fmla="*/ 30624 h 30624"/>
              </a:gdLst>
              <a:ahLst/>
              <a:cxnLst/>
              <a:rect l="T0" t="T1" r="T2" b="T3"/>
              <a:pathLst>
                <a:path w="29436" h="30624" extrusionOk="0">
                  <a:moveTo>
                    <a:pt x="0" y="0"/>
                  </a:moveTo>
                  <a:lnTo>
                    <a:pt x="0" y="26624"/>
                  </a:lnTo>
                  <a:cubicBezTo>
                    <a:pt x="0" y="28811"/>
                    <a:pt x="1750" y="30624"/>
                    <a:pt x="3937" y="30624"/>
                  </a:cubicBezTo>
                  <a:lnTo>
                    <a:pt x="29436" y="30624"/>
                  </a:lnTo>
                  <a:lnTo>
                    <a:pt x="29436" y="0"/>
                  </a:lnTo>
                  <a:close/>
                </a:path>
              </a:pathLst>
            </a:custGeom>
            <a:solidFill>
              <a:srgbClr val="ECC6E9"/>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23" name="Google Shape;1397;p39"/>
            <p:cNvSpPr>
              <a:spLocks noChangeArrowheads="1"/>
            </p:cNvSpPr>
            <p:nvPr/>
          </p:nvSpPr>
          <p:spPr bwMode="auto">
            <a:xfrm>
              <a:off x="3723176" y="4523220"/>
              <a:ext cx="342414" cy="68244"/>
            </a:xfrm>
            <a:custGeom>
              <a:avLst/>
              <a:gdLst>
                <a:gd name="T0" fmla="*/ 0 w 25499"/>
                <a:gd name="T1" fmla="*/ 0 h 3813"/>
                <a:gd name="T2" fmla="*/ 25499 w 25499"/>
                <a:gd name="T3" fmla="*/ 3813 h 3813"/>
              </a:gdLst>
              <a:ahLst/>
              <a:cxnLst/>
              <a:rect l="T0" t="T1" r="T2" b="T3"/>
              <a:pathLst>
                <a:path w="25499" h="3813" extrusionOk="0">
                  <a:moveTo>
                    <a:pt x="0" y="3813"/>
                  </a:moveTo>
                  <a:lnTo>
                    <a:pt x="25499" y="3813"/>
                  </a:lnTo>
                  <a:lnTo>
                    <a:pt x="25499" y="0"/>
                  </a:lnTo>
                  <a:lnTo>
                    <a:pt x="0" y="0"/>
                  </a:lnTo>
                  <a:close/>
                </a:path>
              </a:pathLst>
            </a:custGeom>
            <a:solidFill>
              <a:srgbClr val="E95F9D"/>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24" name="Google Shape;1398;p39"/>
            <p:cNvSpPr>
              <a:spLocks noChangeArrowheads="1"/>
            </p:cNvSpPr>
            <p:nvPr/>
          </p:nvSpPr>
          <p:spPr bwMode="auto">
            <a:xfrm>
              <a:off x="3670307" y="4043366"/>
              <a:ext cx="52881" cy="548098"/>
            </a:xfrm>
            <a:custGeom>
              <a:avLst/>
              <a:gdLst>
                <a:gd name="T0" fmla="*/ 0 w 3938"/>
                <a:gd name="T1" fmla="*/ 0 h 30624"/>
                <a:gd name="T2" fmla="*/ 3938 w 3938"/>
                <a:gd name="T3" fmla="*/ 30624 h 30624"/>
              </a:gdLst>
              <a:ahLst/>
              <a:cxnLst/>
              <a:rect l="T0" t="T1" r="T2" b="T3"/>
              <a:pathLst>
                <a:path w="3938" h="30624" extrusionOk="0">
                  <a:moveTo>
                    <a:pt x="0" y="0"/>
                  </a:moveTo>
                  <a:lnTo>
                    <a:pt x="0" y="26624"/>
                  </a:lnTo>
                  <a:cubicBezTo>
                    <a:pt x="0" y="26687"/>
                    <a:pt x="2" y="26749"/>
                    <a:pt x="4" y="26811"/>
                  </a:cubicBezTo>
                  <a:lnTo>
                    <a:pt x="3937" y="26811"/>
                  </a:lnTo>
                  <a:lnTo>
                    <a:pt x="3937" y="0"/>
                  </a:lnTo>
                  <a:close/>
                  <a:moveTo>
                    <a:pt x="0" y="26811"/>
                  </a:moveTo>
                  <a:cubicBezTo>
                    <a:pt x="8" y="26939"/>
                    <a:pt x="21" y="27066"/>
                    <a:pt x="40" y="27190"/>
                  </a:cubicBezTo>
                  <a:cubicBezTo>
                    <a:pt x="23" y="27065"/>
                    <a:pt x="10" y="26939"/>
                    <a:pt x="4" y="26811"/>
                  </a:cubicBezTo>
                  <a:close/>
                  <a:moveTo>
                    <a:pt x="40" y="27190"/>
                  </a:moveTo>
                  <a:lnTo>
                    <a:pt x="40" y="27190"/>
                  </a:lnTo>
                  <a:cubicBezTo>
                    <a:pt x="202" y="28319"/>
                    <a:pt x="838" y="29314"/>
                    <a:pt x="1741" y="29939"/>
                  </a:cubicBezTo>
                  <a:cubicBezTo>
                    <a:pt x="844" y="29317"/>
                    <a:pt x="214" y="28326"/>
                    <a:pt x="40" y="27190"/>
                  </a:cubicBezTo>
                  <a:close/>
                  <a:moveTo>
                    <a:pt x="1741" y="29939"/>
                  </a:moveTo>
                  <a:cubicBezTo>
                    <a:pt x="2157" y="30228"/>
                    <a:pt x="2629" y="30437"/>
                    <a:pt x="3140" y="30544"/>
                  </a:cubicBezTo>
                  <a:cubicBezTo>
                    <a:pt x="2630" y="30437"/>
                    <a:pt x="2157" y="30227"/>
                    <a:pt x="1741" y="29939"/>
                  </a:cubicBezTo>
                  <a:close/>
                  <a:moveTo>
                    <a:pt x="3140" y="30544"/>
                  </a:moveTo>
                  <a:cubicBezTo>
                    <a:pt x="3358" y="30590"/>
                    <a:pt x="3583" y="30617"/>
                    <a:pt x="3812" y="30624"/>
                  </a:cubicBezTo>
                  <a:cubicBezTo>
                    <a:pt x="3582" y="30617"/>
                    <a:pt x="3358" y="30589"/>
                    <a:pt x="3140" y="30544"/>
                  </a:cubicBezTo>
                  <a:close/>
                </a:path>
              </a:pathLst>
            </a:custGeom>
            <a:solidFill>
              <a:srgbClr val="E95F9D"/>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26" name="Group 25"/>
          <p:cNvGrpSpPr/>
          <p:nvPr/>
        </p:nvGrpSpPr>
        <p:grpSpPr>
          <a:xfrm>
            <a:off x="6195174" y="1790015"/>
            <a:ext cx="1039813" cy="1385888"/>
            <a:chOff x="4206877" y="2506666"/>
            <a:chExt cx="1039813" cy="1385888"/>
          </a:xfrm>
        </p:grpSpPr>
        <p:sp>
          <p:nvSpPr>
            <p:cNvPr id="27" name="Google Shape;1400;p39"/>
            <p:cNvSpPr>
              <a:spLocks noChangeArrowheads="1"/>
            </p:cNvSpPr>
            <p:nvPr/>
          </p:nvSpPr>
          <p:spPr bwMode="auto">
            <a:xfrm>
              <a:off x="4206877" y="2506666"/>
              <a:ext cx="1039813" cy="1385887"/>
            </a:xfrm>
            <a:custGeom>
              <a:avLst/>
              <a:gdLst>
                <a:gd name="T0" fmla="*/ 0 w 77496"/>
                <a:gd name="T1" fmla="*/ 0 h 77434"/>
                <a:gd name="T2" fmla="*/ 77496 w 77496"/>
                <a:gd name="T3" fmla="*/ 77434 h 77434"/>
              </a:gdLst>
              <a:ahLst/>
              <a:cxnLst/>
              <a:rect l="T0" t="T1" r="T2" b="T3"/>
              <a:pathLst>
                <a:path w="77496" h="77434" extrusionOk="0">
                  <a:moveTo>
                    <a:pt x="38748" y="0"/>
                  </a:moveTo>
                  <a:cubicBezTo>
                    <a:pt x="17375" y="0"/>
                    <a:pt x="1" y="17312"/>
                    <a:pt x="1" y="38686"/>
                  </a:cubicBezTo>
                  <a:lnTo>
                    <a:pt x="1" y="46810"/>
                  </a:lnTo>
                  <a:lnTo>
                    <a:pt x="25624" y="46810"/>
                  </a:lnTo>
                  <a:cubicBezTo>
                    <a:pt x="27749" y="46873"/>
                    <a:pt x="29499" y="48623"/>
                    <a:pt x="29499" y="50810"/>
                  </a:cubicBezTo>
                  <a:lnTo>
                    <a:pt x="29499" y="77433"/>
                  </a:lnTo>
                  <a:lnTo>
                    <a:pt x="38748" y="77433"/>
                  </a:lnTo>
                  <a:cubicBezTo>
                    <a:pt x="60122" y="77433"/>
                    <a:pt x="77496" y="60059"/>
                    <a:pt x="77496" y="38686"/>
                  </a:cubicBezTo>
                  <a:cubicBezTo>
                    <a:pt x="77496" y="17312"/>
                    <a:pt x="60122" y="0"/>
                    <a:pt x="38748" y="0"/>
                  </a:cubicBezTo>
                  <a:close/>
                </a:path>
              </a:pathLst>
            </a:custGeom>
            <a:gradFill rotWithShape="0">
              <a:gsLst>
                <a:gs pos="0">
                  <a:srgbClr val="FF6599"/>
                </a:gs>
                <a:gs pos="100000">
                  <a:srgbClr val="FFC366"/>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B</a:t>
              </a:r>
              <a:endParaRPr lang="en-US" sz="4000" b="1" dirty="0">
                <a:solidFill>
                  <a:srgbClr val="002060"/>
                </a:solidFill>
                <a:cs typeface="Times New Roman" pitchFamily="18" charset="0"/>
              </a:endParaRPr>
            </a:p>
          </p:txBody>
        </p:sp>
        <p:sp>
          <p:nvSpPr>
            <p:cNvPr id="28" name="Google Shape;1401;p39"/>
            <p:cNvSpPr>
              <a:spLocks noChangeArrowheads="1"/>
            </p:cNvSpPr>
            <p:nvPr/>
          </p:nvSpPr>
          <p:spPr bwMode="auto">
            <a:xfrm>
              <a:off x="4206877" y="3344456"/>
              <a:ext cx="395807" cy="548098"/>
            </a:xfrm>
            <a:custGeom>
              <a:avLst/>
              <a:gdLst>
                <a:gd name="T0" fmla="*/ 0 w 29499"/>
                <a:gd name="T1" fmla="*/ 0 h 30624"/>
                <a:gd name="T2" fmla="*/ 29499 w 29499"/>
                <a:gd name="T3" fmla="*/ 30624 h 30624"/>
              </a:gdLst>
              <a:ahLst/>
              <a:cxnLst/>
              <a:rect l="T0" t="T1" r="T2" b="T3"/>
              <a:pathLst>
                <a:path w="29499" h="30624" extrusionOk="0">
                  <a:moveTo>
                    <a:pt x="1" y="0"/>
                  </a:moveTo>
                  <a:lnTo>
                    <a:pt x="1" y="30623"/>
                  </a:lnTo>
                  <a:lnTo>
                    <a:pt x="29499" y="30623"/>
                  </a:lnTo>
                  <a:lnTo>
                    <a:pt x="29499" y="4000"/>
                  </a:lnTo>
                  <a:cubicBezTo>
                    <a:pt x="29499" y="1813"/>
                    <a:pt x="27686" y="0"/>
                    <a:pt x="25499" y="0"/>
                  </a:cubicBezTo>
                  <a:close/>
                </a:path>
              </a:pathLst>
            </a:custGeom>
            <a:solidFill>
              <a:srgbClr val="F6C0A9"/>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29" name="Google Shape;1402;p39"/>
            <p:cNvSpPr>
              <a:spLocks noChangeArrowheads="1"/>
            </p:cNvSpPr>
            <p:nvPr/>
          </p:nvSpPr>
          <p:spPr bwMode="auto">
            <a:xfrm>
              <a:off x="4206877" y="3344456"/>
              <a:ext cx="342150" cy="68244"/>
            </a:xfrm>
            <a:custGeom>
              <a:avLst/>
              <a:gdLst>
                <a:gd name="T0" fmla="*/ 0 w 25500"/>
                <a:gd name="T1" fmla="*/ 0 h 3813"/>
                <a:gd name="T2" fmla="*/ 25500 w 25500"/>
                <a:gd name="T3" fmla="*/ 3813 h 3813"/>
              </a:gdLst>
              <a:ahLst/>
              <a:cxnLst/>
              <a:rect l="T0" t="T1" r="T2" b="T3"/>
              <a:pathLst>
                <a:path w="25500" h="3813" extrusionOk="0">
                  <a:moveTo>
                    <a:pt x="25499" y="3812"/>
                  </a:moveTo>
                  <a:lnTo>
                    <a:pt x="1" y="3812"/>
                  </a:lnTo>
                  <a:lnTo>
                    <a:pt x="1" y="0"/>
                  </a:lnTo>
                  <a:lnTo>
                    <a:pt x="25499" y="0"/>
                  </a:lnTo>
                  <a:lnTo>
                    <a:pt x="25499" y="3812"/>
                  </a:lnTo>
                  <a:close/>
                </a:path>
              </a:pathLst>
            </a:custGeom>
            <a:solidFill>
              <a:srgbClr val="FF847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30" name="Google Shape;1403;p39"/>
            <p:cNvSpPr>
              <a:spLocks noChangeArrowheads="1"/>
            </p:cNvSpPr>
            <p:nvPr/>
          </p:nvSpPr>
          <p:spPr bwMode="auto">
            <a:xfrm>
              <a:off x="4549013" y="3344456"/>
              <a:ext cx="53671" cy="548098"/>
            </a:xfrm>
            <a:custGeom>
              <a:avLst/>
              <a:gdLst>
                <a:gd name="T0" fmla="*/ 0 w 4000"/>
                <a:gd name="T1" fmla="*/ 0 h 30624"/>
                <a:gd name="T2" fmla="*/ 4000 w 4000"/>
                <a:gd name="T3" fmla="*/ 30624 h 30624"/>
              </a:gdLst>
              <a:ahLst/>
              <a:cxnLst/>
              <a:rect l="T0" t="T1" r="T2" b="T3"/>
              <a:pathLst>
                <a:path w="4000" h="30624" extrusionOk="0">
                  <a:moveTo>
                    <a:pt x="125" y="0"/>
                  </a:moveTo>
                  <a:lnTo>
                    <a:pt x="125" y="0"/>
                  </a:lnTo>
                  <a:cubicBezTo>
                    <a:pt x="2089" y="60"/>
                    <a:pt x="3713" y="1593"/>
                    <a:pt x="3971" y="3519"/>
                  </a:cubicBezTo>
                  <a:cubicBezTo>
                    <a:pt x="3737" y="1562"/>
                    <a:pt x="2092" y="58"/>
                    <a:pt x="125" y="0"/>
                  </a:cubicBezTo>
                  <a:close/>
                  <a:moveTo>
                    <a:pt x="3971" y="3519"/>
                  </a:moveTo>
                  <a:cubicBezTo>
                    <a:pt x="3983" y="3616"/>
                    <a:pt x="3991" y="3714"/>
                    <a:pt x="3995" y="3812"/>
                  </a:cubicBezTo>
                  <a:lnTo>
                    <a:pt x="4000" y="3812"/>
                  </a:lnTo>
                  <a:cubicBezTo>
                    <a:pt x="3994" y="3714"/>
                    <a:pt x="3984" y="3616"/>
                    <a:pt x="3971" y="3519"/>
                  </a:cubicBezTo>
                  <a:close/>
                  <a:moveTo>
                    <a:pt x="0" y="3812"/>
                  </a:moveTo>
                  <a:lnTo>
                    <a:pt x="0" y="30623"/>
                  </a:lnTo>
                  <a:lnTo>
                    <a:pt x="4000" y="30623"/>
                  </a:lnTo>
                  <a:lnTo>
                    <a:pt x="4000" y="4000"/>
                  </a:lnTo>
                  <a:cubicBezTo>
                    <a:pt x="4000" y="3937"/>
                    <a:pt x="3998" y="3875"/>
                    <a:pt x="3995" y="3812"/>
                  </a:cubicBezTo>
                  <a:close/>
                </a:path>
              </a:pathLst>
            </a:custGeom>
            <a:solidFill>
              <a:srgbClr val="FF847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31" name="Group 30"/>
          <p:cNvGrpSpPr/>
          <p:nvPr/>
        </p:nvGrpSpPr>
        <p:grpSpPr>
          <a:xfrm>
            <a:off x="5014074" y="1790015"/>
            <a:ext cx="1039813" cy="1385888"/>
            <a:chOff x="3025777" y="2506666"/>
            <a:chExt cx="1039813" cy="1385888"/>
          </a:xfrm>
        </p:grpSpPr>
        <p:sp>
          <p:nvSpPr>
            <p:cNvPr id="32" name="Google Shape;1405;p39"/>
            <p:cNvSpPr>
              <a:spLocks noChangeArrowheads="1"/>
            </p:cNvSpPr>
            <p:nvPr/>
          </p:nvSpPr>
          <p:spPr bwMode="auto">
            <a:xfrm>
              <a:off x="3025777" y="2506666"/>
              <a:ext cx="1039813" cy="1385887"/>
            </a:xfrm>
            <a:custGeom>
              <a:avLst/>
              <a:gdLst>
                <a:gd name="T0" fmla="*/ 0 w 77433"/>
                <a:gd name="T1" fmla="*/ 0 h 77434"/>
                <a:gd name="T2" fmla="*/ 77433 w 77433"/>
                <a:gd name="T3" fmla="*/ 77434 h 77434"/>
              </a:gdLst>
              <a:ahLst/>
              <a:cxnLst/>
              <a:rect l="T0" t="T1" r="T2" b="T3"/>
              <a:pathLst>
                <a:path w="77433" h="77434" extrusionOk="0">
                  <a:moveTo>
                    <a:pt x="38748" y="0"/>
                  </a:moveTo>
                  <a:cubicBezTo>
                    <a:pt x="17311" y="0"/>
                    <a:pt x="0" y="17312"/>
                    <a:pt x="0" y="38686"/>
                  </a:cubicBezTo>
                  <a:cubicBezTo>
                    <a:pt x="0" y="60059"/>
                    <a:pt x="17311" y="77433"/>
                    <a:pt x="38748" y="77433"/>
                  </a:cubicBezTo>
                  <a:lnTo>
                    <a:pt x="47997" y="77433"/>
                  </a:lnTo>
                  <a:lnTo>
                    <a:pt x="47997" y="50810"/>
                  </a:lnTo>
                  <a:cubicBezTo>
                    <a:pt x="47997" y="48623"/>
                    <a:pt x="49747" y="46873"/>
                    <a:pt x="51872" y="46810"/>
                  </a:cubicBezTo>
                  <a:lnTo>
                    <a:pt x="77433" y="46810"/>
                  </a:lnTo>
                  <a:lnTo>
                    <a:pt x="77433" y="38686"/>
                  </a:lnTo>
                  <a:cubicBezTo>
                    <a:pt x="77433" y="17312"/>
                    <a:pt x="60121" y="0"/>
                    <a:pt x="38748" y="0"/>
                  </a:cubicBezTo>
                  <a:close/>
                </a:path>
              </a:pathLst>
            </a:custGeom>
            <a:gradFill rotWithShape="0">
              <a:gsLst>
                <a:gs pos="0">
                  <a:srgbClr val="F89458"/>
                </a:gs>
                <a:gs pos="100000">
                  <a:srgbClr val="FFD36A"/>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A</a:t>
              </a:r>
              <a:endParaRPr lang="en-US" sz="4000" b="1" dirty="0">
                <a:solidFill>
                  <a:srgbClr val="002060"/>
                </a:solidFill>
                <a:cs typeface="Times New Roman" pitchFamily="18" charset="0"/>
              </a:endParaRPr>
            </a:p>
          </p:txBody>
        </p:sp>
        <p:sp>
          <p:nvSpPr>
            <p:cNvPr id="33" name="Google Shape;1406;p39"/>
            <p:cNvSpPr>
              <a:spLocks noChangeArrowheads="1"/>
            </p:cNvSpPr>
            <p:nvPr/>
          </p:nvSpPr>
          <p:spPr bwMode="auto">
            <a:xfrm>
              <a:off x="3670307" y="3344456"/>
              <a:ext cx="395283" cy="548098"/>
            </a:xfrm>
            <a:custGeom>
              <a:avLst/>
              <a:gdLst>
                <a:gd name="T0" fmla="*/ 0 w 29436"/>
                <a:gd name="T1" fmla="*/ 0 h 30624"/>
                <a:gd name="T2" fmla="*/ 29436 w 29436"/>
                <a:gd name="T3" fmla="*/ 30624 h 30624"/>
              </a:gdLst>
              <a:ahLst/>
              <a:cxnLst/>
              <a:rect l="T0" t="T1" r="T2" b="T3"/>
              <a:pathLst>
                <a:path w="29436" h="30624" extrusionOk="0">
                  <a:moveTo>
                    <a:pt x="3937" y="0"/>
                  </a:moveTo>
                  <a:cubicBezTo>
                    <a:pt x="1750" y="0"/>
                    <a:pt x="0" y="1813"/>
                    <a:pt x="0" y="4000"/>
                  </a:cubicBezTo>
                  <a:lnTo>
                    <a:pt x="0" y="30623"/>
                  </a:lnTo>
                  <a:lnTo>
                    <a:pt x="29436" y="30623"/>
                  </a:lnTo>
                  <a:lnTo>
                    <a:pt x="29436" y="0"/>
                  </a:lnTo>
                  <a:close/>
                </a:path>
              </a:pathLst>
            </a:custGeom>
            <a:solidFill>
              <a:srgbClr val="F9CB9C"/>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34" name="Google Shape;1407;p39"/>
            <p:cNvSpPr>
              <a:spLocks noChangeArrowheads="1"/>
            </p:cNvSpPr>
            <p:nvPr/>
          </p:nvSpPr>
          <p:spPr bwMode="auto">
            <a:xfrm>
              <a:off x="3723176" y="3344456"/>
              <a:ext cx="342414" cy="68244"/>
            </a:xfrm>
            <a:custGeom>
              <a:avLst/>
              <a:gdLst>
                <a:gd name="T0" fmla="*/ 0 w 25499"/>
                <a:gd name="T1" fmla="*/ 0 h 3813"/>
                <a:gd name="T2" fmla="*/ 25499 w 25499"/>
                <a:gd name="T3" fmla="*/ 3813 h 3813"/>
              </a:gdLst>
              <a:ahLst/>
              <a:cxnLst/>
              <a:rect l="T0" t="T1" r="T2" b="T3"/>
              <a:pathLst>
                <a:path w="25499" h="3813" extrusionOk="0">
                  <a:moveTo>
                    <a:pt x="25499" y="3812"/>
                  </a:moveTo>
                  <a:lnTo>
                    <a:pt x="0" y="3812"/>
                  </a:lnTo>
                  <a:lnTo>
                    <a:pt x="0" y="0"/>
                  </a:lnTo>
                  <a:lnTo>
                    <a:pt x="25499" y="0"/>
                  </a:lnTo>
                  <a:lnTo>
                    <a:pt x="25499" y="3812"/>
                  </a:lnTo>
                  <a:close/>
                </a:path>
              </a:pathLst>
            </a:custGeom>
            <a:solidFill>
              <a:srgbClr val="ED8E34"/>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35" name="Google Shape;1408;p39"/>
            <p:cNvSpPr>
              <a:spLocks noChangeArrowheads="1"/>
            </p:cNvSpPr>
            <p:nvPr/>
          </p:nvSpPr>
          <p:spPr bwMode="auto">
            <a:xfrm>
              <a:off x="3670307" y="3344456"/>
              <a:ext cx="52881" cy="548098"/>
            </a:xfrm>
            <a:custGeom>
              <a:avLst/>
              <a:gdLst>
                <a:gd name="T0" fmla="*/ 0 w 3938"/>
                <a:gd name="T1" fmla="*/ 0 h 30624"/>
                <a:gd name="T2" fmla="*/ 3938 w 3938"/>
                <a:gd name="T3" fmla="*/ 30624 h 30624"/>
              </a:gdLst>
              <a:ahLst/>
              <a:cxnLst/>
              <a:rect l="T0" t="T1" r="T2" b="T3"/>
              <a:pathLst>
                <a:path w="3938" h="30624" extrusionOk="0">
                  <a:moveTo>
                    <a:pt x="3875" y="0"/>
                  </a:moveTo>
                  <a:lnTo>
                    <a:pt x="3875" y="0"/>
                  </a:lnTo>
                  <a:cubicBezTo>
                    <a:pt x="2825" y="31"/>
                    <a:pt x="1897" y="459"/>
                    <a:pt x="1212" y="1132"/>
                  </a:cubicBezTo>
                  <a:cubicBezTo>
                    <a:pt x="1908" y="455"/>
                    <a:pt x="2848" y="30"/>
                    <a:pt x="3875" y="0"/>
                  </a:cubicBezTo>
                  <a:close/>
                  <a:moveTo>
                    <a:pt x="1212" y="1132"/>
                  </a:moveTo>
                  <a:cubicBezTo>
                    <a:pt x="582" y="1745"/>
                    <a:pt x="151" y="2564"/>
                    <a:pt x="33" y="3485"/>
                  </a:cubicBezTo>
                  <a:cubicBezTo>
                    <a:pt x="161" y="2572"/>
                    <a:pt x="584" y="1749"/>
                    <a:pt x="1212" y="1132"/>
                  </a:cubicBezTo>
                  <a:close/>
                  <a:moveTo>
                    <a:pt x="33" y="3485"/>
                  </a:moveTo>
                  <a:lnTo>
                    <a:pt x="33" y="3485"/>
                  </a:lnTo>
                  <a:cubicBezTo>
                    <a:pt x="18" y="3593"/>
                    <a:pt x="7" y="3702"/>
                    <a:pt x="0" y="3812"/>
                  </a:cubicBezTo>
                  <a:lnTo>
                    <a:pt x="4" y="3812"/>
                  </a:lnTo>
                  <a:cubicBezTo>
                    <a:pt x="9" y="3702"/>
                    <a:pt x="19" y="3593"/>
                    <a:pt x="33" y="3485"/>
                  </a:cubicBezTo>
                  <a:close/>
                  <a:moveTo>
                    <a:pt x="4" y="3812"/>
                  </a:moveTo>
                  <a:cubicBezTo>
                    <a:pt x="2" y="3875"/>
                    <a:pt x="0" y="3937"/>
                    <a:pt x="0" y="4000"/>
                  </a:cubicBezTo>
                  <a:lnTo>
                    <a:pt x="0" y="30623"/>
                  </a:lnTo>
                  <a:lnTo>
                    <a:pt x="3937" y="30623"/>
                  </a:lnTo>
                  <a:lnTo>
                    <a:pt x="3937" y="3812"/>
                  </a:lnTo>
                  <a:close/>
                </a:path>
              </a:pathLst>
            </a:custGeom>
            <a:solidFill>
              <a:srgbClr val="ED8E34"/>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grpSp>
        <p:nvGrpSpPr>
          <p:cNvPr id="36" name="Group 35"/>
          <p:cNvGrpSpPr/>
          <p:nvPr/>
        </p:nvGrpSpPr>
        <p:grpSpPr>
          <a:xfrm>
            <a:off x="6195174" y="3326715"/>
            <a:ext cx="1039813" cy="1385887"/>
            <a:chOff x="4206877" y="4043366"/>
            <a:chExt cx="1039813" cy="1385887"/>
          </a:xfrm>
        </p:grpSpPr>
        <p:sp>
          <p:nvSpPr>
            <p:cNvPr id="37" name="Google Shape;1410;p39"/>
            <p:cNvSpPr>
              <a:spLocks noChangeArrowheads="1"/>
            </p:cNvSpPr>
            <p:nvPr/>
          </p:nvSpPr>
          <p:spPr bwMode="auto">
            <a:xfrm>
              <a:off x="4206877" y="4043366"/>
              <a:ext cx="1039813" cy="1385887"/>
            </a:xfrm>
            <a:custGeom>
              <a:avLst/>
              <a:gdLst>
                <a:gd name="T0" fmla="*/ 0 w 77496"/>
                <a:gd name="T1" fmla="*/ 0 h 77434"/>
                <a:gd name="T2" fmla="*/ 77496 w 77496"/>
                <a:gd name="T3" fmla="*/ 77434 h 77434"/>
              </a:gdLst>
              <a:ahLst/>
              <a:cxnLst/>
              <a:rect l="T0" t="T1" r="T2" b="T3"/>
              <a:pathLst>
                <a:path w="77496" h="77434" extrusionOk="0">
                  <a:moveTo>
                    <a:pt x="29499" y="0"/>
                  </a:moveTo>
                  <a:lnTo>
                    <a:pt x="29499" y="26624"/>
                  </a:lnTo>
                  <a:cubicBezTo>
                    <a:pt x="29499" y="28811"/>
                    <a:pt x="27749" y="30561"/>
                    <a:pt x="25624" y="30624"/>
                  </a:cubicBezTo>
                  <a:lnTo>
                    <a:pt x="1" y="30624"/>
                  </a:lnTo>
                  <a:lnTo>
                    <a:pt x="1" y="38686"/>
                  </a:lnTo>
                  <a:cubicBezTo>
                    <a:pt x="1" y="60122"/>
                    <a:pt x="17375" y="77433"/>
                    <a:pt x="38748" y="77433"/>
                  </a:cubicBezTo>
                  <a:cubicBezTo>
                    <a:pt x="60122" y="77433"/>
                    <a:pt x="77496" y="60122"/>
                    <a:pt x="77496" y="38686"/>
                  </a:cubicBezTo>
                  <a:cubicBezTo>
                    <a:pt x="77496" y="17312"/>
                    <a:pt x="60122" y="0"/>
                    <a:pt x="38748" y="0"/>
                  </a:cubicBezTo>
                  <a:close/>
                </a:path>
              </a:pathLst>
            </a:custGeom>
            <a:gradFill rotWithShape="0">
              <a:gsLst>
                <a:gs pos="0">
                  <a:srgbClr val="CE8DFF"/>
                </a:gs>
                <a:gs pos="100000">
                  <a:srgbClr val="0AFAF1"/>
                </a:gs>
              </a:gsLst>
              <a:lin ang="5400000"/>
            </a:gradFill>
            <a:ln w="9525">
              <a:noFill/>
              <a:miter lim="800000"/>
              <a:headEnd/>
              <a:tailEnd/>
            </a:ln>
          </p:spPr>
          <p:txBody>
            <a:bodyPr lIns="91425" tIns="91425" rIns="91425" bIns="91425" anchor="ctr"/>
            <a:lstStyle/>
            <a:p>
              <a:pPr algn="ctr" defTabSz="912813"/>
              <a:r>
                <a:rPr lang="vi-VN" sz="4000" b="1" dirty="0">
                  <a:solidFill>
                    <a:srgbClr val="002060"/>
                  </a:solidFill>
                  <a:cs typeface="Times New Roman" pitchFamily="18" charset="0"/>
                </a:rPr>
                <a:t>C</a:t>
              </a:r>
              <a:endParaRPr lang="en-US" sz="4000" b="1" dirty="0">
                <a:solidFill>
                  <a:srgbClr val="002060"/>
                </a:solidFill>
                <a:cs typeface="Times New Roman" pitchFamily="18" charset="0"/>
              </a:endParaRPr>
            </a:p>
          </p:txBody>
        </p:sp>
        <p:sp>
          <p:nvSpPr>
            <p:cNvPr id="38" name="Google Shape;1411;p39"/>
            <p:cNvSpPr>
              <a:spLocks noChangeArrowheads="1"/>
            </p:cNvSpPr>
            <p:nvPr/>
          </p:nvSpPr>
          <p:spPr bwMode="auto">
            <a:xfrm>
              <a:off x="4206877" y="4043366"/>
              <a:ext cx="395807" cy="548098"/>
            </a:xfrm>
            <a:custGeom>
              <a:avLst/>
              <a:gdLst>
                <a:gd name="T0" fmla="*/ 0 w 29499"/>
                <a:gd name="T1" fmla="*/ 0 h 30624"/>
                <a:gd name="T2" fmla="*/ 29499 w 29499"/>
                <a:gd name="T3" fmla="*/ 30624 h 30624"/>
              </a:gdLst>
              <a:ahLst/>
              <a:cxnLst/>
              <a:rect l="T0" t="T1" r="T2" b="T3"/>
              <a:pathLst>
                <a:path w="29499" h="30624" extrusionOk="0">
                  <a:moveTo>
                    <a:pt x="1" y="0"/>
                  </a:moveTo>
                  <a:lnTo>
                    <a:pt x="1" y="30624"/>
                  </a:lnTo>
                  <a:lnTo>
                    <a:pt x="25499" y="30624"/>
                  </a:lnTo>
                  <a:cubicBezTo>
                    <a:pt x="27686" y="30624"/>
                    <a:pt x="29499" y="28811"/>
                    <a:pt x="29499" y="26624"/>
                  </a:cubicBezTo>
                  <a:lnTo>
                    <a:pt x="29499" y="0"/>
                  </a:lnTo>
                  <a:close/>
                </a:path>
              </a:pathLst>
            </a:custGeom>
            <a:solidFill>
              <a:srgbClr val="C2CFFF"/>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39" name="Google Shape;1412;p39"/>
            <p:cNvSpPr>
              <a:spLocks noChangeArrowheads="1"/>
            </p:cNvSpPr>
            <p:nvPr/>
          </p:nvSpPr>
          <p:spPr bwMode="auto">
            <a:xfrm>
              <a:off x="4206877" y="4523220"/>
              <a:ext cx="342150" cy="68244"/>
            </a:xfrm>
            <a:custGeom>
              <a:avLst/>
              <a:gdLst>
                <a:gd name="T0" fmla="*/ 0 w 25500"/>
                <a:gd name="T1" fmla="*/ 0 h 3813"/>
                <a:gd name="T2" fmla="*/ 25500 w 25500"/>
                <a:gd name="T3" fmla="*/ 3813 h 3813"/>
              </a:gdLst>
              <a:ahLst/>
              <a:cxnLst/>
              <a:rect l="T0" t="T1" r="T2" b="T3"/>
              <a:pathLst>
                <a:path w="25500" h="3813" extrusionOk="0">
                  <a:moveTo>
                    <a:pt x="25499" y="3813"/>
                  </a:moveTo>
                  <a:lnTo>
                    <a:pt x="1" y="3813"/>
                  </a:lnTo>
                  <a:lnTo>
                    <a:pt x="1" y="0"/>
                  </a:lnTo>
                  <a:lnTo>
                    <a:pt x="25499" y="0"/>
                  </a:lnTo>
                  <a:lnTo>
                    <a:pt x="25499" y="3813"/>
                  </a:lnTo>
                  <a:close/>
                </a:path>
              </a:pathLst>
            </a:custGeom>
            <a:solidFill>
              <a:srgbClr val="798CD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sp>
          <p:nvSpPr>
            <p:cNvPr id="40" name="Google Shape;1413;p39"/>
            <p:cNvSpPr>
              <a:spLocks noChangeArrowheads="1"/>
            </p:cNvSpPr>
            <p:nvPr/>
          </p:nvSpPr>
          <p:spPr bwMode="auto">
            <a:xfrm>
              <a:off x="4549013" y="4043366"/>
              <a:ext cx="53671" cy="548098"/>
            </a:xfrm>
            <a:custGeom>
              <a:avLst/>
              <a:gdLst>
                <a:gd name="T0" fmla="*/ 0 w 4000"/>
                <a:gd name="T1" fmla="*/ 0 h 30624"/>
                <a:gd name="T2" fmla="*/ 4000 w 4000"/>
                <a:gd name="T3" fmla="*/ 30624 h 30624"/>
              </a:gdLst>
              <a:ahLst/>
              <a:cxnLst/>
              <a:rect l="T0" t="T1" r="T2" b="T3"/>
              <a:pathLst>
                <a:path w="4000" h="30624" extrusionOk="0">
                  <a:moveTo>
                    <a:pt x="0" y="0"/>
                  </a:moveTo>
                  <a:lnTo>
                    <a:pt x="0" y="26811"/>
                  </a:lnTo>
                  <a:lnTo>
                    <a:pt x="3995" y="26811"/>
                  </a:lnTo>
                  <a:cubicBezTo>
                    <a:pt x="3998" y="26749"/>
                    <a:pt x="4000" y="26687"/>
                    <a:pt x="4000" y="26624"/>
                  </a:cubicBezTo>
                  <a:lnTo>
                    <a:pt x="4000" y="0"/>
                  </a:lnTo>
                  <a:close/>
                  <a:moveTo>
                    <a:pt x="3995" y="26811"/>
                  </a:moveTo>
                  <a:cubicBezTo>
                    <a:pt x="3991" y="26910"/>
                    <a:pt x="3983" y="27008"/>
                    <a:pt x="3971" y="27104"/>
                  </a:cubicBezTo>
                  <a:cubicBezTo>
                    <a:pt x="3984" y="27008"/>
                    <a:pt x="3994" y="26910"/>
                    <a:pt x="4000" y="26811"/>
                  </a:cubicBezTo>
                  <a:close/>
                  <a:moveTo>
                    <a:pt x="3971" y="27104"/>
                  </a:moveTo>
                  <a:cubicBezTo>
                    <a:pt x="3713" y="29031"/>
                    <a:pt x="2089" y="30564"/>
                    <a:pt x="125" y="30624"/>
                  </a:cubicBezTo>
                  <a:cubicBezTo>
                    <a:pt x="2092" y="30566"/>
                    <a:pt x="3737" y="29062"/>
                    <a:pt x="3971" y="27104"/>
                  </a:cubicBezTo>
                  <a:close/>
                </a:path>
              </a:pathLst>
            </a:custGeom>
            <a:solidFill>
              <a:srgbClr val="798CD6"/>
            </a:solidFill>
            <a:ln w="9525">
              <a:noFill/>
              <a:miter lim="800000"/>
              <a:headEnd/>
              <a:tailEnd/>
            </a:ln>
          </p:spPr>
          <p:txBody>
            <a:bodyPr lIns="91425" tIns="91425" rIns="91425" bIns="91425" anchor="ctr"/>
            <a:lstStyle/>
            <a:p>
              <a:pPr defTabSz="912813"/>
              <a:endParaRPr lang="en-US" sz="2800" b="1">
                <a:latin typeface="Times New Roman" pitchFamily="18" charset="0"/>
                <a:cs typeface="Times New Roman" pitchFamily="18" charset="0"/>
              </a:endParaRPr>
            </a:p>
          </p:txBody>
        </p:sp>
      </p:grpSp>
      <p:sp>
        <p:nvSpPr>
          <p:cNvPr id="42" name="TextBox 41">
            <a:extLst>
              <a:ext uri="{FF2B5EF4-FFF2-40B4-BE49-F238E27FC236}">
                <a16:creationId xmlns:a16="http://schemas.microsoft.com/office/drawing/2014/main" xmlns="" id="{801F8882-0F55-44DB-9FE5-36EDB39D2402}"/>
              </a:ext>
            </a:extLst>
          </p:cNvPr>
          <p:cNvSpPr txBox="1"/>
          <p:nvPr/>
        </p:nvSpPr>
        <p:spPr>
          <a:xfrm>
            <a:off x="3515360" y="0"/>
            <a:ext cx="8676640" cy="1569660"/>
          </a:xfrm>
          <a:prstGeom prst="rect">
            <a:avLst/>
          </a:prstGeom>
          <a:solidFill>
            <a:schemeClr val="bg1"/>
          </a:solidFill>
          <a:effectLst>
            <a:softEdge rad="63500"/>
          </a:effectLst>
        </p:spPr>
        <p:txBody>
          <a:bodyPr wrap="square" rtlCol="0">
            <a:spAutoFit/>
          </a:bodyPr>
          <a:lstStyle/>
          <a:p>
            <a:pPr fontAlgn="ctr"/>
            <a:r>
              <a:rPr lang="en-US" sz="3200" b="1" dirty="0" smtClean="0">
                <a:latin typeface="Arial" pitchFamily="34" charset="0"/>
                <a:cs typeface="Arial" pitchFamily="34" charset="0"/>
              </a:rPr>
              <a:t>Hydrogen </a:t>
            </a:r>
            <a:r>
              <a:rPr lang="en-US" sz="3200" b="1" dirty="0" err="1" smtClean="0">
                <a:latin typeface="Arial" pitchFamily="34" charset="0"/>
                <a:cs typeface="Arial" pitchFamily="34" charset="0"/>
              </a:rPr>
              <a:t>có</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khả</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năng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phản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ứng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với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dãy</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gồm</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các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chất</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nào</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sau</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đây</a:t>
            </a:r>
            <a:r>
              <a:rPr lang="en-US" sz="3200" b="1" dirty="0" smtClean="0">
                <a:latin typeface="Arial" pitchFamily="34" charset="0"/>
                <a:cs typeface="Arial" pitchFamily="34" charset="0"/>
              </a:rPr>
              <a:t>?</a:t>
            </a:r>
          </a:p>
          <a:p>
            <a:pPr fontAlgn="ctr"/>
            <a:r>
              <a:rPr lang="en-US" sz="3200" b="1" dirty="0" smtClean="0">
                <a:latin typeface="Arial" pitchFamily="34" charset="0"/>
                <a:cs typeface="Arial" pitchFamily="34" charset="0"/>
              </a:rPr>
              <a:t> </a:t>
            </a:r>
            <a:endParaRPr lang="en-US" sz="3200" b="1" dirty="0">
              <a:latin typeface="Arial" pitchFamily="34" charset="0"/>
              <a:cs typeface="Arial" pitchFamily="34" charset="0"/>
            </a:endParaRPr>
          </a:p>
        </p:txBody>
      </p:sp>
      <p:grpSp>
        <p:nvGrpSpPr>
          <p:cNvPr id="43" name="Group 35">
            <a:extLst/>
          </p:cNvPr>
          <p:cNvGrpSpPr/>
          <p:nvPr/>
        </p:nvGrpSpPr>
        <p:grpSpPr>
          <a:xfrm>
            <a:off x="1291615" y="0"/>
            <a:ext cx="2228045" cy="1046175"/>
            <a:chOff x="4618542" y="2466694"/>
            <a:chExt cx="1854024" cy="578024"/>
          </a:xfrm>
          <a:solidFill>
            <a:srgbClr val="FFFF00"/>
          </a:solidFill>
          <a:effectLst>
            <a:glow rad="63500">
              <a:schemeClr val="accent1">
                <a:satMod val="175000"/>
                <a:alpha val="40000"/>
              </a:schemeClr>
            </a:glow>
          </a:effectLst>
        </p:grpSpPr>
        <p:sp>
          <p:nvSpPr>
            <p:cNvPr id="44" name="Arrow: Pentagon 36">
              <a:extLst/>
            </p:cNvPr>
            <p:cNvSpPr/>
            <p:nvPr/>
          </p:nvSpPr>
          <p:spPr>
            <a:xfrm>
              <a:off x="4618542" y="2466695"/>
              <a:ext cx="159681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3200" b="1" dirty="0" smtClean="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CÂU 10</a:t>
              </a:r>
              <a:endParaRPr lang="en-US" sz="36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endParaRPr>
            </a:p>
          </p:txBody>
        </p:sp>
        <p:sp>
          <p:nvSpPr>
            <p:cNvPr id="45" name="Arrow: Chevron 37">
              <a:extLst/>
            </p:cNvPr>
            <p:cNvSpPr/>
            <p:nvPr/>
          </p:nvSpPr>
          <p:spPr>
            <a:xfrm>
              <a:off x="5995392" y="2466694"/>
              <a:ext cx="477174"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3200" b="1">
                <a:solidFill>
                  <a:srgbClr val="0000C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1579511413"/>
      </p:ext>
    </p:extLst>
  </p:cSld>
  <p:clrMapOvr>
    <a:masterClrMapping/>
  </p:clrMapOvr>
  <mc:AlternateContent xmlns:mc="http://schemas.openxmlformats.org/markup-compatibility/2006">
    <mc:Choice xmlns:p15="http://schemas.microsoft.com/office/powerpoint/2012/main" xmlns="" Requires="p15">
      <p:transition spd="slow">
        <p15:prstTrans prst="fallOver"/>
        <p:sndAc>
          <p:stSnd>
            <p:snd r:embed="rId12" name="cashreg.wav"/>
          </p:stSnd>
        </p:sndAc>
      </p:transition>
    </mc:Choice>
    <mc:Fallback>
      <p:transition spd="slow">
        <p:fade/>
        <p:sndAc>
          <p:stSnd>
            <p:snd r:embed="rId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explode.wav"/>
                                        </p:tgtEl>
                                      </p:cMediaNode>
                                    </p:audio>
                                  </p:sub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blinds(horizontal)">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6" fill="hold" display="0">
                  <p:stCondLst>
                    <p:cond delay="indefinite"/>
                  </p:stCondLst>
                  <p:endCondLst>
                    <p:cond evt="onStopAudio" delay="0">
                      <p:tgtEl>
                        <p:sldTgt/>
                      </p:tgtEl>
                    </p:cond>
                  </p:endCondLst>
                </p:cTn>
                <p:tgtEl>
                  <p:spTgt spid="14"/>
                </p:tgtEl>
              </p:cMediaNode>
            </p:video>
            <p:video>
              <p:cMediaNode vol="80000">
                <p:cTn id="57" fill="hold" display="0">
                  <p:stCondLst>
                    <p:cond delay="indefinite"/>
                  </p:stCondLst>
                  <p:endCondLst>
                    <p:cond evt="onStopAudio" delay="0">
                      <p:tgtEl>
                        <p:sldTgt/>
                      </p:tgtEl>
                    </p:cond>
                  </p:endCondLst>
                </p:cTn>
                <p:tgtEl>
                  <p:spTgt spid="25"/>
                </p:tgtEl>
              </p:cMediaNode>
            </p:video>
          </p:childTnLst>
        </p:cTn>
      </p:par>
    </p:tnLst>
    <p:bldLst>
      <p:bldP spid="41" grpId="0" animBg="1"/>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155"/>
          <p:cNvGrpSpPr>
            <a:grpSpLocks/>
          </p:cNvGrpSpPr>
          <p:nvPr/>
        </p:nvGrpSpPr>
        <p:grpSpPr bwMode="auto">
          <a:xfrm>
            <a:off x="2909292" y="3088094"/>
            <a:ext cx="5735090" cy="936133"/>
            <a:chOff x="0" y="1769"/>
            <a:chExt cx="3120" cy="487"/>
          </a:xfrm>
        </p:grpSpPr>
        <p:sp>
          <p:nvSpPr>
            <p:cNvPr id="3117" name="AutoShape 156" descr="1k"/>
            <p:cNvSpPr>
              <a:spLocks noChangeArrowheads="1"/>
            </p:cNvSpPr>
            <p:nvPr/>
          </p:nvSpPr>
          <p:spPr bwMode="auto">
            <a:xfrm>
              <a:off x="0" y="1776"/>
              <a:ext cx="3120"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3118" name="AutoShape 157"/>
            <p:cNvSpPr>
              <a:spLocks noChangeArrowheads="1"/>
            </p:cNvSpPr>
            <p:nvPr/>
          </p:nvSpPr>
          <p:spPr bwMode="auto">
            <a:xfrm>
              <a:off x="208" y="1769"/>
              <a:ext cx="2880"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3600" b="1" dirty="0">
                  <a:solidFill>
                    <a:schemeClr val="bg1"/>
                  </a:solidFill>
                </a:rPr>
                <a:t>  VƯỢT CHƯỚNG NGẠI VẬT</a:t>
              </a:r>
              <a:endParaRPr lang="en-US" sz="4400" b="1" dirty="0">
                <a:solidFill>
                  <a:schemeClr val="bg1"/>
                </a:solidFill>
              </a:endParaRPr>
            </a:p>
          </p:txBody>
        </p:sp>
      </p:grpSp>
      <p:grpSp>
        <p:nvGrpSpPr>
          <p:cNvPr id="4" name="Group 152"/>
          <p:cNvGrpSpPr>
            <a:grpSpLocks/>
          </p:cNvGrpSpPr>
          <p:nvPr/>
        </p:nvGrpSpPr>
        <p:grpSpPr bwMode="auto">
          <a:xfrm>
            <a:off x="2998492" y="4432309"/>
            <a:ext cx="5316937" cy="981495"/>
            <a:chOff x="144" y="1008"/>
            <a:chExt cx="2976" cy="480"/>
          </a:xfrm>
        </p:grpSpPr>
        <p:sp>
          <p:nvSpPr>
            <p:cNvPr id="3115" name="AutoShape 153" descr="1k"/>
            <p:cNvSpPr>
              <a:spLocks noChangeArrowheads="1"/>
            </p:cNvSpPr>
            <p:nvPr/>
          </p:nvSpPr>
          <p:spPr bwMode="auto">
            <a:xfrm>
              <a:off x="144" y="1008"/>
              <a:ext cx="2976"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3116" name="AutoShape 154">
              <a:hlinkClick r:id="rId6" action="ppaction://hlinksldjump"/>
            </p:cNvPr>
            <p:cNvSpPr>
              <a:spLocks noChangeArrowheads="1"/>
            </p:cNvSpPr>
            <p:nvPr/>
          </p:nvSpPr>
          <p:spPr bwMode="auto">
            <a:xfrm>
              <a:off x="373" y="1008"/>
              <a:ext cx="2747"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TĂNG TỐC</a:t>
              </a:r>
            </a:p>
          </p:txBody>
        </p:sp>
      </p:grpSp>
      <p:sp>
        <p:nvSpPr>
          <p:cNvPr id="3077" name="AutoShape 93"/>
          <p:cNvSpPr>
            <a:spLocks noChangeArrowheads="1"/>
          </p:cNvSpPr>
          <p:nvPr/>
        </p:nvSpPr>
        <p:spPr bwMode="auto">
          <a:xfrm>
            <a:off x="1676400" y="0"/>
            <a:ext cx="10101618" cy="1828800"/>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800" b="1" dirty="0" err="1">
                <a:solidFill>
                  <a:srgbClr val="FFFF00"/>
                </a:solidFill>
                <a:latin typeface="Times New Roman" pitchFamily="18" charset="0"/>
                <a:cs typeface="Times New Roman" pitchFamily="18" charset="0"/>
              </a:rPr>
              <a:t>Đường</a:t>
            </a:r>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lên</a:t>
            </a:r>
            <a:r>
              <a:rPr lang="en-US" sz="4800" b="1" dirty="0">
                <a:solidFill>
                  <a:srgbClr val="FFFF00"/>
                </a:solidFill>
                <a:latin typeface="Times New Roman" pitchFamily="18" charset="0"/>
                <a:cs typeface="Times New Roman" pitchFamily="18" charset="0"/>
              </a:rPr>
              <a:t> </a:t>
            </a:r>
            <a:r>
              <a:rPr lang="en-US" sz="4800" b="1" dirty="0" err="1" smtClean="0">
                <a:solidFill>
                  <a:srgbClr val="FFFF00"/>
                </a:solidFill>
                <a:latin typeface="Times New Roman" pitchFamily="18" charset="0"/>
                <a:cs typeface="Times New Roman" pitchFamily="18" charset="0"/>
              </a:rPr>
              <a:t>đỉnh</a:t>
            </a:r>
            <a:r>
              <a:rPr lang="en-US" sz="4800" b="1" dirty="0" smtClean="0">
                <a:solidFill>
                  <a:srgbClr val="FFFF00"/>
                </a:solidFill>
                <a:latin typeface="Times New Roman" pitchFamily="18" charset="0"/>
                <a:cs typeface="Times New Roman" pitchFamily="18" charset="0"/>
              </a:rPr>
              <a:t> Olympia </a:t>
            </a:r>
            <a:endParaRPr lang="en-US" sz="4800" b="1" dirty="0">
              <a:solidFill>
                <a:srgbClr val="FFFF00"/>
              </a:solidFill>
              <a:latin typeface="Times New Roman" pitchFamily="18" charset="0"/>
              <a:cs typeface="Times New Roman" pitchFamily="18" charset="0"/>
            </a:endParaRPr>
          </a:p>
        </p:txBody>
      </p:sp>
      <p:pic>
        <p:nvPicPr>
          <p:cNvPr id="50"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xmlns="" val="0"/>
              </a:ext>
            </a:extLst>
          </a:blip>
          <a:srcRect/>
          <a:stretch>
            <a:fillRect/>
          </a:stretch>
        </p:blipFill>
        <p:spPr bwMode="auto">
          <a:xfrm>
            <a:off x="1952855" y="380461"/>
            <a:ext cx="1148890" cy="1067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52"/>
          <p:cNvGrpSpPr>
            <a:grpSpLocks/>
          </p:cNvGrpSpPr>
          <p:nvPr/>
        </p:nvGrpSpPr>
        <p:grpSpPr bwMode="auto">
          <a:xfrm>
            <a:off x="2865865" y="1801722"/>
            <a:ext cx="5622667" cy="1058860"/>
            <a:chOff x="220" y="1008"/>
            <a:chExt cx="3236" cy="484"/>
          </a:xfrm>
        </p:grpSpPr>
        <p:sp>
          <p:nvSpPr>
            <p:cNvPr id="52" name="AutoShape 153" descr="1k"/>
            <p:cNvSpPr>
              <a:spLocks noChangeArrowheads="1"/>
            </p:cNvSpPr>
            <p:nvPr/>
          </p:nvSpPr>
          <p:spPr bwMode="auto">
            <a:xfrm>
              <a:off x="220" y="1008"/>
              <a:ext cx="2900" cy="441"/>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53" name="AutoShape 154">
              <a:hlinkClick r:id="rId6" action="ppaction://hlinksldjump"/>
            </p:cNvPr>
            <p:cNvSpPr>
              <a:spLocks noChangeArrowheads="1"/>
            </p:cNvSpPr>
            <p:nvPr/>
          </p:nvSpPr>
          <p:spPr bwMode="auto">
            <a:xfrm>
              <a:off x="373" y="1012"/>
              <a:ext cx="3083"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KHỞI ĐỘNG</a:t>
              </a:r>
            </a:p>
          </p:txBody>
        </p:sp>
      </p:grpSp>
      <p:grpSp>
        <p:nvGrpSpPr>
          <p:cNvPr id="6" name="Group 3"/>
          <p:cNvGrpSpPr/>
          <p:nvPr/>
        </p:nvGrpSpPr>
        <p:grpSpPr>
          <a:xfrm>
            <a:off x="2436171" y="1523206"/>
            <a:ext cx="793353" cy="5245895"/>
            <a:chOff x="2436171" y="1523206"/>
            <a:chExt cx="793353" cy="5245895"/>
          </a:xfrm>
        </p:grpSpPr>
        <p:grpSp>
          <p:nvGrpSpPr>
            <p:cNvPr id="7" name="Group 3"/>
            <p:cNvGrpSpPr>
              <a:grpSpLocks/>
            </p:cNvGrpSpPr>
            <p:nvPr/>
          </p:nvGrpSpPr>
          <p:grpSpPr bwMode="auto">
            <a:xfrm rot="5400000">
              <a:off x="253464" y="3954721"/>
              <a:ext cx="5245895" cy="382865"/>
              <a:chOff x="0" y="1896"/>
              <a:chExt cx="5760" cy="120"/>
            </a:xfrm>
          </p:grpSpPr>
          <p:sp>
            <p:nvSpPr>
              <p:cNvPr id="3113"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114"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grpSp>
        <p:grpSp>
          <p:nvGrpSpPr>
            <p:cNvPr id="8" name="Group 16"/>
            <p:cNvGrpSpPr>
              <a:grpSpLocks/>
            </p:cNvGrpSpPr>
            <p:nvPr/>
          </p:nvGrpSpPr>
          <p:grpSpPr bwMode="auto">
            <a:xfrm rot="5400000">
              <a:off x="2416244" y="3116218"/>
              <a:ext cx="838200" cy="762000"/>
              <a:chOff x="1872" y="1824"/>
              <a:chExt cx="2014" cy="1821"/>
            </a:xfrm>
          </p:grpSpPr>
          <p:sp>
            <p:nvSpPr>
              <p:cNvPr id="76817" name="AutoShape 17"/>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18" name="AutoShape 18"/>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19" name="AutoShape 19"/>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107" name="Oval 2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108" name="Oval 2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822" name="Oval 22"/>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10" name="Oval 23"/>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824" name="Oval 24"/>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12" name="Oval 25"/>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9" name="Group 95"/>
            <p:cNvGrpSpPr>
              <a:grpSpLocks/>
            </p:cNvGrpSpPr>
            <p:nvPr/>
          </p:nvGrpSpPr>
          <p:grpSpPr bwMode="auto">
            <a:xfrm rot="5400000">
              <a:off x="2420249" y="4496877"/>
              <a:ext cx="838200" cy="762000"/>
              <a:chOff x="1872" y="1824"/>
              <a:chExt cx="2014" cy="1821"/>
            </a:xfrm>
          </p:grpSpPr>
          <p:sp>
            <p:nvSpPr>
              <p:cNvPr id="76896" name="AutoShape 96"/>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97" name="AutoShape 97"/>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98" name="AutoShape 98"/>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098" name="Oval 9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099" name="Oval 10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901" name="Oval 101"/>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01" name="Oval 102"/>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903" name="Oval 103"/>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03" name="Oval 104"/>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10" name="Group 105"/>
            <p:cNvGrpSpPr>
              <a:grpSpLocks/>
            </p:cNvGrpSpPr>
            <p:nvPr/>
          </p:nvGrpSpPr>
          <p:grpSpPr bwMode="auto">
            <a:xfrm rot="5400000">
              <a:off x="2398071" y="5798713"/>
              <a:ext cx="838200" cy="762000"/>
              <a:chOff x="1872" y="1824"/>
              <a:chExt cx="2014" cy="1821"/>
            </a:xfrm>
          </p:grpSpPr>
          <p:sp>
            <p:nvSpPr>
              <p:cNvPr id="76906" name="AutoShape 106"/>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907" name="AutoShape 107"/>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908" name="AutoShape 108"/>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089" name="Oval 10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090" name="Oval 11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911" name="Oval 111"/>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092" name="Oval 112"/>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913" name="Oval 113"/>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094" name="Oval 114"/>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11" name="Group 2"/>
            <p:cNvGrpSpPr/>
            <p:nvPr/>
          </p:nvGrpSpPr>
          <p:grpSpPr>
            <a:xfrm>
              <a:off x="2553725" y="1918798"/>
              <a:ext cx="675799" cy="672142"/>
              <a:chOff x="2646902" y="1646368"/>
              <a:chExt cx="675799" cy="672142"/>
            </a:xfrm>
          </p:grpSpPr>
          <p:sp>
            <p:nvSpPr>
              <p:cNvPr id="48" name="Oval 20"/>
              <p:cNvSpPr>
                <a:spLocks noChangeArrowheads="1"/>
              </p:cNvSpPr>
              <p:nvPr/>
            </p:nvSpPr>
            <p:spPr bwMode="gray">
              <a:xfrm rot="5400000">
                <a:off x="2648731" y="1644539"/>
                <a:ext cx="672142" cy="675799"/>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49" name="Oval 25"/>
              <p:cNvSpPr>
                <a:spLocks noChangeArrowheads="1"/>
              </p:cNvSpPr>
              <p:nvPr/>
            </p:nvSpPr>
            <p:spPr bwMode="gray">
              <a:xfrm rot="5400000">
                <a:off x="2756731" y="1722581"/>
                <a:ext cx="456141" cy="5192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pic>
        <p:nvPicPr>
          <p:cNvPr id="54"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xmlns="" val="0"/>
              </a:ext>
            </a:extLst>
          </a:blip>
          <a:srcRect/>
          <a:stretch>
            <a:fillRect/>
          </a:stretch>
        </p:blipFill>
        <p:spPr bwMode="auto">
          <a:xfrm>
            <a:off x="10261674" y="380461"/>
            <a:ext cx="1148890" cy="1067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246355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descr="LOGO.jpg"/>
          <p:cNvPicPr>
            <a:picLocks noChangeAspect="1"/>
          </p:cNvPicPr>
          <p:nvPr/>
        </p:nvPicPr>
        <p:blipFill>
          <a:blip r:embed="rId2"/>
          <a:stretch>
            <a:fillRect/>
          </a:stretch>
        </p:blipFill>
        <p:spPr>
          <a:xfrm>
            <a:off x="0" y="-7034"/>
            <a:ext cx="12192000" cy="686503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ounded Rectangle 15"/>
          <p:cNvSpPr/>
          <p:nvPr/>
        </p:nvSpPr>
        <p:spPr>
          <a:xfrm>
            <a:off x="414660" y="2603054"/>
            <a:ext cx="11370902" cy="4043405"/>
          </a:xfrm>
          <a:prstGeom prst="round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b="1" dirty="0">
                <a:solidFill>
                  <a:schemeClr val="bg1"/>
                </a:solidFill>
                <a:latin typeface="Arial" pitchFamily="34" charset="0"/>
                <a:cs typeface="Arial" pitchFamily="34" charset="0"/>
                <a:sym typeface="Wingdings" panose="05000000000000000000" pitchFamily="2" charset="2"/>
              </a:rPr>
              <a: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Có</a:t>
            </a:r>
            <a:r>
              <a:rPr lang="en-US" sz="3600" b="1" dirty="0">
                <a:solidFill>
                  <a:schemeClr val="bg1"/>
                </a:solidFill>
                <a:latin typeface="Arial" pitchFamily="34" charset="0"/>
                <a:cs typeface="Arial" pitchFamily="34" charset="0"/>
              </a:rPr>
              <a:t> </a:t>
            </a:r>
            <a:r>
              <a:rPr lang="en-US" sz="3600" b="1" dirty="0" smtClean="0">
                <a:solidFill>
                  <a:schemeClr val="bg1"/>
                </a:solidFill>
                <a:latin typeface="Arial" pitchFamily="34" charset="0"/>
                <a:cs typeface="Arial" pitchFamily="34" charset="0"/>
              </a:rPr>
              <a:t>3 </a:t>
            </a:r>
            <a:r>
              <a:rPr lang="en-US" sz="3600" b="1" dirty="0" err="1" smtClean="0">
                <a:solidFill>
                  <a:schemeClr val="bg1"/>
                </a:solidFill>
                <a:latin typeface="Arial" pitchFamily="34" charset="0"/>
                <a:cs typeface="Arial" pitchFamily="34" charset="0"/>
              </a:rPr>
              <a:t>câu</a:t>
            </a:r>
            <a:r>
              <a:rPr lang="en-US" sz="3600" b="1" dirty="0" smtClean="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hỏi</a:t>
            </a:r>
            <a:r>
              <a:rPr lang="en-US" sz="3600" b="1" dirty="0">
                <a:solidFill>
                  <a:schemeClr val="bg1"/>
                </a:solidFill>
                <a:latin typeface="Arial" pitchFamily="34" charset="0"/>
                <a:cs typeface="Arial" pitchFamily="34" charset="0"/>
              </a:rPr>
              <a:t>.</a:t>
            </a:r>
          </a:p>
          <a:p>
            <a:pPr>
              <a:lnSpc>
                <a:spcPct val="150000"/>
              </a:lnSpc>
            </a:pPr>
            <a:r>
              <a:rPr lang="en-US" sz="3600" b="1" dirty="0">
                <a:solidFill>
                  <a:schemeClr val="bg1"/>
                </a:solidFill>
                <a:latin typeface="Arial" pitchFamily="34" charset="0"/>
                <a:cs typeface="Arial" pitchFamily="34" charset="0"/>
                <a:sym typeface="Wingdings" panose="05000000000000000000" pitchFamily="2" charset="2"/>
              </a:rPr>
              <a: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Thời</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gian</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cho</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mỗi</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câu</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hỏi</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là</a:t>
            </a:r>
            <a:r>
              <a:rPr lang="en-US" sz="3600" b="1" dirty="0">
                <a:solidFill>
                  <a:schemeClr val="bg1"/>
                </a:solidFill>
                <a:latin typeface="Arial" pitchFamily="34" charset="0"/>
                <a:cs typeface="Arial" pitchFamily="34" charset="0"/>
              </a:rPr>
              <a:t> 2 </a:t>
            </a:r>
            <a:r>
              <a:rPr lang="en-US" sz="3600" b="1" dirty="0" err="1">
                <a:solidFill>
                  <a:schemeClr val="bg1"/>
                </a:solidFill>
                <a:latin typeface="Arial" pitchFamily="34" charset="0"/>
                <a:cs typeface="Arial" pitchFamily="34" charset="0"/>
              </a:rPr>
              <a:t>phút</a:t>
            </a:r>
            <a:r>
              <a:rPr lang="en-US" sz="3600" b="1" dirty="0">
                <a:solidFill>
                  <a:schemeClr val="bg1"/>
                </a:solidFill>
                <a:latin typeface="Arial" pitchFamily="34" charset="0"/>
                <a:cs typeface="Arial" pitchFamily="34" charset="0"/>
              </a:rPr>
              <a:t>.</a:t>
            </a:r>
          </a:p>
          <a:p>
            <a:pPr>
              <a:lnSpc>
                <a:spcPct val="150000"/>
              </a:lnSpc>
            </a:pPr>
            <a:r>
              <a:rPr lang="en-US" sz="3600" b="1" dirty="0">
                <a:solidFill>
                  <a:schemeClr val="bg1"/>
                </a:solidFill>
                <a:latin typeface="Arial" pitchFamily="34" charset="0"/>
                <a:cs typeface="Arial" pitchFamily="34" charset="0"/>
                <a:sym typeface="Wingdings" panose="05000000000000000000" pitchFamily="2" charset="2"/>
              </a:rPr>
              <a:t></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Mỗi</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câu</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trả</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lời</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đúng</a:t>
            </a:r>
            <a:r>
              <a:rPr lang="en-US" sz="3600" b="1" dirty="0">
                <a:solidFill>
                  <a:schemeClr val="bg1"/>
                </a:solidFill>
                <a:latin typeface="Arial" pitchFamily="34" charset="0"/>
                <a:cs typeface="Arial" pitchFamily="34" charset="0"/>
              </a:rPr>
              <a:t> </a:t>
            </a:r>
            <a:r>
              <a:rPr lang="en-US" sz="3600" b="1" dirty="0" err="1">
                <a:solidFill>
                  <a:schemeClr val="bg1"/>
                </a:solidFill>
                <a:latin typeface="Arial" pitchFamily="34" charset="0"/>
                <a:cs typeface="Arial" pitchFamily="34" charset="0"/>
              </a:rPr>
              <a:t>được</a:t>
            </a:r>
            <a:r>
              <a:rPr lang="en-US" sz="3600" b="1" dirty="0">
                <a:solidFill>
                  <a:schemeClr val="bg1"/>
                </a:solidFill>
                <a:latin typeface="Arial" pitchFamily="34" charset="0"/>
                <a:cs typeface="Arial" pitchFamily="34" charset="0"/>
              </a:rPr>
              <a:t> </a:t>
            </a:r>
            <a:r>
              <a:rPr lang="en-US" sz="3600" b="1" dirty="0" smtClean="0">
                <a:solidFill>
                  <a:schemeClr val="bg1"/>
                </a:solidFill>
                <a:latin typeface="Arial" pitchFamily="34" charset="0"/>
                <a:cs typeface="Arial" pitchFamily="34" charset="0"/>
              </a:rPr>
              <a:t>30 </a:t>
            </a:r>
            <a:r>
              <a:rPr lang="en-US" sz="3600" b="1" dirty="0" err="1">
                <a:solidFill>
                  <a:schemeClr val="bg1"/>
                </a:solidFill>
                <a:latin typeface="Arial" pitchFamily="34" charset="0"/>
                <a:cs typeface="Arial" pitchFamily="34" charset="0"/>
              </a:rPr>
              <a:t>điểm</a:t>
            </a:r>
            <a:r>
              <a:rPr lang="en-US" sz="3600" b="1" dirty="0" smtClean="0">
                <a:solidFill>
                  <a:schemeClr val="bg1"/>
                </a:solidFill>
                <a:latin typeface="Arial" pitchFamily="34" charset="0"/>
                <a:cs typeface="Arial" pitchFamily="34" charset="0"/>
              </a:rPr>
              <a:t>.</a:t>
            </a:r>
            <a:endParaRPr lang="en-US" sz="3600" b="1" dirty="0">
              <a:solidFill>
                <a:schemeClr val="bg1"/>
              </a:solidFill>
              <a:latin typeface="Arial" pitchFamily="34" charset="0"/>
              <a:cs typeface="Arial" pitchFamily="34" charset="0"/>
            </a:endParaRPr>
          </a:p>
        </p:txBody>
      </p:sp>
      <p:grpSp>
        <p:nvGrpSpPr>
          <p:cNvPr id="17" name="Group 16"/>
          <p:cNvGrpSpPr/>
          <p:nvPr/>
        </p:nvGrpSpPr>
        <p:grpSpPr>
          <a:xfrm>
            <a:off x="1179544" y="-722018"/>
            <a:ext cx="845981" cy="3294320"/>
            <a:chOff x="1630900" y="-341258"/>
            <a:chExt cx="729672" cy="2012695"/>
          </a:xfrm>
        </p:grpSpPr>
        <p:sp>
          <p:nvSpPr>
            <p:cNvPr id="18" name="Rounded Rectangle 17"/>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630900" y="1387213"/>
              <a:ext cx="729672" cy="284224"/>
              <a:chOff x="6168782" y="2148344"/>
              <a:chExt cx="729672" cy="284224"/>
            </a:xfrm>
          </p:grpSpPr>
          <p:sp>
            <p:nvSpPr>
              <p:cNvPr id="22" name="Rounded Rectangle 21"/>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AutoShape 93"/>
          <p:cNvSpPr>
            <a:spLocks noChangeArrowheads="1"/>
          </p:cNvSpPr>
          <p:nvPr/>
        </p:nvSpPr>
        <p:spPr bwMode="auto">
          <a:xfrm>
            <a:off x="2303790" y="-126004"/>
            <a:ext cx="7659076" cy="1709143"/>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p>
        </p:txBody>
      </p:sp>
      <p:sp>
        <p:nvSpPr>
          <p:cNvPr id="27" name="Rectangle 26"/>
          <p:cNvSpPr/>
          <p:nvPr/>
        </p:nvSpPr>
        <p:spPr>
          <a:xfrm>
            <a:off x="3961933" y="171512"/>
            <a:ext cx="422307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FF00"/>
                </a:solidFill>
                <a:effectLst>
                  <a:outerShdw blurRad="50800" dist="39000" dir="5460000" algn="tl">
                    <a:srgbClr val="000000">
                      <a:alpha val="38000"/>
                    </a:srgbClr>
                  </a:outerShdw>
                  <a:reflection blurRad="6350" stA="55000" endA="50" endPos="85000" dir="5400000" sy="-100000" algn="bl" rotWithShape="0"/>
                </a:effectLst>
              </a:rPr>
              <a:t>TĂNG TỐC </a:t>
            </a:r>
          </a:p>
        </p:txBody>
      </p:sp>
      <p:pic>
        <p:nvPicPr>
          <p:cNvPr id="28" name="Picture 2" descr="NATPL037"/>
          <p:cNvPicPr>
            <a:picLocks noChangeAspect="1" noChangeArrowheads="1"/>
          </p:cNvPicPr>
          <p:nvPr/>
        </p:nvPicPr>
        <p:blipFill>
          <a:blip r:embed="rId4" cstate="print">
            <a:lum bright="20000" contrast="40000"/>
            <a:extLst>
              <a:ext uri="{28A0092B-C50C-407E-A947-70E740481C1C}">
                <a14:useLocalDpi xmlns:a14="http://schemas.microsoft.com/office/drawing/2010/main" xmlns="" val="0"/>
              </a:ext>
            </a:extLst>
          </a:blip>
          <a:srcRect/>
          <a:stretch>
            <a:fillRect/>
          </a:stretch>
        </p:blipFill>
        <p:spPr bwMode="auto">
          <a:xfrm>
            <a:off x="2642972" y="238917"/>
            <a:ext cx="1193446" cy="1006524"/>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 descr="NATPL037"/>
          <p:cNvPicPr>
            <a:picLocks noChangeAspect="1" noChangeArrowheads="1"/>
          </p:cNvPicPr>
          <p:nvPr/>
        </p:nvPicPr>
        <p:blipFill>
          <a:blip r:embed="rId4" cstate="print">
            <a:lum bright="20000" contrast="40000"/>
            <a:extLst>
              <a:ext uri="{28A0092B-C50C-407E-A947-70E740481C1C}">
                <a14:useLocalDpi xmlns:a14="http://schemas.microsoft.com/office/drawing/2010/main" xmlns="" val="0"/>
              </a:ext>
            </a:extLst>
          </a:blip>
          <a:srcRect/>
          <a:stretch>
            <a:fillRect/>
          </a:stretch>
        </p:blipFill>
        <p:spPr bwMode="auto">
          <a:xfrm>
            <a:off x="8463277" y="305368"/>
            <a:ext cx="1073573" cy="905426"/>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K _b t_  u">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12392167" y="-51870"/>
            <a:ext cx="609600" cy="609600"/>
          </a:xfrm>
          <a:prstGeom prst="rect">
            <a:avLst/>
          </a:prstGeom>
        </p:spPr>
      </p:pic>
    </p:spTree>
    <p:extLst>
      <p:ext uri="{BB962C8B-B14F-4D97-AF65-F5344CB8AC3E}">
        <p14:creationId xmlns:p14="http://schemas.microsoft.com/office/powerpoint/2010/main" xmlns="" val="2145142883"/>
      </p:ext>
    </p:extLst>
  </p:cSld>
  <p:clrMapOvr>
    <a:masterClrMapping/>
  </p:clrMapOvr>
  <mc:AlternateContent xmlns:mc="http://schemas.openxmlformats.org/markup-compatibility/2006">
    <mc:Choice xmlns:p15="http://schemas.microsoft.com/office/powerpoint/2012/main" xmlns=""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endCondLst>
                    <p:cond evt="onStopAudio" delay="0">
                      <p:tgtEl>
                        <p:sldTgt/>
                      </p:tgtEl>
                    </p:cond>
                  </p:endCondLst>
                </p:cTn>
                <p:tgtEl>
                  <p:spTgt spid="25"/>
                </p:tgtEl>
              </p:cMediaNode>
            </p:video>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6" name="AutoShape 93"/>
          <p:cNvSpPr>
            <a:spLocks noChangeArrowheads="1"/>
          </p:cNvSpPr>
          <p:nvPr/>
        </p:nvSpPr>
        <p:spPr bwMode="auto">
          <a:xfrm>
            <a:off x="2720350" y="7547"/>
            <a:ext cx="7659076" cy="1709143"/>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p>
        </p:txBody>
      </p:sp>
      <p:sp>
        <p:nvSpPr>
          <p:cNvPr id="27" name="Rectangle 26"/>
          <p:cNvSpPr/>
          <p:nvPr/>
        </p:nvSpPr>
        <p:spPr>
          <a:xfrm>
            <a:off x="4378493" y="305063"/>
            <a:ext cx="422307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FF00"/>
                </a:solidFill>
                <a:effectLst>
                  <a:outerShdw blurRad="50800" dist="39000" dir="5460000" algn="tl">
                    <a:srgbClr val="000000">
                      <a:alpha val="38000"/>
                    </a:srgbClr>
                  </a:outerShdw>
                  <a:reflection blurRad="6350" stA="55000" endA="50" endPos="85000" dir="5400000" sy="-100000" algn="bl" rotWithShape="0"/>
                </a:effectLst>
              </a:rPr>
              <a:t>TĂNG TỐC </a:t>
            </a:r>
          </a:p>
        </p:txBody>
      </p:sp>
      <p:pic>
        <p:nvPicPr>
          <p:cNvPr id="28"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xmlns="" val="0"/>
              </a:ext>
            </a:extLst>
          </a:blip>
          <a:srcRect/>
          <a:stretch>
            <a:fillRect/>
          </a:stretch>
        </p:blipFill>
        <p:spPr bwMode="auto">
          <a:xfrm>
            <a:off x="3059532" y="372468"/>
            <a:ext cx="1193446" cy="1006524"/>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xmlns="" val="0"/>
              </a:ext>
            </a:extLst>
          </a:blip>
          <a:srcRect/>
          <a:stretch>
            <a:fillRect/>
          </a:stretch>
        </p:blipFill>
        <p:spPr bwMode="auto">
          <a:xfrm>
            <a:off x="8879837" y="438919"/>
            <a:ext cx="1073573" cy="905426"/>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K _b t_  u">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2811871" y="-126004"/>
            <a:ext cx="609600" cy="609600"/>
          </a:xfrm>
          <a:prstGeom prst="rect">
            <a:avLst/>
          </a:prstGeom>
        </p:spPr>
      </p:pic>
      <p:sp>
        <p:nvSpPr>
          <p:cNvPr id="1363" name="Flowchart: Connector 13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02:00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4" name="Flowchart: Connector 13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5" name="Flowchart: Connector 13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6" name="Flowchart: Connector 13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7" name="Flowchart: Connector 13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8" name="Flowchart: Connector 13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9" name="Flowchart: Connector 13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0" name="Flowchart: Connector 13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1" name="Flowchart: Connector 13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2" name="Flowchart: Connector 13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3" name="Flowchart: Connector 13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4" name="Flowchart: Connector 13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5" name="Flowchart: Connector 13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6" name="Flowchart: Connector 13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7" name="Flowchart: Connector 13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8" name="Flowchart: Connector 13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9" name="Flowchart: Connector 13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0" name="Flowchart: Connector 13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1" name="Flowchart: Connector 13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2" name="Flowchart: Connector 13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3" name="Flowchart: Connector 13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4" name="Flowchart: Connector 138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5" name="Flowchart: Connector 138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6" name="Flowchart: Connector 138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7" name="Flowchart: Connector 138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8" name="Flowchart: Connector 138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9" name="Flowchart: Connector 138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0" name="Flowchart: Connector 138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1" name="Flowchart: Connector 139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2" name="Flowchart: Connector 139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3" name="Flowchart: Connector 139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4" name="Flowchart: Connector 139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5" name="Flowchart: Connector 139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6" name="Flowchart: Connector 139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7" name="Flowchart: Connector 139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8" name="Flowchart: Connector 139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9" name="Flowchart: Connector 139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0" name="Flowchart: Connector 139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1" name="Flowchart: Connector 140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2" name="Flowchart: Connector 140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3" name="Flowchart: Connector 140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4" name="Flowchart: Connector 140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5" name="Flowchart: Connector 140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6" name="Flowchart: Connector 140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7" name="Flowchart: Connector 140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8" name="Flowchart: Connector 140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9" name="Flowchart: Connector 140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0" name="Flowchart: Connector 140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1" name="Flowchart: Connector 141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2" name="Flowchart: Connector 141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3" name="Flowchart: Connector 141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4" name="Flowchart: Connector 141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5" name="Flowchart: Connector 141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6" name="Flowchart: Connector 141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7" name="Flowchart: Connector 141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8" name="Flowchart: Connector 141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9" name="Flowchart: Connector 141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0" name="Flowchart: Connector 141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1" name="Flowchart: Connector 142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2" name="Flowchart: Connector 142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3" name="Flowchart: Connector 142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4" name="Flowchart: Connector 142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5" name="Flowchart: Connector 142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6" name="Flowchart: Connector 142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7" name="Flowchart: Connector 142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8" name="Flowchart: Connector 142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9" name="Flowchart: Connector 142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0" name="Flowchart: Connector 142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1" name="Flowchart: Connector 143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2" name="Flowchart: Connector 143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3" name="Flowchart: Connector 143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4" name="Flowchart: Connector 143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5" name="Flowchart: Connector 143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6" name="Flowchart: Connector 143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7" name="Flowchart: Connector 143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8" name="Flowchart: Connector 143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9" name="Flowchart: Connector 143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0" name="Flowchart: Connector 143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1" name="Flowchart: Connector 144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2" name="Flowchart: Connector 144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3" name="Flowchart: Connector 144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4" name="Flowchart: Connector 144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5" name="Flowchart: Connector 144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6" name="Flowchart: Connector 144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7" name="Flowchart: Connector 144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8" name="Flowchart: Connector 144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9" name="Flowchart: Connector 144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0" name="Flowchart: Connector 144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1" name="Flowchart: Connector 145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2" name="Flowchart: Connector 145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3" name="Flowchart: Connector 145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4" name="Flowchart: Connector 145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5" name="Flowchart: Connector 145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6" name="Flowchart: Connector 145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7" name="Flowchart: Connector 145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8" name="Flowchart: Connector 145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9" name="Flowchart: Connector 145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0" name="Flowchart: Connector 145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1" name="Flowchart: Connector 146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2" name="Flowchart: Connector 146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3" name="Flowchart: Connector 14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4" name="Flowchart: Connector 14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5" name="Flowchart: Connector 14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6" name="Flowchart: Connector 14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7" name="Flowchart: Connector 14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8" name="Flowchart: Connector 14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9" name="Flowchart: Connector 14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0" name="Flowchart: Connector 14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1" name="Flowchart: Connector 14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2" name="Flowchart: Connector 14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3" name="Flowchart: Connector 14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4" name="Flowchart: Connector 14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5" name="Flowchart: Connector 14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6" name="Flowchart: Connector 14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7" name="Flowchart: Connector 14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8" name="Flowchart: Connector 14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9" name="Flowchart: Connector 14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0" name="Flowchart: Connector 14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1" name="Flowchart: Connector 14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2" name="Flowchart: Connector 14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3" name="Flowchart: Connector 14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00:00</a:t>
            </a:r>
          </a:p>
        </p:txBody>
      </p:sp>
      <p:sp>
        <p:nvSpPr>
          <p:cNvPr id="140" name="Rounded Rectangle 85">
            <a:extLst>
              <a:ext uri="{FF2B5EF4-FFF2-40B4-BE49-F238E27FC236}">
                <a16:creationId xmlns:a16="http://schemas.microsoft.com/office/drawing/2014/main" xmlns="" id="{D27202D3-C91D-4A25-999F-DFC5C856D242}"/>
              </a:ext>
            </a:extLst>
          </p:cNvPr>
          <p:cNvSpPr/>
          <p:nvPr/>
        </p:nvSpPr>
        <p:spPr>
          <a:xfrm>
            <a:off x="1588659" y="2205259"/>
            <a:ext cx="9511473" cy="1519498"/>
          </a:xfrm>
          <a:prstGeom prst="roundRect">
            <a:avLst>
              <a:gd name="adj" fmla="val 14163"/>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ctr"/>
            <a:r>
              <a:rPr lang="en-US" sz="4000" b="1" dirty="0" err="1" smtClean="0">
                <a:solidFill>
                  <a:schemeClr val="bg1"/>
                </a:solidFill>
                <a:latin typeface="Arial" pitchFamily="34" charset="0"/>
                <a:cs typeface="Arial" pitchFamily="34" charset="0"/>
              </a:rPr>
              <a:t>Vì</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sao</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đốt</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nóng</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hỗn</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hợp</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khí</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hiđro</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và</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oxi</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lại</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phát</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ra</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tiếng</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nổ</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Ngoài</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ra</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còn</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hiện</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tượng</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nào</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khác</a:t>
            </a:r>
            <a:r>
              <a:rPr lang="en-US" sz="4000" b="1" dirty="0" smtClean="0">
                <a:solidFill>
                  <a:schemeClr val="bg1"/>
                </a:solidFill>
                <a:latin typeface="Arial" pitchFamily="34" charset="0"/>
                <a:cs typeface="Arial" pitchFamily="34" charset="0"/>
              </a:rPr>
              <a:t> </a:t>
            </a:r>
            <a:r>
              <a:rPr lang="en-US" sz="4000" b="1" dirty="0" err="1" smtClean="0">
                <a:solidFill>
                  <a:schemeClr val="bg1"/>
                </a:solidFill>
                <a:latin typeface="Arial" pitchFamily="34" charset="0"/>
                <a:cs typeface="Arial" pitchFamily="34" charset="0"/>
              </a:rPr>
              <a:t>không</a:t>
            </a:r>
            <a:r>
              <a:rPr lang="en-US" sz="4000" b="1" dirty="0" smtClean="0">
                <a:solidFill>
                  <a:schemeClr val="bg1"/>
                </a:solidFill>
                <a:latin typeface="Arial" pitchFamily="34" charset="0"/>
                <a:cs typeface="Arial" pitchFamily="34" charset="0"/>
              </a:rPr>
              <a:t>?</a:t>
            </a:r>
            <a:endParaRPr lang="en-US" sz="4000" b="1" dirty="0">
              <a:solidFill>
                <a:schemeClr val="bg1"/>
              </a:solidFill>
              <a:latin typeface="Arial" pitchFamily="34" charset="0"/>
              <a:cs typeface="Arial" pitchFamily="34" charset="0"/>
            </a:endParaRPr>
          </a:p>
        </p:txBody>
      </p:sp>
      <p:pic>
        <p:nvPicPr>
          <p:cNvPr id="141" name="Picture 140"/>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332096" y="4064001"/>
            <a:ext cx="4978784" cy="2794000"/>
          </a:xfrm>
          <a:prstGeom prst="rect">
            <a:avLst/>
          </a:prstGeom>
        </p:spPr>
      </p:pic>
    </p:spTree>
    <p:extLst>
      <p:ext uri="{BB962C8B-B14F-4D97-AF65-F5344CB8AC3E}">
        <p14:creationId xmlns:p14="http://schemas.microsoft.com/office/powerpoint/2010/main" xmlns="" val="377720287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136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1" fill="hold">
                            <p:stCondLst>
                              <p:cond delay="1000"/>
                            </p:stCondLst>
                            <p:childTnLst>
                              <p:par>
                                <p:cTn id="12" presetID="11" presetClass="entr" presetSubtype="0" fill="hold" grpId="0" nodeType="afterEffect">
                                  <p:stCondLst>
                                    <p:cond delay="0"/>
                                  </p:stCondLst>
                                  <p:childTnLst>
                                    <p:set>
                                      <p:cBhvr>
                                        <p:cTn id="13" dur="1000">
                                          <p:stCondLst>
                                            <p:cond delay="0"/>
                                          </p:stCondLst>
                                        </p:cTn>
                                        <p:tgtEl>
                                          <p:spTgt spid="1364"/>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4" fill="hold">
                            <p:stCondLst>
                              <p:cond delay="2000"/>
                            </p:stCondLst>
                            <p:childTnLst>
                              <p:par>
                                <p:cTn id="15" presetID="11" presetClass="entr" presetSubtype="0" fill="hold" grpId="0" nodeType="afterEffect">
                                  <p:stCondLst>
                                    <p:cond delay="0"/>
                                  </p:stCondLst>
                                  <p:childTnLst>
                                    <p:set>
                                      <p:cBhvr>
                                        <p:cTn id="16" dur="1000">
                                          <p:stCondLst>
                                            <p:cond delay="0"/>
                                          </p:stCondLst>
                                        </p:cTn>
                                        <p:tgtEl>
                                          <p:spTgt spid="136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par>
                          <p:cTn id="17" fill="hold">
                            <p:stCondLst>
                              <p:cond delay="3000"/>
                            </p:stCondLst>
                            <p:childTnLst>
                              <p:par>
                                <p:cTn id="18" presetID="11" presetClass="entr" presetSubtype="0" fill="hold" grpId="0" nodeType="afterEffect">
                                  <p:stCondLst>
                                    <p:cond delay="0"/>
                                  </p:stCondLst>
                                  <p:childTnLst>
                                    <p:set>
                                      <p:cBhvr>
                                        <p:cTn id="19" dur="1000">
                                          <p:stCondLst>
                                            <p:cond delay="0"/>
                                          </p:stCondLst>
                                        </p:cTn>
                                        <p:tgtEl>
                                          <p:spTgt spid="1366"/>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par>
                          <p:cTn id="20" fill="hold">
                            <p:stCondLst>
                              <p:cond delay="4000"/>
                            </p:stCondLst>
                            <p:childTnLst>
                              <p:par>
                                <p:cTn id="21" presetID="11" presetClass="entr" presetSubtype="0" fill="hold" grpId="0" nodeType="afterEffect">
                                  <p:stCondLst>
                                    <p:cond delay="0"/>
                                  </p:stCondLst>
                                  <p:childTnLst>
                                    <p:set>
                                      <p:cBhvr>
                                        <p:cTn id="22" dur="1000">
                                          <p:stCondLst>
                                            <p:cond delay="0"/>
                                          </p:stCondLst>
                                        </p:cTn>
                                        <p:tgtEl>
                                          <p:spTgt spid="136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3" fill="hold">
                            <p:stCondLst>
                              <p:cond delay="5000"/>
                            </p:stCondLst>
                            <p:childTnLst>
                              <p:par>
                                <p:cTn id="24" presetID="11" presetClass="entr" presetSubtype="0" fill="hold" grpId="0" nodeType="afterEffect">
                                  <p:stCondLst>
                                    <p:cond delay="0"/>
                                  </p:stCondLst>
                                  <p:childTnLst>
                                    <p:set>
                                      <p:cBhvr>
                                        <p:cTn id="25" dur="1000">
                                          <p:stCondLst>
                                            <p:cond delay="0"/>
                                          </p:stCondLst>
                                        </p:cTn>
                                        <p:tgtEl>
                                          <p:spTgt spid="1368"/>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6" fill="hold">
                            <p:stCondLst>
                              <p:cond delay="6000"/>
                            </p:stCondLst>
                            <p:childTnLst>
                              <p:par>
                                <p:cTn id="27" presetID="11" presetClass="entr" presetSubtype="0" fill="hold" grpId="0" nodeType="afterEffect">
                                  <p:stCondLst>
                                    <p:cond delay="0"/>
                                  </p:stCondLst>
                                  <p:childTnLst>
                                    <p:set>
                                      <p:cBhvr>
                                        <p:cTn id="28" dur="1000">
                                          <p:stCondLst>
                                            <p:cond delay="0"/>
                                          </p:stCondLst>
                                        </p:cTn>
                                        <p:tgtEl>
                                          <p:spTgt spid="1369"/>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par>
                          <p:cTn id="29" fill="hold">
                            <p:stCondLst>
                              <p:cond delay="7000"/>
                            </p:stCondLst>
                            <p:childTnLst>
                              <p:par>
                                <p:cTn id="30" presetID="11" presetClass="entr" presetSubtype="0" fill="hold" grpId="0" nodeType="afterEffect">
                                  <p:stCondLst>
                                    <p:cond delay="0"/>
                                  </p:stCondLst>
                                  <p:childTnLst>
                                    <p:set>
                                      <p:cBhvr>
                                        <p:cTn id="31" dur="1000">
                                          <p:stCondLst>
                                            <p:cond delay="0"/>
                                          </p:stCondLst>
                                        </p:cTn>
                                        <p:tgtEl>
                                          <p:spTgt spid="137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par>
                          <p:cTn id="32" fill="hold">
                            <p:stCondLst>
                              <p:cond delay="8000"/>
                            </p:stCondLst>
                            <p:childTnLst>
                              <p:par>
                                <p:cTn id="33" presetID="11" presetClass="entr" presetSubtype="0" fill="hold" grpId="0" nodeType="afterEffect">
                                  <p:stCondLst>
                                    <p:cond delay="0"/>
                                  </p:stCondLst>
                                  <p:childTnLst>
                                    <p:set>
                                      <p:cBhvr>
                                        <p:cTn id="34" dur="1000">
                                          <p:stCondLst>
                                            <p:cond delay="0"/>
                                          </p:stCondLst>
                                        </p:cTn>
                                        <p:tgtEl>
                                          <p:spTgt spid="137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5" fill="hold">
                            <p:stCondLst>
                              <p:cond delay="9000"/>
                            </p:stCondLst>
                            <p:childTnLst>
                              <p:par>
                                <p:cTn id="36" presetID="11" presetClass="entr" presetSubtype="0" fill="hold" grpId="0" nodeType="afterEffect">
                                  <p:stCondLst>
                                    <p:cond delay="0"/>
                                  </p:stCondLst>
                                  <p:childTnLst>
                                    <p:set>
                                      <p:cBhvr>
                                        <p:cTn id="37" dur="1000">
                                          <p:stCondLst>
                                            <p:cond delay="0"/>
                                          </p:stCondLst>
                                        </p:cTn>
                                        <p:tgtEl>
                                          <p:spTgt spid="137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8" fill="hold">
                            <p:stCondLst>
                              <p:cond delay="10000"/>
                            </p:stCondLst>
                            <p:childTnLst>
                              <p:par>
                                <p:cTn id="39" presetID="11" presetClass="entr" presetSubtype="0" fill="hold" grpId="0" nodeType="afterEffect">
                                  <p:stCondLst>
                                    <p:cond delay="0"/>
                                  </p:stCondLst>
                                  <p:childTnLst>
                                    <p:set>
                                      <p:cBhvr>
                                        <p:cTn id="40" dur="1000">
                                          <p:stCondLst>
                                            <p:cond delay="0"/>
                                          </p:stCondLst>
                                        </p:cTn>
                                        <p:tgtEl>
                                          <p:spTgt spid="137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1" fill="hold">
                            <p:stCondLst>
                              <p:cond delay="11000"/>
                            </p:stCondLst>
                            <p:childTnLst>
                              <p:par>
                                <p:cTn id="42" presetID="11" presetClass="entr" presetSubtype="0" fill="hold" grpId="0" nodeType="afterEffect">
                                  <p:stCondLst>
                                    <p:cond delay="0"/>
                                  </p:stCondLst>
                                  <p:childTnLst>
                                    <p:set>
                                      <p:cBhvr>
                                        <p:cTn id="43" dur="1000">
                                          <p:stCondLst>
                                            <p:cond delay="0"/>
                                          </p:stCondLst>
                                        </p:cTn>
                                        <p:tgtEl>
                                          <p:spTgt spid="137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4" fill="hold">
                            <p:stCondLst>
                              <p:cond delay="12000"/>
                            </p:stCondLst>
                            <p:childTnLst>
                              <p:par>
                                <p:cTn id="45" presetID="11" presetClass="entr" presetSubtype="0" fill="hold" grpId="0" nodeType="afterEffect">
                                  <p:stCondLst>
                                    <p:cond delay="0"/>
                                  </p:stCondLst>
                                  <p:childTnLst>
                                    <p:set>
                                      <p:cBhvr>
                                        <p:cTn id="46" dur="1000">
                                          <p:stCondLst>
                                            <p:cond delay="0"/>
                                          </p:stCondLst>
                                        </p:cTn>
                                        <p:tgtEl>
                                          <p:spTgt spid="137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47" fill="hold">
                            <p:stCondLst>
                              <p:cond delay="13000"/>
                            </p:stCondLst>
                            <p:childTnLst>
                              <p:par>
                                <p:cTn id="48" presetID="11" presetClass="entr" presetSubtype="0" fill="hold" grpId="0" nodeType="afterEffect">
                                  <p:stCondLst>
                                    <p:cond delay="0"/>
                                  </p:stCondLst>
                                  <p:childTnLst>
                                    <p:set>
                                      <p:cBhvr>
                                        <p:cTn id="49" dur="1000">
                                          <p:stCondLst>
                                            <p:cond delay="0"/>
                                          </p:stCondLst>
                                        </p:cTn>
                                        <p:tgtEl>
                                          <p:spTgt spid="137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0" fill="hold">
                            <p:stCondLst>
                              <p:cond delay="14000"/>
                            </p:stCondLst>
                            <p:childTnLst>
                              <p:par>
                                <p:cTn id="51" presetID="11" presetClass="entr" presetSubtype="0" fill="hold" grpId="0" nodeType="afterEffect">
                                  <p:stCondLst>
                                    <p:cond delay="0"/>
                                  </p:stCondLst>
                                  <p:childTnLst>
                                    <p:set>
                                      <p:cBhvr>
                                        <p:cTn id="52" dur="1000">
                                          <p:stCondLst>
                                            <p:cond delay="0"/>
                                          </p:stCondLst>
                                        </p:cTn>
                                        <p:tgtEl>
                                          <p:spTgt spid="1377"/>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3" fill="hold">
                            <p:stCondLst>
                              <p:cond delay="15000"/>
                            </p:stCondLst>
                            <p:childTnLst>
                              <p:par>
                                <p:cTn id="54" presetID="11" presetClass="entr" presetSubtype="0" fill="hold" grpId="0" nodeType="afterEffect">
                                  <p:stCondLst>
                                    <p:cond delay="0"/>
                                  </p:stCondLst>
                                  <p:childTnLst>
                                    <p:set>
                                      <p:cBhvr>
                                        <p:cTn id="55" dur="1000">
                                          <p:stCondLst>
                                            <p:cond delay="0"/>
                                          </p:stCondLst>
                                        </p:cTn>
                                        <p:tgtEl>
                                          <p:spTgt spid="1378"/>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par>
                          <p:cTn id="56" fill="hold">
                            <p:stCondLst>
                              <p:cond delay="16000"/>
                            </p:stCondLst>
                            <p:childTnLst>
                              <p:par>
                                <p:cTn id="57" presetID="11" presetClass="entr" presetSubtype="0" fill="hold" grpId="0" nodeType="afterEffect">
                                  <p:stCondLst>
                                    <p:cond delay="0"/>
                                  </p:stCondLst>
                                  <p:childTnLst>
                                    <p:set>
                                      <p:cBhvr>
                                        <p:cTn id="58" dur="1000">
                                          <p:stCondLst>
                                            <p:cond delay="0"/>
                                          </p:stCondLst>
                                        </p:cTn>
                                        <p:tgtEl>
                                          <p:spTgt spid="137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59" fill="hold">
                            <p:stCondLst>
                              <p:cond delay="17000"/>
                            </p:stCondLst>
                            <p:childTnLst>
                              <p:par>
                                <p:cTn id="60" presetID="11" presetClass="entr" presetSubtype="0" fill="hold" grpId="0" nodeType="afterEffect">
                                  <p:stCondLst>
                                    <p:cond delay="0"/>
                                  </p:stCondLst>
                                  <p:childTnLst>
                                    <p:set>
                                      <p:cBhvr>
                                        <p:cTn id="61" dur="1000">
                                          <p:stCondLst>
                                            <p:cond delay="0"/>
                                          </p:stCondLst>
                                        </p:cTn>
                                        <p:tgtEl>
                                          <p:spTgt spid="138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8000"/>
                            </p:stCondLst>
                            <p:childTnLst>
                              <p:par>
                                <p:cTn id="63" presetID="11" presetClass="entr" presetSubtype="0" fill="hold" grpId="0" nodeType="afterEffect">
                                  <p:stCondLst>
                                    <p:cond delay="0"/>
                                  </p:stCondLst>
                                  <p:childTnLst>
                                    <p:set>
                                      <p:cBhvr>
                                        <p:cTn id="64" dur="1000">
                                          <p:stCondLst>
                                            <p:cond delay="0"/>
                                          </p:stCondLst>
                                        </p:cTn>
                                        <p:tgtEl>
                                          <p:spTgt spid="138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65" fill="hold">
                            <p:stCondLst>
                              <p:cond delay="19000"/>
                            </p:stCondLst>
                            <p:childTnLst>
                              <p:par>
                                <p:cTn id="66" presetID="11" presetClass="entr" presetSubtype="0" fill="hold" grpId="0" nodeType="afterEffect">
                                  <p:stCondLst>
                                    <p:cond delay="0"/>
                                  </p:stCondLst>
                                  <p:childTnLst>
                                    <p:set>
                                      <p:cBhvr>
                                        <p:cTn id="67" dur="1000">
                                          <p:stCondLst>
                                            <p:cond delay="0"/>
                                          </p:stCondLst>
                                        </p:cTn>
                                        <p:tgtEl>
                                          <p:spTgt spid="138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68" fill="hold">
                            <p:stCondLst>
                              <p:cond delay="20000"/>
                            </p:stCondLst>
                            <p:childTnLst>
                              <p:par>
                                <p:cTn id="69" presetID="11" presetClass="entr" presetSubtype="0" fill="hold" grpId="0" nodeType="afterEffect">
                                  <p:stCondLst>
                                    <p:cond delay="0"/>
                                  </p:stCondLst>
                                  <p:childTnLst>
                                    <p:set>
                                      <p:cBhvr>
                                        <p:cTn id="70" dur="1000">
                                          <p:stCondLst>
                                            <p:cond delay="0"/>
                                          </p:stCondLst>
                                        </p:cTn>
                                        <p:tgtEl>
                                          <p:spTgt spid="138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childTnLst>
                          </p:cTn>
                        </p:par>
                        <p:par>
                          <p:cTn id="71" fill="hold">
                            <p:stCondLst>
                              <p:cond delay="21000"/>
                            </p:stCondLst>
                            <p:childTnLst>
                              <p:par>
                                <p:cTn id="72" presetID="11" presetClass="entr" presetSubtype="0" fill="hold" grpId="0" nodeType="afterEffect">
                                  <p:stCondLst>
                                    <p:cond delay="0"/>
                                  </p:stCondLst>
                                  <p:childTnLst>
                                    <p:set>
                                      <p:cBhvr>
                                        <p:cTn id="73" dur="1000">
                                          <p:stCondLst>
                                            <p:cond delay="0"/>
                                          </p:stCondLst>
                                        </p:cTn>
                                        <p:tgtEl>
                                          <p:spTgt spid="1384"/>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4" fill="hold">
                            <p:stCondLst>
                              <p:cond delay="22000"/>
                            </p:stCondLst>
                            <p:childTnLst>
                              <p:par>
                                <p:cTn id="75" presetID="11" presetClass="entr" presetSubtype="0" fill="hold" grpId="0" nodeType="afterEffect">
                                  <p:stCondLst>
                                    <p:cond delay="0"/>
                                  </p:stCondLst>
                                  <p:childTnLst>
                                    <p:set>
                                      <p:cBhvr>
                                        <p:cTn id="76" dur="1000">
                                          <p:stCondLst>
                                            <p:cond delay="0"/>
                                          </p:stCondLst>
                                        </p:cTn>
                                        <p:tgtEl>
                                          <p:spTgt spid="1385"/>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childTnLst>
                          </p:cTn>
                        </p:par>
                        <p:par>
                          <p:cTn id="77" fill="hold">
                            <p:stCondLst>
                              <p:cond delay="23000"/>
                            </p:stCondLst>
                            <p:childTnLst>
                              <p:par>
                                <p:cTn id="78" presetID="11" presetClass="entr" presetSubtype="0" fill="hold" grpId="0" nodeType="afterEffect">
                                  <p:stCondLst>
                                    <p:cond delay="0"/>
                                  </p:stCondLst>
                                  <p:childTnLst>
                                    <p:set>
                                      <p:cBhvr>
                                        <p:cTn id="79" dur="1000">
                                          <p:stCondLst>
                                            <p:cond delay="0"/>
                                          </p:stCondLst>
                                        </p:cTn>
                                        <p:tgtEl>
                                          <p:spTgt spid="1386"/>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childTnLst>
                          </p:cTn>
                        </p:par>
                        <p:par>
                          <p:cTn id="80" fill="hold">
                            <p:stCondLst>
                              <p:cond delay="24000"/>
                            </p:stCondLst>
                            <p:childTnLst>
                              <p:par>
                                <p:cTn id="81" presetID="11" presetClass="entr" presetSubtype="0" fill="hold" grpId="0" nodeType="afterEffect">
                                  <p:stCondLst>
                                    <p:cond delay="0"/>
                                  </p:stCondLst>
                                  <p:childTnLst>
                                    <p:set>
                                      <p:cBhvr>
                                        <p:cTn id="82" dur="1000">
                                          <p:stCondLst>
                                            <p:cond delay="0"/>
                                          </p:stCondLst>
                                        </p:cTn>
                                        <p:tgtEl>
                                          <p:spTgt spid="1387"/>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3" fill="hold">
                            <p:stCondLst>
                              <p:cond delay="25000"/>
                            </p:stCondLst>
                            <p:childTnLst>
                              <p:par>
                                <p:cTn id="84" presetID="11" presetClass="entr" presetSubtype="0" fill="hold" grpId="0" nodeType="afterEffect">
                                  <p:stCondLst>
                                    <p:cond delay="0"/>
                                  </p:stCondLst>
                                  <p:childTnLst>
                                    <p:set>
                                      <p:cBhvr>
                                        <p:cTn id="85" dur="1000">
                                          <p:stCondLst>
                                            <p:cond delay="0"/>
                                          </p:stCondLst>
                                        </p:cTn>
                                        <p:tgtEl>
                                          <p:spTgt spid="1388"/>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86" fill="hold">
                            <p:stCondLst>
                              <p:cond delay="26000"/>
                            </p:stCondLst>
                            <p:childTnLst>
                              <p:par>
                                <p:cTn id="87" presetID="11" presetClass="entr" presetSubtype="0" fill="hold" grpId="0" nodeType="afterEffect">
                                  <p:stCondLst>
                                    <p:cond delay="0"/>
                                  </p:stCondLst>
                                  <p:childTnLst>
                                    <p:set>
                                      <p:cBhvr>
                                        <p:cTn id="88" dur="1000">
                                          <p:stCondLst>
                                            <p:cond delay="0"/>
                                          </p:stCondLst>
                                        </p:cTn>
                                        <p:tgtEl>
                                          <p:spTgt spid="1389"/>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childTnLst>
                          </p:cTn>
                        </p:par>
                        <p:par>
                          <p:cTn id="89" fill="hold">
                            <p:stCondLst>
                              <p:cond delay="27000"/>
                            </p:stCondLst>
                            <p:childTnLst>
                              <p:par>
                                <p:cTn id="90" presetID="11" presetClass="entr" presetSubtype="0" fill="hold" grpId="0" nodeType="afterEffect">
                                  <p:stCondLst>
                                    <p:cond delay="0"/>
                                  </p:stCondLst>
                                  <p:childTnLst>
                                    <p:set>
                                      <p:cBhvr>
                                        <p:cTn id="91" dur="1000">
                                          <p:stCondLst>
                                            <p:cond delay="0"/>
                                          </p:stCondLst>
                                        </p:cTn>
                                        <p:tgtEl>
                                          <p:spTgt spid="1390"/>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2" fill="hold">
                            <p:stCondLst>
                              <p:cond delay="28000"/>
                            </p:stCondLst>
                            <p:childTnLst>
                              <p:par>
                                <p:cTn id="93" presetID="11" presetClass="entr" presetSubtype="0" fill="hold" grpId="0" nodeType="afterEffect">
                                  <p:stCondLst>
                                    <p:cond delay="0"/>
                                  </p:stCondLst>
                                  <p:childTnLst>
                                    <p:set>
                                      <p:cBhvr>
                                        <p:cTn id="94" dur="1000">
                                          <p:stCondLst>
                                            <p:cond delay="0"/>
                                          </p:stCondLst>
                                        </p:cTn>
                                        <p:tgtEl>
                                          <p:spTgt spid="1391"/>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95" fill="hold">
                            <p:stCondLst>
                              <p:cond delay="29000"/>
                            </p:stCondLst>
                            <p:childTnLst>
                              <p:par>
                                <p:cTn id="96" presetID="11" presetClass="entr" presetSubtype="0" fill="hold" grpId="0" nodeType="afterEffect">
                                  <p:stCondLst>
                                    <p:cond delay="0"/>
                                  </p:stCondLst>
                                  <p:childTnLst>
                                    <p:set>
                                      <p:cBhvr>
                                        <p:cTn id="97" dur="1000">
                                          <p:stCondLst>
                                            <p:cond delay="0"/>
                                          </p:stCondLst>
                                        </p:cTn>
                                        <p:tgtEl>
                                          <p:spTgt spid="1392"/>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8" fill="hold">
                            <p:stCondLst>
                              <p:cond delay="30000"/>
                            </p:stCondLst>
                            <p:childTnLst>
                              <p:par>
                                <p:cTn id="99" presetID="11" presetClass="entr" presetSubtype="0" fill="hold" grpId="0" nodeType="afterEffect">
                                  <p:stCondLst>
                                    <p:cond delay="0"/>
                                  </p:stCondLst>
                                  <p:childTnLst>
                                    <p:set>
                                      <p:cBhvr>
                                        <p:cTn id="100" dur="1000">
                                          <p:stCondLst>
                                            <p:cond delay="0"/>
                                          </p:stCondLst>
                                        </p:cTn>
                                        <p:tgtEl>
                                          <p:spTgt spid="1393"/>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3" name="click.wav"/>
                                        </p:tgtEl>
                                      </p:cMediaNode>
                                    </p:audio>
                                  </p:subTnLst>
                                </p:cTn>
                              </p:par>
                            </p:childTnLst>
                          </p:cTn>
                        </p:par>
                        <p:par>
                          <p:cTn id="101" fill="hold">
                            <p:stCondLst>
                              <p:cond delay="31000"/>
                            </p:stCondLst>
                            <p:childTnLst>
                              <p:par>
                                <p:cTn id="102" presetID="11" presetClass="entr" presetSubtype="0" fill="hold" grpId="0" nodeType="afterEffect">
                                  <p:stCondLst>
                                    <p:cond delay="0"/>
                                  </p:stCondLst>
                                  <p:childTnLst>
                                    <p:set>
                                      <p:cBhvr>
                                        <p:cTn id="103" dur="1000">
                                          <p:stCondLst>
                                            <p:cond delay="0"/>
                                          </p:stCondLst>
                                        </p:cTn>
                                        <p:tgtEl>
                                          <p:spTgt spid="1394"/>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4" fill="hold">
                            <p:stCondLst>
                              <p:cond delay="32000"/>
                            </p:stCondLst>
                            <p:childTnLst>
                              <p:par>
                                <p:cTn id="105" presetID="11" presetClass="entr" presetSubtype="0" fill="hold" grpId="0" nodeType="afterEffect">
                                  <p:stCondLst>
                                    <p:cond delay="0"/>
                                  </p:stCondLst>
                                  <p:childTnLst>
                                    <p:set>
                                      <p:cBhvr>
                                        <p:cTn id="106" dur="1000">
                                          <p:stCondLst>
                                            <p:cond delay="0"/>
                                          </p:stCondLst>
                                        </p:cTn>
                                        <p:tgtEl>
                                          <p:spTgt spid="1395"/>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3" name="click.wav"/>
                                        </p:tgtEl>
                                      </p:cMediaNode>
                                    </p:audio>
                                  </p:subTnLst>
                                </p:cTn>
                              </p:par>
                            </p:childTnLst>
                          </p:cTn>
                        </p:par>
                        <p:par>
                          <p:cTn id="107" fill="hold">
                            <p:stCondLst>
                              <p:cond delay="33000"/>
                            </p:stCondLst>
                            <p:childTnLst>
                              <p:par>
                                <p:cTn id="108" presetID="11" presetClass="entr" presetSubtype="0" fill="hold" grpId="0" nodeType="afterEffect">
                                  <p:stCondLst>
                                    <p:cond delay="0"/>
                                  </p:stCondLst>
                                  <p:childTnLst>
                                    <p:set>
                                      <p:cBhvr>
                                        <p:cTn id="109" dur="1000">
                                          <p:stCondLst>
                                            <p:cond delay="0"/>
                                          </p:stCondLst>
                                        </p:cTn>
                                        <p:tgtEl>
                                          <p:spTgt spid="1396"/>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0" fill="hold">
                            <p:stCondLst>
                              <p:cond delay="34000"/>
                            </p:stCondLst>
                            <p:childTnLst>
                              <p:par>
                                <p:cTn id="111" presetID="11" presetClass="entr" presetSubtype="0" fill="hold" grpId="0" nodeType="afterEffect">
                                  <p:stCondLst>
                                    <p:cond delay="0"/>
                                  </p:stCondLst>
                                  <p:childTnLst>
                                    <p:set>
                                      <p:cBhvr>
                                        <p:cTn id="112" dur="1000">
                                          <p:stCondLst>
                                            <p:cond delay="0"/>
                                          </p:stCondLst>
                                        </p:cTn>
                                        <p:tgtEl>
                                          <p:spTgt spid="1397"/>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3" name="click.wav"/>
                                        </p:tgtEl>
                                      </p:cMediaNode>
                                    </p:audio>
                                  </p:subTnLst>
                                </p:cTn>
                              </p:par>
                            </p:childTnLst>
                          </p:cTn>
                        </p:par>
                        <p:par>
                          <p:cTn id="113" fill="hold">
                            <p:stCondLst>
                              <p:cond delay="35000"/>
                            </p:stCondLst>
                            <p:childTnLst>
                              <p:par>
                                <p:cTn id="114" presetID="11" presetClass="entr" presetSubtype="0" fill="hold" grpId="0" nodeType="afterEffect">
                                  <p:stCondLst>
                                    <p:cond delay="0"/>
                                  </p:stCondLst>
                                  <p:childTnLst>
                                    <p:set>
                                      <p:cBhvr>
                                        <p:cTn id="115" dur="1000">
                                          <p:stCondLst>
                                            <p:cond delay="0"/>
                                          </p:stCondLst>
                                        </p:cTn>
                                        <p:tgtEl>
                                          <p:spTgt spid="1398"/>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6" fill="hold">
                            <p:stCondLst>
                              <p:cond delay="36000"/>
                            </p:stCondLst>
                            <p:childTnLst>
                              <p:par>
                                <p:cTn id="117" presetID="11" presetClass="entr" presetSubtype="0" fill="hold" grpId="0" nodeType="afterEffect">
                                  <p:stCondLst>
                                    <p:cond delay="0"/>
                                  </p:stCondLst>
                                  <p:childTnLst>
                                    <p:set>
                                      <p:cBhvr>
                                        <p:cTn id="118" dur="1000">
                                          <p:stCondLst>
                                            <p:cond delay="0"/>
                                          </p:stCondLst>
                                        </p:cTn>
                                        <p:tgtEl>
                                          <p:spTgt spid="1399"/>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click.wav"/>
                                        </p:tgtEl>
                                      </p:cMediaNode>
                                    </p:audio>
                                  </p:subTnLst>
                                </p:cTn>
                              </p:par>
                            </p:childTnLst>
                          </p:cTn>
                        </p:par>
                        <p:par>
                          <p:cTn id="119" fill="hold">
                            <p:stCondLst>
                              <p:cond delay="37000"/>
                            </p:stCondLst>
                            <p:childTnLst>
                              <p:par>
                                <p:cTn id="120" presetID="11" presetClass="entr" presetSubtype="0" fill="hold" grpId="0" nodeType="afterEffect">
                                  <p:stCondLst>
                                    <p:cond delay="0"/>
                                  </p:stCondLst>
                                  <p:childTnLst>
                                    <p:set>
                                      <p:cBhvr>
                                        <p:cTn id="121" dur="1000">
                                          <p:stCondLst>
                                            <p:cond delay="0"/>
                                          </p:stCondLst>
                                        </p:cTn>
                                        <p:tgtEl>
                                          <p:spTgt spid="1400"/>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3" name="click.wav"/>
                                        </p:tgtEl>
                                      </p:cMediaNode>
                                    </p:audio>
                                  </p:subTnLst>
                                </p:cTn>
                              </p:par>
                            </p:childTnLst>
                          </p:cTn>
                        </p:par>
                        <p:par>
                          <p:cTn id="122" fill="hold">
                            <p:stCondLst>
                              <p:cond delay="38000"/>
                            </p:stCondLst>
                            <p:childTnLst>
                              <p:par>
                                <p:cTn id="123" presetID="11" presetClass="entr" presetSubtype="0" fill="hold" grpId="0" nodeType="afterEffect">
                                  <p:stCondLst>
                                    <p:cond delay="0"/>
                                  </p:stCondLst>
                                  <p:childTnLst>
                                    <p:set>
                                      <p:cBhvr>
                                        <p:cTn id="124" dur="1000">
                                          <p:stCondLst>
                                            <p:cond delay="0"/>
                                          </p:stCondLst>
                                        </p:cTn>
                                        <p:tgtEl>
                                          <p:spTgt spid="1401"/>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3" name="click.wav"/>
                                        </p:tgtEl>
                                      </p:cMediaNode>
                                    </p:audio>
                                  </p:subTnLst>
                                </p:cTn>
                              </p:par>
                            </p:childTnLst>
                          </p:cTn>
                        </p:par>
                        <p:par>
                          <p:cTn id="125" fill="hold">
                            <p:stCondLst>
                              <p:cond delay="39000"/>
                            </p:stCondLst>
                            <p:childTnLst>
                              <p:par>
                                <p:cTn id="126" presetID="11" presetClass="entr" presetSubtype="0" fill="hold" grpId="0" nodeType="afterEffect">
                                  <p:stCondLst>
                                    <p:cond delay="0"/>
                                  </p:stCondLst>
                                  <p:childTnLst>
                                    <p:set>
                                      <p:cBhvr>
                                        <p:cTn id="127" dur="1000">
                                          <p:stCondLst>
                                            <p:cond delay="0"/>
                                          </p:stCondLst>
                                        </p:cTn>
                                        <p:tgtEl>
                                          <p:spTgt spid="1402"/>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3" name="click.wav"/>
                                        </p:tgtEl>
                                      </p:cMediaNode>
                                    </p:audio>
                                  </p:subTnLst>
                                </p:cTn>
                              </p:par>
                            </p:childTnLst>
                          </p:cTn>
                        </p:par>
                        <p:par>
                          <p:cTn id="128" fill="hold">
                            <p:stCondLst>
                              <p:cond delay="40000"/>
                            </p:stCondLst>
                            <p:childTnLst>
                              <p:par>
                                <p:cTn id="129" presetID="11" presetClass="entr" presetSubtype="0" fill="hold" grpId="0" nodeType="afterEffect">
                                  <p:stCondLst>
                                    <p:cond delay="0"/>
                                  </p:stCondLst>
                                  <p:childTnLst>
                                    <p:set>
                                      <p:cBhvr>
                                        <p:cTn id="130" dur="1000">
                                          <p:stCondLst>
                                            <p:cond delay="0"/>
                                          </p:stCondLst>
                                        </p:cTn>
                                        <p:tgtEl>
                                          <p:spTgt spid="1403"/>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3" name="click.wav"/>
                                        </p:tgtEl>
                                      </p:cMediaNode>
                                    </p:audio>
                                  </p:subTnLst>
                                </p:cTn>
                              </p:par>
                            </p:childTnLst>
                          </p:cTn>
                        </p:par>
                        <p:par>
                          <p:cTn id="131" fill="hold">
                            <p:stCondLst>
                              <p:cond delay="41000"/>
                            </p:stCondLst>
                            <p:childTnLst>
                              <p:par>
                                <p:cTn id="132" presetID="11" presetClass="entr" presetSubtype="0" fill="hold" grpId="0" nodeType="afterEffect">
                                  <p:stCondLst>
                                    <p:cond delay="0"/>
                                  </p:stCondLst>
                                  <p:childTnLst>
                                    <p:set>
                                      <p:cBhvr>
                                        <p:cTn id="133" dur="1000">
                                          <p:stCondLst>
                                            <p:cond delay="0"/>
                                          </p:stCondLst>
                                        </p:cTn>
                                        <p:tgtEl>
                                          <p:spTgt spid="1404"/>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3" name="click.wav"/>
                                        </p:tgtEl>
                                      </p:cMediaNode>
                                    </p:audio>
                                  </p:subTnLst>
                                </p:cTn>
                              </p:par>
                            </p:childTnLst>
                          </p:cTn>
                        </p:par>
                        <p:par>
                          <p:cTn id="134" fill="hold">
                            <p:stCondLst>
                              <p:cond delay="42000"/>
                            </p:stCondLst>
                            <p:childTnLst>
                              <p:par>
                                <p:cTn id="135" presetID="11" presetClass="entr" presetSubtype="0" fill="hold" grpId="0" nodeType="afterEffect">
                                  <p:stCondLst>
                                    <p:cond delay="0"/>
                                  </p:stCondLst>
                                  <p:childTnLst>
                                    <p:set>
                                      <p:cBhvr>
                                        <p:cTn id="136" dur="1000">
                                          <p:stCondLst>
                                            <p:cond delay="0"/>
                                          </p:stCondLst>
                                        </p:cTn>
                                        <p:tgtEl>
                                          <p:spTgt spid="1405"/>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3" name="click.wav"/>
                                        </p:tgtEl>
                                      </p:cMediaNode>
                                    </p:audio>
                                  </p:subTnLst>
                                </p:cTn>
                              </p:par>
                            </p:childTnLst>
                          </p:cTn>
                        </p:par>
                        <p:par>
                          <p:cTn id="137" fill="hold">
                            <p:stCondLst>
                              <p:cond delay="43000"/>
                            </p:stCondLst>
                            <p:childTnLst>
                              <p:par>
                                <p:cTn id="138" presetID="11" presetClass="entr" presetSubtype="0" fill="hold" grpId="0" nodeType="afterEffect">
                                  <p:stCondLst>
                                    <p:cond delay="0"/>
                                  </p:stCondLst>
                                  <p:childTnLst>
                                    <p:set>
                                      <p:cBhvr>
                                        <p:cTn id="139" dur="1000">
                                          <p:stCondLst>
                                            <p:cond delay="0"/>
                                          </p:stCondLst>
                                        </p:cTn>
                                        <p:tgtEl>
                                          <p:spTgt spid="1406"/>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3" name="click.wav"/>
                                        </p:tgtEl>
                                      </p:cMediaNode>
                                    </p:audio>
                                  </p:subTnLst>
                                </p:cTn>
                              </p:par>
                            </p:childTnLst>
                          </p:cTn>
                        </p:par>
                        <p:par>
                          <p:cTn id="140" fill="hold">
                            <p:stCondLst>
                              <p:cond delay="44000"/>
                            </p:stCondLst>
                            <p:childTnLst>
                              <p:par>
                                <p:cTn id="141" presetID="11" presetClass="entr" presetSubtype="0" fill="hold" grpId="0" nodeType="afterEffect">
                                  <p:stCondLst>
                                    <p:cond delay="0"/>
                                  </p:stCondLst>
                                  <p:childTnLst>
                                    <p:set>
                                      <p:cBhvr>
                                        <p:cTn id="142" dur="1000">
                                          <p:stCondLst>
                                            <p:cond delay="0"/>
                                          </p:stCondLst>
                                        </p:cTn>
                                        <p:tgtEl>
                                          <p:spTgt spid="1407"/>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3" name="click.wav"/>
                                        </p:tgtEl>
                                      </p:cMediaNode>
                                    </p:audio>
                                  </p:subTnLst>
                                </p:cTn>
                              </p:par>
                            </p:childTnLst>
                          </p:cTn>
                        </p:par>
                        <p:par>
                          <p:cTn id="143" fill="hold">
                            <p:stCondLst>
                              <p:cond delay="45000"/>
                            </p:stCondLst>
                            <p:childTnLst>
                              <p:par>
                                <p:cTn id="144" presetID="11" presetClass="entr" presetSubtype="0" fill="hold" grpId="0" nodeType="afterEffect">
                                  <p:stCondLst>
                                    <p:cond delay="0"/>
                                  </p:stCondLst>
                                  <p:childTnLst>
                                    <p:set>
                                      <p:cBhvr>
                                        <p:cTn id="145" dur="1000">
                                          <p:stCondLst>
                                            <p:cond delay="0"/>
                                          </p:stCondLst>
                                        </p:cTn>
                                        <p:tgtEl>
                                          <p:spTgt spid="1408"/>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3" name="click.wav"/>
                                        </p:tgtEl>
                                      </p:cMediaNode>
                                    </p:audio>
                                  </p:subTnLst>
                                </p:cTn>
                              </p:par>
                            </p:childTnLst>
                          </p:cTn>
                        </p:par>
                        <p:par>
                          <p:cTn id="146" fill="hold">
                            <p:stCondLst>
                              <p:cond delay="46000"/>
                            </p:stCondLst>
                            <p:childTnLst>
                              <p:par>
                                <p:cTn id="147" presetID="11" presetClass="entr" presetSubtype="0" fill="hold" grpId="0" nodeType="afterEffect">
                                  <p:stCondLst>
                                    <p:cond delay="0"/>
                                  </p:stCondLst>
                                  <p:childTnLst>
                                    <p:set>
                                      <p:cBhvr>
                                        <p:cTn id="148" dur="1000">
                                          <p:stCondLst>
                                            <p:cond delay="0"/>
                                          </p:stCondLst>
                                        </p:cTn>
                                        <p:tgtEl>
                                          <p:spTgt spid="1409"/>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3" name="click.wav"/>
                                        </p:tgtEl>
                                      </p:cMediaNode>
                                    </p:audio>
                                  </p:subTnLst>
                                </p:cTn>
                              </p:par>
                            </p:childTnLst>
                          </p:cTn>
                        </p:par>
                        <p:par>
                          <p:cTn id="149" fill="hold">
                            <p:stCondLst>
                              <p:cond delay="47000"/>
                            </p:stCondLst>
                            <p:childTnLst>
                              <p:par>
                                <p:cTn id="150" presetID="11" presetClass="entr" presetSubtype="0" fill="hold" grpId="0" nodeType="afterEffect">
                                  <p:stCondLst>
                                    <p:cond delay="0"/>
                                  </p:stCondLst>
                                  <p:childTnLst>
                                    <p:set>
                                      <p:cBhvr>
                                        <p:cTn id="151" dur="1000">
                                          <p:stCondLst>
                                            <p:cond delay="0"/>
                                          </p:stCondLst>
                                        </p:cTn>
                                        <p:tgtEl>
                                          <p:spTgt spid="1410"/>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3" name="click.wav"/>
                                        </p:tgtEl>
                                      </p:cMediaNode>
                                    </p:audio>
                                  </p:subTnLst>
                                </p:cTn>
                              </p:par>
                            </p:childTnLst>
                          </p:cTn>
                        </p:par>
                        <p:par>
                          <p:cTn id="152" fill="hold">
                            <p:stCondLst>
                              <p:cond delay="48000"/>
                            </p:stCondLst>
                            <p:childTnLst>
                              <p:par>
                                <p:cTn id="153" presetID="11" presetClass="entr" presetSubtype="0" fill="hold" grpId="0" nodeType="afterEffect">
                                  <p:stCondLst>
                                    <p:cond delay="0"/>
                                  </p:stCondLst>
                                  <p:childTnLst>
                                    <p:set>
                                      <p:cBhvr>
                                        <p:cTn id="154" dur="1000">
                                          <p:stCondLst>
                                            <p:cond delay="0"/>
                                          </p:stCondLst>
                                        </p:cTn>
                                        <p:tgtEl>
                                          <p:spTgt spid="1411"/>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3" name="click.wav"/>
                                        </p:tgtEl>
                                      </p:cMediaNode>
                                    </p:audio>
                                  </p:subTnLst>
                                </p:cTn>
                              </p:par>
                            </p:childTnLst>
                          </p:cTn>
                        </p:par>
                        <p:par>
                          <p:cTn id="155" fill="hold">
                            <p:stCondLst>
                              <p:cond delay="49000"/>
                            </p:stCondLst>
                            <p:childTnLst>
                              <p:par>
                                <p:cTn id="156" presetID="11" presetClass="entr" presetSubtype="0" fill="hold" grpId="0" nodeType="afterEffect">
                                  <p:stCondLst>
                                    <p:cond delay="0"/>
                                  </p:stCondLst>
                                  <p:childTnLst>
                                    <p:set>
                                      <p:cBhvr>
                                        <p:cTn id="157" dur="1000">
                                          <p:stCondLst>
                                            <p:cond delay="0"/>
                                          </p:stCondLst>
                                        </p:cTn>
                                        <p:tgtEl>
                                          <p:spTgt spid="1412"/>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3" name="click.wav"/>
                                        </p:tgtEl>
                                      </p:cMediaNode>
                                    </p:audio>
                                  </p:subTnLst>
                                </p:cTn>
                              </p:par>
                            </p:childTnLst>
                          </p:cTn>
                        </p:par>
                        <p:par>
                          <p:cTn id="158" fill="hold">
                            <p:stCondLst>
                              <p:cond delay="50000"/>
                            </p:stCondLst>
                            <p:childTnLst>
                              <p:par>
                                <p:cTn id="159" presetID="11" presetClass="entr" presetSubtype="0" fill="hold" grpId="0" nodeType="afterEffect">
                                  <p:stCondLst>
                                    <p:cond delay="0"/>
                                  </p:stCondLst>
                                  <p:childTnLst>
                                    <p:set>
                                      <p:cBhvr>
                                        <p:cTn id="160" dur="1000">
                                          <p:stCondLst>
                                            <p:cond delay="0"/>
                                          </p:stCondLst>
                                        </p:cTn>
                                        <p:tgtEl>
                                          <p:spTgt spid="1413"/>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3" name="click.wav"/>
                                        </p:tgtEl>
                                      </p:cMediaNode>
                                    </p:audio>
                                  </p:subTnLst>
                                </p:cTn>
                              </p:par>
                            </p:childTnLst>
                          </p:cTn>
                        </p:par>
                        <p:par>
                          <p:cTn id="161" fill="hold">
                            <p:stCondLst>
                              <p:cond delay="51000"/>
                            </p:stCondLst>
                            <p:childTnLst>
                              <p:par>
                                <p:cTn id="162" presetID="11" presetClass="entr" presetSubtype="0" fill="hold" grpId="0" nodeType="afterEffect">
                                  <p:stCondLst>
                                    <p:cond delay="0"/>
                                  </p:stCondLst>
                                  <p:childTnLst>
                                    <p:set>
                                      <p:cBhvr>
                                        <p:cTn id="163" dur="1000">
                                          <p:stCondLst>
                                            <p:cond delay="0"/>
                                          </p:stCondLst>
                                        </p:cTn>
                                        <p:tgtEl>
                                          <p:spTgt spid="1414"/>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3" name="click.wav"/>
                                        </p:tgtEl>
                                      </p:cMediaNode>
                                    </p:audio>
                                  </p:subTnLst>
                                </p:cTn>
                              </p:par>
                            </p:childTnLst>
                          </p:cTn>
                        </p:par>
                        <p:par>
                          <p:cTn id="164" fill="hold">
                            <p:stCondLst>
                              <p:cond delay="52000"/>
                            </p:stCondLst>
                            <p:childTnLst>
                              <p:par>
                                <p:cTn id="165" presetID="11" presetClass="entr" presetSubtype="0" fill="hold" grpId="0" nodeType="afterEffect">
                                  <p:stCondLst>
                                    <p:cond delay="0"/>
                                  </p:stCondLst>
                                  <p:childTnLst>
                                    <p:set>
                                      <p:cBhvr>
                                        <p:cTn id="166" dur="1000">
                                          <p:stCondLst>
                                            <p:cond delay="0"/>
                                          </p:stCondLst>
                                        </p:cTn>
                                        <p:tgtEl>
                                          <p:spTgt spid="1415"/>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3" name="click.wav"/>
                                        </p:tgtEl>
                                      </p:cMediaNode>
                                    </p:audio>
                                  </p:subTnLst>
                                </p:cTn>
                              </p:par>
                            </p:childTnLst>
                          </p:cTn>
                        </p:par>
                        <p:par>
                          <p:cTn id="167" fill="hold">
                            <p:stCondLst>
                              <p:cond delay="53000"/>
                            </p:stCondLst>
                            <p:childTnLst>
                              <p:par>
                                <p:cTn id="168" presetID="11" presetClass="entr" presetSubtype="0" fill="hold" grpId="0" nodeType="afterEffect">
                                  <p:stCondLst>
                                    <p:cond delay="0"/>
                                  </p:stCondLst>
                                  <p:childTnLst>
                                    <p:set>
                                      <p:cBhvr>
                                        <p:cTn id="169" dur="1000">
                                          <p:stCondLst>
                                            <p:cond delay="0"/>
                                          </p:stCondLst>
                                        </p:cTn>
                                        <p:tgtEl>
                                          <p:spTgt spid="1416"/>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3" name="click.wav"/>
                                        </p:tgtEl>
                                      </p:cMediaNode>
                                    </p:audio>
                                  </p:subTnLst>
                                </p:cTn>
                              </p:par>
                            </p:childTnLst>
                          </p:cTn>
                        </p:par>
                        <p:par>
                          <p:cTn id="170" fill="hold">
                            <p:stCondLst>
                              <p:cond delay="54000"/>
                            </p:stCondLst>
                            <p:childTnLst>
                              <p:par>
                                <p:cTn id="171" presetID="11" presetClass="entr" presetSubtype="0" fill="hold" grpId="0" nodeType="afterEffect">
                                  <p:stCondLst>
                                    <p:cond delay="0"/>
                                  </p:stCondLst>
                                  <p:childTnLst>
                                    <p:set>
                                      <p:cBhvr>
                                        <p:cTn id="172" dur="1000">
                                          <p:stCondLst>
                                            <p:cond delay="0"/>
                                          </p:stCondLst>
                                        </p:cTn>
                                        <p:tgtEl>
                                          <p:spTgt spid="1417"/>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3" name="click.wav"/>
                                        </p:tgtEl>
                                      </p:cMediaNode>
                                    </p:audio>
                                  </p:subTnLst>
                                </p:cTn>
                              </p:par>
                            </p:childTnLst>
                          </p:cTn>
                        </p:par>
                        <p:par>
                          <p:cTn id="173" fill="hold">
                            <p:stCondLst>
                              <p:cond delay="55000"/>
                            </p:stCondLst>
                            <p:childTnLst>
                              <p:par>
                                <p:cTn id="174" presetID="11" presetClass="entr" presetSubtype="0" fill="hold" grpId="0" nodeType="afterEffect">
                                  <p:stCondLst>
                                    <p:cond delay="0"/>
                                  </p:stCondLst>
                                  <p:childTnLst>
                                    <p:set>
                                      <p:cBhvr>
                                        <p:cTn id="175" dur="1000">
                                          <p:stCondLst>
                                            <p:cond delay="0"/>
                                          </p:stCondLst>
                                        </p:cTn>
                                        <p:tgtEl>
                                          <p:spTgt spid="1418"/>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3" name="click.wav"/>
                                        </p:tgtEl>
                                      </p:cMediaNode>
                                    </p:audio>
                                  </p:subTnLst>
                                </p:cTn>
                              </p:par>
                            </p:childTnLst>
                          </p:cTn>
                        </p:par>
                        <p:par>
                          <p:cTn id="176" fill="hold">
                            <p:stCondLst>
                              <p:cond delay="56000"/>
                            </p:stCondLst>
                            <p:childTnLst>
                              <p:par>
                                <p:cTn id="177" presetID="11" presetClass="entr" presetSubtype="0" fill="hold" grpId="0" nodeType="afterEffect">
                                  <p:stCondLst>
                                    <p:cond delay="0"/>
                                  </p:stCondLst>
                                  <p:childTnLst>
                                    <p:set>
                                      <p:cBhvr>
                                        <p:cTn id="178" dur="1000">
                                          <p:stCondLst>
                                            <p:cond delay="0"/>
                                          </p:stCondLst>
                                        </p:cTn>
                                        <p:tgtEl>
                                          <p:spTgt spid="1419"/>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3" name="click.wav"/>
                                        </p:tgtEl>
                                      </p:cMediaNode>
                                    </p:audio>
                                  </p:subTnLst>
                                </p:cTn>
                              </p:par>
                            </p:childTnLst>
                          </p:cTn>
                        </p:par>
                        <p:par>
                          <p:cTn id="179" fill="hold">
                            <p:stCondLst>
                              <p:cond delay="57000"/>
                            </p:stCondLst>
                            <p:childTnLst>
                              <p:par>
                                <p:cTn id="180" presetID="11" presetClass="entr" presetSubtype="0" fill="hold" grpId="0" nodeType="afterEffect">
                                  <p:stCondLst>
                                    <p:cond delay="0"/>
                                  </p:stCondLst>
                                  <p:childTnLst>
                                    <p:set>
                                      <p:cBhvr>
                                        <p:cTn id="181" dur="1000">
                                          <p:stCondLst>
                                            <p:cond delay="0"/>
                                          </p:stCondLst>
                                        </p:cTn>
                                        <p:tgtEl>
                                          <p:spTgt spid="1420"/>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3" name="click.wav"/>
                                        </p:tgtEl>
                                      </p:cMediaNode>
                                    </p:audio>
                                  </p:subTnLst>
                                </p:cTn>
                              </p:par>
                            </p:childTnLst>
                          </p:cTn>
                        </p:par>
                        <p:par>
                          <p:cTn id="182" fill="hold">
                            <p:stCondLst>
                              <p:cond delay="58000"/>
                            </p:stCondLst>
                            <p:childTnLst>
                              <p:par>
                                <p:cTn id="183" presetID="11" presetClass="entr" presetSubtype="0" fill="hold" grpId="0" nodeType="afterEffect">
                                  <p:stCondLst>
                                    <p:cond delay="0"/>
                                  </p:stCondLst>
                                  <p:childTnLst>
                                    <p:set>
                                      <p:cBhvr>
                                        <p:cTn id="184" dur="1000">
                                          <p:stCondLst>
                                            <p:cond delay="0"/>
                                          </p:stCondLst>
                                        </p:cTn>
                                        <p:tgtEl>
                                          <p:spTgt spid="1421"/>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3" name="click.wav"/>
                                        </p:tgtEl>
                                      </p:cMediaNode>
                                    </p:audio>
                                  </p:subTnLst>
                                </p:cTn>
                              </p:par>
                            </p:childTnLst>
                          </p:cTn>
                        </p:par>
                        <p:par>
                          <p:cTn id="185" fill="hold">
                            <p:stCondLst>
                              <p:cond delay="59000"/>
                            </p:stCondLst>
                            <p:childTnLst>
                              <p:par>
                                <p:cTn id="186" presetID="11" presetClass="entr" presetSubtype="0" fill="hold" grpId="0" nodeType="afterEffect">
                                  <p:stCondLst>
                                    <p:cond delay="0"/>
                                  </p:stCondLst>
                                  <p:childTnLst>
                                    <p:set>
                                      <p:cBhvr>
                                        <p:cTn id="187" dur="1000">
                                          <p:stCondLst>
                                            <p:cond delay="0"/>
                                          </p:stCondLst>
                                        </p:cTn>
                                        <p:tgtEl>
                                          <p:spTgt spid="1422"/>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3" name="click.wav"/>
                                        </p:tgtEl>
                                      </p:cMediaNode>
                                    </p:audio>
                                  </p:subTnLst>
                                </p:cTn>
                              </p:par>
                            </p:childTnLst>
                          </p:cTn>
                        </p:par>
                        <p:par>
                          <p:cTn id="188" fill="hold">
                            <p:stCondLst>
                              <p:cond delay="60000"/>
                            </p:stCondLst>
                            <p:childTnLst>
                              <p:par>
                                <p:cTn id="189" presetID="11" presetClass="entr" presetSubtype="0" fill="hold" grpId="0" nodeType="afterEffect">
                                  <p:stCondLst>
                                    <p:cond delay="0"/>
                                  </p:stCondLst>
                                  <p:childTnLst>
                                    <p:set>
                                      <p:cBhvr>
                                        <p:cTn id="190" dur="1000">
                                          <p:stCondLst>
                                            <p:cond delay="0"/>
                                          </p:stCondLst>
                                        </p:cTn>
                                        <p:tgtEl>
                                          <p:spTgt spid="1423"/>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3" name="click.wav"/>
                                        </p:tgtEl>
                                      </p:cMediaNode>
                                    </p:audio>
                                  </p:subTnLst>
                                </p:cTn>
                              </p:par>
                            </p:childTnLst>
                          </p:cTn>
                        </p:par>
                        <p:par>
                          <p:cTn id="191" fill="hold">
                            <p:stCondLst>
                              <p:cond delay="61000"/>
                            </p:stCondLst>
                            <p:childTnLst>
                              <p:par>
                                <p:cTn id="192" presetID="11" presetClass="entr" presetSubtype="0" fill="hold" grpId="0" nodeType="afterEffect">
                                  <p:stCondLst>
                                    <p:cond delay="0"/>
                                  </p:stCondLst>
                                  <p:childTnLst>
                                    <p:set>
                                      <p:cBhvr>
                                        <p:cTn id="193" dur="1000">
                                          <p:stCondLst>
                                            <p:cond delay="0"/>
                                          </p:stCondLst>
                                        </p:cTn>
                                        <p:tgtEl>
                                          <p:spTgt spid="1424"/>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3" name="click.wav"/>
                                        </p:tgtEl>
                                      </p:cMediaNode>
                                    </p:audio>
                                  </p:subTnLst>
                                </p:cTn>
                              </p:par>
                            </p:childTnLst>
                          </p:cTn>
                        </p:par>
                        <p:par>
                          <p:cTn id="194" fill="hold">
                            <p:stCondLst>
                              <p:cond delay="62000"/>
                            </p:stCondLst>
                            <p:childTnLst>
                              <p:par>
                                <p:cTn id="195" presetID="11" presetClass="entr" presetSubtype="0" fill="hold" grpId="0" nodeType="afterEffect">
                                  <p:stCondLst>
                                    <p:cond delay="0"/>
                                  </p:stCondLst>
                                  <p:childTnLst>
                                    <p:set>
                                      <p:cBhvr>
                                        <p:cTn id="196" dur="1000">
                                          <p:stCondLst>
                                            <p:cond delay="0"/>
                                          </p:stCondLst>
                                        </p:cTn>
                                        <p:tgtEl>
                                          <p:spTgt spid="1425"/>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3" name="click.wav"/>
                                        </p:tgtEl>
                                      </p:cMediaNode>
                                    </p:audio>
                                  </p:subTnLst>
                                </p:cTn>
                              </p:par>
                            </p:childTnLst>
                          </p:cTn>
                        </p:par>
                        <p:par>
                          <p:cTn id="197" fill="hold">
                            <p:stCondLst>
                              <p:cond delay="63000"/>
                            </p:stCondLst>
                            <p:childTnLst>
                              <p:par>
                                <p:cTn id="198" presetID="11" presetClass="entr" presetSubtype="0" fill="hold" grpId="0" nodeType="afterEffect">
                                  <p:stCondLst>
                                    <p:cond delay="0"/>
                                  </p:stCondLst>
                                  <p:childTnLst>
                                    <p:set>
                                      <p:cBhvr>
                                        <p:cTn id="199" dur="1000">
                                          <p:stCondLst>
                                            <p:cond delay="0"/>
                                          </p:stCondLst>
                                        </p:cTn>
                                        <p:tgtEl>
                                          <p:spTgt spid="1426"/>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3" name="click.wav"/>
                                        </p:tgtEl>
                                      </p:cMediaNode>
                                    </p:audio>
                                  </p:subTnLst>
                                </p:cTn>
                              </p:par>
                            </p:childTnLst>
                          </p:cTn>
                        </p:par>
                        <p:par>
                          <p:cTn id="200" fill="hold">
                            <p:stCondLst>
                              <p:cond delay="64000"/>
                            </p:stCondLst>
                            <p:childTnLst>
                              <p:par>
                                <p:cTn id="201" presetID="11" presetClass="entr" presetSubtype="0" fill="hold" grpId="0" nodeType="afterEffect">
                                  <p:stCondLst>
                                    <p:cond delay="0"/>
                                  </p:stCondLst>
                                  <p:childTnLst>
                                    <p:set>
                                      <p:cBhvr>
                                        <p:cTn id="202" dur="1000">
                                          <p:stCondLst>
                                            <p:cond delay="0"/>
                                          </p:stCondLst>
                                        </p:cTn>
                                        <p:tgtEl>
                                          <p:spTgt spid="1427"/>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3" name="click.wav"/>
                                        </p:tgtEl>
                                      </p:cMediaNode>
                                    </p:audio>
                                  </p:subTnLst>
                                </p:cTn>
                              </p:par>
                            </p:childTnLst>
                          </p:cTn>
                        </p:par>
                        <p:par>
                          <p:cTn id="203" fill="hold">
                            <p:stCondLst>
                              <p:cond delay="65000"/>
                            </p:stCondLst>
                            <p:childTnLst>
                              <p:par>
                                <p:cTn id="204" presetID="11" presetClass="entr" presetSubtype="0" fill="hold" grpId="0" nodeType="afterEffect">
                                  <p:stCondLst>
                                    <p:cond delay="0"/>
                                  </p:stCondLst>
                                  <p:childTnLst>
                                    <p:set>
                                      <p:cBhvr>
                                        <p:cTn id="205" dur="1000">
                                          <p:stCondLst>
                                            <p:cond delay="0"/>
                                          </p:stCondLst>
                                        </p:cTn>
                                        <p:tgtEl>
                                          <p:spTgt spid="1428"/>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3" name="click.wav"/>
                                        </p:tgtEl>
                                      </p:cMediaNode>
                                    </p:audio>
                                  </p:subTnLst>
                                </p:cTn>
                              </p:par>
                            </p:childTnLst>
                          </p:cTn>
                        </p:par>
                        <p:par>
                          <p:cTn id="206" fill="hold">
                            <p:stCondLst>
                              <p:cond delay="66000"/>
                            </p:stCondLst>
                            <p:childTnLst>
                              <p:par>
                                <p:cTn id="207" presetID="11" presetClass="entr" presetSubtype="0" fill="hold" grpId="0" nodeType="afterEffect">
                                  <p:stCondLst>
                                    <p:cond delay="0"/>
                                  </p:stCondLst>
                                  <p:childTnLst>
                                    <p:set>
                                      <p:cBhvr>
                                        <p:cTn id="208" dur="1000">
                                          <p:stCondLst>
                                            <p:cond delay="0"/>
                                          </p:stCondLst>
                                        </p:cTn>
                                        <p:tgtEl>
                                          <p:spTgt spid="1429"/>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3" name="click.wav"/>
                                        </p:tgtEl>
                                      </p:cMediaNode>
                                    </p:audio>
                                  </p:subTnLst>
                                </p:cTn>
                              </p:par>
                            </p:childTnLst>
                          </p:cTn>
                        </p:par>
                        <p:par>
                          <p:cTn id="209" fill="hold">
                            <p:stCondLst>
                              <p:cond delay="67000"/>
                            </p:stCondLst>
                            <p:childTnLst>
                              <p:par>
                                <p:cTn id="210" presetID="11" presetClass="entr" presetSubtype="0" fill="hold" grpId="0" nodeType="afterEffect">
                                  <p:stCondLst>
                                    <p:cond delay="0"/>
                                  </p:stCondLst>
                                  <p:childTnLst>
                                    <p:set>
                                      <p:cBhvr>
                                        <p:cTn id="211" dur="1000">
                                          <p:stCondLst>
                                            <p:cond delay="0"/>
                                          </p:stCondLst>
                                        </p:cTn>
                                        <p:tgtEl>
                                          <p:spTgt spid="1430"/>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3" name="click.wav"/>
                                        </p:tgtEl>
                                      </p:cMediaNode>
                                    </p:audio>
                                  </p:subTnLst>
                                </p:cTn>
                              </p:par>
                            </p:childTnLst>
                          </p:cTn>
                        </p:par>
                        <p:par>
                          <p:cTn id="212" fill="hold">
                            <p:stCondLst>
                              <p:cond delay="68000"/>
                            </p:stCondLst>
                            <p:childTnLst>
                              <p:par>
                                <p:cTn id="213" presetID="11" presetClass="entr" presetSubtype="0" fill="hold" grpId="0" nodeType="afterEffect">
                                  <p:stCondLst>
                                    <p:cond delay="0"/>
                                  </p:stCondLst>
                                  <p:childTnLst>
                                    <p:set>
                                      <p:cBhvr>
                                        <p:cTn id="214" dur="1000">
                                          <p:stCondLst>
                                            <p:cond delay="0"/>
                                          </p:stCondLst>
                                        </p:cTn>
                                        <p:tgtEl>
                                          <p:spTgt spid="1431"/>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3" name="click.wav"/>
                                        </p:tgtEl>
                                      </p:cMediaNode>
                                    </p:audio>
                                  </p:subTnLst>
                                </p:cTn>
                              </p:par>
                            </p:childTnLst>
                          </p:cTn>
                        </p:par>
                        <p:par>
                          <p:cTn id="215" fill="hold">
                            <p:stCondLst>
                              <p:cond delay="69000"/>
                            </p:stCondLst>
                            <p:childTnLst>
                              <p:par>
                                <p:cTn id="216" presetID="11" presetClass="entr" presetSubtype="0" fill="hold" grpId="0" nodeType="afterEffect">
                                  <p:stCondLst>
                                    <p:cond delay="0"/>
                                  </p:stCondLst>
                                  <p:childTnLst>
                                    <p:set>
                                      <p:cBhvr>
                                        <p:cTn id="217" dur="1000">
                                          <p:stCondLst>
                                            <p:cond delay="0"/>
                                          </p:stCondLst>
                                        </p:cTn>
                                        <p:tgtEl>
                                          <p:spTgt spid="1432"/>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3" name="click.wav"/>
                                        </p:tgtEl>
                                      </p:cMediaNode>
                                    </p:audio>
                                  </p:subTnLst>
                                </p:cTn>
                              </p:par>
                            </p:childTnLst>
                          </p:cTn>
                        </p:par>
                        <p:par>
                          <p:cTn id="218" fill="hold">
                            <p:stCondLst>
                              <p:cond delay="70000"/>
                            </p:stCondLst>
                            <p:childTnLst>
                              <p:par>
                                <p:cTn id="219" presetID="11" presetClass="entr" presetSubtype="0" fill="hold" grpId="0" nodeType="afterEffect">
                                  <p:stCondLst>
                                    <p:cond delay="0"/>
                                  </p:stCondLst>
                                  <p:childTnLst>
                                    <p:set>
                                      <p:cBhvr>
                                        <p:cTn id="220" dur="1000">
                                          <p:stCondLst>
                                            <p:cond delay="0"/>
                                          </p:stCondLst>
                                        </p:cTn>
                                        <p:tgtEl>
                                          <p:spTgt spid="1433"/>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3" name="click.wav"/>
                                        </p:tgtEl>
                                      </p:cMediaNode>
                                    </p:audio>
                                  </p:subTnLst>
                                </p:cTn>
                              </p:par>
                            </p:childTnLst>
                          </p:cTn>
                        </p:par>
                        <p:par>
                          <p:cTn id="221" fill="hold">
                            <p:stCondLst>
                              <p:cond delay="71000"/>
                            </p:stCondLst>
                            <p:childTnLst>
                              <p:par>
                                <p:cTn id="222" presetID="11" presetClass="entr" presetSubtype="0" fill="hold" grpId="0" nodeType="afterEffect">
                                  <p:stCondLst>
                                    <p:cond delay="0"/>
                                  </p:stCondLst>
                                  <p:childTnLst>
                                    <p:set>
                                      <p:cBhvr>
                                        <p:cTn id="223" dur="1000">
                                          <p:stCondLst>
                                            <p:cond delay="0"/>
                                          </p:stCondLst>
                                        </p:cTn>
                                        <p:tgtEl>
                                          <p:spTgt spid="1434"/>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3" name="click.wav"/>
                                        </p:tgtEl>
                                      </p:cMediaNode>
                                    </p:audio>
                                  </p:subTnLst>
                                </p:cTn>
                              </p:par>
                            </p:childTnLst>
                          </p:cTn>
                        </p:par>
                        <p:par>
                          <p:cTn id="224" fill="hold">
                            <p:stCondLst>
                              <p:cond delay="72000"/>
                            </p:stCondLst>
                            <p:childTnLst>
                              <p:par>
                                <p:cTn id="225" presetID="11" presetClass="entr" presetSubtype="0" fill="hold" grpId="0" nodeType="afterEffect">
                                  <p:stCondLst>
                                    <p:cond delay="0"/>
                                  </p:stCondLst>
                                  <p:childTnLst>
                                    <p:set>
                                      <p:cBhvr>
                                        <p:cTn id="226" dur="1000">
                                          <p:stCondLst>
                                            <p:cond delay="0"/>
                                          </p:stCondLst>
                                        </p:cTn>
                                        <p:tgtEl>
                                          <p:spTgt spid="1435"/>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3" name="click.wav"/>
                                        </p:tgtEl>
                                      </p:cMediaNode>
                                    </p:audio>
                                  </p:subTnLst>
                                </p:cTn>
                              </p:par>
                            </p:childTnLst>
                          </p:cTn>
                        </p:par>
                        <p:par>
                          <p:cTn id="227" fill="hold">
                            <p:stCondLst>
                              <p:cond delay="73000"/>
                            </p:stCondLst>
                            <p:childTnLst>
                              <p:par>
                                <p:cTn id="228" presetID="11" presetClass="entr" presetSubtype="0" fill="hold" grpId="0" nodeType="afterEffect">
                                  <p:stCondLst>
                                    <p:cond delay="0"/>
                                  </p:stCondLst>
                                  <p:childTnLst>
                                    <p:set>
                                      <p:cBhvr>
                                        <p:cTn id="229" dur="1000">
                                          <p:stCondLst>
                                            <p:cond delay="0"/>
                                          </p:stCondLst>
                                        </p:cTn>
                                        <p:tgtEl>
                                          <p:spTgt spid="1436"/>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3" name="click.wav"/>
                                        </p:tgtEl>
                                      </p:cMediaNode>
                                    </p:audio>
                                  </p:subTnLst>
                                </p:cTn>
                              </p:par>
                            </p:childTnLst>
                          </p:cTn>
                        </p:par>
                        <p:par>
                          <p:cTn id="230" fill="hold">
                            <p:stCondLst>
                              <p:cond delay="74000"/>
                            </p:stCondLst>
                            <p:childTnLst>
                              <p:par>
                                <p:cTn id="231" presetID="11" presetClass="entr" presetSubtype="0" fill="hold" grpId="0" nodeType="afterEffect">
                                  <p:stCondLst>
                                    <p:cond delay="0"/>
                                  </p:stCondLst>
                                  <p:childTnLst>
                                    <p:set>
                                      <p:cBhvr>
                                        <p:cTn id="232" dur="1000">
                                          <p:stCondLst>
                                            <p:cond delay="0"/>
                                          </p:stCondLst>
                                        </p:cTn>
                                        <p:tgtEl>
                                          <p:spTgt spid="1437"/>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3" name="click.wav"/>
                                        </p:tgtEl>
                                      </p:cMediaNode>
                                    </p:audio>
                                  </p:subTnLst>
                                </p:cTn>
                              </p:par>
                            </p:childTnLst>
                          </p:cTn>
                        </p:par>
                        <p:par>
                          <p:cTn id="233" fill="hold">
                            <p:stCondLst>
                              <p:cond delay="75000"/>
                            </p:stCondLst>
                            <p:childTnLst>
                              <p:par>
                                <p:cTn id="234" presetID="11" presetClass="entr" presetSubtype="0" fill="hold" grpId="0" nodeType="afterEffect">
                                  <p:stCondLst>
                                    <p:cond delay="0"/>
                                  </p:stCondLst>
                                  <p:childTnLst>
                                    <p:set>
                                      <p:cBhvr>
                                        <p:cTn id="235" dur="1000">
                                          <p:stCondLst>
                                            <p:cond delay="0"/>
                                          </p:stCondLst>
                                        </p:cTn>
                                        <p:tgtEl>
                                          <p:spTgt spid="1438"/>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3" name="click.wav"/>
                                        </p:tgtEl>
                                      </p:cMediaNode>
                                    </p:audio>
                                  </p:subTnLst>
                                </p:cTn>
                              </p:par>
                            </p:childTnLst>
                          </p:cTn>
                        </p:par>
                        <p:par>
                          <p:cTn id="236" fill="hold">
                            <p:stCondLst>
                              <p:cond delay="76000"/>
                            </p:stCondLst>
                            <p:childTnLst>
                              <p:par>
                                <p:cTn id="237" presetID="11" presetClass="entr" presetSubtype="0" fill="hold" grpId="0" nodeType="afterEffect">
                                  <p:stCondLst>
                                    <p:cond delay="0"/>
                                  </p:stCondLst>
                                  <p:childTnLst>
                                    <p:set>
                                      <p:cBhvr>
                                        <p:cTn id="238" dur="1000">
                                          <p:stCondLst>
                                            <p:cond delay="0"/>
                                          </p:stCondLst>
                                        </p:cTn>
                                        <p:tgtEl>
                                          <p:spTgt spid="1439"/>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3" name="click.wav"/>
                                        </p:tgtEl>
                                      </p:cMediaNode>
                                    </p:audio>
                                  </p:subTnLst>
                                </p:cTn>
                              </p:par>
                            </p:childTnLst>
                          </p:cTn>
                        </p:par>
                        <p:par>
                          <p:cTn id="239" fill="hold">
                            <p:stCondLst>
                              <p:cond delay="77000"/>
                            </p:stCondLst>
                            <p:childTnLst>
                              <p:par>
                                <p:cTn id="240" presetID="11" presetClass="entr" presetSubtype="0" fill="hold" grpId="0" nodeType="afterEffect">
                                  <p:stCondLst>
                                    <p:cond delay="0"/>
                                  </p:stCondLst>
                                  <p:childTnLst>
                                    <p:set>
                                      <p:cBhvr>
                                        <p:cTn id="241" dur="1000">
                                          <p:stCondLst>
                                            <p:cond delay="0"/>
                                          </p:stCondLst>
                                        </p:cTn>
                                        <p:tgtEl>
                                          <p:spTgt spid="1440"/>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3" name="click.wav"/>
                                        </p:tgtEl>
                                      </p:cMediaNode>
                                    </p:audio>
                                  </p:subTnLst>
                                </p:cTn>
                              </p:par>
                            </p:childTnLst>
                          </p:cTn>
                        </p:par>
                        <p:par>
                          <p:cTn id="242" fill="hold">
                            <p:stCondLst>
                              <p:cond delay="78000"/>
                            </p:stCondLst>
                            <p:childTnLst>
                              <p:par>
                                <p:cTn id="243" presetID="11" presetClass="entr" presetSubtype="0" fill="hold" grpId="0" nodeType="afterEffect">
                                  <p:stCondLst>
                                    <p:cond delay="0"/>
                                  </p:stCondLst>
                                  <p:childTnLst>
                                    <p:set>
                                      <p:cBhvr>
                                        <p:cTn id="244" dur="1000">
                                          <p:stCondLst>
                                            <p:cond delay="0"/>
                                          </p:stCondLst>
                                        </p:cTn>
                                        <p:tgtEl>
                                          <p:spTgt spid="1441"/>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3" name="click.wav"/>
                                        </p:tgtEl>
                                      </p:cMediaNode>
                                    </p:audio>
                                  </p:subTnLst>
                                </p:cTn>
                              </p:par>
                            </p:childTnLst>
                          </p:cTn>
                        </p:par>
                        <p:par>
                          <p:cTn id="245" fill="hold">
                            <p:stCondLst>
                              <p:cond delay="79000"/>
                            </p:stCondLst>
                            <p:childTnLst>
                              <p:par>
                                <p:cTn id="246" presetID="11" presetClass="entr" presetSubtype="0" fill="hold" grpId="0" nodeType="afterEffect">
                                  <p:stCondLst>
                                    <p:cond delay="0"/>
                                  </p:stCondLst>
                                  <p:childTnLst>
                                    <p:set>
                                      <p:cBhvr>
                                        <p:cTn id="247" dur="1000">
                                          <p:stCondLst>
                                            <p:cond delay="0"/>
                                          </p:stCondLst>
                                        </p:cTn>
                                        <p:tgtEl>
                                          <p:spTgt spid="1442"/>
                                        </p:tgtEl>
                                        <p:attrNameLst>
                                          <p:attrName>style.visibility</p:attrName>
                                        </p:attrNameLst>
                                      </p:cBhvr>
                                      <p:to>
                                        <p:strVal val="visible"/>
                                      </p:to>
                                    </p:set>
                                  </p:childTnLst>
                                  <p:subTnLst>
                                    <p:audio>
                                      <p:cMediaNode>
                                        <p:cTn display="0" masterRel="sameClick">
                                          <p:stCondLst>
                                            <p:cond evt="begin" delay="0">
                                              <p:tn val="246"/>
                                            </p:cond>
                                          </p:stCondLst>
                                          <p:endCondLst>
                                            <p:cond evt="onStopAudio" delay="0">
                                              <p:tgtEl>
                                                <p:sldTgt/>
                                              </p:tgtEl>
                                            </p:cond>
                                          </p:endCondLst>
                                        </p:cTn>
                                        <p:tgtEl>
                                          <p:sndTgt r:embed="rId3" name="click.wav"/>
                                        </p:tgtEl>
                                      </p:cMediaNode>
                                    </p:audio>
                                  </p:subTnLst>
                                </p:cTn>
                              </p:par>
                            </p:childTnLst>
                          </p:cTn>
                        </p:par>
                        <p:par>
                          <p:cTn id="248" fill="hold">
                            <p:stCondLst>
                              <p:cond delay="80000"/>
                            </p:stCondLst>
                            <p:childTnLst>
                              <p:par>
                                <p:cTn id="249" presetID="11" presetClass="entr" presetSubtype="0" fill="hold" grpId="0" nodeType="afterEffect">
                                  <p:stCondLst>
                                    <p:cond delay="0"/>
                                  </p:stCondLst>
                                  <p:childTnLst>
                                    <p:set>
                                      <p:cBhvr>
                                        <p:cTn id="250" dur="1000">
                                          <p:stCondLst>
                                            <p:cond delay="0"/>
                                          </p:stCondLst>
                                        </p:cTn>
                                        <p:tgtEl>
                                          <p:spTgt spid="1443"/>
                                        </p:tgtEl>
                                        <p:attrNameLst>
                                          <p:attrName>style.visibility</p:attrName>
                                        </p:attrNameLst>
                                      </p:cBhvr>
                                      <p:to>
                                        <p:strVal val="visible"/>
                                      </p:to>
                                    </p:set>
                                  </p:childTnLst>
                                  <p:subTnLst>
                                    <p:audio>
                                      <p:cMediaNode>
                                        <p:cTn display="0" masterRel="sameClick">
                                          <p:stCondLst>
                                            <p:cond evt="begin" delay="0">
                                              <p:tn val="249"/>
                                            </p:cond>
                                          </p:stCondLst>
                                          <p:endCondLst>
                                            <p:cond evt="onStopAudio" delay="0">
                                              <p:tgtEl>
                                                <p:sldTgt/>
                                              </p:tgtEl>
                                            </p:cond>
                                          </p:endCondLst>
                                        </p:cTn>
                                        <p:tgtEl>
                                          <p:sndTgt r:embed="rId3" name="click.wav"/>
                                        </p:tgtEl>
                                      </p:cMediaNode>
                                    </p:audio>
                                  </p:subTnLst>
                                </p:cTn>
                              </p:par>
                            </p:childTnLst>
                          </p:cTn>
                        </p:par>
                        <p:par>
                          <p:cTn id="251" fill="hold">
                            <p:stCondLst>
                              <p:cond delay="81000"/>
                            </p:stCondLst>
                            <p:childTnLst>
                              <p:par>
                                <p:cTn id="252" presetID="11" presetClass="entr" presetSubtype="0" fill="hold" grpId="0" nodeType="afterEffect">
                                  <p:stCondLst>
                                    <p:cond delay="0"/>
                                  </p:stCondLst>
                                  <p:childTnLst>
                                    <p:set>
                                      <p:cBhvr>
                                        <p:cTn id="253" dur="1000">
                                          <p:stCondLst>
                                            <p:cond delay="0"/>
                                          </p:stCondLst>
                                        </p:cTn>
                                        <p:tgtEl>
                                          <p:spTgt spid="1444"/>
                                        </p:tgtEl>
                                        <p:attrNameLst>
                                          <p:attrName>style.visibility</p:attrName>
                                        </p:attrNameLst>
                                      </p:cBhvr>
                                      <p:to>
                                        <p:strVal val="visible"/>
                                      </p:to>
                                    </p:set>
                                  </p:childTnLst>
                                  <p:subTnLst>
                                    <p:audio>
                                      <p:cMediaNode>
                                        <p:cTn display="0" masterRel="sameClick">
                                          <p:stCondLst>
                                            <p:cond evt="begin" delay="0">
                                              <p:tn val="252"/>
                                            </p:cond>
                                          </p:stCondLst>
                                          <p:endCondLst>
                                            <p:cond evt="onStopAudio" delay="0">
                                              <p:tgtEl>
                                                <p:sldTgt/>
                                              </p:tgtEl>
                                            </p:cond>
                                          </p:endCondLst>
                                        </p:cTn>
                                        <p:tgtEl>
                                          <p:sndTgt r:embed="rId3" name="click.wav"/>
                                        </p:tgtEl>
                                      </p:cMediaNode>
                                    </p:audio>
                                  </p:subTnLst>
                                </p:cTn>
                              </p:par>
                            </p:childTnLst>
                          </p:cTn>
                        </p:par>
                        <p:par>
                          <p:cTn id="254" fill="hold">
                            <p:stCondLst>
                              <p:cond delay="82000"/>
                            </p:stCondLst>
                            <p:childTnLst>
                              <p:par>
                                <p:cTn id="255" presetID="11" presetClass="entr" presetSubtype="0" fill="hold" grpId="0" nodeType="afterEffect">
                                  <p:stCondLst>
                                    <p:cond delay="0"/>
                                  </p:stCondLst>
                                  <p:childTnLst>
                                    <p:set>
                                      <p:cBhvr>
                                        <p:cTn id="256" dur="1000">
                                          <p:stCondLst>
                                            <p:cond delay="0"/>
                                          </p:stCondLst>
                                        </p:cTn>
                                        <p:tgtEl>
                                          <p:spTgt spid="1445"/>
                                        </p:tgtEl>
                                        <p:attrNameLst>
                                          <p:attrName>style.visibility</p:attrName>
                                        </p:attrNameLst>
                                      </p:cBhvr>
                                      <p:to>
                                        <p:strVal val="visible"/>
                                      </p:to>
                                    </p:set>
                                  </p:childTnLst>
                                  <p:subTnLst>
                                    <p:audio>
                                      <p:cMediaNode>
                                        <p:cTn display="0" masterRel="sameClick">
                                          <p:stCondLst>
                                            <p:cond evt="begin" delay="0">
                                              <p:tn val="255"/>
                                            </p:cond>
                                          </p:stCondLst>
                                          <p:endCondLst>
                                            <p:cond evt="onStopAudio" delay="0">
                                              <p:tgtEl>
                                                <p:sldTgt/>
                                              </p:tgtEl>
                                            </p:cond>
                                          </p:endCondLst>
                                        </p:cTn>
                                        <p:tgtEl>
                                          <p:sndTgt r:embed="rId3" name="click.wav"/>
                                        </p:tgtEl>
                                      </p:cMediaNode>
                                    </p:audio>
                                  </p:subTnLst>
                                </p:cTn>
                              </p:par>
                            </p:childTnLst>
                          </p:cTn>
                        </p:par>
                        <p:par>
                          <p:cTn id="257" fill="hold">
                            <p:stCondLst>
                              <p:cond delay="83000"/>
                            </p:stCondLst>
                            <p:childTnLst>
                              <p:par>
                                <p:cTn id="258" presetID="11" presetClass="entr" presetSubtype="0" fill="hold" grpId="0" nodeType="afterEffect">
                                  <p:stCondLst>
                                    <p:cond delay="0"/>
                                  </p:stCondLst>
                                  <p:childTnLst>
                                    <p:set>
                                      <p:cBhvr>
                                        <p:cTn id="259" dur="1000">
                                          <p:stCondLst>
                                            <p:cond delay="0"/>
                                          </p:stCondLst>
                                        </p:cTn>
                                        <p:tgtEl>
                                          <p:spTgt spid="1446"/>
                                        </p:tgtEl>
                                        <p:attrNameLst>
                                          <p:attrName>style.visibility</p:attrName>
                                        </p:attrNameLst>
                                      </p:cBhvr>
                                      <p:to>
                                        <p:strVal val="visible"/>
                                      </p:to>
                                    </p:set>
                                  </p:childTnLst>
                                  <p:subTnLst>
                                    <p:audio>
                                      <p:cMediaNode>
                                        <p:cTn display="0" masterRel="sameClick">
                                          <p:stCondLst>
                                            <p:cond evt="begin" delay="0">
                                              <p:tn val="258"/>
                                            </p:cond>
                                          </p:stCondLst>
                                          <p:endCondLst>
                                            <p:cond evt="onStopAudio" delay="0">
                                              <p:tgtEl>
                                                <p:sldTgt/>
                                              </p:tgtEl>
                                            </p:cond>
                                          </p:endCondLst>
                                        </p:cTn>
                                        <p:tgtEl>
                                          <p:sndTgt r:embed="rId3" name="click.wav"/>
                                        </p:tgtEl>
                                      </p:cMediaNode>
                                    </p:audio>
                                  </p:subTnLst>
                                </p:cTn>
                              </p:par>
                            </p:childTnLst>
                          </p:cTn>
                        </p:par>
                        <p:par>
                          <p:cTn id="260" fill="hold">
                            <p:stCondLst>
                              <p:cond delay="84000"/>
                            </p:stCondLst>
                            <p:childTnLst>
                              <p:par>
                                <p:cTn id="261" presetID="11" presetClass="entr" presetSubtype="0" fill="hold" grpId="0" nodeType="afterEffect">
                                  <p:stCondLst>
                                    <p:cond delay="0"/>
                                  </p:stCondLst>
                                  <p:childTnLst>
                                    <p:set>
                                      <p:cBhvr>
                                        <p:cTn id="262" dur="1000">
                                          <p:stCondLst>
                                            <p:cond delay="0"/>
                                          </p:stCondLst>
                                        </p:cTn>
                                        <p:tgtEl>
                                          <p:spTgt spid="1447"/>
                                        </p:tgtEl>
                                        <p:attrNameLst>
                                          <p:attrName>style.visibility</p:attrName>
                                        </p:attrNameLst>
                                      </p:cBhvr>
                                      <p:to>
                                        <p:strVal val="visible"/>
                                      </p:to>
                                    </p:set>
                                  </p:childTnLst>
                                  <p:subTnLst>
                                    <p:audio>
                                      <p:cMediaNode>
                                        <p:cTn display="0" masterRel="sameClick">
                                          <p:stCondLst>
                                            <p:cond evt="begin" delay="0">
                                              <p:tn val="261"/>
                                            </p:cond>
                                          </p:stCondLst>
                                          <p:endCondLst>
                                            <p:cond evt="onStopAudio" delay="0">
                                              <p:tgtEl>
                                                <p:sldTgt/>
                                              </p:tgtEl>
                                            </p:cond>
                                          </p:endCondLst>
                                        </p:cTn>
                                        <p:tgtEl>
                                          <p:sndTgt r:embed="rId3" name="click.wav"/>
                                        </p:tgtEl>
                                      </p:cMediaNode>
                                    </p:audio>
                                  </p:subTnLst>
                                </p:cTn>
                              </p:par>
                            </p:childTnLst>
                          </p:cTn>
                        </p:par>
                        <p:par>
                          <p:cTn id="263" fill="hold">
                            <p:stCondLst>
                              <p:cond delay="85000"/>
                            </p:stCondLst>
                            <p:childTnLst>
                              <p:par>
                                <p:cTn id="264" presetID="11" presetClass="entr" presetSubtype="0" fill="hold" grpId="0" nodeType="afterEffect">
                                  <p:stCondLst>
                                    <p:cond delay="0"/>
                                  </p:stCondLst>
                                  <p:childTnLst>
                                    <p:set>
                                      <p:cBhvr>
                                        <p:cTn id="265" dur="1000">
                                          <p:stCondLst>
                                            <p:cond delay="0"/>
                                          </p:stCondLst>
                                        </p:cTn>
                                        <p:tgtEl>
                                          <p:spTgt spid="1448"/>
                                        </p:tgtEl>
                                        <p:attrNameLst>
                                          <p:attrName>style.visibility</p:attrName>
                                        </p:attrNameLst>
                                      </p:cBhvr>
                                      <p:to>
                                        <p:strVal val="visible"/>
                                      </p:to>
                                    </p:set>
                                  </p:childTnLst>
                                  <p:subTnLst>
                                    <p:audio>
                                      <p:cMediaNode>
                                        <p:cTn display="0" masterRel="sameClick">
                                          <p:stCondLst>
                                            <p:cond evt="begin" delay="0">
                                              <p:tn val="264"/>
                                            </p:cond>
                                          </p:stCondLst>
                                          <p:endCondLst>
                                            <p:cond evt="onStopAudio" delay="0">
                                              <p:tgtEl>
                                                <p:sldTgt/>
                                              </p:tgtEl>
                                            </p:cond>
                                          </p:endCondLst>
                                        </p:cTn>
                                        <p:tgtEl>
                                          <p:sndTgt r:embed="rId3" name="click.wav"/>
                                        </p:tgtEl>
                                      </p:cMediaNode>
                                    </p:audio>
                                  </p:subTnLst>
                                </p:cTn>
                              </p:par>
                            </p:childTnLst>
                          </p:cTn>
                        </p:par>
                        <p:par>
                          <p:cTn id="266" fill="hold">
                            <p:stCondLst>
                              <p:cond delay="86000"/>
                            </p:stCondLst>
                            <p:childTnLst>
                              <p:par>
                                <p:cTn id="267" presetID="11" presetClass="entr" presetSubtype="0" fill="hold" grpId="0" nodeType="afterEffect">
                                  <p:stCondLst>
                                    <p:cond delay="0"/>
                                  </p:stCondLst>
                                  <p:childTnLst>
                                    <p:set>
                                      <p:cBhvr>
                                        <p:cTn id="268" dur="1000">
                                          <p:stCondLst>
                                            <p:cond delay="0"/>
                                          </p:stCondLst>
                                        </p:cTn>
                                        <p:tgtEl>
                                          <p:spTgt spid="1449"/>
                                        </p:tgtEl>
                                        <p:attrNameLst>
                                          <p:attrName>style.visibility</p:attrName>
                                        </p:attrNameLst>
                                      </p:cBhvr>
                                      <p:to>
                                        <p:strVal val="visible"/>
                                      </p:to>
                                    </p:set>
                                  </p:childTnLst>
                                  <p:subTnLst>
                                    <p:audio>
                                      <p:cMediaNode>
                                        <p:cTn display="0" masterRel="sameClick">
                                          <p:stCondLst>
                                            <p:cond evt="begin" delay="0">
                                              <p:tn val="267"/>
                                            </p:cond>
                                          </p:stCondLst>
                                          <p:endCondLst>
                                            <p:cond evt="onStopAudio" delay="0">
                                              <p:tgtEl>
                                                <p:sldTgt/>
                                              </p:tgtEl>
                                            </p:cond>
                                          </p:endCondLst>
                                        </p:cTn>
                                        <p:tgtEl>
                                          <p:sndTgt r:embed="rId3" name="click.wav"/>
                                        </p:tgtEl>
                                      </p:cMediaNode>
                                    </p:audio>
                                  </p:subTnLst>
                                </p:cTn>
                              </p:par>
                            </p:childTnLst>
                          </p:cTn>
                        </p:par>
                        <p:par>
                          <p:cTn id="269" fill="hold">
                            <p:stCondLst>
                              <p:cond delay="87000"/>
                            </p:stCondLst>
                            <p:childTnLst>
                              <p:par>
                                <p:cTn id="270" presetID="11" presetClass="entr" presetSubtype="0" fill="hold" grpId="0" nodeType="afterEffect">
                                  <p:stCondLst>
                                    <p:cond delay="0"/>
                                  </p:stCondLst>
                                  <p:childTnLst>
                                    <p:set>
                                      <p:cBhvr>
                                        <p:cTn id="271" dur="1000">
                                          <p:stCondLst>
                                            <p:cond delay="0"/>
                                          </p:stCondLst>
                                        </p:cTn>
                                        <p:tgtEl>
                                          <p:spTgt spid="1450"/>
                                        </p:tgtEl>
                                        <p:attrNameLst>
                                          <p:attrName>style.visibility</p:attrName>
                                        </p:attrNameLst>
                                      </p:cBhvr>
                                      <p:to>
                                        <p:strVal val="visible"/>
                                      </p:to>
                                    </p:set>
                                  </p:childTnLst>
                                  <p:subTnLst>
                                    <p:audio>
                                      <p:cMediaNode>
                                        <p:cTn display="0" masterRel="sameClick">
                                          <p:stCondLst>
                                            <p:cond evt="begin" delay="0">
                                              <p:tn val="270"/>
                                            </p:cond>
                                          </p:stCondLst>
                                          <p:endCondLst>
                                            <p:cond evt="onStopAudio" delay="0">
                                              <p:tgtEl>
                                                <p:sldTgt/>
                                              </p:tgtEl>
                                            </p:cond>
                                          </p:endCondLst>
                                        </p:cTn>
                                        <p:tgtEl>
                                          <p:sndTgt r:embed="rId3" name="click.wav"/>
                                        </p:tgtEl>
                                      </p:cMediaNode>
                                    </p:audio>
                                  </p:subTnLst>
                                </p:cTn>
                              </p:par>
                            </p:childTnLst>
                          </p:cTn>
                        </p:par>
                        <p:par>
                          <p:cTn id="272" fill="hold">
                            <p:stCondLst>
                              <p:cond delay="88000"/>
                            </p:stCondLst>
                            <p:childTnLst>
                              <p:par>
                                <p:cTn id="273" presetID="11" presetClass="entr" presetSubtype="0" fill="hold" grpId="0" nodeType="afterEffect">
                                  <p:stCondLst>
                                    <p:cond delay="0"/>
                                  </p:stCondLst>
                                  <p:childTnLst>
                                    <p:set>
                                      <p:cBhvr>
                                        <p:cTn id="274" dur="1000">
                                          <p:stCondLst>
                                            <p:cond delay="0"/>
                                          </p:stCondLst>
                                        </p:cTn>
                                        <p:tgtEl>
                                          <p:spTgt spid="1451"/>
                                        </p:tgtEl>
                                        <p:attrNameLst>
                                          <p:attrName>style.visibility</p:attrName>
                                        </p:attrNameLst>
                                      </p:cBhvr>
                                      <p:to>
                                        <p:strVal val="visible"/>
                                      </p:to>
                                    </p:set>
                                  </p:childTnLst>
                                  <p:subTnLst>
                                    <p:audio>
                                      <p:cMediaNode>
                                        <p:cTn display="0" masterRel="sameClick">
                                          <p:stCondLst>
                                            <p:cond evt="begin" delay="0">
                                              <p:tn val="273"/>
                                            </p:cond>
                                          </p:stCondLst>
                                          <p:endCondLst>
                                            <p:cond evt="onStopAudio" delay="0">
                                              <p:tgtEl>
                                                <p:sldTgt/>
                                              </p:tgtEl>
                                            </p:cond>
                                          </p:endCondLst>
                                        </p:cTn>
                                        <p:tgtEl>
                                          <p:sndTgt r:embed="rId3" name="click.wav"/>
                                        </p:tgtEl>
                                      </p:cMediaNode>
                                    </p:audio>
                                  </p:subTnLst>
                                </p:cTn>
                              </p:par>
                            </p:childTnLst>
                          </p:cTn>
                        </p:par>
                        <p:par>
                          <p:cTn id="275" fill="hold">
                            <p:stCondLst>
                              <p:cond delay="89000"/>
                            </p:stCondLst>
                            <p:childTnLst>
                              <p:par>
                                <p:cTn id="276" presetID="11" presetClass="entr" presetSubtype="0" fill="hold" grpId="0" nodeType="afterEffect">
                                  <p:stCondLst>
                                    <p:cond delay="0"/>
                                  </p:stCondLst>
                                  <p:childTnLst>
                                    <p:set>
                                      <p:cBhvr>
                                        <p:cTn id="277" dur="1000">
                                          <p:stCondLst>
                                            <p:cond delay="0"/>
                                          </p:stCondLst>
                                        </p:cTn>
                                        <p:tgtEl>
                                          <p:spTgt spid="1452"/>
                                        </p:tgtEl>
                                        <p:attrNameLst>
                                          <p:attrName>style.visibility</p:attrName>
                                        </p:attrNameLst>
                                      </p:cBhvr>
                                      <p:to>
                                        <p:strVal val="visible"/>
                                      </p:to>
                                    </p:set>
                                  </p:childTnLst>
                                  <p:subTnLst>
                                    <p:audio>
                                      <p:cMediaNode>
                                        <p:cTn display="0" masterRel="sameClick">
                                          <p:stCondLst>
                                            <p:cond evt="begin" delay="0">
                                              <p:tn val="276"/>
                                            </p:cond>
                                          </p:stCondLst>
                                          <p:endCondLst>
                                            <p:cond evt="onStopAudio" delay="0">
                                              <p:tgtEl>
                                                <p:sldTgt/>
                                              </p:tgtEl>
                                            </p:cond>
                                          </p:endCondLst>
                                        </p:cTn>
                                        <p:tgtEl>
                                          <p:sndTgt r:embed="rId3" name="click.wav"/>
                                        </p:tgtEl>
                                      </p:cMediaNode>
                                    </p:audio>
                                  </p:subTnLst>
                                </p:cTn>
                              </p:par>
                            </p:childTnLst>
                          </p:cTn>
                        </p:par>
                        <p:par>
                          <p:cTn id="278" fill="hold">
                            <p:stCondLst>
                              <p:cond delay="90000"/>
                            </p:stCondLst>
                            <p:childTnLst>
                              <p:par>
                                <p:cTn id="279" presetID="11" presetClass="entr" presetSubtype="0" fill="hold" grpId="0" nodeType="afterEffect">
                                  <p:stCondLst>
                                    <p:cond delay="0"/>
                                  </p:stCondLst>
                                  <p:childTnLst>
                                    <p:set>
                                      <p:cBhvr>
                                        <p:cTn id="280" dur="1000">
                                          <p:stCondLst>
                                            <p:cond delay="0"/>
                                          </p:stCondLst>
                                        </p:cTn>
                                        <p:tgtEl>
                                          <p:spTgt spid="1453"/>
                                        </p:tgtEl>
                                        <p:attrNameLst>
                                          <p:attrName>style.visibility</p:attrName>
                                        </p:attrNameLst>
                                      </p:cBhvr>
                                      <p:to>
                                        <p:strVal val="visible"/>
                                      </p:to>
                                    </p:set>
                                  </p:childTnLst>
                                  <p:subTnLst>
                                    <p:audio>
                                      <p:cMediaNode>
                                        <p:cTn display="0" masterRel="sameClick">
                                          <p:stCondLst>
                                            <p:cond evt="begin" delay="0">
                                              <p:tn val="279"/>
                                            </p:cond>
                                          </p:stCondLst>
                                          <p:endCondLst>
                                            <p:cond evt="onStopAudio" delay="0">
                                              <p:tgtEl>
                                                <p:sldTgt/>
                                              </p:tgtEl>
                                            </p:cond>
                                          </p:endCondLst>
                                        </p:cTn>
                                        <p:tgtEl>
                                          <p:sndTgt r:embed="rId3" name="click.wav"/>
                                        </p:tgtEl>
                                      </p:cMediaNode>
                                    </p:audio>
                                  </p:subTnLst>
                                </p:cTn>
                              </p:par>
                            </p:childTnLst>
                          </p:cTn>
                        </p:par>
                        <p:par>
                          <p:cTn id="281" fill="hold">
                            <p:stCondLst>
                              <p:cond delay="91000"/>
                            </p:stCondLst>
                            <p:childTnLst>
                              <p:par>
                                <p:cTn id="282" presetID="11" presetClass="entr" presetSubtype="0" fill="hold" grpId="0" nodeType="afterEffect">
                                  <p:stCondLst>
                                    <p:cond delay="0"/>
                                  </p:stCondLst>
                                  <p:childTnLst>
                                    <p:set>
                                      <p:cBhvr>
                                        <p:cTn id="283" dur="1000">
                                          <p:stCondLst>
                                            <p:cond delay="0"/>
                                          </p:stCondLst>
                                        </p:cTn>
                                        <p:tgtEl>
                                          <p:spTgt spid="1454"/>
                                        </p:tgtEl>
                                        <p:attrNameLst>
                                          <p:attrName>style.visibility</p:attrName>
                                        </p:attrNameLst>
                                      </p:cBhvr>
                                      <p:to>
                                        <p:strVal val="visible"/>
                                      </p:to>
                                    </p:set>
                                  </p:childTnLst>
                                  <p:subTnLst>
                                    <p:audio>
                                      <p:cMediaNode>
                                        <p:cTn display="0" masterRel="sameClick">
                                          <p:stCondLst>
                                            <p:cond evt="begin" delay="0">
                                              <p:tn val="282"/>
                                            </p:cond>
                                          </p:stCondLst>
                                          <p:endCondLst>
                                            <p:cond evt="onStopAudio" delay="0">
                                              <p:tgtEl>
                                                <p:sldTgt/>
                                              </p:tgtEl>
                                            </p:cond>
                                          </p:endCondLst>
                                        </p:cTn>
                                        <p:tgtEl>
                                          <p:sndTgt r:embed="rId3" name="click.wav"/>
                                        </p:tgtEl>
                                      </p:cMediaNode>
                                    </p:audio>
                                  </p:subTnLst>
                                </p:cTn>
                              </p:par>
                            </p:childTnLst>
                          </p:cTn>
                        </p:par>
                        <p:par>
                          <p:cTn id="284" fill="hold">
                            <p:stCondLst>
                              <p:cond delay="92000"/>
                            </p:stCondLst>
                            <p:childTnLst>
                              <p:par>
                                <p:cTn id="285" presetID="11" presetClass="entr" presetSubtype="0" fill="hold" grpId="0" nodeType="afterEffect">
                                  <p:stCondLst>
                                    <p:cond delay="0"/>
                                  </p:stCondLst>
                                  <p:childTnLst>
                                    <p:set>
                                      <p:cBhvr>
                                        <p:cTn id="286" dur="1000">
                                          <p:stCondLst>
                                            <p:cond delay="0"/>
                                          </p:stCondLst>
                                        </p:cTn>
                                        <p:tgtEl>
                                          <p:spTgt spid="1455"/>
                                        </p:tgtEl>
                                        <p:attrNameLst>
                                          <p:attrName>style.visibility</p:attrName>
                                        </p:attrNameLst>
                                      </p:cBhvr>
                                      <p:to>
                                        <p:strVal val="visible"/>
                                      </p:to>
                                    </p:set>
                                  </p:childTnLst>
                                  <p:subTnLst>
                                    <p:audio>
                                      <p:cMediaNode>
                                        <p:cTn display="0" masterRel="sameClick">
                                          <p:stCondLst>
                                            <p:cond evt="begin" delay="0">
                                              <p:tn val="285"/>
                                            </p:cond>
                                          </p:stCondLst>
                                          <p:endCondLst>
                                            <p:cond evt="onStopAudio" delay="0">
                                              <p:tgtEl>
                                                <p:sldTgt/>
                                              </p:tgtEl>
                                            </p:cond>
                                          </p:endCondLst>
                                        </p:cTn>
                                        <p:tgtEl>
                                          <p:sndTgt r:embed="rId3" name="click.wav"/>
                                        </p:tgtEl>
                                      </p:cMediaNode>
                                    </p:audio>
                                  </p:subTnLst>
                                </p:cTn>
                              </p:par>
                            </p:childTnLst>
                          </p:cTn>
                        </p:par>
                        <p:par>
                          <p:cTn id="287" fill="hold">
                            <p:stCondLst>
                              <p:cond delay="93000"/>
                            </p:stCondLst>
                            <p:childTnLst>
                              <p:par>
                                <p:cTn id="288" presetID="11" presetClass="entr" presetSubtype="0" fill="hold" grpId="0" nodeType="afterEffect">
                                  <p:stCondLst>
                                    <p:cond delay="0"/>
                                  </p:stCondLst>
                                  <p:childTnLst>
                                    <p:set>
                                      <p:cBhvr>
                                        <p:cTn id="289" dur="1000">
                                          <p:stCondLst>
                                            <p:cond delay="0"/>
                                          </p:stCondLst>
                                        </p:cTn>
                                        <p:tgtEl>
                                          <p:spTgt spid="1456"/>
                                        </p:tgtEl>
                                        <p:attrNameLst>
                                          <p:attrName>style.visibility</p:attrName>
                                        </p:attrNameLst>
                                      </p:cBhvr>
                                      <p:to>
                                        <p:strVal val="visible"/>
                                      </p:to>
                                    </p:set>
                                  </p:childTnLst>
                                  <p:subTnLst>
                                    <p:audio>
                                      <p:cMediaNode>
                                        <p:cTn display="0" masterRel="sameClick">
                                          <p:stCondLst>
                                            <p:cond evt="begin" delay="0">
                                              <p:tn val="288"/>
                                            </p:cond>
                                          </p:stCondLst>
                                          <p:endCondLst>
                                            <p:cond evt="onStopAudio" delay="0">
                                              <p:tgtEl>
                                                <p:sldTgt/>
                                              </p:tgtEl>
                                            </p:cond>
                                          </p:endCondLst>
                                        </p:cTn>
                                        <p:tgtEl>
                                          <p:sndTgt r:embed="rId3" name="click.wav"/>
                                        </p:tgtEl>
                                      </p:cMediaNode>
                                    </p:audio>
                                  </p:subTnLst>
                                </p:cTn>
                              </p:par>
                            </p:childTnLst>
                          </p:cTn>
                        </p:par>
                        <p:par>
                          <p:cTn id="290" fill="hold">
                            <p:stCondLst>
                              <p:cond delay="94000"/>
                            </p:stCondLst>
                            <p:childTnLst>
                              <p:par>
                                <p:cTn id="291" presetID="11" presetClass="entr" presetSubtype="0" fill="hold" grpId="0" nodeType="afterEffect">
                                  <p:stCondLst>
                                    <p:cond delay="0"/>
                                  </p:stCondLst>
                                  <p:childTnLst>
                                    <p:set>
                                      <p:cBhvr>
                                        <p:cTn id="292" dur="1000">
                                          <p:stCondLst>
                                            <p:cond delay="0"/>
                                          </p:stCondLst>
                                        </p:cTn>
                                        <p:tgtEl>
                                          <p:spTgt spid="1457"/>
                                        </p:tgtEl>
                                        <p:attrNameLst>
                                          <p:attrName>style.visibility</p:attrName>
                                        </p:attrNameLst>
                                      </p:cBhvr>
                                      <p:to>
                                        <p:strVal val="visible"/>
                                      </p:to>
                                    </p:set>
                                  </p:childTnLst>
                                  <p:subTnLst>
                                    <p:audio>
                                      <p:cMediaNode>
                                        <p:cTn display="0" masterRel="sameClick">
                                          <p:stCondLst>
                                            <p:cond evt="begin" delay="0">
                                              <p:tn val="291"/>
                                            </p:cond>
                                          </p:stCondLst>
                                          <p:endCondLst>
                                            <p:cond evt="onStopAudio" delay="0">
                                              <p:tgtEl>
                                                <p:sldTgt/>
                                              </p:tgtEl>
                                            </p:cond>
                                          </p:endCondLst>
                                        </p:cTn>
                                        <p:tgtEl>
                                          <p:sndTgt r:embed="rId3" name="click.wav"/>
                                        </p:tgtEl>
                                      </p:cMediaNode>
                                    </p:audio>
                                  </p:subTnLst>
                                </p:cTn>
                              </p:par>
                            </p:childTnLst>
                          </p:cTn>
                        </p:par>
                        <p:par>
                          <p:cTn id="293" fill="hold">
                            <p:stCondLst>
                              <p:cond delay="95000"/>
                            </p:stCondLst>
                            <p:childTnLst>
                              <p:par>
                                <p:cTn id="294" presetID="11" presetClass="entr" presetSubtype="0" fill="hold" grpId="0" nodeType="afterEffect">
                                  <p:stCondLst>
                                    <p:cond delay="0"/>
                                  </p:stCondLst>
                                  <p:childTnLst>
                                    <p:set>
                                      <p:cBhvr>
                                        <p:cTn id="295" dur="1000">
                                          <p:stCondLst>
                                            <p:cond delay="0"/>
                                          </p:stCondLst>
                                        </p:cTn>
                                        <p:tgtEl>
                                          <p:spTgt spid="1458"/>
                                        </p:tgtEl>
                                        <p:attrNameLst>
                                          <p:attrName>style.visibility</p:attrName>
                                        </p:attrNameLst>
                                      </p:cBhvr>
                                      <p:to>
                                        <p:strVal val="visible"/>
                                      </p:to>
                                    </p:set>
                                  </p:childTnLst>
                                  <p:subTnLst>
                                    <p:audio>
                                      <p:cMediaNode>
                                        <p:cTn display="0" masterRel="sameClick">
                                          <p:stCondLst>
                                            <p:cond evt="begin" delay="0">
                                              <p:tn val="294"/>
                                            </p:cond>
                                          </p:stCondLst>
                                          <p:endCondLst>
                                            <p:cond evt="onStopAudio" delay="0">
                                              <p:tgtEl>
                                                <p:sldTgt/>
                                              </p:tgtEl>
                                            </p:cond>
                                          </p:endCondLst>
                                        </p:cTn>
                                        <p:tgtEl>
                                          <p:sndTgt r:embed="rId3" name="click.wav"/>
                                        </p:tgtEl>
                                      </p:cMediaNode>
                                    </p:audio>
                                  </p:subTnLst>
                                </p:cTn>
                              </p:par>
                            </p:childTnLst>
                          </p:cTn>
                        </p:par>
                        <p:par>
                          <p:cTn id="296" fill="hold">
                            <p:stCondLst>
                              <p:cond delay="96000"/>
                            </p:stCondLst>
                            <p:childTnLst>
                              <p:par>
                                <p:cTn id="297" presetID="11" presetClass="entr" presetSubtype="0" fill="hold" grpId="0" nodeType="afterEffect">
                                  <p:stCondLst>
                                    <p:cond delay="0"/>
                                  </p:stCondLst>
                                  <p:childTnLst>
                                    <p:set>
                                      <p:cBhvr>
                                        <p:cTn id="298" dur="1000">
                                          <p:stCondLst>
                                            <p:cond delay="0"/>
                                          </p:stCondLst>
                                        </p:cTn>
                                        <p:tgtEl>
                                          <p:spTgt spid="1459"/>
                                        </p:tgtEl>
                                        <p:attrNameLst>
                                          <p:attrName>style.visibility</p:attrName>
                                        </p:attrNameLst>
                                      </p:cBhvr>
                                      <p:to>
                                        <p:strVal val="visible"/>
                                      </p:to>
                                    </p:set>
                                  </p:childTnLst>
                                  <p:subTnLst>
                                    <p:audio>
                                      <p:cMediaNode>
                                        <p:cTn display="0" masterRel="sameClick">
                                          <p:stCondLst>
                                            <p:cond evt="begin" delay="0">
                                              <p:tn val="297"/>
                                            </p:cond>
                                          </p:stCondLst>
                                          <p:endCondLst>
                                            <p:cond evt="onStopAudio" delay="0">
                                              <p:tgtEl>
                                                <p:sldTgt/>
                                              </p:tgtEl>
                                            </p:cond>
                                          </p:endCondLst>
                                        </p:cTn>
                                        <p:tgtEl>
                                          <p:sndTgt r:embed="rId3" name="click.wav"/>
                                        </p:tgtEl>
                                      </p:cMediaNode>
                                    </p:audio>
                                  </p:subTnLst>
                                </p:cTn>
                              </p:par>
                            </p:childTnLst>
                          </p:cTn>
                        </p:par>
                        <p:par>
                          <p:cTn id="299" fill="hold">
                            <p:stCondLst>
                              <p:cond delay="97000"/>
                            </p:stCondLst>
                            <p:childTnLst>
                              <p:par>
                                <p:cTn id="300" presetID="11" presetClass="entr" presetSubtype="0" fill="hold" grpId="0" nodeType="afterEffect">
                                  <p:stCondLst>
                                    <p:cond delay="0"/>
                                  </p:stCondLst>
                                  <p:childTnLst>
                                    <p:set>
                                      <p:cBhvr>
                                        <p:cTn id="301" dur="1000">
                                          <p:stCondLst>
                                            <p:cond delay="0"/>
                                          </p:stCondLst>
                                        </p:cTn>
                                        <p:tgtEl>
                                          <p:spTgt spid="1460"/>
                                        </p:tgtEl>
                                        <p:attrNameLst>
                                          <p:attrName>style.visibility</p:attrName>
                                        </p:attrNameLst>
                                      </p:cBhvr>
                                      <p:to>
                                        <p:strVal val="visible"/>
                                      </p:to>
                                    </p:set>
                                  </p:childTnLst>
                                  <p:subTnLst>
                                    <p:audio>
                                      <p:cMediaNode>
                                        <p:cTn display="0" masterRel="sameClick">
                                          <p:stCondLst>
                                            <p:cond evt="begin" delay="0">
                                              <p:tn val="300"/>
                                            </p:cond>
                                          </p:stCondLst>
                                          <p:endCondLst>
                                            <p:cond evt="onStopAudio" delay="0">
                                              <p:tgtEl>
                                                <p:sldTgt/>
                                              </p:tgtEl>
                                            </p:cond>
                                          </p:endCondLst>
                                        </p:cTn>
                                        <p:tgtEl>
                                          <p:sndTgt r:embed="rId3" name="click.wav"/>
                                        </p:tgtEl>
                                      </p:cMediaNode>
                                    </p:audio>
                                  </p:subTnLst>
                                </p:cTn>
                              </p:par>
                            </p:childTnLst>
                          </p:cTn>
                        </p:par>
                        <p:par>
                          <p:cTn id="302" fill="hold">
                            <p:stCondLst>
                              <p:cond delay="98000"/>
                            </p:stCondLst>
                            <p:childTnLst>
                              <p:par>
                                <p:cTn id="303" presetID="11" presetClass="entr" presetSubtype="0" fill="hold" grpId="0" nodeType="afterEffect">
                                  <p:stCondLst>
                                    <p:cond delay="0"/>
                                  </p:stCondLst>
                                  <p:childTnLst>
                                    <p:set>
                                      <p:cBhvr>
                                        <p:cTn id="304" dur="1000">
                                          <p:stCondLst>
                                            <p:cond delay="0"/>
                                          </p:stCondLst>
                                        </p:cTn>
                                        <p:tgtEl>
                                          <p:spTgt spid="1461"/>
                                        </p:tgtEl>
                                        <p:attrNameLst>
                                          <p:attrName>style.visibility</p:attrName>
                                        </p:attrNameLst>
                                      </p:cBhvr>
                                      <p:to>
                                        <p:strVal val="visible"/>
                                      </p:to>
                                    </p:set>
                                  </p:childTnLst>
                                  <p:subTnLst>
                                    <p:audio>
                                      <p:cMediaNode>
                                        <p:cTn display="0" masterRel="sameClick">
                                          <p:stCondLst>
                                            <p:cond evt="begin" delay="0">
                                              <p:tn val="303"/>
                                            </p:cond>
                                          </p:stCondLst>
                                          <p:endCondLst>
                                            <p:cond evt="onStopAudio" delay="0">
                                              <p:tgtEl>
                                                <p:sldTgt/>
                                              </p:tgtEl>
                                            </p:cond>
                                          </p:endCondLst>
                                        </p:cTn>
                                        <p:tgtEl>
                                          <p:sndTgt r:embed="rId3" name="click.wav"/>
                                        </p:tgtEl>
                                      </p:cMediaNode>
                                    </p:audio>
                                  </p:subTnLst>
                                </p:cTn>
                              </p:par>
                            </p:childTnLst>
                          </p:cTn>
                        </p:par>
                        <p:par>
                          <p:cTn id="305" fill="hold">
                            <p:stCondLst>
                              <p:cond delay="99000"/>
                            </p:stCondLst>
                            <p:childTnLst>
                              <p:par>
                                <p:cTn id="306" presetID="11" presetClass="entr" presetSubtype="0" fill="hold" grpId="0" nodeType="afterEffect">
                                  <p:stCondLst>
                                    <p:cond delay="0"/>
                                  </p:stCondLst>
                                  <p:childTnLst>
                                    <p:set>
                                      <p:cBhvr>
                                        <p:cTn id="307" dur="1000">
                                          <p:stCondLst>
                                            <p:cond delay="0"/>
                                          </p:stCondLst>
                                        </p:cTn>
                                        <p:tgtEl>
                                          <p:spTgt spid="1462"/>
                                        </p:tgtEl>
                                        <p:attrNameLst>
                                          <p:attrName>style.visibility</p:attrName>
                                        </p:attrNameLst>
                                      </p:cBhvr>
                                      <p:to>
                                        <p:strVal val="visible"/>
                                      </p:to>
                                    </p:set>
                                  </p:childTnLst>
                                  <p:subTnLst>
                                    <p:audio>
                                      <p:cMediaNode>
                                        <p:cTn display="0" masterRel="sameClick">
                                          <p:stCondLst>
                                            <p:cond evt="begin" delay="0">
                                              <p:tn val="306"/>
                                            </p:cond>
                                          </p:stCondLst>
                                          <p:endCondLst>
                                            <p:cond evt="onStopAudio" delay="0">
                                              <p:tgtEl>
                                                <p:sldTgt/>
                                              </p:tgtEl>
                                            </p:cond>
                                          </p:endCondLst>
                                        </p:cTn>
                                        <p:tgtEl>
                                          <p:sndTgt r:embed="rId3" name="click.wav"/>
                                        </p:tgtEl>
                                      </p:cMediaNode>
                                    </p:audio>
                                  </p:subTnLst>
                                </p:cTn>
                              </p:par>
                            </p:childTnLst>
                          </p:cTn>
                        </p:par>
                        <p:par>
                          <p:cTn id="308" fill="hold">
                            <p:stCondLst>
                              <p:cond delay="100000"/>
                            </p:stCondLst>
                            <p:childTnLst>
                              <p:par>
                                <p:cTn id="309" presetID="11" presetClass="entr" presetSubtype="0" fill="hold" grpId="0" nodeType="afterEffect">
                                  <p:stCondLst>
                                    <p:cond delay="0"/>
                                  </p:stCondLst>
                                  <p:childTnLst>
                                    <p:set>
                                      <p:cBhvr>
                                        <p:cTn id="310" dur="1000">
                                          <p:stCondLst>
                                            <p:cond delay="0"/>
                                          </p:stCondLst>
                                        </p:cTn>
                                        <p:tgtEl>
                                          <p:spTgt spid="1463"/>
                                        </p:tgtEl>
                                        <p:attrNameLst>
                                          <p:attrName>style.visibility</p:attrName>
                                        </p:attrNameLst>
                                      </p:cBhvr>
                                      <p:to>
                                        <p:strVal val="visible"/>
                                      </p:to>
                                    </p:set>
                                  </p:childTnLst>
                                  <p:subTnLst>
                                    <p:audio>
                                      <p:cMediaNode>
                                        <p:cTn display="0" masterRel="sameClick">
                                          <p:stCondLst>
                                            <p:cond evt="begin" delay="0">
                                              <p:tn val="309"/>
                                            </p:cond>
                                          </p:stCondLst>
                                          <p:endCondLst>
                                            <p:cond evt="onStopAudio" delay="0">
                                              <p:tgtEl>
                                                <p:sldTgt/>
                                              </p:tgtEl>
                                            </p:cond>
                                          </p:endCondLst>
                                        </p:cTn>
                                        <p:tgtEl>
                                          <p:sndTgt r:embed="rId3" name="click.wav"/>
                                        </p:tgtEl>
                                      </p:cMediaNode>
                                    </p:audio>
                                  </p:subTnLst>
                                </p:cTn>
                              </p:par>
                            </p:childTnLst>
                          </p:cTn>
                        </p:par>
                        <p:par>
                          <p:cTn id="311" fill="hold">
                            <p:stCondLst>
                              <p:cond delay="101000"/>
                            </p:stCondLst>
                            <p:childTnLst>
                              <p:par>
                                <p:cTn id="312" presetID="11" presetClass="entr" presetSubtype="0" fill="hold" grpId="0" nodeType="afterEffect">
                                  <p:stCondLst>
                                    <p:cond delay="0"/>
                                  </p:stCondLst>
                                  <p:childTnLst>
                                    <p:set>
                                      <p:cBhvr>
                                        <p:cTn id="313" dur="1000">
                                          <p:stCondLst>
                                            <p:cond delay="0"/>
                                          </p:stCondLst>
                                        </p:cTn>
                                        <p:tgtEl>
                                          <p:spTgt spid="1464"/>
                                        </p:tgtEl>
                                        <p:attrNameLst>
                                          <p:attrName>style.visibility</p:attrName>
                                        </p:attrNameLst>
                                      </p:cBhvr>
                                      <p:to>
                                        <p:strVal val="visible"/>
                                      </p:to>
                                    </p:set>
                                  </p:childTnLst>
                                  <p:subTnLst>
                                    <p:audio>
                                      <p:cMediaNode>
                                        <p:cTn display="0" masterRel="sameClick">
                                          <p:stCondLst>
                                            <p:cond evt="begin" delay="0">
                                              <p:tn val="312"/>
                                            </p:cond>
                                          </p:stCondLst>
                                          <p:endCondLst>
                                            <p:cond evt="onStopAudio" delay="0">
                                              <p:tgtEl>
                                                <p:sldTgt/>
                                              </p:tgtEl>
                                            </p:cond>
                                          </p:endCondLst>
                                        </p:cTn>
                                        <p:tgtEl>
                                          <p:sndTgt r:embed="rId3" name="click.wav"/>
                                        </p:tgtEl>
                                      </p:cMediaNode>
                                    </p:audio>
                                  </p:subTnLst>
                                </p:cTn>
                              </p:par>
                            </p:childTnLst>
                          </p:cTn>
                        </p:par>
                        <p:par>
                          <p:cTn id="314" fill="hold">
                            <p:stCondLst>
                              <p:cond delay="102000"/>
                            </p:stCondLst>
                            <p:childTnLst>
                              <p:par>
                                <p:cTn id="315" presetID="11" presetClass="entr" presetSubtype="0" fill="hold" grpId="0" nodeType="afterEffect">
                                  <p:stCondLst>
                                    <p:cond delay="0"/>
                                  </p:stCondLst>
                                  <p:childTnLst>
                                    <p:set>
                                      <p:cBhvr>
                                        <p:cTn id="316" dur="1000">
                                          <p:stCondLst>
                                            <p:cond delay="0"/>
                                          </p:stCondLst>
                                        </p:cTn>
                                        <p:tgtEl>
                                          <p:spTgt spid="1465"/>
                                        </p:tgtEl>
                                        <p:attrNameLst>
                                          <p:attrName>style.visibility</p:attrName>
                                        </p:attrNameLst>
                                      </p:cBhvr>
                                      <p:to>
                                        <p:strVal val="visible"/>
                                      </p:to>
                                    </p:set>
                                  </p:childTnLst>
                                  <p:subTnLst>
                                    <p:audio>
                                      <p:cMediaNode>
                                        <p:cTn display="0" masterRel="sameClick">
                                          <p:stCondLst>
                                            <p:cond evt="begin" delay="0">
                                              <p:tn val="315"/>
                                            </p:cond>
                                          </p:stCondLst>
                                          <p:endCondLst>
                                            <p:cond evt="onStopAudio" delay="0">
                                              <p:tgtEl>
                                                <p:sldTgt/>
                                              </p:tgtEl>
                                            </p:cond>
                                          </p:endCondLst>
                                        </p:cTn>
                                        <p:tgtEl>
                                          <p:sndTgt r:embed="rId3" name="click.wav"/>
                                        </p:tgtEl>
                                      </p:cMediaNode>
                                    </p:audio>
                                  </p:subTnLst>
                                </p:cTn>
                              </p:par>
                            </p:childTnLst>
                          </p:cTn>
                        </p:par>
                        <p:par>
                          <p:cTn id="317" fill="hold">
                            <p:stCondLst>
                              <p:cond delay="103000"/>
                            </p:stCondLst>
                            <p:childTnLst>
                              <p:par>
                                <p:cTn id="318" presetID="11" presetClass="entr" presetSubtype="0" fill="hold" grpId="0" nodeType="afterEffect">
                                  <p:stCondLst>
                                    <p:cond delay="0"/>
                                  </p:stCondLst>
                                  <p:childTnLst>
                                    <p:set>
                                      <p:cBhvr>
                                        <p:cTn id="319" dur="1000">
                                          <p:stCondLst>
                                            <p:cond delay="0"/>
                                          </p:stCondLst>
                                        </p:cTn>
                                        <p:tgtEl>
                                          <p:spTgt spid="1466"/>
                                        </p:tgtEl>
                                        <p:attrNameLst>
                                          <p:attrName>style.visibility</p:attrName>
                                        </p:attrNameLst>
                                      </p:cBhvr>
                                      <p:to>
                                        <p:strVal val="visible"/>
                                      </p:to>
                                    </p:set>
                                  </p:childTnLst>
                                  <p:subTnLst>
                                    <p:audio>
                                      <p:cMediaNode>
                                        <p:cTn display="0" masterRel="sameClick">
                                          <p:stCondLst>
                                            <p:cond evt="begin" delay="0">
                                              <p:tn val="318"/>
                                            </p:cond>
                                          </p:stCondLst>
                                          <p:endCondLst>
                                            <p:cond evt="onStopAudio" delay="0">
                                              <p:tgtEl>
                                                <p:sldTgt/>
                                              </p:tgtEl>
                                            </p:cond>
                                          </p:endCondLst>
                                        </p:cTn>
                                        <p:tgtEl>
                                          <p:sndTgt r:embed="rId3" name="click.wav"/>
                                        </p:tgtEl>
                                      </p:cMediaNode>
                                    </p:audio>
                                  </p:subTnLst>
                                </p:cTn>
                              </p:par>
                            </p:childTnLst>
                          </p:cTn>
                        </p:par>
                        <p:par>
                          <p:cTn id="320" fill="hold">
                            <p:stCondLst>
                              <p:cond delay="104000"/>
                            </p:stCondLst>
                            <p:childTnLst>
                              <p:par>
                                <p:cTn id="321" presetID="11" presetClass="entr" presetSubtype="0" fill="hold" grpId="0" nodeType="afterEffect">
                                  <p:stCondLst>
                                    <p:cond delay="0"/>
                                  </p:stCondLst>
                                  <p:childTnLst>
                                    <p:set>
                                      <p:cBhvr>
                                        <p:cTn id="322" dur="1000">
                                          <p:stCondLst>
                                            <p:cond delay="0"/>
                                          </p:stCondLst>
                                        </p:cTn>
                                        <p:tgtEl>
                                          <p:spTgt spid="1467"/>
                                        </p:tgtEl>
                                        <p:attrNameLst>
                                          <p:attrName>style.visibility</p:attrName>
                                        </p:attrNameLst>
                                      </p:cBhvr>
                                      <p:to>
                                        <p:strVal val="visible"/>
                                      </p:to>
                                    </p:set>
                                  </p:childTnLst>
                                  <p:subTnLst>
                                    <p:audio>
                                      <p:cMediaNode>
                                        <p:cTn display="0" masterRel="sameClick">
                                          <p:stCondLst>
                                            <p:cond evt="begin" delay="0">
                                              <p:tn val="321"/>
                                            </p:cond>
                                          </p:stCondLst>
                                          <p:endCondLst>
                                            <p:cond evt="onStopAudio" delay="0">
                                              <p:tgtEl>
                                                <p:sldTgt/>
                                              </p:tgtEl>
                                            </p:cond>
                                          </p:endCondLst>
                                        </p:cTn>
                                        <p:tgtEl>
                                          <p:sndTgt r:embed="rId3" name="click.wav"/>
                                        </p:tgtEl>
                                      </p:cMediaNode>
                                    </p:audio>
                                  </p:subTnLst>
                                </p:cTn>
                              </p:par>
                            </p:childTnLst>
                          </p:cTn>
                        </p:par>
                        <p:par>
                          <p:cTn id="323" fill="hold">
                            <p:stCondLst>
                              <p:cond delay="105000"/>
                            </p:stCondLst>
                            <p:childTnLst>
                              <p:par>
                                <p:cTn id="324" presetID="11" presetClass="entr" presetSubtype="0" fill="hold" grpId="0" nodeType="afterEffect">
                                  <p:stCondLst>
                                    <p:cond delay="0"/>
                                  </p:stCondLst>
                                  <p:childTnLst>
                                    <p:set>
                                      <p:cBhvr>
                                        <p:cTn id="325" dur="1000">
                                          <p:stCondLst>
                                            <p:cond delay="0"/>
                                          </p:stCondLst>
                                        </p:cTn>
                                        <p:tgtEl>
                                          <p:spTgt spid="1468"/>
                                        </p:tgtEl>
                                        <p:attrNameLst>
                                          <p:attrName>style.visibility</p:attrName>
                                        </p:attrNameLst>
                                      </p:cBhvr>
                                      <p:to>
                                        <p:strVal val="visible"/>
                                      </p:to>
                                    </p:set>
                                  </p:childTnLst>
                                  <p:subTnLst>
                                    <p:audio>
                                      <p:cMediaNode>
                                        <p:cTn display="0" masterRel="sameClick">
                                          <p:stCondLst>
                                            <p:cond evt="begin" delay="0">
                                              <p:tn val="324"/>
                                            </p:cond>
                                          </p:stCondLst>
                                          <p:endCondLst>
                                            <p:cond evt="onStopAudio" delay="0">
                                              <p:tgtEl>
                                                <p:sldTgt/>
                                              </p:tgtEl>
                                            </p:cond>
                                          </p:endCondLst>
                                        </p:cTn>
                                        <p:tgtEl>
                                          <p:sndTgt r:embed="rId3" name="click.wav"/>
                                        </p:tgtEl>
                                      </p:cMediaNode>
                                    </p:audio>
                                  </p:subTnLst>
                                </p:cTn>
                              </p:par>
                            </p:childTnLst>
                          </p:cTn>
                        </p:par>
                        <p:par>
                          <p:cTn id="326" fill="hold">
                            <p:stCondLst>
                              <p:cond delay="106000"/>
                            </p:stCondLst>
                            <p:childTnLst>
                              <p:par>
                                <p:cTn id="327" presetID="11" presetClass="entr" presetSubtype="0" fill="hold" grpId="0" nodeType="afterEffect">
                                  <p:stCondLst>
                                    <p:cond delay="0"/>
                                  </p:stCondLst>
                                  <p:childTnLst>
                                    <p:set>
                                      <p:cBhvr>
                                        <p:cTn id="328" dur="1000">
                                          <p:stCondLst>
                                            <p:cond delay="0"/>
                                          </p:stCondLst>
                                        </p:cTn>
                                        <p:tgtEl>
                                          <p:spTgt spid="1469"/>
                                        </p:tgtEl>
                                        <p:attrNameLst>
                                          <p:attrName>style.visibility</p:attrName>
                                        </p:attrNameLst>
                                      </p:cBhvr>
                                      <p:to>
                                        <p:strVal val="visible"/>
                                      </p:to>
                                    </p:set>
                                  </p:childTnLst>
                                  <p:subTnLst>
                                    <p:audio>
                                      <p:cMediaNode>
                                        <p:cTn display="0" masterRel="sameClick">
                                          <p:stCondLst>
                                            <p:cond evt="begin" delay="0">
                                              <p:tn val="327"/>
                                            </p:cond>
                                          </p:stCondLst>
                                          <p:endCondLst>
                                            <p:cond evt="onStopAudio" delay="0">
                                              <p:tgtEl>
                                                <p:sldTgt/>
                                              </p:tgtEl>
                                            </p:cond>
                                          </p:endCondLst>
                                        </p:cTn>
                                        <p:tgtEl>
                                          <p:sndTgt r:embed="rId3" name="click.wav"/>
                                        </p:tgtEl>
                                      </p:cMediaNode>
                                    </p:audio>
                                  </p:subTnLst>
                                </p:cTn>
                              </p:par>
                            </p:childTnLst>
                          </p:cTn>
                        </p:par>
                        <p:par>
                          <p:cTn id="329" fill="hold">
                            <p:stCondLst>
                              <p:cond delay="107000"/>
                            </p:stCondLst>
                            <p:childTnLst>
                              <p:par>
                                <p:cTn id="330" presetID="11" presetClass="entr" presetSubtype="0" fill="hold" grpId="0" nodeType="afterEffect">
                                  <p:stCondLst>
                                    <p:cond delay="0"/>
                                  </p:stCondLst>
                                  <p:childTnLst>
                                    <p:set>
                                      <p:cBhvr>
                                        <p:cTn id="331" dur="1000">
                                          <p:stCondLst>
                                            <p:cond delay="0"/>
                                          </p:stCondLst>
                                        </p:cTn>
                                        <p:tgtEl>
                                          <p:spTgt spid="1470"/>
                                        </p:tgtEl>
                                        <p:attrNameLst>
                                          <p:attrName>style.visibility</p:attrName>
                                        </p:attrNameLst>
                                      </p:cBhvr>
                                      <p:to>
                                        <p:strVal val="visible"/>
                                      </p:to>
                                    </p:set>
                                  </p:childTnLst>
                                  <p:subTnLst>
                                    <p:audio>
                                      <p:cMediaNode>
                                        <p:cTn display="0" masterRel="sameClick">
                                          <p:stCondLst>
                                            <p:cond evt="begin" delay="0">
                                              <p:tn val="330"/>
                                            </p:cond>
                                          </p:stCondLst>
                                          <p:endCondLst>
                                            <p:cond evt="onStopAudio" delay="0">
                                              <p:tgtEl>
                                                <p:sldTgt/>
                                              </p:tgtEl>
                                            </p:cond>
                                          </p:endCondLst>
                                        </p:cTn>
                                        <p:tgtEl>
                                          <p:sndTgt r:embed="rId3" name="click.wav"/>
                                        </p:tgtEl>
                                      </p:cMediaNode>
                                    </p:audio>
                                  </p:subTnLst>
                                </p:cTn>
                              </p:par>
                            </p:childTnLst>
                          </p:cTn>
                        </p:par>
                        <p:par>
                          <p:cTn id="332" fill="hold">
                            <p:stCondLst>
                              <p:cond delay="108000"/>
                            </p:stCondLst>
                            <p:childTnLst>
                              <p:par>
                                <p:cTn id="333" presetID="11" presetClass="entr" presetSubtype="0" fill="hold" grpId="0" nodeType="afterEffect">
                                  <p:stCondLst>
                                    <p:cond delay="0"/>
                                  </p:stCondLst>
                                  <p:childTnLst>
                                    <p:set>
                                      <p:cBhvr>
                                        <p:cTn id="334" dur="1000">
                                          <p:stCondLst>
                                            <p:cond delay="0"/>
                                          </p:stCondLst>
                                        </p:cTn>
                                        <p:tgtEl>
                                          <p:spTgt spid="1471"/>
                                        </p:tgtEl>
                                        <p:attrNameLst>
                                          <p:attrName>style.visibility</p:attrName>
                                        </p:attrNameLst>
                                      </p:cBhvr>
                                      <p:to>
                                        <p:strVal val="visible"/>
                                      </p:to>
                                    </p:set>
                                  </p:childTnLst>
                                  <p:subTnLst>
                                    <p:audio>
                                      <p:cMediaNode>
                                        <p:cTn display="0" masterRel="sameClick">
                                          <p:stCondLst>
                                            <p:cond evt="begin" delay="0">
                                              <p:tn val="333"/>
                                            </p:cond>
                                          </p:stCondLst>
                                          <p:endCondLst>
                                            <p:cond evt="onStopAudio" delay="0">
                                              <p:tgtEl>
                                                <p:sldTgt/>
                                              </p:tgtEl>
                                            </p:cond>
                                          </p:endCondLst>
                                        </p:cTn>
                                        <p:tgtEl>
                                          <p:sndTgt r:embed="rId3" name="click.wav"/>
                                        </p:tgtEl>
                                      </p:cMediaNode>
                                    </p:audio>
                                  </p:subTnLst>
                                </p:cTn>
                              </p:par>
                            </p:childTnLst>
                          </p:cTn>
                        </p:par>
                        <p:par>
                          <p:cTn id="335" fill="hold">
                            <p:stCondLst>
                              <p:cond delay="109000"/>
                            </p:stCondLst>
                            <p:childTnLst>
                              <p:par>
                                <p:cTn id="336" presetID="11" presetClass="entr" presetSubtype="0" fill="hold" grpId="0" nodeType="afterEffect">
                                  <p:stCondLst>
                                    <p:cond delay="0"/>
                                  </p:stCondLst>
                                  <p:childTnLst>
                                    <p:set>
                                      <p:cBhvr>
                                        <p:cTn id="337" dur="1000">
                                          <p:stCondLst>
                                            <p:cond delay="0"/>
                                          </p:stCondLst>
                                        </p:cTn>
                                        <p:tgtEl>
                                          <p:spTgt spid="1472"/>
                                        </p:tgtEl>
                                        <p:attrNameLst>
                                          <p:attrName>style.visibility</p:attrName>
                                        </p:attrNameLst>
                                      </p:cBhvr>
                                      <p:to>
                                        <p:strVal val="visible"/>
                                      </p:to>
                                    </p:set>
                                  </p:childTnLst>
                                  <p:subTnLst>
                                    <p:audio>
                                      <p:cMediaNode>
                                        <p:cTn display="0" masterRel="sameClick">
                                          <p:stCondLst>
                                            <p:cond evt="begin" delay="0">
                                              <p:tn val="336"/>
                                            </p:cond>
                                          </p:stCondLst>
                                          <p:endCondLst>
                                            <p:cond evt="onStopAudio" delay="0">
                                              <p:tgtEl>
                                                <p:sldTgt/>
                                              </p:tgtEl>
                                            </p:cond>
                                          </p:endCondLst>
                                        </p:cTn>
                                        <p:tgtEl>
                                          <p:sndTgt r:embed="rId3" name="click.wav"/>
                                        </p:tgtEl>
                                      </p:cMediaNode>
                                    </p:audio>
                                  </p:subTnLst>
                                </p:cTn>
                              </p:par>
                            </p:childTnLst>
                          </p:cTn>
                        </p:par>
                        <p:par>
                          <p:cTn id="338" fill="hold">
                            <p:stCondLst>
                              <p:cond delay="110000"/>
                            </p:stCondLst>
                            <p:childTnLst>
                              <p:par>
                                <p:cTn id="339" presetID="11" presetClass="entr" presetSubtype="0" fill="hold" grpId="0" nodeType="afterEffect">
                                  <p:stCondLst>
                                    <p:cond delay="0"/>
                                  </p:stCondLst>
                                  <p:childTnLst>
                                    <p:set>
                                      <p:cBhvr>
                                        <p:cTn id="340" dur="1000">
                                          <p:stCondLst>
                                            <p:cond delay="0"/>
                                          </p:stCondLst>
                                        </p:cTn>
                                        <p:tgtEl>
                                          <p:spTgt spid="1473"/>
                                        </p:tgtEl>
                                        <p:attrNameLst>
                                          <p:attrName>style.visibility</p:attrName>
                                        </p:attrNameLst>
                                      </p:cBhvr>
                                      <p:to>
                                        <p:strVal val="visible"/>
                                      </p:to>
                                    </p:set>
                                  </p:childTnLst>
                                  <p:subTnLst>
                                    <p:audio>
                                      <p:cMediaNode>
                                        <p:cTn display="0" masterRel="sameClick">
                                          <p:stCondLst>
                                            <p:cond evt="begin" delay="0">
                                              <p:tn val="339"/>
                                            </p:cond>
                                          </p:stCondLst>
                                          <p:endCondLst>
                                            <p:cond evt="onStopAudio" delay="0">
                                              <p:tgtEl>
                                                <p:sldTgt/>
                                              </p:tgtEl>
                                            </p:cond>
                                          </p:endCondLst>
                                        </p:cTn>
                                        <p:tgtEl>
                                          <p:sndTgt r:embed="rId3" name="click.wav"/>
                                        </p:tgtEl>
                                      </p:cMediaNode>
                                    </p:audio>
                                  </p:subTnLst>
                                </p:cTn>
                              </p:par>
                            </p:childTnLst>
                          </p:cTn>
                        </p:par>
                        <p:par>
                          <p:cTn id="341" fill="hold">
                            <p:stCondLst>
                              <p:cond delay="111000"/>
                            </p:stCondLst>
                            <p:childTnLst>
                              <p:par>
                                <p:cTn id="342" presetID="11" presetClass="entr" presetSubtype="0" fill="hold" grpId="0" nodeType="afterEffect">
                                  <p:stCondLst>
                                    <p:cond delay="0"/>
                                  </p:stCondLst>
                                  <p:childTnLst>
                                    <p:set>
                                      <p:cBhvr>
                                        <p:cTn id="343" dur="1000">
                                          <p:stCondLst>
                                            <p:cond delay="0"/>
                                          </p:stCondLst>
                                        </p:cTn>
                                        <p:tgtEl>
                                          <p:spTgt spid="1474"/>
                                        </p:tgtEl>
                                        <p:attrNameLst>
                                          <p:attrName>style.visibility</p:attrName>
                                        </p:attrNameLst>
                                      </p:cBhvr>
                                      <p:to>
                                        <p:strVal val="visible"/>
                                      </p:to>
                                    </p:set>
                                  </p:childTnLst>
                                  <p:subTnLst>
                                    <p:audio>
                                      <p:cMediaNode>
                                        <p:cTn display="0" masterRel="sameClick">
                                          <p:stCondLst>
                                            <p:cond evt="begin" delay="0">
                                              <p:tn val="342"/>
                                            </p:cond>
                                          </p:stCondLst>
                                          <p:endCondLst>
                                            <p:cond evt="onStopAudio" delay="0">
                                              <p:tgtEl>
                                                <p:sldTgt/>
                                              </p:tgtEl>
                                            </p:cond>
                                          </p:endCondLst>
                                        </p:cTn>
                                        <p:tgtEl>
                                          <p:sndTgt r:embed="rId3" name="click.wav"/>
                                        </p:tgtEl>
                                      </p:cMediaNode>
                                    </p:audio>
                                  </p:subTnLst>
                                </p:cTn>
                              </p:par>
                            </p:childTnLst>
                          </p:cTn>
                        </p:par>
                        <p:par>
                          <p:cTn id="344" fill="hold">
                            <p:stCondLst>
                              <p:cond delay="112000"/>
                            </p:stCondLst>
                            <p:childTnLst>
                              <p:par>
                                <p:cTn id="345" presetID="11" presetClass="entr" presetSubtype="0" fill="hold" grpId="0" nodeType="afterEffect">
                                  <p:stCondLst>
                                    <p:cond delay="0"/>
                                  </p:stCondLst>
                                  <p:childTnLst>
                                    <p:set>
                                      <p:cBhvr>
                                        <p:cTn id="346" dur="1000">
                                          <p:stCondLst>
                                            <p:cond delay="0"/>
                                          </p:stCondLst>
                                        </p:cTn>
                                        <p:tgtEl>
                                          <p:spTgt spid="1475"/>
                                        </p:tgtEl>
                                        <p:attrNameLst>
                                          <p:attrName>style.visibility</p:attrName>
                                        </p:attrNameLst>
                                      </p:cBhvr>
                                      <p:to>
                                        <p:strVal val="visible"/>
                                      </p:to>
                                    </p:set>
                                  </p:childTnLst>
                                  <p:subTnLst>
                                    <p:audio>
                                      <p:cMediaNode>
                                        <p:cTn display="0" masterRel="sameClick">
                                          <p:stCondLst>
                                            <p:cond evt="begin" delay="0">
                                              <p:tn val="345"/>
                                            </p:cond>
                                          </p:stCondLst>
                                          <p:endCondLst>
                                            <p:cond evt="onStopAudio" delay="0">
                                              <p:tgtEl>
                                                <p:sldTgt/>
                                              </p:tgtEl>
                                            </p:cond>
                                          </p:endCondLst>
                                        </p:cTn>
                                        <p:tgtEl>
                                          <p:sndTgt r:embed="rId3" name="click.wav"/>
                                        </p:tgtEl>
                                      </p:cMediaNode>
                                    </p:audio>
                                  </p:subTnLst>
                                </p:cTn>
                              </p:par>
                            </p:childTnLst>
                          </p:cTn>
                        </p:par>
                        <p:par>
                          <p:cTn id="347" fill="hold">
                            <p:stCondLst>
                              <p:cond delay="113000"/>
                            </p:stCondLst>
                            <p:childTnLst>
                              <p:par>
                                <p:cTn id="348" presetID="11" presetClass="entr" presetSubtype="0" fill="hold" grpId="0" nodeType="afterEffect">
                                  <p:stCondLst>
                                    <p:cond delay="0"/>
                                  </p:stCondLst>
                                  <p:childTnLst>
                                    <p:set>
                                      <p:cBhvr>
                                        <p:cTn id="349" dur="1000">
                                          <p:stCondLst>
                                            <p:cond delay="0"/>
                                          </p:stCondLst>
                                        </p:cTn>
                                        <p:tgtEl>
                                          <p:spTgt spid="1476"/>
                                        </p:tgtEl>
                                        <p:attrNameLst>
                                          <p:attrName>style.visibility</p:attrName>
                                        </p:attrNameLst>
                                      </p:cBhvr>
                                      <p:to>
                                        <p:strVal val="visible"/>
                                      </p:to>
                                    </p:set>
                                  </p:childTnLst>
                                  <p:subTnLst>
                                    <p:audio>
                                      <p:cMediaNode>
                                        <p:cTn display="0" masterRel="sameClick">
                                          <p:stCondLst>
                                            <p:cond evt="begin" delay="0">
                                              <p:tn val="348"/>
                                            </p:cond>
                                          </p:stCondLst>
                                          <p:endCondLst>
                                            <p:cond evt="onStopAudio" delay="0">
                                              <p:tgtEl>
                                                <p:sldTgt/>
                                              </p:tgtEl>
                                            </p:cond>
                                          </p:endCondLst>
                                        </p:cTn>
                                        <p:tgtEl>
                                          <p:sndTgt r:embed="rId3" name="click.wav"/>
                                        </p:tgtEl>
                                      </p:cMediaNode>
                                    </p:audio>
                                  </p:subTnLst>
                                </p:cTn>
                              </p:par>
                            </p:childTnLst>
                          </p:cTn>
                        </p:par>
                        <p:par>
                          <p:cTn id="350" fill="hold">
                            <p:stCondLst>
                              <p:cond delay="114000"/>
                            </p:stCondLst>
                            <p:childTnLst>
                              <p:par>
                                <p:cTn id="351" presetID="11" presetClass="entr" presetSubtype="0" fill="hold" grpId="0" nodeType="afterEffect">
                                  <p:stCondLst>
                                    <p:cond delay="0"/>
                                  </p:stCondLst>
                                  <p:childTnLst>
                                    <p:set>
                                      <p:cBhvr>
                                        <p:cTn id="352" dur="1000">
                                          <p:stCondLst>
                                            <p:cond delay="0"/>
                                          </p:stCondLst>
                                        </p:cTn>
                                        <p:tgtEl>
                                          <p:spTgt spid="1477"/>
                                        </p:tgtEl>
                                        <p:attrNameLst>
                                          <p:attrName>style.visibility</p:attrName>
                                        </p:attrNameLst>
                                      </p:cBhvr>
                                      <p:to>
                                        <p:strVal val="visible"/>
                                      </p:to>
                                    </p:set>
                                  </p:childTnLst>
                                  <p:subTnLst>
                                    <p:audio>
                                      <p:cMediaNode>
                                        <p:cTn display="0" masterRel="sameClick">
                                          <p:stCondLst>
                                            <p:cond evt="begin" delay="0">
                                              <p:tn val="351"/>
                                            </p:cond>
                                          </p:stCondLst>
                                          <p:endCondLst>
                                            <p:cond evt="onStopAudio" delay="0">
                                              <p:tgtEl>
                                                <p:sldTgt/>
                                              </p:tgtEl>
                                            </p:cond>
                                          </p:endCondLst>
                                        </p:cTn>
                                        <p:tgtEl>
                                          <p:sndTgt r:embed="rId3" name="click.wav"/>
                                        </p:tgtEl>
                                      </p:cMediaNode>
                                    </p:audio>
                                  </p:subTnLst>
                                </p:cTn>
                              </p:par>
                            </p:childTnLst>
                          </p:cTn>
                        </p:par>
                        <p:par>
                          <p:cTn id="353" fill="hold">
                            <p:stCondLst>
                              <p:cond delay="115000"/>
                            </p:stCondLst>
                            <p:childTnLst>
                              <p:par>
                                <p:cTn id="354" presetID="11" presetClass="entr" presetSubtype="0" fill="hold" grpId="0" nodeType="afterEffect">
                                  <p:stCondLst>
                                    <p:cond delay="0"/>
                                  </p:stCondLst>
                                  <p:childTnLst>
                                    <p:set>
                                      <p:cBhvr>
                                        <p:cTn id="355" dur="1000">
                                          <p:stCondLst>
                                            <p:cond delay="0"/>
                                          </p:stCondLst>
                                        </p:cTn>
                                        <p:tgtEl>
                                          <p:spTgt spid="1478"/>
                                        </p:tgtEl>
                                        <p:attrNameLst>
                                          <p:attrName>style.visibility</p:attrName>
                                        </p:attrNameLst>
                                      </p:cBhvr>
                                      <p:to>
                                        <p:strVal val="visible"/>
                                      </p:to>
                                    </p:set>
                                  </p:childTnLst>
                                  <p:subTnLst>
                                    <p:audio>
                                      <p:cMediaNode>
                                        <p:cTn display="0" masterRel="sameClick">
                                          <p:stCondLst>
                                            <p:cond evt="begin" delay="0">
                                              <p:tn val="354"/>
                                            </p:cond>
                                          </p:stCondLst>
                                          <p:endCondLst>
                                            <p:cond evt="onStopAudio" delay="0">
                                              <p:tgtEl>
                                                <p:sldTgt/>
                                              </p:tgtEl>
                                            </p:cond>
                                          </p:endCondLst>
                                        </p:cTn>
                                        <p:tgtEl>
                                          <p:sndTgt r:embed="rId3" name="click.wav"/>
                                        </p:tgtEl>
                                      </p:cMediaNode>
                                    </p:audio>
                                  </p:subTnLst>
                                </p:cTn>
                              </p:par>
                            </p:childTnLst>
                          </p:cTn>
                        </p:par>
                        <p:par>
                          <p:cTn id="356" fill="hold">
                            <p:stCondLst>
                              <p:cond delay="116000"/>
                            </p:stCondLst>
                            <p:childTnLst>
                              <p:par>
                                <p:cTn id="357" presetID="11" presetClass="entr" presetSubtype="0" fill="hold" grpId="0" nodeType="afterEffect">
                                  <p:stCondLst>
                                    <p:cond delay="0"/>
                                  </p:stCondLst>
                                  <p:childTnLst>
                                    <p:set>
                                      <p:cBhvr>
                                        <p:cTn id="358" dur="1000">
                                          <p:stCondLst>
                                            <p:cond delay="0"/>
                                          </p:stCondLst>
                                        </p:cTn>
                                        <p:tgtEl>
                                          <p:spTgt spid="1479"/>
                                        </p:tgtEl>
                                        <p:attrNameLst>
                                          <p:attrName>style.visibility</p:attrName>
                                        </p:attrNameLst>
                                      </p:cBhvr>
                                      <p:to>
                                        <p:strVal val="visible"/>
                                      </p:to>
                                    </p:set>
                                  </p:childTnLst>
                                  <p:subTnLst>
                                    <p:audio>
                                      <p:cMediaNode>
                                        <p:cTn display="0" masterRel="sameClick">
                                          <p:stCondLst>
                                            <p:cond evt="begin" delay="0">
                                              <p:tn val="357"/>
                                            </p:cond>
                                          </p:stCondLst>
                                          <p:endCondLst>
                                            <p:cond evt="onStopAudio" delay="0">
                                              <p:tgtEl>
                                                <p:sldTgt/>
                                              </p:tgtEl>
                                            </p:cond>
                                          </p:endCondLst>
                                        </p:cTn>
                                        <p:tgtEl>
                                          <p:sndTgt r:embed="rId3" name="click.wav"/>
                                        </p:tgtEl>
                                      </p:cMediaNode>
                                    </p:audio>
                                  </p:subTnLst>
                                </p:cTn>
                              </p:par>
                            </p:childTnLst>
                          </p:cTn>
                        </p:par>
                        <p:par>
                          <p:cTn id="359" fill="hold">
                            <p:stCondLst>
                              <p:cond delay="117000"/>
                            </p:stCondLst>
                            <p:childTnLst>
                              <p:par>
                                <p:cTn id="360" presetID="11" presetClass="entr" presetSubtype="0" fill="hold" grpId="0" nodeType="afterEffect">
                                  <p:stCondLst>
                                    <p:cond delay="0"/>
                                  </p:stCondLst>
                                  <p:childTnLst>
                                    <p:set>
                                      <p:cBhvr>
                                        <p:cTn id="361" dur="1000">
                                          <p:stCondLst>
                                            <p:cond delay="0"/>
                                          </p:stCondLst>
                                        </p:cTn>
                                        <p:tgtEl>
                                          <p:spTgt spid="1480"/>
                                        </p:tgtEl>
                                        <p:attrNameLst>
                                          <p:attrName>style.visibility</p:attrName>
                                        </p:attrNameLst>
                                      </p:cBhvr>
                                      <p:to>
                                        <p:strVal val="visible"/>
                                      </p:to>
                                    </p:set>
                                  </p:childTnLst>
                                  <p:subTnLst>
                                    <p:audio>
                                      <p:cMediaNode>
                                        <p:cTn display="0" masterRel="sameClick">
                                          <p:stCondLst>
                                            <p:cond evt="begin" delay="0">
                                              <p:tn val="360"/>
                                            </p:cond>
                                          </p:stCondLst>
                                          <p:endCondLst>
                                            <p:cond evt="onStopAudio" delay="0">
                                              <p:tgtEl>
                                                <p:sldTgt/>
                                              </p:tgtEl>
                                            </p:cond>
                                          </p:endCondLst>
                                        </p:cTn>
                                        <p:tgtEl>
                                          <p:sndTgt r:embed="rId3" name="click.wav"/>
                                        </p:tgtEl>
                                      </p:cMediaNode>
                                    </p:audio>
                                  </p:subTnLst>
                                </p:cTn>
                              </p:par>
                            </p:childTnLst>
                          </p:cTn>
                        </p:par>
                        <p:par>
                          <p:cTn id="362" fill="hold">
                            <p:stCondLst>
                              <p:cond delay="118000"/>
                            </p:stCondLst>
                            <p:childTnLst>
                              <p:par>
                                <p:cTn id="363" presetID="11" presetClass="entr" presetSubtype="0" fill="hold" grpId="0" nodeType="afterEffect">
                                  <p:stCondLst>
                                    <p:cond delay="0"/>
                                  </p:stCondLst>
                                  <p:childTnLst>
                                    <p:set>
                                      <p:cBhvr>
                                        <p:cTn id="364" dur="1000">
                                          <p:stCondLst>
                                            <p:cond delay="0"/>
                                          </p:stCondLst>
                                        </p:cTn>
                                        <p:tgtEl>
                                          <p:spTgt spid="1481"/>
                                        </p:tgtEl>
                                        <p:attrNameLst>
                                          <p:attrName>style.visibility</p:attrName>
                                        </p:attrNameLst>
                                      </p:cBhvr>
                                      <p:to>
                                        <p:strVal val="visible"/>
                                      </p:to>
                                    </p:set>
                                  </p:childTnLst>
                                  <p:subTnLst>
                                    <p:audio>
                                      <p:cMediaNode>
                                        <p:cTn display="0" masterRel="sameClick">
                                          <p:stCondLst>
                                            <p:cond evt="begin" delay="0">
                                              <p:tn val="363"/>
                                            </p:cond>
                                          </p:stCondLst>
                                          <p:endCondLst>
                                            <p:cond evt="onStopAudio" delay="0">
                                              <p:tgtEl>
                                                <p:sldTgt/>
                                              </p:tgtEl>
                                            </p:cond>
                                          </p:endCondLst>
                                        </p:cTn>
                                        <p:tgtEl>
                                          <p:sndTgt r:embed="rId3" name="click.wav"/>
                                        </p:tgtEl>
                                      </p:cMediaNode>
                                    </p:audio>
                                  </p:subTnLst>
                                </p:cTn>
                              </p:par>
                            </p:childTnLst>
                          </p:cTn>
                        </p:par>
                        <p:par>
                          <p:cTn id="365" fill="hold">
                            <p:stCondLst>
                              <p:cond delay="119000"/>
                            </p:stCondLst>
                            <p:childTnLst>
                              <p:par>
                                <p:cTn id="366" presetID="11" presetClass="entr" presetSubtype="0" fill="hold" grpId="0" nodeType="afterEffect">
                                  <p:stCondLst>
                                    <p:cond delay="0"/>
                                  </p:stCondLst>
                                  <p:childTnLst>
                                    <p:set>
                                      <p:cBhvr>
                                        <p:cTn id="367" dur="1000">
                                          <p:stCondLst>
                                            <p:cond delay="0"/>
                                          </p:stCondLst>
                                        </p:cTn>
                                        <p:tgtEl>
                                          <p:spTgt spid="1482"/>
                                        </p:tgtEl>
                                        <p:attrNameLst>
                                          <p:attrName>style.visibility</p:attrName>
                                        </p:attrNameLst>
                                      </p:cBhvr>
                                      <p:to>
                                        <p:strVal val="visible"/>
                                      </p:to>
                                    </p:set>
                                  </p:childTnLst>
                                  <p:subTnLst>
                                    <p:audio>
                                      <p:cMediaNode>
                                        <p:cTn display="0" masterRel="sameClick">
                                          <p:stCondLst>
                                            <p:cond evt="begin" delay="0">
                                              <p:tn val="366"/>
                                            </p:cond>
                                          </p:stCondLst>
                                          <p:endCondLst>
                                            <p:cond evt="onStopAudio" delay="0">
                                              <p:tgtEl>
                                                <p:sldTgt/>
                                              </p:tgtEl>
                                            </p:cond>
                                          </p:endCondLst>
                                        </p:cTn>
                                        <p:tgtEl>
                                          <p:sndTgt r:embed="rId3" name="click.wav"/>
                                        </p:tgtEl>
                                      </p:cMediaNode>
                                    </p:audio>
                                  </p:subTnLst>
                                </p:cTn>
                              </p:par>
                            </p:childTnLst>
                          </p:cTn>
                        </p:par>
                        <p:par>
                          <p:cTn id="368" fill="hold">
                            <p:stCondLst>
                              <p:cond delay="120000"/>
                            </p:stCondLst>
                            <p:childTnLst>
                              <p:par>
                                <p:cTn id="369" presetID="11" presetClass="entr" presetSubtype="0" fill="hold" grpId="0" nodeType="afterEffect">
                                  <p:stCondLst>
                                    <p:cond delay="0"/>
                                  </p:stCondLst>
                                  <p:childTnLst>
                                    <p:set>
                                      <p:cBhvr>
                                        <p:cTn id="370" dur="1000">
                                          <p:stCondLst>
                                            <p:cond delay="0"/>
                                          </p:stCondLst>
                                        </p:cTn>
                                        <p:tgtEl>
                                          <p:spTgt spid="1483"/>
                                        </p:tgtEl>
                                        <p:attrNameLst>
                                          <p:attrName>style.visibility</p:attrName>
                                        </p:attrNameLst>
                                      </p:cBhvr>
                                      <p:to>
                                        <p:strVal val="visible"/>
                                      </p:to>
                                    </p:set>
                                  </p:childTnLst>
                                  <p:subTnLst>
                                    <p:audio>
                                      <p:cMediaNode>
                                        <p:cTn display="0" masterRel="sameClick">
                                          <p:stCondLst>
                                            <p:cond evt="begin" delay="0">
                                              <p:tn val="369"/>
                                            </p:cond>
                                          </p:stCondLst>
                                          <p:endCondLst>
                                            <p:cond evt="onStopAudio" delay="0">
                                              <p:tgtEl>
                                                <p:sldTgt/>
                                              </p:tgtEl>
                                            </p:cond>
                                          </p:endCondLst>
                                        </p:cTn>
                                        <p:tgtEl>
                                          <p:sndTgt r:embed="rId4" name="hetgio.wav"/>
                                        </p:tgtEl>
                                      </p:cMediaNode>
                                    </p:audio>
                                  </p:subTnLst>
                                </p:cTn>
                              </p:par>
                            </p:childTnLst>
                          </p:cTn>
                        </p:par>
                        <p:par>
                          <p:cTn id="371" fill="hold">
                            <p:stCondLst>
                              <p:cond delay="121000"/>
                            </p:stCondLst>
                            <p:childTnLst>
                              <p:par>
                                <p:cTn id="372" presetID="8" presetClass="entr" presetSubtype="16" fill="hold" grpId="0" nodeType="afterEffect">
                                  <p:stCondLst>
                                    <p:cond delay="0"/>
                                  </p:stCondLst>
                                  <p:childTnLst>
                                    <p:set>
                                      <p:cBhvr>
                                        <p:cTn id="373" dur="1" fill="hold">
                                          <p:stCondLst>
                                            <p:cond delay="0"/>
                                          </p:stCondLst>
                                        </p:cTn>
                                        <p:tgtEl>
                                          <p:spTgt spid="140"/>
                                        </p:tgtEl>
                                        <p:attrNameLst>
                                          <p:attrName>style.visibility</p:attrName>
                                        </p:attrNameLst>
                                      </p:cBhvr>
                                      <p:to>
                                        <p:strVal val="visible"/>
                                      </p:to>
                                    </p:set>
                                    <p:animEffect transition="in" filter="diamond(in)">
                                      <p:cBhvr>
                                        <p:cTn id="374" dur="750"/>
                                        <p:tgtEl>
                                          <p:spTgt spid="140"/>
                                        </p:tgtEl>
                                      </p:cBhvr>
                                    </p:animEffect>
                                  </p:childTnLst>
                                </p:cTn>
                              </p:par>
                            </p:childTnLst>
                          </p:cTn>
                        </p:par>
                      </p:childTnLst>
                    </p:cTn>
                  </p:par>
                  <p:par>
                    <p:cTn id="375" fill="hold">
                      <p:stCondLst>
                        <p:cond delay="indefinite"/>
                      </p:stCondLst>
                      <p:childTnLst>
                        <p:par>
                          <p:cTn id="376" fill="hold">
                            <p:stCondLst>
                              <p:cond delay="0"/>
                            </p:stCondLst>
                            <p:childTnLst>
                              <p:par>
                                <p:cTn id="377" presetID="16" presetClass="entr" presetSubtype="21" fill="hold" nodeType="clickEffect">
                                  <p:stCondLst>
                                    <p:cond delay="0"/>
                                  </p:stCondLst>
                                  <p:childTnLst>
                                    <p:set>
                                      <p:cBhvr>
                                        <p:cTn id="378" dur="1" fill="hold">
                                          <p:stCondLst>
                                            <p:cond delay="0"/>
                                          </p:stCondLst>
                                        </p:cTn>
                                        <p:tgtEl>
                                          <p:spTgt spid="141"/>
                                        </p:tgtEl>
                                        <p:attrNameLst>
                                          <p:attrName>style.visibility</p:attrName>
                                        </p:attrNameLst>
                                      </p:cBhvr>
                                      <p:to>
                                        <p:strVal val="visible"/>
                                      </p:to>
                                    </p:set>
                                    <p:animEffect transition="in" filter="barn(inVertical)">
                                      <p:cBhvr>
                                        <p:cTn id="379"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0" fill="hold" display="0">
                  <p:stCondLst>
                    <p:cond delay="indefinite"/>
                  </p:stCondLst>
                  <p:endCondLst>
                    <p:cond evt="onStopAudio" delay="0">
                      <p:tgtEl>
                        <p:sldTgt/>
                      </p:tgtEl>
                    </p:cond>
                  </p:endCondLst>
                </p:cTn>
                <p:tgtEl>
                  <p:spTgt spid="30"/>
                </p:tgtEl>
              </p:cMediaNode>
            </p:video>
          </p:childTnLst>
        </p:cTn>
      </p:par>
    </p:tnLst>
    <p:bldLst>
      <p:bldP spid="1363" grpId="0" animBg="1"/>
      <p:bldP spid="1364" grpId="0" animBg="1"/>
      <p:bldP spid="1365" grpId="0" animBg="1"/>
      <p:bldP spid="1366" grpId="0" animBg="1"/>
      <p:bldP spid="1367" grpId="0" animBg="1"/>
      <p:bldP spid="1368" grpId="0" animBg="1"/>
      <p:bldP spid="1369" grpId="0" animBg="1"/>
      <p:bldP spid="1370" grpId="0" animBg="1"/>
      <p:bldP spid="1371" grpId="0" animBg="1"/>
      <p:bldP spid="1372" grpId="0" animBg="1"/>
      <p:bldP spid="1373" grpId="0" animBg="1"/>
      <p:bldP spid="1374" grpId="0" animBg="1"/>
      <p:bldP spid="1375" grpId="0" animBg="1"/>
      <p:bldP spid="1376" grpId="0" animBg="1"/>
      <p:bldP spid="1377" grpId="0" animBg="1"/>
      <p:bldP spid="1378" grpId="0" animBg="1"/>
      <p:bldP spid="1379" grpId="0" animBg="1"/>
      <p:bldP spid="1380" grpId="0" animBg="1"/>
      <p:bldP spid="1381" grpId="0" animBg="1"/>
      <p:bldP spid="1382" grpId="0" animBg="1"/>
      <p:bldP spid="1383" grpId="0" animBg="1"/>
      <p:bldP spid="1384" grpId="0" animBg="1"/>
      <p:bldP spid="1385" grpId="0" animBg="1"/>
      <p:bldP spid="1386" grpId="0" animBg="1"/>
      <p:bldP spid="1387" grpId="0" animBg="1"/>
      <p:bldP spid="1388" grpId="0" animBg="1"/>
      <p:bldP spid="1389" grpId="0" animBg="1"/>
      <p:bldP spid="1390" grpId="0" animBg="1"/>
      <p:bldP spid="1391" grpId="0" animBg="1"/>
      <p:bldP spid="1392" grpId="0" animBg="1"/>
      <p:bldP spid="1393" grpId="0" animBg="1"/>
      <p:bldP spid="1394" grpId="0" animBg="1"/>
      <p:bldP spid="1395" grpId="0" animBg="1"/>
      <p:bldP spid="1396" grpId="0" animBg="1"/>
      <p:bldP spid="1397" grpId="0" animBg="1"/>
      <p:bldP spid="1398" grpId="0" animBg="1"/>
      <p:bldP spid="1399" grpId="0" animBg="1"/>
      <p:bldP spid="1400" grpId="0" animBg="1"/>
      <p:bldP spid="1401" grpId="0" animBg="1"/>
      <p:bldP spid="1402" grpId="0" animBg="1"/>
      <p:bldP spid="1403" grpId="0" animBg="1"/>
      <p:bldP spid="1404" grpId="0" animBg="1"/>
      <p:bldP spid="1405" grpId="0" animBg="1"/>
      <p:bldP spid="1406" grpId="0" animBg="1"/>
      <p:bldP spid="1407" grpId="0" animBg="1"/>
      <p:bldP spid="1408" grpId="0" animBg="1"/>
      <p:bldP spid="1409" grpId="0" animBg="1"/>
      <p:bldP spid="1410" grpId="0" animBg="1"/>
      <p:bldP spid="1411" grpId="0" animBg="1"/>
      <p:bldP spid="1412" grpId="0" animBg="1"/>
      <p:bldP spid="1413" grpId="0" animBg="1"/>
      <p:bldP spid="1414" grpId="0" animBg="1"/>
      <p:bldP spid="1415" grpId="0" animBg="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30" grpId="0" animBg="1"/>
      <p:bldP spid="1431" grpId="0" animBg="1"/>
      <p:bldP spid="1432" grpId="0" animBg="1"/>
      <p:bldP spid="1433" grpId="0" animBg="1"/>
      <p:bldP spid="1434" grpId="0" animBg="1"/>
      <p:bldP spid="1435" grpId="0" animBg="1"/>
      <p:bldP spid="1436" grpId="0" animBg="1"/>
      <p:bldP spid="1437" grpId="0" animBg="1"/>
      <p:bldP spid="1438" grpId="0" animBg="1"/>
      <p:bldP spid="1439" grpId="0" animBg="1"/>
      <p:bldP spid="1440" grpId="0" animBg="1"/>
      <p:bldP spid="1441" grpId="0" animBg="1"/>
      <p:bldP spid="1442" grpId="0" animBg="1"/>
      <p:bldP spid="1443" grpId="0" animBg="1"/>
      <p:bldP spid="1444" grpId="0" animBg="1"/>
      <p:bldP spid="1445" grpId="0" animBg="1"/>
      <p:bldP spid="1446" grpId="0" animBg="1"/>
      <p:bldP spid="1447" grpId="0" animBg="1"/>
      <p:bldP spid="1448" grpId="0" animBg="1"/>
      <p:bldP spid="1449" grpId="0" animBg="1"/>
      <p:bldP spid="1450" grpId="0" animBg="1"/>
      <p:bldP spid="1451" grpId="0" animBg="1"/>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1476" grpId="0" animBg="1"/>
      <p:bldP spid="1477" grpId="0" animBg="1"/>
      <p:bldP spid="1478" grpId="0" animBg="1"/>
      <p:bldP spid="1479" grpId="0" animBg="1"/>
      <p:bldP spid="1480" grpId="0" animBg="1"/>
      <p:bldP spid="1481" grpId="0" animBg="1"/>
      <p:bldP spid="1482" grpId="0" animBg="1"/>
      <p:bldP spid="1483" grpId="0" animBg="1"/>
      <p:bldP spid="1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pic>
        <p:nvPicPr>
          <p:cNvPr id="30" name="K _b t_  u">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12811871" y="-126004"/>
            <a:ext cx="609600" cy="609600"/>
          </a:xfrm>
          <a:prstGeom prst="rect">
            <a:avLst/>
          </a:prstGeom>
        </p:spPr>
      </p:pic>
      <p:sp>
        <p:nvSpPr>
          <p:cNvPr id="1363" name="Flowchart: Connector 13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02:00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4" name="Flowchart: Connector 13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5" name="Flowchart: Connector 13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6" name="Flowchart: Connector 13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7" name="Flowchart: Connector 13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8" name="Flowchart: Connector 13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9" name="Flowchart: Connector 13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0" name="Flowchart: Connector 13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1" name="Flowchart: Connector 13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2" name="Flowchart: Connector 13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3" name="Flowchart: Connector 13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4" name="Flowchart: Connector 13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5" name="Flowchart: Connector 13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6" name="Flowchart: Connector 13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7" name="Flowchart: Connector 13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8" name="Flowchart: Connector 13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9" name="Flowchart: Connector 13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0" name="Flowchart: Connector 13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1" name="Flowchart: Connector 13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2" name="Flowchart: Connector 13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3" name="Flowchart: Connector 13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4" name="Flowchart: Connector 138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5" name="Flowchart: Connector 138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6" name="Flowchart: Connector 138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7" name="Flowchart: Connector 138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8" name="Flowchart: Connector 138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9" name="Flowchart: Connector 138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0" name="Flowchart: Connector 138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1" name="Flowchart: Connector 139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2" name="Flowchart: Connector 139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3" name="Flowchart: Connector 139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4" name="Flowchart: Connector 139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5" name="Flowchart: Connector 139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6" name="Flowchart: Connector 139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7" name="Flowchart: Connector 139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8" name="Flowchart: Connector 139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9" name="Flowchart: Connector 139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0" name="Flowchart: Connector 139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1" name="Flowchart: Connector 140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2" name="Flowchart: Connector 140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3" name="Flowchart: Connector 140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4" name="Flowchart: Connector 140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5" name="Flowchart: Connector 140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6" name="Flowchart: Connector 140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7" name="Flowchart: Connector 140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8" name="Flowchart: Connector 140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9" name="Flowchart: Connector 140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0" name="Flowchart: Connector 140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1" name="Flowchart: Connector 141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2" name="Flowchart: Connector 141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3" name="Flowchart: Connector 141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4" name="Flowchart: Connector 141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5" name="Flowchart: Connector 141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6" name="Flowchart: Connector 141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7" name="Flowchart: Connector 141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8" name="Flowchart: Connector 141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9" name="Flowchart: Connector 141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0" name="Flowchart: Connector 141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1" name="Flowchart: Connector 142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2" name="Flowchart: Connector 142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3" name="Flowchart: Connector 142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4" name="Flowchart: Connector 142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5" name="Flowchart: Connector 142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6" name="Flowchart: Connector 142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7" name="Flowchart: Connector 142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8" name="Flowchart: Connector 142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9" name="Flowchart: Connector 142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0" name="Flowchart: Connector 142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1" name="Flowchart: Connector 143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2" name="Flowchart: Connector 143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3" name="Flowchart: Connector 143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4" name="Flowchart: Connector 143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5" name="Flowchart: Connector 143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6" name="Flowchart: Connector 143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7" name="Flowchart: Connector 143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8" name="Flowchart: Connector 143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9" name="Flowchart: Connector 143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0" name="Flowchart: Connector 143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1" name="Flowchart: Connector 144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2" name="Flowchart: Connector 144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3" name="Flowchart: Connector 144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4" name="Flowchart: Connector 144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5" name="Flowchart: Connector 144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6" name="Flowchart: Connector 144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7" name="Flowchart: Connector 144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8" name="Flowchart: Connector 144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9" name="Flowchart: Connector 144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0" name="Flowchart: Connector 144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1" name="Flowchart: Connector 145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2" name="Flowchart: Connector 145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3" name="Flowchart: Connector 145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4" name="Flowchart: Connector 145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5" name="Flowchart: Connector 145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6" name="Flowchart: Connector 145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7" name="Flowchart: Connector 145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8" name="Flowchart: Connector 145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9" name="Flowchart: Connector 145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0" name="Flowchart: Connector 145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1" name="Flowchart: Connector 146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2" name="Flowchart: Connector 146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3" name="Flowchart: Connector 14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4" name="Flowchart: Connector 14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5" name="Flowchart: Connector 14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6" name="Flowchart: Connector 14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7" name="Flowchart: Connector 14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8" name="Flowchart: Connector 14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9" name="Flowchart: Connector 14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0" name="Flowchart: Connector 14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1" name="Flowchart: Connector 14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2" name="Flowchart: Connector 14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3" name="Flowchart: Connector 14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4" name="Flowchart: Connector 14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5" name="Flowchart: Connector 14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6" name="Flowchart: Connector 14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7" name="Flowchart: Connector 14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8" name="Flowchart: Connector 14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9" name="Flowchart: Connector 14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0" name="Flowchart: Connector 14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1" name="Flowchart: Connector 14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2" name="Flowchart: Connector 14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3" name="Flowchart: Connector 14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00:00</a:t>
            </a:r>
          </a:p>
        </p:txBody>
      </p:sp>
      <p:sp>
        <p:nvSpPr>
          <p:cNvPr id="312" name="Rounded Rectangle 85">
            <a:extLst>
              <a:ext uri="{FF2B5EF4-FFF2-40B4-BE49-F238E27FC236}">
                <a16:creationId xmlns:a16="http://schemas.microsoft.com/office/drawing/2014/main" xmlns="" id="{D27202D3-C91D-4A25-999F-DFC5C856D242}"/>
              </a:ext>
            </a:extLst>
          </p:cNvPr>
          <p:cNvSpPr/>
          <p:nvPr/>
        </p:nvSpPr>
        <p:spPr>
          <a:xfrm>
            <a:off x="1689244" y="1911496"/>
            <a:ext cx="9100676" cy="917953"/>
          </a:xfrm>
          <a:prstGeom prst="roundRect">
            <a:avLst>
              <a:gd name="adj" fmla="val 5000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200" b="1" dirty="0" err="1">
                <a:solidFill>
                  <a:schemeClr val="bg1"/>
                </a:solidFill>
                <a:latin typeface="Arial" pitchFamily="34" charset="0"/>
                <a:cs typeface="Arial" pitchFamily="34" charset="0"/>
              </a:rPr>
              <a:t>Những</a:t>
            </a:r>
            <a:r>
              <a:rPr lang="en-US" sz="3200" b="1" dirty="0">
                <a:solidFill>
                  <a:schemeClr val="bg1"/>
                </a:solidFill>
                <a:latin typeface="Arial" pitchFamily="34" charset="0"/>
                <a:cs typeface="Arial" pitchFamily="34" charset="0"/>
              </a:rPr>
              <a:t> </a:t>
            </a:r>
            <a:r>
              <a:rPr lang="en-US" sz="3200" b="1" dirty="0" err="1">
                <a:solidFill>
                  <a:schemeClr val="bg1"/>
                </a:solidFill>
                <a:latin typeface="Arial" pitchFamily="34" charset="0"/>
                <a:cs typeface="Arial" pitchFamily="34" charset="0"/>
              </a:rPr>
              <a:t>gợi</a:t>
            </a:r>
            <a:r>
              <a:rPr lang="en-US" sz="3200" b="1" dirty="0">
                <a:solidFill>
                  <a:schemeClr val="bg1"/>
                </a:solidFill>
                <a:latin typeface="Arial" pitchFamily="34" charset="0"/>
                <a:cs typeface="Arial" pitchFamily="34" charset="0"/>
              </a:rPr>
              <a:t> ý </a:t>
            </a:r>
            <a:r>
              <a:rPr lang="en-US" sz="3200" b="1" dirty="0" err="1">
                <a:solidFill>
                  <a:schemeClr val="bg1"/>
                </a:solidFill>
                <a:latin typeface="Arial" pitchFamily="34" charset="0"/>
                <a:cs typeface="Arial" pitchFamily="34" charset="0"/>
              </a:rPr>
              <a:t>sau</a:t>
            </a:r>
            <a:r>
              <a:rPr lang="en-US" sz="3200" b="1" dirty="0">
                <a:solidFill>
                  <a:schemeClr val="bg1"/>
                </a:solidFill>
                <a:latin typeface="Arial" pitchFamily="34" charset="0"/>
                <a:cs typeface="Arial" pitchFamily="34" charset="0"/>
              </a:rPr>
              <a:t> </a:t>
            </a:r>
            <a:r>
              <a:rPr lang="en-US" sz="3200" b="1" dirty="0" err="1">
                <a:solidFill>
                  <a:schemeClr val="bg1"/>
                </a:solidFill>
                <a:latin typeface="Arial" pitchFamily="34" charset="0"/>
                <a:cs typeface="Arial" pitchFamily="34" charset="0"/>
              </a:rPr>
              <a:t>nói</a:t>
            </a:r>
            <a:r>
              <a:rPr lang="en-US" sz="3200" b="1" dirty="0">
                <a:solidFill>
                  <a:schemeClr val="bg1"/>
                </a:solidFill>
                <a:latin typeface="Arial" pitchFamily="34" charset="0"/>
                <a:cs typeface="Arial" pitchFamily="34" charset="0"/>
              </a:rPr>
              <a:t> </a:t>
            </a:r>
            <a:r>
              <a:rPr lang="en-US" sz="3200" b="1" dirty="0" err="1">
                <a:solidFill>
                  <a:schemeClr val="bg1"/>
                </a:solidFill>
                <a:latin typeface="Arial" pitchFamily="34" charset="0"/>
                <a:cs typeface="Arial" pitchFamily="34" charset="0"/>
              </a:rPr>
              <a:t>về</a:t>
            </a:r>
            <a:r>
              <a:rPr lang="en-US" sz="3200" b="1" dirty="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tính</a:t>
            </a:r>
            <a:r>
              <a:rPr lang="en-US" sz="3200" b="1" dirty="0" smtClean="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chất</a:t>
            </a:r>
            <a:r>
              <a:rPr lang="en-US" sz="3200" b="1" dirty="0" smtClean="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nào</a:t>
            </a:r>
            <a:r>
              <a:rPr lang="en-US" sz="3200" b="1" dirty="0" smtClean="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của</a:t>
            </a:r>
            <a:r>
              <a:rPr lang="en-US" sz="3200" b="1" dirty="0" smtClean="0">
                <a:solidFill>
                  <a:schemeClr val="bg1"/>
                </a:solidFill>
                <a:latin typeface="Arial" pitchFamily="34" charset="0"/>
                <a:cs typeface="Arial" pitchFamily="34" charset="0"/>
              </a:rPr>
              <a:t> Hydrogen?</a:t>
            </a:r>
            <a:endParaRPr lang="en-US" sz="3200" b="1" dirty="0">
              <a:solidFill>
                <a:schemeClr val="bg1"/>
              </a:solidFill>
              <a:latin typeface="Arial" pitchFamily="34" charset="0"/>
              <a:cs typeface="Arial" pitchFamily="34" charset="0"/>
            </a:endParaRPr>
          </a:p>
        </p:txBody>
      </p:sp>
      <p:pic>
        <p:nvPicPr>
          <p:cNvPr id="4" name="Graphic 3" descr="Target Audience">
            <a:extLst>
              <a:ext uri="{FF2B5EF4-FFF2-40B4-BE49-F238E27FC236}">
                <a16:creationId xmlns:a16="http://schemas.microsoft.com/office/drawing/2014/main" xmlns="" id="{FDCD9D0E-7C88-44BC-AABA-CE277D28E5D1}"/>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10574193" y="596980"/>
            <a:ext cx="914400" cy="914400"/>
          </a:xfrm>
          <a:prstGeom prst="rect">
            <a:avLst/>
          </a:prstGeom>
        </p:spPr>
      </p:pic>
      <p:sp>
        <p:nvSpPr>
          <p:cNvPr id="148" name="AutoShape 93"/>
          <p:cNvSpPr>
            <a:spLocks noChangeArrowheads="1"/>
          </p:cNvSpPr>
          <p:nvPr/>
        </p:nvSpPr>
        <p:spPr bwMode="auto">
          <a:xfrm>
            <a:off x="2720350" y="7547"/>
            <a:ext cx="7659076" cy="1709143"/>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p>
        </p:txBody>
      </p:sp>
      <p:sp>
        <p:nvSpPr>
          <p:cNvPr id="149" name="Rectangle 148"/>
          <p:cNvSpPr/>
          <p:nvPr/>
        </p:nvSpPr>
        <p:spPr>
          <a:xfrm>
            <a:off x="4378493" y="305063"/>
            <a:ext cx="422307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FF00"/>
                </a:solidFill>
                <a:effectLst>
                  <a:outerShdw blurRad="50800" dist="39000" dir="5460000" algn="tl">
                    <a:srgbClr val="000000">
                      <a:alpha val="38000"/>
                    </a:srgbClr>
                  </a:outerShdw>
                  <a:reflection blurRad="6350" stA="55000" endA="50" endPos="85000" dir="5400000" sy="-100000" algn="bl" rotWithShape="0"/>
                </a:effectLst>
              </a:rPr>
              <a:t>TĂNG TỐC </a:t>
            </a:r>
          </a:p>
        </p:txBody>
      </p:sp>
      <p:pic>
        <p:nvPicPr>
          <p:cNvPr id="153" name="Picture 2" descr="NATPL037"/>
          <p:cNvPicPr>
            <a:picLocks noChangeAspect="1" noChangeArrowheads="1"/>
          </p:cNvPicPr>
          <p:nvPr/>
        </p:nvPicPr>
        <p:blipFill>
          <a:blip r:embed="rId10" cstate="print">
            <a:lum bright="20000" contrast="40000"/>
            <a:extLst>
              <a:ext uri="{28A0092B-C50C-407E-A947-70E740481C1C}">
                <a14:useLocalDpi xmlns:a14="http://schemas.microsoft.com/office/drawing/2010/main" xmlns="" val="0"/>
              </a:ext>
            </a:extLst>
          </a:blip>
          <a:srcRect/>
          <a:stretch>
            <a:fillRect/>
          </a:stretch>
        </p:blipFill>
        <p:spPr bwMode="auto">
          <a:xfrm>
            <a:off x="3059532" y="372468"/>
            <a:ext cx="1193446" cy="1006524"/>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5" name="Picture 2" descr="NATPL037"/>
          <p:cNvPicPr>
            <a:picLocks noChangeAspect="1" noChangeArrowheads="1"/>
          </p:cNvPicPr>
          <p:nvPr/>
        </p:nvPicPr>
        <p:blipFill>
          <a:blip r:embed="rId10" cstate="print">
            <a:lum bright="20000" contrast="40000"/>
            <a:extLst>
              <a:ext uri="{28A0092B-C50C-407E-A947-70E740481C1C}">
                <a14:useLocalDpi xmlns:a14="http://schemas.microsoft.com/office/drawing/2010/main" xmlns="" val="0"/>
              </a:ext>
            </a:extLst>
          </a:blip>
          <a:srcRect/>
          <a:stretch>
            <a:fillRect/>
          </a:stretch>
        </p:blipFill>
        <p:spPr bwMode="auto">
          <a:xfrm>
            <a:off x="8879837" y="438919"/>
            <a:ext cx="1073573" cy="905426"/>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9" name="Picture 158" descr="20190406001505cau-2-bai-31.jpg"/>
          <p:cNvPicPr>
            <a:picLocks noChangeAspect="1"/>
          </p:cNvPicPr>
          <p:nvPr/>
        </p:nvPicPr>
        <p:blipFill>
          <a:blip r:embed="rId11"/>
          <a:stretch>
            <a:fillRect/>
          </a:stretch>
        </p:blipFill>
        <p:spPr>
          <a:xfrm>
            <a:off x="6441440" y="3279775"/>
            <a:ext cx="4551680" cy="2775585"/>
          </a:xfrm>
          <a:prstGeom prst="rect">
            <a:avLst/>
          </a:prstGeom>
        </p:spPr>
      </p:pic>
      <p:pic>
        <p:nvPicPr>
          <p:cNvPr id="160" name="Picture 159" descr="tải xuống (2).jfif"/>
          <p:cNvPicPr>
            <a:picLocks noChangeAspect="1"/>
          </p:cNvPicPr>
          <p:nvPr/>
        </p:nvPicPr>
        <p:blipFill>
          <a:blip r:embed="rId12"/>
          <a:stretch>
            <a:fillRect/>
          </a:stretch>
        </p:blipFill>
        <p:spPr>
          <a:xfrm>
            <a:off x="1481772" y="3271520"/>
            <a:ext cx="4471988" cy="2745740"/>
          </a:xfrm>
          <a:prstGeom prst="rect">
            <a:avLst/>
          </a:prstGeom>
        </p:spPr>
      </p:pic>
      <p:sp>
        <p:nvSpPr>
          <p:cNvPr id="161" name="Rounded Rectangle 85">
            <a:extLst>
              <a:ext uri="{FF2B5EF4-FFF2-40B4-BE49-F238E27FC236}">
                <a16:creationId xmlns:a16="http://schemas.microsoft.com/office/drawing/2014/main" xmlns="" id="{D27202D3-C91D-4A25-999F-DFC5C856D242}"/>
              </a:ext>
            </a:extLst>
          </p:cNvPr>
          <p:cNvSpPr/>
          <p:nvPr/>
        </p:nvSpPr>
        <p:spPr>
          <a:xfrm>
            <a:off x="1668924" y="5940047"/>
            <a:ext cx="9100676" cy="917953"/>
          </a:xfrm>
          <a:prstGeom prst="roundRect">
            <a:avLst>
              <a:gd name="adj" fmla="val 5000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200" b="1" dirty="0" smtClean="0">
                <a:solidFill>
                  <a:srgbClr val="FFFF00"/>
                </a:solidFill>
                <a:latin typeface="Arial" pitchFamily="34" charset="0"/>
                <a:cs typeface="Arial" pitchFamily="34" charset="0"/>
              </a:rPr>
              <a:t>TÍNH KHỬ</a:t>
            </a:r>
            <a:endParaRPr lang="en-US"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389976279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136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1" fill="hold">
                            <p:stCondLst>
                              <p:cond delay="1000"/>
                            </p:stCondLst>
                            <p:childTnLst>
                              <p:par>
                                <p:cTn id="12" presetID="11" presetClass="entr" presetSubtype="0" fill="hold" grpId="0" nodeType="afterEffect">
                                  <p:stCondLst>
                                    <p:cond delay="0"/>
                                  </p:stCondLst>
                                  <p:childTnLst>
                                    <p:set>
                                      <p:cBhvr>
                                        <p:cTn id="13" dur="1000">
                                          <p:stCondLst>
                                            <p:cond delay="0"/>
                                          </p:stCondLst>
                                        </p:cTn>
                                        <p:tgtEl>
                                          <p:spTgt spid="1364"/>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4" fill="hold">
                            <p:stCondLst>
                              <p:cond delay="2000"/>
                            </p:stCondLst>
                            <p:childTnLst>
                              <p:par>
                                <p:cTn id="15" presetID="11" presetClass="entr" presetSubtype="0" fill="hold" grpId="0" nodeType="afterEffect">
                                  <p:stCondLst>
                                    <p:cond delay="0"/>
                                  </p:stCondLst>
                                  <p:childTnLst>
                                    <p:set>
                                      <p:cBhvr>
                                        <p:cTn id="16" dur="1000">
                                          <p:stCondLst>
                                            <p:cond delay="0"/>
                                          </p:stCondLst>
                                        </p:cTn>
                                        <p:tgtEl>
                                          <p:spTgt spid="136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par>
                          <p:cTn id="17" fill="hold">
                            <p:stCondLst>
                              <p:cond delay="3000"/>
                            </p:stCondLst>
                            <p:childTnLst>
                              <p:par>
                                <p:cTn id="18" presetID="11" presetClass="entr" presetSubtype="0" fill="hold" grpId="0" nodeType="afterEffect">
                                  <p:stCondLst>
                                    <p:cond delay="0"/>
                                  </p:stCondLst>
                                  <p:childTnLst>
                                    <p:set>
                                      <p:cBhvr>
                                        <p:cTn id="19" dur="1000">
                                          <p:stCondLst>
                                            <p:cond delay="0"/>
                                          </p:stCondLst>
                                        </p:cTn>
                                        <p:tgtEl>
                                          <p:spTgt spid="1366"/>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par>
                          <p:cTn id="20" fill="hold">
                            <p:stCondLst>
                              <p:cond delay="4000"/>
                            </p:stCondLst>
                            <p:childTnLst>
                              <p:par>
                                <p:cTn id="21" presetID="11" presetClass="entr" presetSubtype="0" fill="hold" grpId="0" nodeType="afterEffect">
                                  <p:stCondLst>
                                    <p:cond delay="0"/>
                                  </p:stCondLst>
                                  <p:childTnLst>
                                    <p:set>
                                      <p:cBhvr>
                                        <p:cTn id="22" dur="1000">
                                          <p:stCondLst>
                                            <p:cond delay="0"/>
                                          </p:stCondLst>
                                        </p:cTn>
                                        <p:tgtEl>
                                          <p:spTgt spid="136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3" fill="hold">
                            <p:stCondLst>
                              <p:cond delay="5000"/>
                            </p:stCondLst>
                            <p:childTnLst>
                              <p:par>
                                <p:cTn id="24" presetID="11" presetClass="entr" presetSubtype="0" fill="hold" grpId="0" nodeType="afterEffect">
                                  <p:stCondLst>
                                    <p:cond delay="0"/>
                                  </p:stCondLst>
                                  <p:childTnLst>
                                    <p:set>
                                      <p:cBhvr>
                                        <p:cTn id="25" dur="1000">
                                          <p:stCondLst>
                                            <p:cond delay="0"/>
                                          </p:stCondLst>
                                        </p:cTn>
                                        <p:tgtEl>
                                          <p:spTgt spid="1368"/>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6" fill="hold">
                            <p:stCondLst>
                              <p:cond delay="6000"/>
                            </p:stCondLst>
                            <p:childTnLst>
                              <p:par>
                                <p:cTn id="27" presetID="11" presetClass="entr" presetSubtype="0" fill="hold" grpId="0" nodeType="afterEffect">
                                  <p:stCondLst>
                                    <p:cond delay="0"/>
                                  </p:stCondLst>
                                  <p:childTnLst>
                                    <p:set>
                                      <p:cBhvr>
                                        <p:cTn id="28" dur="1000">
                                          <p:stCondLst>
                                            <p:cond delay="0"/>
                                          </p:stCondLst>
                                        </p:cTn>
                                        <p:tgtEl>
                                          <p:spTgt spid="1369"/>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par>
                          <p:cTn id="29" fill="hold">
                            <p:stCondLst>
                              <p:cond delay="7000"/>
                            </p:stCondLst>
                            <p:childTnLst>
                              <p:par>
                                <p:cTn id="30" presetID="11" presetClass="entr" presetSubtype="0" fill="hold" grpId="0" nodeType="afterEffect">
                                  <p:stCondLst>
                                    <p:cond delay="0"/>
                                  </p:stCondLst>
                                  <p:childTnLst>
                                    <p:set>
                                      <p:cBhvr>
                                        <p:cTn id="31" dur="1000">
                                          <p:stCondLst>
                                            <p:cond delay="0"/>
                                          </p:stCondLst>
                                        </p:cTn>
                                        <p:tgtEl>
                                          <p:spTgt spid="137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par>
                          <p:cTn id="32" fill="hold">
                            <p:stCondLst>
                              <p:cond delay="8000"/>
                            </p:stCondLst>
                            <p:childTnLst>
                              <p:par>
                                <p:cTn id="33" presetID="11" presetClass="entr" presetSubtype="0" fill="hold" grpId="0" nodeType="afterEffect">
                                  <p:stCondLst>
                                    <p:cond delay="0"/>
                                  </p:stCondLst>
                                  <p:childTnLst>
                                    <p:set>
                                      <p:cBhvr>
                                        <p:cTn id="34" dur="1000">
                                          <p:stCondLst>
                                            <p:cond delay="0"/>
                                          </p:stCondLst>
                                        </p:cTn>
                                        <p:tgtEl>
                                          <p:spTgt spid="137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5" fill="hold">
                            <p:stCondLst>
                              <p:cond delay="9000"/>
                            </p:stCondLst>
                            <p:childTnLst>
                              <p:par>
                                <p:cTn id="36" presetID="11" presetClass="entr" presetSubtype="0" fill="hold" grpId="0" nodeType="afterEffect">
                                  <p:stCondLst>
                                    <p:cond delay="0"/>
                                  </p:stCondLst>
                                  <p:childTnLst>
                                    <p:set>
                                      <p:cBhvr>
                                        <p:cTn id="37" dur="1000">
                                          <p:stCondLst>
                                            <p:cond delay="0"/>
                                          </p:stCondLst>
                                        </p:cTn>
                                        <p:tgtEl>
                                          <p:spTgt spid="137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8" fill="hold">
                            <p:stCondLst>
                              <p:cond delay="10000"/>
                            </p:stCondLst>
                            <p:childTnLst>
                              <p:par>
                                <p:cTn id="39" presetID="11" presetClass="entr" presetSubtype="0" fill="hold" grpId="0" nodeType="afterEffect">
                                  <p:stCondLst>
                                    <p:cond delay="0"/>
                                  </p:stCondLst>
                                  <p:childTnLst>
                                    <p:set>
                                      <p:cBhvr>
                                        <p:cTn id="40" dur="1000">
                                          <p:stCondLst>
                                            <p:cond delay="0"/>
                                          </p:stCondLst>
                                        </p:cTn>
                                        <p:tgtEl>
                                          <p:spTgt spid="137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1" fill="hold">
                            <p:stCondLst>
                              <p:cond delay="11000"/>
                            </p:stCondLst>
                            <p:childTnLst>
                              <p:par>
                                <p:cTn id="42" presetID="11" presetClass="entr" presetSubtype="0" fill="hold" grpId="0" nodeType="afterEffect">
                                  <p:stCondLst>
                                    <p:cond delay="0"/>
                                  </p:stCondLst>
                                  <p:childTnLst>
                                    <p:set>
                                      <p:cBhvr>
                                        <p:cTn id="43" dur="1000">
                                          <p:stCondLst>
                                            <p:cond delay="0"/>
                                          </p:stCondLst>
                                        </p:cTn>
                                        <p:tgtEl>
                                          <p:spTgt spid="137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4" fill="hold">
                            <p:stCondLst>
                              <p:cond delay="12000"/>
                            </p:stCondLst>
                            <p:childTnLst>
                              <p:par>
                                <p:cTn id="45" presetID="11" presetClass="entr" presetSubtype="0" fill="hold" grpId="0" nodeType="afterEffect">
                                  <p:stCondLst>
                                    <p:cond delay="0"/>
                                  </p:stCondLst>
                                  <p:childTnLst>
                                    <p:set>
                                      <p:cBhvr>
                                        <p:cTn id="46" dur="1000">
                                          <p:stCondLst>
                                            <p:cond delay="0"/>
                                          </p:stCondLst>
                                        </p:cTn>
                                        <p:tgtEl>
                                          <p:spTgt spid="137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47" fill="hold">
                            <p:stCondLst>
                              <p:cond delay="13000"/>
                            </p:stCondLst>
                            <p:childTnLst>
                              <p:par>
                                <p:cTn id="48" presetID="11" presetClass="entr" presetSubtype="0" fill="hold" grpId="0" nodeType="afterEffect">
                                  <p:stCondLst>
                                    <p:cond delay="0"/>
                                  </p:stCondLst>
                                  <p:childTnLst>
                                    <p:set>
                                      <p:cBhvr>
                                        <p:cTn id="49" dur="1000">
                                          <p:stCondLst>
                                            <p:cond delay="0"/>
                                          </p:stCondLst>
                                        </p:cTn>
                                        <p:tgtEl>
                                          <p:spTgt spid="137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0" fill="hold">
                            <p:stCondLst>
                              <p:cond delay="14000"/>
                            </p:stCondLst>
                            <p:childTnLst>
                              <p:par>
                                <p:cTn id="51" presetID="11" presetClass="entr" presetSubtype="0" fill="hold" grpId="0" nodeType="afterEffect">
                                  <p:stCondLst>
                                    <p:cond delay="0"/>
                                  </p:stCondLst>
                                  <p:childTnLst>
                                    <p:set>
                                      <p:cBhvr>
                                        <p:cTn id="52" dur="1000">
                                          <p:stCondLst>
                                            <p:cond delay="0"/>
                                          </p:stCondLst>
                                        </p:cTn>
                                        <p:tgtEl>
                                          <p:spTgt spid="1377"/>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3" fill="hold">
                            <p:stCondLst>
                              <p:cond delay="15000"/>
                            </p:stCondLst>
                            <p:childTnLst>
                              <p:par>
                                <p:cTn id="54" presetID="11" presetClass="entr" presetSubtype="0" fill="hold" grpId="0" nodeType="afterEffect">
                                  <p:stCondLst>
                                    <p:cond delay="0"/>
                                  </p:stCondLst>
                                  <p:childTnLst>
                                    <p:set>
                                      <p:cBhvr>
                                        <p:cTn id="55" dur="1000">
                                          <p:stCondLst>
                                            <p:cond delay="0"/>
                                          </p:stCondLst>
                                        </p:cTn>
                                        <p:tgtEl>
                                          <p:spTgt spid="1378"/>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par>
                          <p:cTn id="56" fill="hold">
                            <p:stCondLst>
                              <p:cond delay="16000"/>
                            </p:stCondLst>
                            <p:childTnLst>
                              <p:par>
                                <p:cTn id="57" presetID="11" presetClass="entr" presetSubtype="0" fill="hold" grpId="0" nodeType="afterEffect">
                                  <p:stCondLst>
                                    <p:cond delay="0"/>
                                  </p:stCondLst>
                                  <p:childTnLst>
                                    <p:set>
                                      <p:cBhvr>
                                        <p:cTn id="58" dur="1000">
                                          <p:stCondLst>
                                            <p:cond delay="0"/>
                                          </p:stCondLst>
                                        </p:cTn>
                                        <p:tgtEl>
                                          <p:spTgt spid="137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59" fill="hold">
                            <p:stCondLst>
                              <p:cond delay="17000"/>
                            </p:stCondLst>
                            <p:childTnLst>
                              <p:par>
                                <p:cTn id="60" presetID="11" presetClass="entr" presetSubtype="0" fill="hold" grpId="0" nodeType="afterEffect">
                                  <p:stCondLst>
                                    <p:cond delay="0"/>
                                  </p:stCondLst>
                                  <p:childTnLst>
                                    <p:set>
                                      <p:cBhvr>
                                        <p:cTn id="61" dur="1000">
                                          <p:stCondLst>
                                            <p:cond delay="0"/>
                                          </p:stCondLst>
                                        </p:cTn>
                                        <p:tgtEl>
                                          <p:spTgt spid="138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8000"/>
                            </p:stCondLst>
                            <p:childTnLst>
                              <p:par>
                                <p:cTn id="63" presetID="11" presetClass="entr" presetSubtype="0" fill="hold" grpId="0" nodeType="afterEffect">
                                  <p:stCondLst>
                                    <p:cond delay="0"/>
                                  </p:stCondLst>
                                  <p:childTnLst>
                                    <p:set>
                                      <p:cBhvr>
                                        <p:cTn id="64" dur="1000">
                                          <p:stCondLst>
                                            <p:cond delay="0"/>
                                          </p:stCondLst>
                                        </p:cTn>
                                        <p:tgtEl>
                                          <p:spTgt spid="138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65" fill="hold">
                            <p:stCondLst>
                              <p:cond delay="19000"/>
                            </p:stCondLst>
                            <p:childTnLst>
                              <p:par>
                                <p:cTn id="66" presetID="11" presetClass="entr" presetSubtype="0" fill="hold" grpId="0" nodeType="afterEffect">
                                  <p:stCondLst>
                                    <p:cond delay="0"/>
                                  </p:stCondLst>
                                  <p:childTnLst>
                                    <p:set>
                                      <p:cBhvr>
                                        <p:cTn id="67" dur="1000">
                                          <p:stCondLst>
                                            <p:cond delay="0"/>
                                          </p:stCondLst>
                                        </p:cTn>
                                        <p:tgtEl>
                                          <p:spTgt spid="138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68" fill="hold">
                            <p:stCondLst>
                              <p:cond delay="20000"/>
                            </p:stCondLst>
                            <p:childTnLst>
                              <p:par>
                                <p:cTn id="69" presetID="11" presetClass="entr" presetSubtype="0" fill="hold" grpId="0" nodeType="afterEffect">
                                  <p:stCondLst>
                                    <p:cond delay="0"/>
                                  </p:stCondLst>
                                  <p:childTnLst>
                                    <p:set>
                                      <p:cBhvr>
                                        <p:cTn id="70" dur="1000">
                                          <p:stCondLst>
                                            <p:cond delay="0"/>
                                          </p:stCondLst>
                                        </p:cTn>
                                        <p:tgtEl>
                                          <p:spTgt spid="138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childTnLst>
                          </p:cTn>
                        </p:par>
                        <p:par>
                          <p:cTn id="71" fill="hold">
                            <p:stCondLst>
                              <p:cond delay="21000"/>
                            </p:stCondLst>
                            <p:childTnLst>
                              <p:par>
                                <p:cTn id="72" presetID="11" presetClass="entr" presetSubtype="0" fill="hold" grpId="0" nodeType="afterEffect">
                                  <p:stCondLst>
                                    <p:cond delay="0"/>
                                  </p:stCondLst>
                                  <p:childTnLst>
                                    <p:set>
                                      <p:cBhvr>
                                        <p:cTn id="73" dur="1000">
                                          <p:stCondLst>
                                            <p:cond delay="0"/>
                                          </p:stCondLst>
                                        </p:cTn>
                                        <p:tgtEl>
                                          <p:spTgt spid="1384"/>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4" fill="hold">
                            <p:stCondLst>
                              <p:cond delay="22000"/>
                            </p:stCondLst>
                            <p:childTnLst>
                              <p:par>
                                <p:cTn id="75" presetID="11" presetClass="entr" presetSubtype="0" fill="hold" grpId="0" nodeType="afterEffect">
                                  <p:stCondLst>
                                    <p:cond delay="0"/>
                                  </p:stCondLst>
                                  <p:childTnLst>
                                    <p:set>
                                      <p:cBhvr>
                                        <p:cTn id="76" dur="1000">
                                          <p:stCondLst>
                                            <p:cond delay="0"/>
                                          </p:stCondLst>
                                        </p:cTn>
                                        <p:tgtEl>
                                          <p:spTgt spid="1385"/>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childTnLst>
                          </p:cTn>
                        </p:par>
                        <p:par>
                          <p:cTn id="77" fill="hold">
                            <p:stCondLst>
                              <p:cond delay="23000"/>
                            </p:stCondLst>
                            <p:childTnLst>
                              <p:par>
                                <p:cTn id="78" presetID="11" presetClass="entr" presetSubtype="0" fill="hold" grpId="0" nodeType="afterEffect">
                                  <p:stCondLst>
                                    <p:cond delay="0"/>
                                  </p:stCondLst>
                                  <p:childTnLst>
                                    <p:set>
                                      <p:cBhvr>
                                        <p:cTn id="79" dur="1000">
                                          <p:stCondLst>
                                            <p:cond delay="0"/>
                                          </p:stCondLst>
                                        </p:cTn>
                                        <p:tgtEl>
                                          <p:spTgt spid="1386"/>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childTnLst>
                          </p:cTn>
                        </p:par>
                        <p:par>
                          <p:cTn id="80" fill="hold">
                            <p:stCondLst>
                              <p:cond delay="24000"/>
                            </p:stCondLst>
                            <p:childTnLst>
                              <p:par>
                                <p:cTn id="81" presetID="11" presetClass="entr" presetSubtype="0" fill="hold" grpId="0" nodeType="afterEffect">
                                  <p:stCondLst>
                                    <p:cond delay="0"/>
                                  </p:stCondLst>
                                  <p:childTnLst>
                                    <p:set>
                                      <p:cBhvr>
                                        <p:cTn id="82" dur="1000">
                                          <p:stCondLst>
                                            <p:cond delay="0"/>
                                          </p:stCondLst>
                                        </p:cTn>
                                        <p:tgtEl>
                                          <p:spTgt spid="1387"/>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click.wav"/>
                                        </p:tgtEl>
                                      </p:cMediaNode>
                                    </p:audio>
                                  </p:subTnLst>
                                </p:cTn>
                              </p:par>
                            </p:childTnLst>
                          </p:cTn>
                        </p:par>
                        <p:par>
                          <p:cTn id="83" fill="hold">
                            <p:stCondLst>
                              <p:cond delay="25000"/>
                            </p:stCondLst>
                            <p:childTnLst>
                              <p:par>
                                <p:cTn id="84" presetID="11" presetClass="entr" presetSubtype="0" fill="hold" grpId="0" nodeType="afterEffect">
                                  <p:stCondLst>
                                    <p:cond delay="0"/>
                                  </p:stCondLst>
                                  <p:childTnLst>
                                    <p:set>
                                      <p:cBhvr>
                                        <p:cTn id="85" dur="1000">
                                          <p:stCondLst>
                                            <p:cond delay="0"/>
                                          </p:stCondLst>
                                        </p:cTn>
                                        <p:tgtEl>
                                          <p:spTgt spid="1388"/>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86" fill="hold">
                            <p:stCondLst>
                              <p:cond delay="26000"/>
                            </p:stCondLst>
                            <p:childTnLst>
                              <p:par>
                                <p:cTn id="87" presetID="11" presetClass="entr" presetSubtype="0" fill="hold" grpId="0" nodeType="afterEffect">
                                  <p:stCondLst>
                                    <p:cond delay="0"/>
                                  </p:stCondLst>
                                  <p:childTnLst>
                                    <p:set>
                                      <p:cBhvr>
                                        <p:cTn id="88" dur="1000">
                                          <p:stCondLst>
                                            <p:cond delay="0"/>
                                          </p:stCondLst>
                                        </p:cTn>
                                        <p:tgtEl>
                                          <p:spTgt spid="1389"/>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3" name="click.wav"/>
                                        </p:tgtEl>
                                      </p:cMediaNode>
                                    </p:audio>
                                  </p:subTnLst>
                                </p:cTn>
                              </p:par>
                            </p:childTnLst>
                          </p:cTn>
                        </p:par>
                        <p:par>
                          <p:cTn id="89" fill="hold">
                            <p:stCondLst>
                              <p:cond delay="27000"/>
                            </p:stCondLst>
                            <p:childTnLst>
                              <p:par>
                                <p:cTn id="90" presetID="11" presetClass="entr" presetSubtype="0" fill="hold" grpId="0" nodeType="afterEffect">
                                  <p:stCondLst>
                                    <p:cond delay="0"/>
                                  </p:stCondLst>
                                  <p:childTnLst>
                                    <p:set>
                                      <p:cBhvr>
                                        <p:cTn id="91" dur="1000">
                                          <p:stCondLst>
                                            <p:cond delay="0"/>
                                          </p:stCondLst>
                                        </p:cTn>
                                        <p:tgtEl>
                                          <p:spTgt spid="1390"/>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2" fill="hold">
                            <p:stCondLst>
                              <p:cond delay="28000"/>
                            </p:stCondLst>
                            <p:childTnLst>
                              <p:par>
                                <p:cTn id="93" presetID="11" presetClass="entr" presetSubtype="0" fill="hold" grpId="0" nodeType="afterEffect">
                                  <p:stCondLst>
                                    <p:cond delay="0"/>
                                  </p:stCondLst>
                                  <p:childTnLst>
                                    <p:set>
                                      <p:cBhvr>
                                        <p:cTn id="94" dur="1000">
                                          <p:stCondLst>
                                            <p:cond delay="0"/>
                                          </p:stCondLst>
                                        </p:cTn>
                                        <p:tgtEl>
                                          <p:spTgt spid="1391"/>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95" fill="hold">
                            <p:stCondLst>
                              <p:cond delay="29000"/>
                            </p:stCondLst>
                            <p:childTnLst>
                              <p:par>
                                <p:cTn id="96" presetID="11" presetClass="entr" presetSubtype="0" fill="hold" grpId="0" nodeType="afterEffect">
                                  <p:stCondLst>
                                    <p:cond delay="0"/>
                                  </p:stCondLst>
                                  <p:childTnLst>
                                    <p:set>
                                      <p:cBhvr>
                                        <p:cTn id="97" dur="1000">
                                          <p:stCondLst>
                                            <p:cond delay="0"/>
                                          </p:stCondLst>
                                        </p:cTn>
                                        <p:tgtEl>
                                          <p:spTgt spid="1392"/>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8" fill="hold">
                            <p:stCondLst>
                              <p:cond delay="30000"/>
                            </p:stCondLst>
                            <p:childTnLst>
                              <p:par>
                                <p:cTn id="99" presetID="11" presetClass="entr" presetSubtype="0" fill="hold" grpId="0" nodeType="afterEffect">
                                  <p:stCondLst>
                                    <p:cond delay="0"/>
                                  </p:stCondLst>
                                  <p:childTnLst>
                                    <p:set>
                                      <p:cBhvr>
                                        <p:cTn id="100" dur="1000">
                                          <p:stCondLst>
                                            <p:cond delay="0"/>
                                          </p:stCondLst>
                                        </p:cTn>
                                        <p:tgtEl>
                                          <p:spTgt spid="1393"/>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3" name="click.wav"/>
                                        </p:tgtEl>
                                      </p:cMediaNode>
                                    </p:audio>
                                  </p:subTnLst>
                                </p:cTn>
                              </p:par>
                            </p:childTnLst>
                          </p:cTn>
                        </p:par>
                        <p:par>
                          <p:cTn id="101" fill="hold">
                            <p:stCondLst>
                              <p:cond delay="31000"/>
                            </p:stCondLst>
                            <p:childTnLst>
                              <p:par>
                                <p:cTn id="102" presetID="11" presetClass="entr" presetSubtype="0" fill="hold" grpId="0" nodeType="afterEffect">
                                  <p:stCondLst>
                                    <p:cond delay="0"/>
                                  </p:stCondLst>
                                  <p:childTnLst>
                                    <p:set>
                                      <p:cBhvr>
                                        <p:cTn id="103" dur="1000">
                                          <p:stCondLst>
                                            <p:cond delay="0"/>
                                          </p:stCondLst>
                                        </p:cTn>
                                        <p:tgtEl>
                                          <p:spTgt spid="1394"/>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4" fill="hold">
                            <p:stCondLst>
                              <p:cond delay="32000"/>
                            </p:stCondLst>
                            <p:childTnLst>
                              <p:par>
                                <p:cTn id="105" presetID="11" presetClass="entr" presetSubtype="0" fill="hold" grpId="0" nodeType="afterEffect">
                                  <p:stCondLst>
                                    <p:cond delay="0"/>
                                  </p:stCondLst>
                                  <p:childTnLst>
                                    <p:set>
                                      <p:cBhvr>
                                        <p:cTn id="106" dur="1000">
                                          <p:stCondLst>
                                            <p:cond delay="0"/>
                                          </p:stCondLst>
                                        </p:cTn>
                                        <p:tgtEl>
                                          <p:spTgt spid="1395"/>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3" name="click.wav"/>
                                        </p:tgtEl>
                                      </p:cMediaNode>
                                    </p:audio>
                                  </p:subTnLst>
                                </p:cTn>
                              </p:par>
                            </p:childTnLst>
                          </p:cTn>
                        </p:par>
                        <p:par>
                          <p:cTn id="107" fill="hold">
                            <p:stCondLst>
                              <p:cond delay="33000"/>
                            </p:stCondLst>
                            <p:childTnLst>
                              <p:par>
                                <p:cTn id="108" presetID="11" presetClass="entr" presetSubtype="0" fill="hold" grpId="0" nodeType="afterEffect">
                                  <p:stCondLst>
                                    <p:cond delay="0"/>
                                  </p:stCondLst>
                                  <p:childTnLst>
                                    <p:set>
                                      <p:cBhvr>
                                        <p:cTn id="109" dur="1000">
                                          <p:stCondLst>
                                            <p:cond delay="0"/>
                                          </p:stCondLst>
                                        </p:cTn>
                                        <p:tgtEl>
                                          <p:spTgt spid="1396"/>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0" fill="hold">
                            <p:stCondLst>
                              <p:cond delay="34000"/>
                            </p:stCondLst>
                            <p:childTnLst>
                              <p:par>
                                <p:cTn id="111" presetID="11" presetClass="entr" presetSubtype="0" fill="hold" grpId="0" nodeType="afterEffect">
                                  <p:stCondLst>
                                    <p:cond delay="0"/>
                                  </p:stCondLst>
                                  <p:childTnLst>
                                    <p:set>
                                      <p:cBhvr>
                                        <p:cTn id="112" dur="1000">
                                          <p:stCondLst>
                                            <p:cond delay="0"/>
                                          </p:stCondLst>
                                        </p:cTn>
                                        <p:tgtEl>
                                          <p:spTgt spid="1397"/>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3" name="click.wav"/>
                                        </p:tgtEl>
                                      </p:cMediaNode>
                                    </p:audio>
                                  </p:subTnLst>
                                </p:cTn>
                              </p:par>
                            </p:childTnLst>
                          </p:cTn>
                        </p:par>
                        <p:par>
                          <p:cTn id="113" fill="hold">
                            <p:stCondLst>
                              <p:cond delay="35000"/>
                            </p:stCondLst>
                            <p:childTnLst>
                              <p:par>
                                <p:cTn id="114" presetID="11" presetClass="entr" presetSubtype="0" fill="hold" grpId="0" nodeType="afterEffect">
                                  <p:stCondLst>
                                    <p:cond delay="0"/>
                                  </p:stCondLst>
                                  <p:childTnLst>
                                    <p:set>
                                      <p:cBhvr>
                                        <p:cTn id="115" dur="1000">
                                          <p:stCondLst>
                                            <p:cond delay="0"/>
                                          </p:stCondLst>
                                        </p:cTn>
                                        <p:tgtEl>
                                          <p:spTgt spid="1398"/>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6" fill="hold">
                            <p:stCondLst>
                              <p:cond delay="36000"/>
                            </p:stCondLst>
                            <p:childTnLst>
                              <p:par>
                                <p:cTn id="117" presetID="11" presetClass="entr" presetSubtype="0" fill="hold" grpId="0" nodeType="afterEffect">
                                  <p:stCondLst>
                                    <p:cond delay="0"/>
                                  </p:stCondLst>
                                  <p:childTnLst>
                                    <p:set>
                                      <p:cBhvr>
                                        <p:cTn id="118" dur="1000">
                                          <p:stCondLst>
                                            <p:cond delay="0"/>
                                          </p:stCondLst>
                                        </p:cTn>
                                        <p:tgtEl>
                                          <p:spTgt spid="1399"/>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click.wav"/>
                                        </p:tgtEl>
                                      </p:cMediaNode>
                                    </p:audio>
                                  </p:subTnLst>
                                </p:cTn>
                              </p:par>
                            </p:childTnLst>
                          </p:cTn>
                        </p:par>
                        <p:par>
                          <p:cTn id="119" fill="hold">
                            <p:stCondLst>
                              <p:cond delay="37000"/>
                            </p:stCondLst>
                            <p:childTnLst>
                              <p:par>
                                <p:cTn id="120" presetID="11" presetClass="entr" presetSubtype="0" fill="hold" grpId="0" nodeType="afterEffect">
                                  <p:stCondLst>
                                    <p:cond delay="0"/>
                                  </p:stCondLst>
                                  <p:childTnLst>
                                    <p:set>
                                      <p:cBhvr>
                                        <p:cTn id="121" dur="1000">
                                          <p:stCondLst>
                                            <p:cond delay="0"/>
                                          </p:stCondLst>
                                        </p:cTn>
                                        <p:tgtEl>
                                          <p:spTgt spid="1400"/>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3" name="click.wav"/>
                                        </p:tgtEl>
                                      </p:cMediaNode>
                                    </p:audio>
                                  </p:subTnLst>
                                </p:cTn>
                              </p:par>
                            </p:childTnLst>
                          </p:cTn>
                        </p:par>
                        <p:par>
                          <p:cTn id="122" fill="hold">
                            <p:stCondLst>
                              <p:cond delay="38000"/>
                            </p:stCondLst>
                            <p:childTnLst>
                              <p:par>
                                <p:cTn id="123" presetID="11" presetClass="entr" presetSubtype="0" fill="hold" grpId="0" nodeType="afterEffect">
                                  <p:stCondLst>
                                    <p:cond delay="0"/>
                                  </p:stCondLst>
                                  <p:childTnLst>
                                    <p:set>
                                      <p:cBhvr>
                                        <p:cTn id="124" dur="1000">
                                          <p:stCondLst>
                                            <p:cond delay="0"/>
                                          </p:stCondLst>
                                        </p:cTn>
                                        <p:tgtEl>
                                          <p:spTgt spid="1401"/>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3" name="click.wav"/>
                                        </p:tgtEl>
                                      </p:cMediaNode>
                                    </p:audio>
                                  </p:subTnLst>
                                </p:cTn>
                              </p:par>
                            </p:childTnLst>
                          </p:cTn>
                        </p:par>
                        <p:par>
                          <p:cTn id="125" fill="hold">
                            <p:stCondLst>
                              <p:cond delay="39000"/>
                            </p:stCondLst>
                            <p:childTnLst>
                              <p:par>
                                <p:cTn id="126" presetID="11" presetClass="entr" presetSubtype="0" fill="hold" grpId="0" nodeType="afterEffect">
                                  <p:stCondLst>
                                    <p:cond delay="0"/>
                                  </p:stCondLst>
                                  <p:childTnLst>
                                    <p:set>
                                      <p:cBhvr>
                                        <p:cTn id="127" dur="1000">
                                          <p:stCondLst>
                                            <p:cond delay="0"/>
                                          </p:stCondLst>
                                        </p:cTn>
                                        <p:tgtEl>
                                          <p:spTgt spid="1402"/>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3" name="click.wav"/>
                                        </p:tgtEl>
                                      </p:cMediaNode>
                                    </p:audio>
                                  </p:subTnLst>
                                </p:cTn>
                              </p:par>
                            </p:childTnLst>
                          </p:cTn>
                        </p:par>
                        <p:par>
                          <p:cTn id="128" fill="hold">
                            <p:stCondLst>
                              <p:cond delay="40000"/>
                            </p:stCondLst>
                            <p:childTnLst>
                              <p:par>
                                <p:cTn id="129" presetID="11" presetClass="entr" presetSubtype="0" fill="hold" grpId="0" nodeType="afterEffect">
                                  <p:stCondLst>
                                    <p:cond delay="0"/>
                                  </p:stCondLst>
                                  <p:childTnLst>
                                    <p:set>
                                      <p:cBhvr>
                                        <p:cTn id="130" dur="1000">
                                          <p:stCondLst>
                                            <p:cond delay="0"/>
                                          </p:stCondLst>
                                        </p:cTn>
                                        <p:tgtEl>
                                          <p:spTgt spid="1403"/>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3" name="click.wav"/>
                                        </p:tgtEl>
                                      </p:cMediaNode>
                                    </p:audio>
                                  </p:subTnLst>
                                </p:cTn>
                              </p:par>
                            </p:childTnLst>
                          </p:cTn>
                        </p:par>
                        <p:par>
                          <p:cTn id="131" fill="hold">
                            <p:stCondLst>
                              <p:cond delay="41000"/>
                            </p:stCondLst>
                            <p:childTnLst>
                              <p:par>
                                <p:cTn id="132" presetID="11" presetClass="entr" presetSubtype="0" fill="hold" grpId="0" nodeType="afterEffect">
                                  <p:stCondLst>
                                    <p:cond delay="0"/>
                                  </p:stCondLst>
                                  <p:childTnLst>
                                    <p:set>
                                      <p:cBhvr>
                                        <p:cTn id="133" dur="1000">
                                          <p:stCondLst>
                                            <p:cond delay="0"/>
                                          </p:stCondLst>
                                        </p:cTn>
                                        <p:tgtEl>
                                          <p:spTgt spid="1404"/>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3" name="click.wav"/>
                                        </p:tgtEl>
                                      </p:cMediaNode>
                                    </p:audio>
                                  </p:subTnLst>
                                </p:cTn>
                              </p:par>
                            </p:childTnLst>
                          </p:cTn>
                        </p:par>
                        <p:par>
                          <p:cTn id="134" fill="hold">
                            <p:stCondLst>
                              <p:cond delay="42000"/>
                            </p:stCondLst>
                            <p:childTnLst>
                              <p:par>
                                <p:cTn id="135" presetID="11" presetClass="entr" presetSubtype="0" fill="hold" grpId="0" nodeType="afterEffect">
                                  <p:stCondLst>
                                    <p:cond delay="0"/>
                                  </p:stCondLst>
                                  <p:childTnLst>
                                    <p:set>
                                      <p:cBhvr>
                                        <p:cTn id="136" dur="1000">
                                          <p:stCondLst>
                                            <p:cond delay="0"/>
                                          </p:stCondLst>
                                        </p:cTn>
                                        <p:tgtEl>
                                          <p:spTgt spid="1405"/>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3" name="click.wav"/>
                                        </p:tgtEl>
                                      </p:cMediaNode>
                                    </p:audio>
                                  </p:subTnLst>
                                </p:cTn>
                              </p:par>
                            </p:childTnLst>
                          </p:cTn>
                        </p:par>
                        <p:par>
                          <p:cTn id="137" fill="hold">
                            <p:stCondLst>
                              <p:cond delay="43000"/>
                            </p:stCondLst>
                            <p:childTnLst>
                              <p:par>
                                <p:cTn id="138" presetID="11" presetClass="entr" presetSubtype="0" fill="hold" grpId="0" nodeType="afterEffect">
                                  <p:stCondLst>
                                    <p:cond delay="0"/>
                                  </p:stCondLst>
                                  <p:childTnLst>
                                    <p:set>
                                      <p:cBhvr>
                                        <p:cTn id="139" dur="1000">
                                          <p:stCondLst>
                                            <p:cond delay="0"/>
                                          </p:stCondLst>
                                        </p:cTn>
                                        <p:tgtEl>
                                          <p:spTgt spid="1406"/>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3" name="click.wav"/>
                                        </p:tgtEl>
                                      </p:cMediaNode>
                                    </p:audio>
                                  </p:subTnLst>
                                </p:cTn>
                              </p:par>
                            </p:childTnLst>
                          </p:cTn>
                        </p:par>
                        <p:par>
                          <p:cTn id="140" fill="hold">
                            <p:stCondLst>
                              <p:cond delay="44000"/>
                            </p:stCondLst>
                            <p:childTnLst>
                              <p:par>
                                <p:cTn id="141" presetID="11" presetClass="entr" presetSubtype="0" fill="hold" grpId="0" nodeType="afterEffect">
                                  <p:stCondLst>
                                    <p:cond delay="0"/>
                                  </p:stCondLst>
                                  <p:childTnLst>
                                    <p:set>
                                      <p:cBhvr>
                                        <p:cTn id="142" dur="1000">
                                          <p:stCondLst>
                                            <p:cond delay="0"/>
                                          </p:stCondLst>
                                        </p:cTn>
                                        <p:tgtEl>
                                          <p:spTgt spid="1407"/>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3" name="click.wav"/>
                                        </p:tgtEl>
                                      </p:cMediaNode>
                                    </p:audio>
                                  </p:subTnLst>
                                </p:cTn>
                              </p:par>
                            </p:childTnLst>
                          </p:cTn>
                        </p:par>
                        <p:par>
                          <p:cTn id="143" fill="hold">
                            <p:stCondLst>
                              <p:cond delay="45000"/>
                            </p:stCondLst>
                            <p:childTnLst>
                              <p:par>
                                <p:cTn id="144" presetID="11" presetClass="entr" presetSubtype="0" fill="hold" grpId="0" nodeType="afterEffect">
                                  <p:stCondLst>
                                    <p:cond delay="0"/>
                                  </p:stCondLst>
                                  <p:childTnLst>
                                    <p:set>
                                      <p:cBhvr>
                                        <p:cTn id="145" dur="1000">
                                          <p:stCondLst>
                                            <p:cond delay="0"/>
                                          </p:stCondLst>
                                        </p:cTn>
                                        <p:tgtEl>
                                          <p:spTgt spid="1408"/>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3" name="click.wav"/>
                                        </p:tgtEl>
                                      </p:cMediaNode>
                                    </p:audio>
                                  </p:subTnLst>
                                </p:cTn>
                              </p:par>
                            </p:childTnLst>
                          </p:cTn>
                        </p:par>
                        <p:par>
                          <p:cTn id="146" fill="hold">
                            <p:stCondLst>
                              <p:cond delay="46000"/>
                            </p:stCondLst>
                            <p:childTnLst>
                              <p:par>
                                <p:cTn id="147" presetID="11" presetClass="entr" presetSubtype="0" fill="hold" grpId="0" nodeType="afterEffect">
                                  <p:stCondLst>
                                    <p:cond delay="0"/>
                                  </p:stCondLst>
                                  <p:childTnLst>
                                    <p:set>
                                      <p:cBhvr>
                                        <p:cTn id="148" dur="1000">
                                          <p:stCondLst>
                                            <p:cond delay="0"/>
                                          </p:stCondLst>
                                        </p:cTn>
                                        <p:tgtEl>
                                          <p:spTgt spid="1409"/>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3" name="click.wav"/>
                                        </p:tgtEl>
                                      </p:cMediaNode>
                                    </p:audio>
                                  </p:subTnLst>
                                </p:cTn>
                              </p:par>
                            </p:childTnLst>
                          </p:cTn>
                        </p:par>
                        <p:par>
                          <p:cTn id="149" fill="hold">
                            <p:stCondLst>
                              <p:cond delay="47000"/>
                            </p:stCondLst>
                            <p:childTnLst>
                              <p:par>
                                <p:cTn id="150" presetID="11" presetClass="entr" presetSubtype="0" fill="hold" grpId="0" nodeType="afterEffect">
                                  <p:stCondLst>
                                    <p:cond delay="0"/>
                                  </p:stCondLst>
                                  <p:childTnLst>
                                    <p:set>
                                      <p:cBhvr>
                                        <p:cTn id="151" dur="1000">
                                          <p:stCondLst>
                                            <p:cond delay="0"/>
                                          </p:stCondLst>
                                        </p:cTn>
                                        <p:tgtEl>
                                          <p:spTgt spid="1410"/>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3" name="click.wav"/>
                                        </p:tgtEl>
                                      </p:cMediaNode>
                                    </p:audio>
                                  </p:subTnLst>
                                </p:cTn>
                              </p:par>
                            </p:childTnLst>
                          </p:cTn>
                        </p:par>
                        <p:par>
                          <p:cTn id="152" fill="hold">
                            <p:stCondLst>
                              <p:cond delay="48000"/>
                            </p:stCondLst>
                            <p:childTnLst>
                              <p:par>
                                <p:cTn id="153" presetID="11" presetClass="entr" presetSubtype="0" fill="hold" grpId="0" nodeType="afterEffect">
                                  <p:stCondLst>
                                    <p:cond delay="0"/>
                                  </p:stCondLst>
                                  <p:childTnLst>
                                    <p:set>
                                      <p:cBhvr>
                                        <p:cTn id="154" dur="1000">
                                          <p:stCondLst>
                                            <p:cond delay="0"/>
                                          </p:stCondLst>
                                        </p:cTn>
                                        <p:tgtEl>
                                          <p:spTgt spid="1411"/>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3" name="click.wav"/>
                                        </p:tgtEl>
                                      </p:cMediaNode>
                                    </p:audio>
                                  </p:subTnLst>
                                </p:cTn>
                              </p:par>
                            </p:childTnLst>
                          </p:cTn>
                        </p:par>
                        <p:par>
                          <p:cTn id="155" fill="hold">
                            <p:stCondLst>
                              <p:cond delay="49000"/>
                            </p:stCondLst>
                            <p:childTnLst>
                              <p:par>
                                <p:cTn id="156" presetID="11" presetClass="entr" presetSubtype="0" fill="hold" grpId="0" nodeType="afterEffect">
                                  <p:stCondLst>
                                    <p:cond delay="0"/>
                                  </p:stCondLst>
                                  <p:childTnLst>
                                    <p:set>
                                      <p:cBhvr>
                                        <p:cTn id="157" dur="1000">
                                          <p:stCondLst>
                                            <p:cond delay="0"/>
                                          </p:stCondLst>
                                        </p:cTn>
                                        <p:tgtEl>
                                          <p:spTgt spid="1412"/>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3" name="click.wav"/>
                                        </p:tgtEl>
                                      </p:cMediaNode>
                                    </p:audio>
                                  </p:subTnLst>
                                </p:cTn>
                              </p:par>
                            </p:childTnLst>
                          </p:cTn>
                        </p:par>
                        <p:par>
                          <p:cTn id="158" fill="hold">
                            <p:stCondLst>
                              <p:cond delay="50000"/>
                            </p:stCondLst>
                            <p:childTnLst>
                              <p:par>
                                <p:cTn id="159" presetID="11" presetClass="entr" presetSubtype="0" fill="hold" grpId="0" nodeType="afterEffect">
                                  <p:stCondLst>
                                    <p:cond delay="0"/>
                                  </p:stCondLst>
                                  <p:childTnLst>
                                    <p:set>
                                      <p:cBhvr>
                                        <p:cTn id="160" dur="1000">
                                          <p:stCondLst>
                                            <p:cond delay="0"/>
                                          </p:stCondLst>
                                        </p:cTn>
                                        <p:tgtEl>
                                          <p:spTgt spid="1413"/>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3" name="click.wav"/>
                                        </p:tgtEl>
                                      </p:cMediaNode>
                                    </p:audio>
                                  </p:subTnLst>
                                </p:cTn>
                              </p:par>
                            </p:childTnLst>
                          </p:cTn>
                        </p:par>
                        <p:par>
                          <p:cTn id="161" fill="hold">
                            <p:stCondLst>
                              <p:cond delay="51000"/>
                            </p:stCondLst>
                            <p:childTnLst>
                              <p:par>
                                <p:cTn id="162" presetID="11" presetClass="entr" presetSubtype="0" fill="hold" grpId="0" nodeType="afterEffect">
                                  <p:stCondLst>
                                    <p:cond delay="0"/>
                                  </p:stCondLst>
                                  <p:childTnLst>
                                    <p:set>
                                      <p:cBhvr>
                                        <p:cTn id="163" dur="1000">
                                          <p:stCondLst>
                                            <p:cond delay="0"/>
                                          </p:stCondLst>
                                        </p:cTn>
                                        <p:tgtEl>
                                          <p:spTgt spid="1414"/>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3" name="click.wav"/>
                                        </p:tgtEl>
                                      </p:cMediaNode>
                                    </p:audio>
                                  </p:subTnLst>
                                </p:cTn>
                              </p:par>
                            </p:childTnLst>
                          </p:cTn>
                        </p:par>
                        <p:par>
                          <p:cTn id="164" fill="hold">
                            <p:stCondLst>
                              <p:cond delay="52000"/>
                            </p:stCondLst>
                            <p:childTnLst>
                              <p:par>
                                <p:cTn id="165" presetID="11" presetClass="entr" presetSubtype="0" fill="hold" grpId="0" nodeType="afterEffect">
                                  <p:stCondLst>
                                    <p:cond delay="0"/>
                                  </p:stCondLst>
                                  <p:childTnLst>
                                    <p:set>
                                      <p:cBhvr>
                                        <p:cTn id="166" dur="1000">
                                          <p:stCondLst>
                                            <p:cond delay="0"/>
                                          </p:stCondLst>
                                        </p:cTn>
                                        <p:tgtEl>
                                          <p:spTgt spid="1415"/>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3" name="click.wav"/>
                                        </p:tgtEl>
                                      </p:cMediaNode>
                                    </p:audio>
                                  </p:subTnLst>
                                </p:cTn>
                              </p:par>
                            </p:childTnLst>
                          </p:cTn>
                        </p:par>
                        <p:par>
                          <p:cTn id="167" fill="hold">
                            <p:stCondLst>
                              <p:cond delay="53000"/>
                            </p:stCondLst>
                            <p:childTnLst>
                              <p:par>
                                <p:cTn id="168" presetID="11" presetClass="entr" presetSubtype="0" fill="hold" grpId="0" nodeType="afterEffect">
                                  <p:stCondLst>
                                    <p:cond delay="0"/>
                                  </p:stCondLst>
                                  <p:childTnLst>
                                    <p:set>
                                      <p:cBhvr>
                                        <p:cTn id="169" dur="1000">
                                          <p:stCondLst>
                                            <p:cond delay="0"/>
                                          </p:stCondLst>
                                        </p:cTn>
                                        <p:tgtEl>
                                          <p:spTgt spid="1416"/>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3" name="click.wav"/>
                                        </p:tgtEl>
                                      </p:cMediaNode>
                                    </p:audio>
                                  </p:subTnLst>
                                </p:cTn>
                              </p:par>
                            </p:childTnLst>
                          </p:cTn>
                        </p:par>
                        <p:par>
                          <p:cTn id="170" fill="hold">
                            <p:stCondLst>
                              <p:cond delay="54000"/>
                            </p:stCondLst>
                            <p:childTnLst>
                              <p:par>
                                <p:cTn id="171" presetID="11" presetClass="entr" presetSubtype="0" fill="hold" grpId="0" nodeType="afterEffect">
                                  <p:stCondLst>
                                    <p:cond delay="0"/>
                                  </p:stCondLst>
                                  <p:childTnLst>
                                    <p:set>
                                      <p:cBhvr>
                                        <p:cTn id="172" dur="1000">
                                          <p:stCondLst>
                                            <p:cond delay="0"/>
                                          </p:stCondLst>
                                        </p:cTn>
                                        <p:tgtEl>
                                          <p:spTgt spid="1417"/>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3" name="click.wav"/>
                                        </p:tgtEl>
                                      </p:cMediaNode>
                                    </p:audio>
                                  </p:subTnLst>
                                </p:cTn>
                              </p:par>
                            </p:childTnLst>
                          </p:cTn>
                        </p:par>
                        <p:par>
                          <p:cTn id="173" fill="hold">
                            <p:stCondLst>
                              <p:cond delay="55000"/>
                            </p:stCondLst>
                            <p:childTnLst>
                              <p:par>
                                <p:cTn id="174" presetID="11" presetClass="entr" presetSubtype="0" fill="hold" grpId="0" nodeType="afterEffect">
                                  <p:stCondLst>
                                    <p:cond delay="0"/>
                                  </p:stCondLst>
                                  <p:childTnLst>
                                    <p:set>
                                      <p:cBhvr>
                                        <p:cTn id="175" dur="1000">
                                          <p:stCondLst>
                                            <p:cond delay="0"/>
                                          </p:stCondLst>
                                        </p:cTn>
                                        <p:tgtEl>
                                          <p:spTgt spid="1418"/>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3" name="click.wav"/>
                                        </p:tgtEl>
                                      </p:cMediaNode>
                                    </p:audio>
                                  </p:subTnLst>
                                </p:cTn>
                              </p:par>
                            </p:childTnLst>
                          </p:cTn>
                        </p:par>
                        <p:par>
                          <p:cTn id="176" fill="hold">
                            <p:stCondLst>
                              <p:cond delay="56000"/>
                            </p:stCondLst>
                            <p:childTnLst>
                              <p:par>
                                <p:cTn id="177" presetID="11" presetClass="entr" presetSubtype="0" fill="hold" grpId="0" nodeType="afterEffect">
                                  <p:stCondLst>
                                    <p:cond delay="0"/>
                                  </p:stCondLst>
                                  <p:childTnLst>
                                    <p:set>
                                      <p:cBhvr>
                                        <p:cTn id="178" dur="1000">
                                          <p:stCondLst>
                                            <p:cond delay="0"/>
                                          </p:stCondLst>
                                        </p:cTn>
                                        <p:tgtEl>
                                          <p:spTgt spid="1419"/>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3" name="click.wav"/>
                                        </p:tgtEl>
                                      </p:cMediaNode>
                                    </p:audio>
                                  </p:subTnLst>
                                </p:cTn>
                              </p:par>
                            </p:childTnLst>
                          </p:cTn>
                        </p:par>
                        <p:par>
                          <p:cTn id="179" fill="hold">
                            <p:stCondLst>
                              <p:cond delay="57000"/>
                            </p:stCondLst>
                            <p:childTnLst>
                              <p:par>
                                <p:cTn id="180" presetID="11" presetClass="entr" presetSubtype="0" fill="hold" grpId="0" nodeType="afterEffect">
                                  <p:stCondLst>
                                    <p:cond delay="0"/>
                                  </p:stCondLst>
                                  <p:childTnLst>
                                    <p:set>
                                      <p:cBhvr>
                                        <p:cTn id="181" dur="1000">
                                          <p:stCondLst>
                                            <p:cond delay="0"/>
                                          </p:stCondLst>
                                        </p:cTn>
                                        <p:tgtEl>
                                          <p:spTgt spid="1420"/>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3" name="click.wav"/>
                                        </p:tgtEl>
                                      </p:cMediaNode>
                                    </p:audio>
                                  </p:subTnLst>
                                </p:cTn>
                              </p:par>
                            </p:childTnLst>
                          </p:cTn>
                        </p:par>
                        <p:par>
                          <p:cTn id="182" fill="hold">
                            <p:stCondLst>
                              <p:cond delay="58000"/>
                            </p:stCondLst>
                            <p:childTnLst>
                              <p:par>
                                <p:cTn id="183" presetID="11" presetClass="entr" presetSubtype="0" fill="hold" grpId="0" nodeType="afterEffect">
                                  <p:stCondLst>
                                    <p:cond delay="0"/>
                                  </p:stCondLst>
                                  <p:childTnLst>
                                    <p:set>
                                      <p:cBhvr>
                                        <p:cTn id="184" dur="1000">
                                          <p:stCondLst>
                                            <p:cond delay="0"/>
                                          </p:stCondLst>
                                        </p:cTn>
                                        <p:tgtEl>
                                          <p:spTgt spid="1421"/>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3" name="click.wav"/>
                                        </p:tgtEl>
                                      </p:cMediaNode>
                                    </p:audio>
                                  </p:subTnLst>
                                </p:cTn>
                              </p:par>
                            </p:childTnLst>
                          </p:cTn>
                        </p:par>
                        <p:par>
                          <p:cTn id="185" fill="hold">
                            <p:stCondLst>
                              <p:cond delay="59000"/>
                            </p:stCondLst>
                            <p:childTnLst>
                              <p:par>
                                <p:cTn id="186" presetID="11" presetClass="entr" presetSubtype="0" fill="hold" grpId="0" nodeType="afterEffect">
                                  <p:stCondLst>
                                    <p:cond delay="0"/>
                                  </p:stCondLst>
                                  <p:childTnLst>
                                    <p:set>
                                      <p:cBhvr>
                                        <p:cTn id="187" dur="1000">
                                          <p:stCondLst>
                                            <p:cond delay="0"/>
                                          </p:stCondLst>
                                        </p:cTn>
                                        <p:tgtEl>
                                          <p:spTgt spid="1422"/>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3" name="click.wav"/>
                                        </p:tgtEl>
                                      </p:cMediaNode>
                                    </p:audio>
                                  </p:subTnLst>
                                </p:cTn>
                              </p:par>
                            </p:childTnLst>
                          </p:cTn>
                        </p:par>
                        <p:par>
                          <p:cTn id="188" fill="hold">
                            <p:stCondLst>
                              <p:cond delay="60000"/>
                            </p:stCondLst>
                            <p:childTnLst>
                              <p:par>
                                <p:cTn id="189" presetID="11" presetClass="entr" presetSubtype="0" fill="hold" grpId="0" nodeType="afterEffect">
                                  <p:stCondLst>
                                    <p:cond delay="0"/>
                                  </p:stCondLst>
                                  <p:childTnLst>
                                    <p:set>
                                      <p:cBhvr>
                                        <p:cTn id="190" dur="1000">
                                          <p:stCondLst>
                                            <p:cond delay="0"/>
                                          </p:stCondLst>
                                        </p:cTn>
                                        <p:tgtEl>
                                          <p:spTgt spid="1423"/>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3" name="click.wav"/>
                                        </p:tgtEl>
                                      </p:cMediaNode>
                                    </p:audio>
                                  </p:subTnLst>
                                </p:cTn>
                              </p:par>
                            </p:childTnLst>
                          </p:cTn>
                        </p:par>
                        <p:par>
                          <p:cTn id="191" fill="hold">
                            <p:stCondLst>
                              <p:cond delay="61000"/>
                            </p:stCondLst>
                            <p:childTnLst>
                              <p:par>
                                <p:cTn id="192" presetID="11" presetClass="entr" presetSubtype="0" fill="hold" grpId="0" nodeType="afterEffect">
                                  <p:stCondLst>
                                    <p:cond delay="0"/>
                                  </p:stCondLst>
                                  <p:childTnLst>
                                    <p:set>
                                      <p:cBhvr>
                                        <p:cTn id="193" dur="1000">
                                          <p:stCondLst>
                                            <p:cond delay="0"/>
                                          </p:stCondLst>
                                        </p:cTn>
                                        <p:tgtEl>
                                          <p:spTgt spid="1424"/>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3" name="click.wav"/>
                                        </p:tgtEl>
                                      </p:cMediaNode>
                                    </p:audio>
                                  </p:subTnLst>
                                </p:cTn>
                              </p:par>
                            </p:childTnLst>
                          </p:cTn>
                        </p:par>
                        <p:par>
                          <p:cTn id="194" fill="hold">
                            <p:stCondLst>
                              <p:cond delay="62000"/>
                            </p:stCondLst>
                            <p:childTnLst>
                              <p:par>
                                <p:cTn id="195" presetID="11" presetClass="entr" presetSubtype="0" fill="hold" grpId="0" nodeType="afterEffect">
                                  <p:stCondLst>
                                    <p:cond delay="0"/>
                                  </p:stCondLst>
                                  <p:childTnLst>
                                    <p:set>
                                      <p:cBhvr>
                                        <p:cTn id="196" dur="1000">
                                          <p:stCondLst>
                                            <p:cond delay="0"/>
                                          </p:stCondLst>
                                        </p:cTn>
                                        <p:tgtEl>
                                          <p:spTgt spid="1425"/>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3" name="click.wav"/>
                                        </p:tgtEl>
                                      </p:cMediaNode>
                                    </p:audio>
                                  </p:subTnLst>
                                </p:cTn>
                              </p:par>
                            </p:childTnLst>
                          </p:cTn>
                        </p:par>
                        <p:par>
                          <p:cTn id="197" fill="hold">
                            <p:stCondLst>
                              <p:cond delay="63000"/>
                            </p:stCondLst>
                            <p:childTnLst>
                              <p:par>
                                <p:cTn id="198" presetID="11" presetClass="entr" presetSubtype="0" fill="hold" grpId="0" nodeType="afterEffect">
                                  <p:stCondLst>
                                    <p:cond delay="0"/>
                                  </p:stCondLst>
                                  <p:childTnLst>
                                    <p:set>
                                      <p:cBhvr>
                                        <p:cTn id="199" dur="1000">
                                          <p:stCondLst>
                                            <p:cond delay="0"/>
                                          </p:stCondLst>
                                        </p:cTn>
                                        <p:tgtEl>
                                          <p:spTgt spid="1426"/>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3" name="click.wav"/>
                                        </p:tgtEl>
                                      </p:cMediaNode>
                                    </p:audio>
                                  </p:subTnLst>
                                </p:cTn>
                              </p:par>
                            </p:childTnLst>
                          </p:cTn>
                        </p:par>
                        <p:par>
                          <p:cTn id="200" fill="hold">
                            <p:stCondLst>
                              <p:cond delay="64000"/>
                            </p:stCondLst>
                            <p:childTnLst>
                              <p:par>
                                <p:cTn id="201" presetID="11" presetClass="entr" presetSubtype="0" fill="hold" grpId="0" nodeType="afterEffect">
                                  <p:stCondLst>
                                    <p:cond delay="0"/>
                                  </p:stCondLst>
                                  <p:childTnLst>
                                    <p:set>
                                      <p:cBhvr>
                                        <p:cTn id="202" dur="1000">
                                          <p:stCondLst>
                                            <p:cond delay="0"/>
                                          </p:stCondLst>
                                        </p:cTn>
                                        <p:tgtEl>
                                          <p:spTgt spid="1427"/>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3" name="click.wav"/>
                                        </p:tgtEl>
                                      </p:cMediaNode>
                                    </p:audio>
                                  </p:subTnLst>
                                </p:cTn>
                              </p:par>
                            </p:childTnLst>
                          </p:cTn>
                        </p:par>
                        <p:par>
                          <p:cTn id="203" fill="hold">
                            <p:stCondLst>
                              <p:cond delay="65000"/>
                            </p:stCondLst>
                            <p:childTnLst>
                              <p:par>
                                <p:cTn id="204" presetID="11" presetClass="entr" presetSubtype="0" fill="hold" grpId="0" nodeType="afterEffect">
                                  <p:stCondLst>
                                    <p:cond delay="0"/>
                                  </p:stCondLst>
                                  <p:childTnLst>
                                    <p:set>
                                      <p:cBhvr>
                                        <p:cTn id="205" dur="1000">
                                          <p:stCondLst>
                                            <p:cond delay="0"/>
                                          </p:stCondLst>
                                        </p:cTn>
                                        <p:tgtEl>
                                          <p:spTgt spid="1428"/>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3" name="click.wav"/>
                                        </p:tgtEl>
                                      </p:cMediaNode>
                                    </p:audio>
                                  </p:subTnLst>
                                </p:cTn>
                              </p:par>
                            </p:childTnLst>
                          </p:cTn>
                        </p:par>
                        <p:par>
                          <p:cTn id="206" fill="hold">
                            <p:stCondLst>
                              <p:cond delay="66000"/>
                            </p:stCondLst>
                            <p:childTnLst>
                              <p:par>
                                <p:cTn id="207" presetID="11" presetClass="entr" presetSubtype="0" fill="hold" grpId="0" nodeType="afterEffect">
                                  <p:stCondLst>
                                    <p:cond delay="0"/>
                                  </p:stCondLst>
                                  <p:childTnLst>
                                    <p:set>
                                      <p:cBhvr>
                                        <p:cTn id="208" dur="1000">
                                          <p:stCondLst>
                                            <p:cond delay="0"/>
                                          </p:stCondLst>
                                        </p:cTn>
                                        <p:tgtEl>
                                          <p:spTgt spid="1429"/>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3" name="click.wav"/>
                                        </p:tgtEl>
                                      </p:cMediaNode>
                                    </p:audio>
                                  </p:subTnLst>
                                </p:cTn>
                              </p:par>
                            </p:childTnLst>
                          </p:cTn>
                        </p:par>
                        <p:par>
                          <p:cTn id="209" fill="hold">
                            <p:stCondLst>
                              <p:cond delay="67000"/>
                            </p:stCondLst>
                            <p:childTnLst>
                              <p:par>
                                <p:cTn id="210" presetID="11" presetClass="entr" presetSubtype="0" fill="hold" grpId="0" nodeType="afterEffect">
                                  <p:stCondLst>
                                    <p:cond delay="0"/>
                                  </p:stCondLst>
                                  <p:childTnLst>
                                    <p:set>
                                      <p:cBhvr>
                                        <p:cTn id="211" dur="1000">
                                          <p:stCondLst>
                                            <p:cond delay="0"/>
                                          </p:stCondLst>
                                        </p:cTn>
                                        <p:tgtEl>
                                          <p:spTgt spid="1430"/>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3" name="click.wav"/>
                                        </p:tgtEl>
                                      </p:cMediaNode>
                                    </p:audio>
                                  </p:subTnLst>
                                </p:cTn>
                              </p:par>
                            </p:childTnLst>
                          </p:cTn>
                        </p:par>
                        <p:par>
                          <p:cTn id="212" fill="hold">
                            <p:stCondLst>
                              <p:cond delay="68000"/>
                            </p:stCondLst>
                            <p:childTnLst>
                              <p:par>
                                <p:cTn id="213" presetID="11" presetClass="entr" presetSubtype="0" fill="hold" grpId="0" nodeType="afterEffect">
                                  <p:stCondLst>
                                    <p:cond delay="0"/>
                                  </p:stCondLst>
                                  <p:childTnLst>
                                    <p:set>
                                      <p:cBhvr>
                                        <p:cTn id="214" dur="1000">
                                          <p:stCondLst>
                                            <p:cond delay="0"/>
                                          </p:stCondLst>
                                        </p:cTn>
                                        <p:tgtEl>
                                          <p:spTgt spid="1431"/>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3" name="click.wav"/>
                                        </p:tgtEl>
                                      </p:cMediaNode>
                                    </p:audio>
                                  </p:subTnLst>
                                </p:cTn>
                              </p:par>
                            </p:childTnLst>
                          </p:cTn>
                        </p:par>
                        <p:par>
                          <p:cTn id="215" fill="hold">
                            <p:stCondLst>
                              <p:cond delay="69000"/>
                            </p:stCondLst>
                            <p:childTnLst>
                              <p:par>
                                <p:cTn id="216" presetID="11" presetClass="entr" presetSubtype="0" fill="hold" grpId="0" nodeType="afterEffect">
                                  <p:stCondLst>
                                    <p:cond delay="0"/>
                                  </p:stCondLst>
                                  <p:childTnLst>
                                    <p:set>
                                      <p:cBhvr>
                                        <p:cTn id="217" dur="1000">
                                          <p:stCondLst>
                                            <p:cond delay="0"/>
                                          </p:stCondLst>
                                        </p:cTn>
                                        <p:tgtEl>
                                          <p:spTgt spid="1432"/>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3" name="click.wav"/>
                                        </p:tgtEl>
                                      </p:cMediaNode>
                                    </p:audio>
                                  </p:subTnLst>
                                </p:cTn>
                              </p:par>
                            </p:childTnLst>
                          </p:cTn>
                        </p:par>
                        <p:par>
                          <p:cTn id="218" fill="hold">
                            <p:stCondLst>
                              <p:cond delay="70000"/>
                            </p:stCondLst>
                            <p:childTnLst>
                              <p:par>
                                <p:cTn id="219" presetID="11" presetClass="entr" presetSubtype="0" fill="hold" grpId="0" nodeType="afterEffect">
                                  <p:stCondLst>
                                    <p:cond delay="0"/>
                                  </p:stCondLst>
                                  <p:childTnLst>
                                    <p:set>
                                      <p:cBhvr>
                                        <p:cTn id="220" dur="1000">
                                          <p:stCondLst>
                                            <p:cond delay="0"/>
                                          </p:stCondLst>
                                        </p:cTn>
                                        <p:tgtEl>
                                          <p:spTgt spid="1433"/>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3" name="click.wav"/>
                                        </p:tgtEl>
                                      </p:cMediaNode>
                                    </p:audio>
                                  </p:subTnLst>
                                </p:cTn>
                              </p:par>
                            </p:childTnLst>
                          </p:cTn>
                        </p:par>
                        <p:par>
                          <p:cTn id="221" fill="hold">
                            <p:stCondLst>
                              <p:cond delay="71000"/>
                            </p:stCondLst>
                            <p:childTnLst>
                              <p:par>
                                <p:cTn id="222" presetID="11" presetClass="entr" presetSubtype="0" fill="hold" grpId="0" nodeType="afterEffect">
                                  <p:stCondLst>
                                    <p:cond delay="0"/>
                                  </p:stCondLst>
                                  <p:childTnLst>
                                    <p:set>
                                      <p:cBhvr>
                                        <p:cTn id="223" dur="1000">
                                          <p:stCondLst>
                                            <p:cond delay="0"/>
                                          </p:stCondLst>
                                        </p:cTn>
                                        <p:tgtEl>
                                          <p:spTgt spid="1434"/>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3" name="click.wav"/>
                                        </p:tgtEl>
                                      </p:cMediaNode>
                                    </p:audio>
                                  </p:subTnLst>
                                </p:cTn>
                              </p:par>
                            </p:childTnLst>
                          </p:cTn>
                        </p:par>
                        <p:par>
                          <p:cTn id="224" fill="hold">
                            <p:stCondLst>
                              <p:cond delay="72000"/>
                            </p:stCondLst>
                            <p:childTnLst>
                              <p:par>
                                <p:cTn id="225" presetID="11" presetClass="entr" presetSubtype="0" fill="hold" grpId="0" nodeType="afterEffect">
                                  <p:stCondLst>
                                    <p:cond delay="0"/>
                                  </p:stCondLst>
                                  <p:childTnLst>
                                    <p:set>
                                      <p:cBhvr>
                                        <p:cTn id="226" dur="1000">
                                          <p:stCondLst>
                                            <p:cond delay="0"/>
                                          </p:stCondLst>
                                        </p:cTn>
                                        <p:tgtEl>
                                          <p:spTgt spid="1435"/>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3" name="click.wav"/>
                                        </p:tgtEl>
                                      </p:cMediaNode>
                                    </p:audio>
                                  </p:subTnLst>
                                </p:cTn>
                              </p:par>
                            </p:childTnLst>
                          </p:cTn>
                        </p:par>
                        <p:par>
                          <p:cTn id="227" fill="hold">
                            <p:stCondLst>
                              <p:cond delay="73000"/>
                            </p:stCondLst>
                            <p:childTnLst>
                              <p:par>
                                <p:cTn id="228" presetID="11" presetClass="entr" presetSubtype="0" fill="hold" grpId="0" nodeType="afterEffect">
                                  <p:stCondLst>
                                    <p:cond delay="0"/>
                                  </p:stCondLst>
                                  <p:childTnLst>
                                    <p:set>
                                      <p:cBhvr>
                                        <p:cTn id="229" dur="1000">
                                          <p:stCondLst>
                                            <p:cond delay="0"/>
                                          </p:stCondLst>
                                        </p:cTn>
                                        <p:tgtEl>
                                          <p:spTgt spid="1436"/>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3" name="click.wav"/>
                                        </p:tgtEl>
                                      </p:cMediaNode>
                                    </p:audio>
                                  </p:subTnLst>
                                </p:cTn>
                              </p:par>
                            </p:childTnLst>
                          </p:cTn>
                        </p:par>
                        <p:par>
                          <p:cTn id="230" fill="hold">
                            <p:stCondLst>
                              <p:cond delay="74000"/>
                            </p:stCondLst>
                            <p:childTnLst>
                              <p:par>
                                <p:cTn id="231" presetID="11" presetClass="entr" presetSubtype="0" fill="hold" grpId="0" nodeType="afterEffect">
                                  <p:stCondLst>
                                    <p:cond delay="0"/>
                                  </p:stCondLst>
                                  <p:childTnLst>
                                    <p:set>
                                      <p:cBhvr>
                                        <p:cTn id="232" dur="1000">
                                          <p:stCondLst>
                                            <p:cond delay="0"/>
                                          </p:stCondLst>
                                        </p:cTn>
                                        <p:tgtEl>
                                          <p:spTgt spid="1437"/>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3" name="click.wav"/>
                                        </p:tgtEl>
                                      </p:cMediaNode>
                                    </p:audio>
                                  </p:subTnLst>
                                </p:cTn>
                              </p:par>
                            </p:childTnLst>
                          </p:cTn>
                        </p:par>
                        <p:par>
                          <p:cTn id="233" fill="hold">
                            <p:stCondLst>
                              <p:cond delay="75000"/>
                            </p:stCondLst>
                            <p:childTnLst>
                              <p:par>
                                <p:cTn id="234" presetID="11" presetClass="entr" presetSubtype="0" fill="hold" grpId="0" nodeType="afterEffect">
                                  <p:stCondLst>
                                    <p:cond delay="0"/>
                                  </p:stCondLst>
                                  <p:childTnLst>
                                    <p:set>
                                      <p:cBhvr>
                                        <p:cTn id="235" dur="1000">
                                          <p:stCondLst>
                                            <p:cond delay="0"/>
                                          </p:stCondLst>
                                        </p:cTn>
                                        <p:tgtEl>
                                          <p:spTgt spid="1438"/>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3" name="click.wav"/>
                                        </p:tgtEl>
                                      </p:cMediaNode>
                                    </p:audio>
                                  </p:subTnLst>
                                </p:cTn>
                              </p:par>
                            </p:childTnLst>
                          </p:cTn>
                        </p:par>
                        <p:par>
                          <p:cTn id="236" fill="hold">
                            <p:stCondLst>
                              <p:cond delay="76000"/>
                            </p:stCondLst>
                            <p:childTnLst>
                              <p:par>
                                <p:cTn id="237" presetID="11" presetClass="entr" presetSubtype="0" fill="hold" grpId="0" nodeType="afterEffect">
                                  <p:stCondLst>
                                    <p:cond delay="0"/>
                                  </p:stCondLst>
                                  <p:childTnLst>
                                    <p:set>
                                      <p:cBhvr>
                                        <p:cTn id="238" dur="1000">
                                          <p:stCondLst>
                                            <p:cond delay="0"/>
                                          </p:stCondLst>
                                        </p:cTn>
                                        <p:tgtEl>
                                          <p:spTgt spid="1439"/>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3" name="click.wav"/>
                                        </p:tgtEl>
                                      </p:cMediaNode>
                                    </p:audio>
                                  </p:subTnLst>
                                </p:cTn>
                              </p:par>
                            </p:childTnLst>
                          </p:cTn>
                        </p:par>
                        <p:par>
                          <p:cTn id="239" fill="hold">
                            <p:stCondLst>
                              <p:cond delay="77000"/>
                            </p:stCondLst>
                            <p:childTnLst>
                              <p:par>
                                <p:cTn id="240" presetID="11" presetClass="entr" presetSubtype="0" fill="hold" grpId="0" nodeType="afterEffect">
                                  <p:stCondLst>
                                    <p:cond delay="0"/>
                                  </p:stCondLst>
                                  <p:childTnLst>
                                    <p:set>
                                      <p:cBhvr>
                                        <p:cTn id="241" dur="1000">
                                          <p:stCondLst>
                                            <p:cond delay="0"/>
                                          </p:stCondLst>
                                        </p:cTn>
                                        <p:tgtEl>
                                          <p:spTgt spid="1440"/>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3" name="click.wav"/>
                                        </p:tgtEl>
                                      </p:cMediaNode>
                                    </p:audio>
                                  </p:subTnLst>
                                </p:cTn>
                              </p:par>
                            </p:childTnLst>
                          </p:cTn>
                        </p:par>
                        <p:par>
                          <p:cTn id="242" fill="hold">
                            <p:stCondLst>
                              <p:cond delay="78000"/>
                            </p:stCondLst>
                            <p:childTnLst>
                              <p:par>
                                <p:cTn id="243" presetID="11" presetClass="entr" presetSubtype="0" fill="hold" grpId="0" nodeType="afterEffect">
                                  <p:stCondLst>
                                    <p:cond delay="0"/>
                                  </p:stCondLst>
                                  <p:childTnLst>
                                    <p:set>
                                      <p:cBhvr>
                                        <p:cTn id="244" dur="1000">
                                          <p:stCondLst>
                                            <p:cond delay="0"/>
                                          </p:stCondLst>
                                        </p:cTn>
                                        <p:tgtEl>
                                          <p:spTgt spid="1441"/>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3" name="click.wav"/>
                                        </p:tgtEl>
                                      </p:cMediaNode>
                                    </p:audio>
                                  </p:subTnLst>
                                </p:cTn>
                              </p:par>
                            </p:childTnLst>
                          </p:cTn>
                        </p:par>
                        <p:par>
                          <p:cTn id="245" fill="hold">
                            <p:stCondLst>
                              <p:cond delay="79000"/>
                            </p:stCondLst>
                            <p:childTnLst>
                              <p:par>
                                <p:cTn id="246" presetID="11" presetClass="entr" presetSubtype="0" fill="hold" grpId="0" nodeType="afterEffect">
                                  <p:stCondLst>
                                    <p:cond delay="0"/>
                                  </p:stCondLst>
                                  <p:childTnLst>
                                    <p:set>
                                      <p:cBhvr>
                                        <p:cTn id="247" dur="1000">
                                          <p:stCondLst>
                                            <p:cond delay="0"/>
                                          </p:stCondLst>
                                        </p:cTn>
                                        <p:tgtEl>
                                          <p:spTgt spid="1442"/>
                                        </p:tgtEl>
                                        <p:attrNameLst>
                                          <p:attrName>style.visibility</p:attrName>
                                        </p:attrNameLst>
                                      </p:cBhvr>
                                      <p:to>
                                        <p:strVal val="visible"/>
                                      </p:to>
                                    </p:set>
                                  </p:childTnLst>
                                  <p:subTnLst>
                                    <p:audio>
                                      <p:cMediaNode>
                                        <p:cTn display="0" masterRel="sameClick">
                                          <p:stCondLst>
                                            <p:cond evt="begin" delay="0">
                                              <p:tn val="246"/>
                                            </p:cond>
                                          </p:stCondLst>
                                          <p:endCondLst>
                                            <p:cond evt="onStopAudio" delay="0">
                                              <p:tgtEl>
                                                <p:sldTgt/>
                                              </p:tgtEl>
                                            </p:cond>
                                          </p:endCondLst>
                                        </p:cTn>
                                        <p:tgtEl>
                                          <p:sndTgt r:embed="rId3" name="click.wav"/>
                                        </p:tgtEl>
                                      </p:cMediaNode>
                                    </p:audio>
                                  </p:subTnLst>
                                </p:cTn>
                              </p:par>
                            </p:childTnLst>
                          </p:cTn>
                        </p:par>
                        <p:par>
                          <p:cTn id="248" fill="hold">
                            <p:stCondLst>
                              <p:cond delay="80000"/>
                            </p:stCondLst>
                            <p:childTnLst>
                              <p:par>
                                <p:cTn id="249" presetID="11" presetClass="entr" presetSubtype="0" fill="hold" grpId="0" nodeType="afterEffect">
                                  <p:stCondLst>
                                    <p:cond delay="0"/>
                                  </p:stCondLst>
                                  <p:childTnLst>
                                    <p:set>
                                      <p:cBhvr>
                                        <p:cTn id="250" dur="1000">
                                          <p:stCondLst>
                                            <p:cond delay="0"/>
                                          </p:stCondLst>
                                        </p:cTn>
                                        <p:tgtEl>
                                          <p:spTgt spid="1443"/>
                                        </p:tgtEl>
                                        <p:attrNameLst>
                                          <p:attrName>style.visibility</p:attrName>
                                        </p:attrNameLst>
                                      </p:cBhvr>
                                      <p:to>
                                        <p:strVal val="visible"/>
                                      </p:to>
                                    </p:set>
                                  </p:childTnLst>
                                  <p:subTnLst>
                                    <p:audio>
                                      <p:cMediaNode>
                                        <p:cTn display="0" masterRel="sameClick">
                                          <p:stCondLst>
                                            <p:cond evt="begin" delay="0">
                                              <p:tn val="249"/>
                                            </p:cond>
                                          </p:stCondLst>
                                          <p:endCondLst>
                                            <p:cond evt="onStopAudio" delay="0">
                                              <p:tgtEl>
                                                <p:sldTgt/>
                                              </p:tgtEl>
                                            </p:cond>
                                          </p:endCondLst>
                                        </p:cTn>
                                        <p:tgtEl>
                                          <p:sndTgt r:embed="rId3" name="click.wav"/>
                                        </p:tgtEl>
                                      </p:cMediaNode>
                                    </p:audio>
                                  </p:subTnLst>
                                </p:cTn>
                              </p:par>
                            </p:childTnLst>
                          </p:cTn>
                        </p:par>
                        <p:par>
                          <p:cTn id="251" fill="hold">
                            <p:stCondLst>
                              <p:cond delay="81000"/>
                            </p:stCondLst>
                            <p:childTnLst>
                              <p:par>
                                <p:cTn id="252" presetID="11" presetClass="entr" presetSubtype="0" fill="hold" grpId="0" nodeType="afterEffect">
                                  <p:stCondLst>
                                    <p:cond delay="0"/>
                                  </p:stCondLst>
                                  <p:childTnLst>
                                    <p:set>
                                      <p:cBhvr>
                                        <p:cTn id="253" dur="1000">
                                          <p:stCondLst>
                                            <p:cond delay="0"/>
                                          </p:stCondLst>
                                        </p:cTn>
                                        <p:tgtEl>
                                          <p:spTgt spid="1444"/>
                                        </p:tgtEl>
                                        <p:attrNameLst>
                                          <p:attrName>style.visibility</p:attrName>
                                        </p:attrNameLst>
                                      </p:cBhvr>
                                      <p:to>
                                        <p:strVal val="visible"/>
                                      </p:to>
                                    </p:set>
                                  </p:childTnLst>
                                  <p:subTnLst>
                                    <p:audio>
                                      <p:cMediaNode>
                                        <p:cTn display="0" masterRel="sameClick">
                                          <p:stCondLst>
                                            <p:cond evt="begin" delay="0">
                                              <p:tn val="252"/>
                                            </p:cond>
                                          </p:stCondLst>
                                          <p:endCondLst>
                                            <p:cond evt="onStopAudio" delay="0">
                                              <p:tgtEl>
                                                <p:sldTgt/>
                                              </p:tgtEl>
                                            </p:cond>
                                          </p:endCondLst>
                                        </p:cTn>
                                        <p:tgtEl>
                                          <p:sndTgt r:embed="rId3" name="click.wav"/>
                                        </p:tgtEl>
                                      </p:cMediaNode>
                                    </p:audio>
                                  </p:subTnLst>
                                </p:cTn>
                              </p:par>
                            </p:childTnLst>
                          </p:cTn>
                        </p:par>
                        <p:par>
                          <p:cTn id="254" fill="hold">
                            <p:stCondLst>
                              <p:cond delay="82000"/>
                            </p:stCondLst>
                            <p:childTnLst>
                              <p:par>
                                <p:cTn id="255" presetID="11" presetClass="entr" presetSubtype="0" fill="hold" grpId="0" nodeType="afterEffect">
                                  <p:stCondLst>
                                    <p:cond delay="0"/>
                                  </p:stCondLst>
                                  <p:childTnLst>
                                    <p:set>
                                      <p:cBhvr>
                                        <p:cTn id="256" dur="1000">
                                          <p:stCondLst>
                                            <p:cond delay="0"/>
                                          </p:stCondLst>
                                        </p:cTn>
                                        <p:tgtEl>
                                          <p:spTgt spid="1445"/>
                                        </p:tgtEl>
                                        <p:attrNameLst>
                                          <p:attrName>style.visibility</p:attrName>
                                        </p:attrNameLst>
                                      </p:cBhvr>
                                      <p:to>
                                        <p:strVal val="visible"/>
                                      </p:to>
                                    </p:set>
                                  </p:childTnLst>
                                  <p:subTnLst>
                                    <p:audio>
                                      <p:cMediaNode>
                                        <p:cTn display="0" masterRel="sameClick">
                                          <p:stCondLst>
                                            <p:cond evt="begin" delay="0">
                                              <p:tn val="255"/>
                                            </p:cond>
                                          </p:stCondLst>
                                          <p:endCondLst>
                                            <p:cond evt="onStopAudio" delay="0">
                                              <p:tgtEl>
                                                <p:sldTgt/>
                                              </p:tgtEl>
                                            </p:cond>
                                          </p:endCondLst>
                                        </p:cTn>
                                        <p:tgtEl>
                                          <p:sndTgt r:embed="rId3" name="click.wav"/>
                                        </p:tgtEl>
                                      </p:cMediaNode>
                                    </p:audio>
                                  </p:subTnLst>
                                </p:cTn>
                              </p:par>
                            </p:childTnLst>
                          </p:cTn>
                        </p:par>
                        <p:par>
                          <p:cTn id="257" fill="hold">
                            <p:stCondLst>
                              <p:cond delay="83000"/>
                            </p:stCondLst>
                            <p:childTnLst>
                              <p:par>
                                <p:cTn id="258" presetID="11" presetClass="entr" presetSubtype="0" fill="hold" grpId="0" nodeType="afterEffect">
                                  <p:stCondLst>
                                    <p:cond delay="0"/>
                                  </p:stCondLst>
                                  <p:childTnLst>
                                    <p:set>
                                      <p:cBhvr>
                                        <p:cTn id="259" dur="1000">
                                          <p:stCondLst>
                                            <p:cond delay="0"/>
                                          </p:stCondLst>
                                        </p:cTn>
                                        <p:tgtEl>
                                          <p:spTgt spid="1446"/>
                                        </p:tgtEl>
                                        <p:attrNameLst>
                                          <p:attrName>style.visibility</p:attrName>
                                        </p:attrNameLst>
                                      </p:cBhvr>
                                      <p:to>
                                        <p:strVal val="visible"/>
                                      </p:to>
                                    </p:set>
                                  </p:childTnLst>
                                  <p:subTnLst>
                                    <p:audio>
                                      <p:cMediaNode>
                                        <p:cTn display="0" masterRel="sameClick">
                                          <p:stCondLst>
                                            <p:cond evt="begin" delay="0">
                                              <p:tn val="258"/>
                                            </p:cond>
                                          </p:stCondLst>
                                          <p:endCondLst>
                                            <p:cond evt="onStopAudio" delay="0">
                                              <p:tgtEl>
                                                <p:sldTgt/>
                                              </p:tgtEl>
                                            </p:cond>
                                          </p:endCondLst>
                                        </p:cTn>
                                        <p:tgtEl>
                                          <p:sndTgt r:embed="rId3" name="click.wav"/>
                                        </p:tgtEl>
                                      </p:cMediaNode>
                                    </p:audio>
                                  </p:subTnLst>
                                </p:cTn>
                              </p:par>
                            </p:childTnLst>
                          </p:cTn>
                        </p:par>
                        <p:par>
                          <p:cTn id="260" fill="hold">
                            <p:stCondLst>
                              <p:cond delay="84000"/>
                            </p:stCondLst>
                            <p:childTnLst>
                              <p:par>
                                <p:cTn id="261" presetID="11" presetClass="entr" presetSubtype="0" fill="hold" grpId="0" nodeType="afterEffect">
                                  <p:stCondLst>
                                    <p:cond delay="0"/>
                                  </p:stCondLst>
                                  <p:childTnLst>
                                    <p:set>
                                      <p:cBhvr>
                                        <p:cTn id="262" dur="1000">
                                          <p:stCondLst>
                                            <p:cond delay="0"/>
                                          </p:stCondLst>
                                        </p:cTn>
                                        <p:tgtEl>
                                          <p:spTgt spid="1447"/>
                                        </p:tgtEl>
                                        <p:attrNameLst>
                                          <p:attrName>style.visibility</p:attrName>
                                        </p:attrNameLst>
                                      </p:cBhvr>
                                      <p:to>
                                        <p:strVal val="visible"/>
                                      </p:to>
                                    </p:set>
                                  </p:childTnLst>
                                  <p:subTnLst>
                                    <p:audio>
                                      <p:cMediaNode>
                                        <p:cTn display="0" masterRel="sameClick">
                                          <p:stCondLst>
                                            <p:cond evt="begin" delay="0">
                                              <p:tn val="261"/>
                                            </p:cond>
                                          </p:stCondLst>
                                          <p:endCondLst>
                                            <p:cond evt="onStopAudio" delay="0">
                                              <p:tgtEl>
                                                <p:sldTgt/>
                                              </p:tgtEl>
                                            </p:cond>
                                          </p:endCondLst>
                                        </p:cTn>
                                        <p:tgtEl>
                                          <p:sndTgt r:embed="rId3" name="click.wav"/>
                                        </p:tgtEl>
                                      </p:cMediaNode>
                                    </p:audio>
                                  </p:subTnLst>
                                </p:cTn>
                              </p:par>
                            </p:childTnLst>
                          </p:cTn>
                        </p:par>
                        <p:par>
                          <p:cTn id="263" fill="hold">
                            <p:stCondLst>
                              <p:cond delay="85000"/>
                            </p:stCondLst>
                            <p:childTnLst>
                              <p:par>
                                <p:cTn id="264" presetID="11" presetClass="entr" presetSubtype="0" fill="hold" grpId="0" nodeType="afterEffect">
                                  <p:stCondLst>
                                    <p:cond delay="0"/>
                                  </p:stCondLst>
                                  <p:childTnLst>
                                    <p:set>
                                      <p:cBhvr>
                                        <p:cTn id="265" dur="1000">
                                          <p:stCondLst>
                                            <p:cond delay="0"/>
                                          </p:stCondLst>
                                        </p:cTn>
                                        <p:tgtEl>
                                          <p:spTgt spid="1448"/>
                                        </p:tgtEl>
                                        <p:attrNameLst>
                                          <p:attrName>style.visibility</p:attrName>
                                        </p:attrNameLst>
                                      </p:cBhvr>
                                      <p:to>
                                        <p:strVal val="visible"/>
                                      </p:to>
                                    </p:set>
                                  </p:childTnLst>
                                  <p:subTnLst>
                                    <p:audio>
                                      <p:cMediaNode>
                                        <p:cTn display="0" masterRel="sameClick">
                                          <p:stCondLst>
                                            <p:cond evt="begin" delay="0">
                                              <p:tn val="264"/>
                                            </p:cond>
                                          </p:stCondLst>
                                          <p:endCondLst>
                                            <p:cond evt="onStopAudio" delay="0">
                                              <p:tgtEl>
                                                <p:sldTgt/>
                                              </p:tgtEl>
                                            </p:cond>
                                          </p:endCondLst>
                                        </p:cTn>
                                        <p:tgtEl>
                                          <p:sndTgt r:embed="rId3" name="click.wav"/>
                                        </p:tgtEl>
                                      </p:cMediaNode>
                                    </p:audio>
                                  </p:subTnLst>
                                </p:cTn>
                              </p:par>
                            </p:childTnLst>
                          </p:cTn>
                        </p:par>
                        <p:par>
                          <p:cTn id="266" fill="hold">
                            <p:stCondLst>
                              <p:cond delay="86000"/>
                            </p:stCondLst>
                            <p:childTnLst>
                              <p:par>
                                <p:cTn id="267" presetID="11" presetClass="entr" presetSubtype="0" fill="hold" grpId="0" nodeType="afterEffect">
                                  <p:stCondLst>
                                    <p:cond delay="0"/>
                                  </p:stCondLst>
                                  <p:childTnLst>
                                    <p:set>
                                      <p:cBhvr>
                                        <p:cTn id="268" dur="1000">
                                          <p:stCondLst>
                                            <p:cond delay="0"/>
                                          </p:stCondLst>
                                        </p:cTn>
                                        <p:tgtEl>
                                          <p:spTgt spid="1449"/>
                                        </p:tgtEl>
                                        <p:attrNameLst>
                                          <p:attrName>style.visibility</p:attrName>
                                        </p:attrNameLst>
                                      </p:cBhvr>
                                      <p:to>
                                        <p:strVal val="visible"/>
                                      </p:to>
                                    </p:set>
                                  </p:childTnLst>
                                  <p:subTnLst>
                                    <p:audio>
                                      <p:cMediaNode>
                                        <p:cTn display="0" masterRel="sameClick">
                                          <p:stCondLst>
                                            <p:cond evt="begin" delay="0">
                                              <p:tn val="267"/>
                                            </p:cond>
                                          </p:stCondLst>
                                          <p:endCondLst>
                                            <p:cond evt="onStopAudio" delay="0">
                                              <p:tgtEl>
                                                <p:sldTgt/>
                                              </p:tgtEl>
                                            </p:cond>
                                          </p:endCondLst>
                                        </p:cTn>
                                        <p:tgtEl>
                                          <p:sndTgt r:embed="rId3" name="click.wav"/>
                                        </p:tgtEl>
                                      </p:cMediaNode>
                                    </p:audio>
                                  </p:subTnLst>
                                </p:cTn>
                              </p:par>
                            </p:childTnLst>
                          </p:cTn>
                        </p:par>
                        <p:par>
                          <p:cTn id="269" fill="hold">
                            <p:stCondLst>
                              <p:cond delay="87000"/>
                            </p:stCondLst>
                            <p:childTnLst>
                              <p:par>
                                <p:cTn id="270" presetID="11" presetClass="entr" presetSubtype="0" fill="hold" grpId="0" nodeType="afterEffect">
                                  <p:stCondLst>
                                    <p:cond delay="0"/>
                                  </p:stCondLst>
                                  <p:childTnLst>
                                    <p:set>
                                      <p:cBhvr>
                                        <p:cTn id="271" dur="1000">
                                          <p:stCondLst>
                                            <p:cond delay="0"/>
                                          </p:stCondLst>
                                        </p:cTn>
                                        <p:tgtEl>
                                          <p:spTgt spid="1450"/>
                                        </p:tgtEl>
                                        <p:attrNameLst>
                                          <p:attrName>style.visibility</p:attrName>
                                        </p:attrNameLst>
                                      </p:cBhvr>
                                      <p:to>
                                        <p:strVal val="visible"/>
                                      </p:to>
                                    </p:set>
                                  </p:childTnLst>
                                  <p:subTnLst>
                                    <p:audio>
                                      <p:cMediaNode>
                                        <p:cTn display="0" masterRel="sameClick">
                                          <p:stCondLst>
                                            <p:cond evt="begin" delay="0">
                                              <p:tn val="270"/>
                                            </p:cond>
                                          </p:stCondLst>
                                          <p:endCondLst>
                                            <p:cond evt="onStopAudio" delay="0">
                                              <p:tgtEl>
                                                <p:sldTgt/>
                                              </p:tgtEl>
                                            </p:cond>
                                          </p:endCondLst>
                                        </p:cTn>
                                        <p:tgtEl>
                                          <p:sndTgt r:embed="rId3" name="click.wav"/>
                                        </p:tgtEl>
                                      </p:cMediaNode>
                                    </p:audio>
                                  </p:subTnLst>
                                </p:cTn>
                              </p:par>
                            </p:childTnLst>
                          </p:cTn>
                        </p:par>
                        <p:par>
                          <p:cTn id="272" fill="hold">
                            <p:stCondLst>
                              <p:cond delay="88000"/>
                            </p:stCondLst>
                            <p:childTnLst>
                              <p:par>
                                <p:cTn id="273" presetID="11" presetClass="entr" presetSubtype="0" fill="hold" grpId="0" nodeType="afterEffect">
                                  <p:stCondLst>
                                    <p:cond delay="0"/>
                                  </p:stCondLst>
                                  <p:childTnLst>
                                    <p:set>
                                      <p:cBhvr>
                                        <p:cTn id="274" dur="1000">
                                          <p:stCondLst>
                                            <p:cond delay="0"/>
                                          </p:stCondLst>
                                        </p:cTn>
                                        <p:tgtEl>
                                          <p:spTgt spid="1451"/>
                                        </p:tgtEl>
                                        <p:attrNameLst>
                                          <p:attrName>style.visibility</p:attrName>
                                        </p:attrNameLst>
                                      </p:cBhvr>
                                      <p:to>
                                        <p:strVal val="visible"/>
                                      </p:to>
                                    </p:set>
                                  </p:childTnLst>
                                  <p:subTnLst>
                                    <p:audio>
                                      <p:cMediaNode>
                                        <p:cTn display="0" masterRel="sameClick">
                                          <p:stCondLst>
                                            <p:cond evt="begin" delay="0">
                                              <p:tn val="273"/>
                                            </p:cond>
                                          </p:stCondLst>
                                          <p:endCondLst>
                                            <p:cond evt="onStopAudio" delay="0">
                                              <p:tgtEl>
                                                <p:sldTgt/>
                                              </p:tgtEl>
                                            </p:cond>
                                          </p:endCondLst>
                                        </p:cTn>
                                        <p:tgtEl>
                                          <p:sndTgt r:embed="rId3" name="click.wav"/>
                                        </p:tgtEl>
                                      </p:cMediaNode>
                                    </p:audio>
                                  </p:subTnLst>
                                </p:cTn>
                              </p:par>
                            </p:childTnLst>
                          </p:cTn>
                        </p:par>
                        <p:par>
                          <p:cTn id="275" fill="hold">
                            <p:stCondLst>
                              <p:cond delay="89000"/>
                            </p:stCondLst>
                            <p:childTnLst>
                              <p:par>
                                <p:cTn id="276" presetID="11" presetClass="entr" presetSubtype="0" fill="hold" grpId="0" nodeType="afterEffect">
                                  <p:stCondLst>
                                    <p:cond delay="0"/>
                                  </p:stCondLst>
                                  <p:childTnLst>
                                    <p:set>
                                      <p:cBhvr>
                                        <p:cTn id="277" dur="1000">
                                          <p:stCondLst>
                                            <p:cond delay="0"/>
                                          </p:stCondLst>
                                        </p:cTn>
                                        <p:tgtEl>
                                          <p:spTgt spid="1452"/>
                                        </p:tgtEl>
                                        <p:attrNameLst>
                                          <p:attrName>style.visibility</p:attrName>
                                        </p:attrNameLst>
                                      </p:cBhvr>
                                      <p:to>
                                        <p:strVal val="visible"/>
                                      </p:to>
                                    </p:set>
                                  </p:childTnLst>
                                  <p:subTnLst>
                                    <p:audio>
                                      <p:cMediaNode>
                                        <p:cTn display="0" masterRel="sameClick">
                                          <p:stCondLst>
                                            <p:cond evt="begin" delay="0">
                                              <p:tn val="276"/>
                                            </p:cond>
                                          </p:stCondLst>
                                          <p:endCondLst>
                                            <p:cond evt="onStopAudio" delay="0">
                                              <p:tgtEl>
                                                <p:sldTgt/>
                                              </p:tgtEl>
                                            </p:cond>
                                          </p:endCondLst>
                                        </p:cTn>
                                        <p:tgtEl>
                                          <p:sndTgt r:embed="rId3" name="click.wav"/>
                                        </p:tgtEl>
                                      </p:cMediaNode>
                                    </p:audio>
                                  </p:subTnLst>
                                </p:cTn>
                              </p:par>
                            </p:childTnLst>
                          </p:cTn>
                        </p:par>
                        <p:par>
                          <p:cTn id="278" fill="hold">
                            <p:stCondLst>
                              <p:cond delay="90000"/>
                            </p:stCondLst>
                            <p:childTnLst>
                              <p:par>
                                <p:cTn id="279" presetID="11" presetClass="entr" presetSubtype="0" fill="hold" grpId="0" nodeType="afterEffect">
                                  <p:stCondLst>
                                    <p:cond delay="0"/>
                                  </p:stCondLst>
                                  <p:childTnLst>
                                    <p:set>
                                      <p:cBhvr>
                                        <p:cTn id="280" dur="1000">
                                          <p:stCondLst>
                                            <p:cond delay="0"/>
                                          </p:stCondLst>
                                        </p:cTn>
                                        <p:tgtEl>
                                          <p:spTgt spid="1453"/>
                                        </p:tgtEl>
                                        <p:attrNameLst>
                                          <p:attrName>style.visibility</p:attrName>
                                        </p:attrNameLst>
                                      </p:cBhvr>
                                      <p:to>
                                        <p:strVal val="visible"/>
                                      </p:to>
                                    </p:set>
                                  </p:childTnLst>
                                  <p:subTnLst>
                                    <p:audio>
                                      <p:cMediaNode>
                                        <p:cTn display="0" masterRel="sameClick">
                                          <p:stCondLst>
                                            <p:cond evt="begin" delay="0">
                                              <p:tn val="279"/>
                                            </p:cond>
                                          </p:stCondLst>
                                          <p:endCondLst>
                                            <p:cond evt="onStopAudio" delay="0">
                                              <p:tgtEl>
                                                <p:sldTgt/>
                                              </p:tgtEl>
                                            </p:cond>
                                          </p:endCondLst>
                                        </p:cTn>
                                        <p:tgtEl>
                                          <p:sndTgt r:embed="rId3" name="click.wav"/>
                                        </p:tgtEl>
                                      </p:cMediaNode>
                                    </p:audio>
                                  </p:subTnLst>
                                </p:cTn>
                              </p:par>
                            </p:childTnLst>
                          </p:cTn>
                        </p:par>
                        <p:par>
                          <p:cTn id="281" fill="hold">
                            <p:stCondLst>
                              <p:cond delay="91000"/>
                            </p:stCondLst>
                            <p:childTnLst>
                              <p:par>
                                <p:cTn id="282" presetID="11" presetClass="entr" presetSubtype="0" fill="hold" grpId="0" nodeType="afterEffect">
                                  <p:stCondLst>
                                    <p:cond delay="0"/>
                                  </p:stCondLst>
                                  <p:childTnLst>
                                    <p:set>
                                      <p:cBhvr>
                                        <p:cTn id="283" dur="1000">
                                          <p:stCondLst>
                                            <p:cond delay="0"/>
                                          </p:stCondLst>
                                        </p:cTn>
                                        <p:tgtEl>
                                          <p:spTgt spid="1454"/>
                                        </p:tgtEl>
                                        <p:attrNameLst>
                                          <p:attrName>style.visibility</p:attrName>
                                        </p:attrNameLst>
                                      </p:cBhvr>
                                      <p:to>
                                        <p:strVal val="visible"/>
                                      </p:to>
                                    </p:set>
                                  </p:childTnLst>
                                  <p:subTnLst>
                                    <p:audio>
                                      <p:cMediaNode>
                                        <p:cTn display="0" masterRel="sameClick">
                                          <p:stCondLst>
                                            <p:cond evt="begin" delay="0">
                                              <p:tn val="282"/>
                                            </p:cond>
                                          </p:stCondLst>
                                          <p:endCondLst>
                                            <p:cond evt="onStopAudio" delay="0">
                                              <p:tgtEl>
                                                <p:sldTgt/>
                                              </p:tgtEl>
                                            </p:cond>
                                          </p:endCondLst>
                                        </p:cTn>
                                        <p:tgtEl>
                                          <p:sndTgt r:embed="rId3" name="click.wav"/>
                                        </p:tgtEl>
                                      </p:cMediaNode>
                                    </p:audio>
                                  </p:subTnLst>
                                </p:cTn>
                              </p:par>
                            </p:childTnLst>
                          </p:cTn>
                        </p:par>
                        <p:par>
                          <p:cTn id="284" fill="hold">
                            <p:stCondLst>
                              <p:cond delay="92000"/>
                            </p:stCondLst>
                            <p:childTnLst>
                              <p:par>
                                <p:cTn id="285" presetID="11" presetClass="entr" presetSubtype="0" fill="hold" grpId="0" nodeType="afterEffect">
                                  <p:stCondLst>
                                    <p:cond delay="0"/>
                                  </p:stCondLst>
                                  <p:childTnLst>
                                    <p:set>
                                      <p:cBhvr>
                                        <p:cTn id="286" dur="1000">
                                          <p:stCondLst>
                                            <p:cond delay="0"/>
                                          </p:stCondLst>
                                        </p:cTn>
                                        <p:tgtEl>
                                          <p:spTgt spid="1455"/>
                                        </p:tgtEl>
                                        <p:attrNameLst>
                                          <p:attrName>style.visibility</p:attrName>
                                        </p:attrNameLst>
                                      </p:cBhvr>
                                      <p:to>
                                        <p:strVal val="visible"/>
                                      </p:to>
                                    </p:set>
                                  </p:childTnLst>
                                  <p:subTnLst>
                                    <p:audio>
                                      <p:cMediaNode>
                                        <p:cTn display="0" masterRel="sameClick">
                                          <p:stCondLst>
                                            <p:cond evt="begin" delay="0">
                                              <p:tn val="285"/>
                                            </p:cond>
                                          </p:stCondLst>
                                          <p:endCondLst>
                                            <p:cond evt="onStopAudio" delay="0">
                                              <p:tgtEl>
                                                <p:sldTgt/>
                                              </p:tgtEl>
                                            </p:cond>
                                          </p:endCondLst>
                                        </p:cTn>
                                        <p:tgtEl>
                                          <p:sndTgt r:embed="rId3" name="click.wav"/>
                                        </p:tgtEl>
                                      </p:cMediaNode>
                                    </p:audio>
                                  </p:subTnLst>
                                </p:cTn>
                              </p:par>
                            </p:childTnLst>
                          </p:cTn>
                        </p:par>
                        <p:par>
                          <p:cTn id="287" fill="hold">
                            <p:stCondLst>
                              <p:cond delay="93000"/>
                            </p:stCondLst>
                            <p:childTnLst>
                              <p:par>
                                <p:cTn id="288" presetID="11" presetClass="entr" presetSubtype="0" fill="hold" grpId="0" nodeType="afterEffect">
                                  <p:stCondLst>
                                    <p:cond delay="0"/>
                                  </p:stCondLst>
                                  <p:childTnLst>
                                    <p:set>
                                      <p:cBhvr>
                                        <p:cTn id="289" dur="1000">
                                          <p:stCondLst>
                                            <p:cond delay="0"/>
                                          </p:stCondLst>
                                        </p:cTn>
                                        <p:tgtEl>
                                          <p:spTgt spid="1456"/>
                                        </p:tgtEl>
                                        <p:attrNameLst>
                                          <p:attrName>style.visibility</p:attrName>
                                        </p:attrNameLst>
                                      </p:cBhvr>
                                      <p:to>
                                        <p:strVal val="visible"/>
                                      </p:to>
                                    </p:set>
                                  </p:childTnLst>
                                  <p:subTnLst>
                                    <p:audio>
                                      <p:cMediaNode>
                                        <p:cTn display="0" masterRel="sameClick">
                                          <p:stCondLst>
                                            <p:cond evt="begin" delay="0">
                                              <p:tn val="288"/>
                                            </p:cond>
                                          </p:stCondLst>
                                          <p:endCondLst>
                                            <p:cond evt="onStopAudio" delay="0">
                                              <p:tgtEl>
                                                <p:sldTgt/>
                                              </p:tgtEl>
                                            </p:cond>
                                          </p:endCondLst>
                                        </p:cTn>
                                        <p:tgtEl>
                                          <p:sndTgt r:embed="rId3" name="click.wav"/>
                                        </p:tgtEl>
                                      </p:cMediaNode>
                                    </p:audio>
                                  </p:subTnLst>
                                </p:cTn>
                              </p:par>
                            </p:childTnLst>
                          </p:cTn>
                        </p:par>
                        <p:par>
                          <p:cTn id="290" fill="hold">
                            <p:stCondLst>
                              <p:cond delay="94000"/>
                            </p:stCondLst>
                            <p:childTnLst>
                              <p:par>
                                <p:cTn id="291" presetID="11" presetClass="entr" presetSubtype="0" fill="hold" grpId="0" nodeType="afterEffect">
                                  <p:stCondLst>
                                    <p:cond delay="0"/>
                                  </p:stCondLst>
                                  <p:childTnLst>
                                    <p:set>
                                      <p:cBhvr>
                                        <p:cTn id="292" dur="1000">
                                          <p:stCondLst>
                                            <p:cond delay="0"/>
                                          </p:stCondLst>
                                        </p:cTn>
                                        <p:tgtEl>
                                          <p:spTgt spid="1457"/>
                                        </p:tgtEl>
                                        <p:attrNameLst>
                                          <p:attrName>style.visibility</p:attrName>
                                        </p:attrNameLst>
                                      </p:cBhvr>
                                      <p:to>
                                        <p:strVal val="visible"/>
                                      </p:to>
                                    </p:set>
                                  </p:childTnLst>
                                  <p:subTnLst>
                                    <p:audio>
                                      <p:cMediaNode>
                                        <p:cTn display="0" masterRel="sameClick">
                                          <p:stCondLst>
                                            <p:cond evt="begin" delay="0">
                                              <p:tn val="291"/>
                                            </p:cond>
                                          </p:stCondLst>
                                          <p:endCondLst>
                                            <p:cond evt="onStopAudio" delay="0">
                                              <p:tgtEl>
                                                <p:sldTgt/>
                                              </p:tgtEl>
                                            </p:cond>
                                          </p:endCondLst>
                                        </p:cTn>
                                        <p:tgtEl>
                                          <p:sndTgt r:embed="rId3" name="click.wav"/>
                                        </p:tgtEl>
                                      </p:cMediaNode>
                                    </p:audio>
                                  </p:subTnLst>
                                </p:cTn>
                              </p:par>
                            </p:childTnLst>
                          </p:cTn>
                        </p:par>
                        <p:par>
                          <p:cTn id="293" fill="hold">
                            <p:stCondLst>
                              <p:cond delay="95000"/>
                            </p:stCondLst>
                            <p:childTnLst>
                              <p:par>
                                <p:cTn id="294" presetID="11" presetClass="entr" presetSubtype="0" fill="hold" grpId="0" nodeType="afterEffect">
                                  <p:stCondLst>
                                    <p:cond delay="0"/>
                                  </p:stCondLst>
                                  <p:childTnLst>
                                    <p:set>
                                      <p:cBhvr>
                                        <p:cTn id="295" dur="1000">
                                          <p:stCondLst>
                                            <p:cond delay="0"/>
                                          </p:stCondLst>
                                        </p:cTn>
                                        <p:tgtEl>
                                          <p:spTgt spid="1458"/>
                                        </p:tgtEl>
                                        <p:attrNameLst>
                                          <p:attrName>style.visibility</p:attrName>
                                        </p:attrNameLst>
                                      </p:cBhvr>
                                      <p:to>
                                        <p:strVal val="visible"/>
                                      </p:to>
                                    </p:set>
                                  </p:childTnLst>
                                  <p:subTnLst>
                                    <p:audio>
                                      <p:cMediaNode>
                                        <p:cTn display="0" masterRel="sameClick">
                                          <p:stCondLst>
                                            <p:cond evt="begin" delay="0">
                                              <p:tn val="294"/>
                                            </p:cond>
                                          </p:stCondLst>
                                          <p:endCondLst>
                                            <p:cond evt="onStopAudio" delay="0">
                                              <p:tgtEl>
                                                <p:sldTgt/>
                                              </p:tgtEl>
                                            </p:cond>
                                          </p:endCondLst>
                                        </p:cTn>
                                        <p:tgtEl>
                                          <p:sndTgt r:embed="rId3" name="click.wav"/>
                                        </p:tgtEl>
                                      </p:cMediaNode>
                                    </p:audio>
                                  </p:subTnLst>
                                </p:cTn>
                              </p:par>
                            </p:childTnLst>
                          </p:cTn>
                        </p:par>
                        <p:par>
                          <p:cTn id="296" fill="hold">
                            <p:stCondLst>
                              <p:cond delay="96000"/>
                            </p:stCondLst>
                            <p:childTnLst>
                              <p:par>
                                <p:cTn id="297" presetID="11" presetClass="entr" presetSubtype="0" fill="hold" grpId="0" nodeType="afterEffect">
                                  <p:stCondLst>
                                    <p:cond delay="0"/>
                                  </p:stCondLst>
                                  <p:childTnLst>
                                    <p:set>
                                      <p:cBhvr>
                                        <p:cTn id="298" dur="1000">
                                          <p:stCondLst>
                                            <p:cond delay="0"/>
                                          </p:stCondLst>
                                        </p:cTn>
                                        <p:tgtEl>
                                          <p:spTgt spid="1459"/>
                                        </p:tgtEl>
                                        <p:attrNameLst>
                                          <p:attrName>style.visibility</p:attrName>
                                        </p:attrNameLst>
                                      </p:cBhvr>
                                      <p:to>
                                        <p:strVal val="visible"/>
                                      </p:to>
                                    </p:set>
                                  </p:childTnLst>
                                  <p:subTnLst>
                                    <p:audio>
                                      <p:cMediaNode>
                                        <p:cTn display="0" masterRel="sameClick">
                                          <p:stCondLst>
                                            <p:cond evt="begin" delay="0">
                                              <p:tn val="297"/>
                                            </p:cond>
                                          </p:stCondLst>
                                          <p:endCondLst>
                                            <p:cond evt="onStopAudio" delay="0">
                                              <p:tgtEl>
                                                <p:sldTgt/>
                                              </p:tgtEl>
                                            </p:cond>
                                          </p:endCondLst>
                                        </p:cTn>
                                        <p:tgtEl>
                                          <p:sndTgt r:embed="rId3" name="click.wav"/>
                                        </p:tgtEl>
                                      </p:cMediaNode>
                                    </p:audio>
                                  </p:subTnLst>
                                </p:cTn>
                              </p:par>
                            </p:childTnLst>
                          </p:cTn>
                        </p:par>
                        <p:par>
                          <p:cTn id="299" fill="hold">
                            <p:stCondLst>
                              <p:cond delay="97000"/>
                            </p:stCondLst>
                            <p:childTnLst>
                              <p:par>
                                <p:cTn id="300" presetID="11" presetClass="entr" presetSubtype="0" fill="hold" grpId="0" nodeType="afterEffect">
                                  <p:stCondLst>
                                    <p:cond delay="0"/>
                                  </p:stCondLst>
                                  <p:childTnLst>
                                    <p:set>
                                      <p:cBhvr>
                                        <p:cTn id="301" dur="1000">
                                          <p:stCondLst>
                                            <p:cond delay="0"/>
                                          </p:stCondLst>
                                        </p:cTn>
                                        <p:tgtEl>
                                          <p:spTgt spid="1460"/>
                                        </p:tgtEl>
                                        <p:attrNameLst>
                                          <p:attrName>style.visibility</p:attrName>
                                        </p:attrNameLst>
                                      </p:cBhvr>
                                      <p:to>
                                        <p:strVal val="visible"/>
                                      </p:to>
                                    </p:set>
                                  </p:childTnLst>
                                  <p:subTnLst>
                                    <p:audio>
                                      <p:cMediaNode>
                                        <p:cTn display="0" masterRel="sameClick">
                                          <p:stCondLst>
                                            <p:cond evt="begin" delay="0">
                                              <p:tn val="300"/>
                                            </p:cond>
                                          </p:stCondLst>
                                          <p:endCondLst>
                                            <p:cond evt="onStopAudio" delay="0">
                                              <p:tgtEl>
                                                <p:sldTgt/>
                                              </p:tgtEl>
                                            </p:cond>
                                          </p:endCondLst>
                                        </p:cTn>
                                        <p:tgtEl>
                                          <p:sndTgt r:embed="rId3" name="click.wav"/>
                                        </p:tgtEl>
                                      </p:cMediaNode>
                                    </p:audio>
                                  </p:subTnLst>
                                </p:cTn>
                              </p:par>
                            </p:childTnLst>
                          </p:cTn>
                        </p:par>
                        <p:par>
                          <p:cTn id="302" fill="hold">
                            <p:stCondLst>
                              <p:cond delay="98000"/>
                            </p:stCondLst>
                            <p:childTnLst>
                              <p:par>
                                <p:cTn id="303" presetID="11" presetClass="entr" presetSubtype="0" fill="hold" grpId="0" nodeType="afterEffect">
                                  <p:stCondLst>
                                    <p:cond delay="0"/>
                                  </p:stCondLst>
                                  <p:childTnLst>
                                    <p:set>
                                      <p:cBhvr>
                                        <p:cTn id="304" dur="1000">
                                          <p:stCondLst>
                                            <p:cond delay="0"/>
                                          </p:stCondLst>
                                        </p:cTn>
                                        <p:tgtEl>
                                          <p:spTgt spid="1461"/>
                                        </p:tgtEl>
                                        <p:attrNameLst>
                                          <p:attrName>style.visibility</p:attrName>
                                        </p:attrNameLst>
                                      </p:cBhvr>
                                      <p:to>
                                        <p:strVal val="visible"/>
                                      </p:to>
                                    </p:set>
                                  </p:childTnLst>
                                  <p:subTnLst>
                                    <p:audio>
                                      <p:cMediaNode>
                                        <p:cTn display="0" masterRel="sameClick">
                                          <p:stCondLst>
                                            <p:cond evt="begin" delay="0">
                                              <p:tn val="303"/>
                                            </p:cond>
                                          </p:stCondLst>
                                          <p:endCondLst>
                                            <p:cond evt="onStopAudio" delay="0">
                                              <p:tgtEl>
                                                <p:sldTgt/>
                                              </p:tgtEl>
                                            </p:cond>
                                          </p:endCondLst>
                                        </p:cTn>
                                        <p:tgtEl>
                                          <p:sndTgt r:embed="rId3" name="click.wav"/>
                                        </p:tgtEl>
                                      </p:cMediaNode>
                                    </p:audio>
                                  </p:subTnLst>
                                </p:cTn>
                              </p:par>
                            </p:childTnLst>
                          </p:cTn>
                        </p:par>
                        <p:par>
                          <p:cTn id="305" fill="hold">
                            <p:stCondLst>
                              <p:cond delay="99000"/>
                            </p:stCondLst>
                            <p:childTnLst>
                              <p:par>
                                <p:cTn id="306" presetID="11" presetClass="entr" presetSubtype="0" fill="hold" grpId="0" nodeType="afterEffect">
                                  <p:stCondLst>
                                    <p:cond delay="0"/>
                                  </p:stCondLst>
                                  <p:childTnLst>
                                    <p:set>
                                      <p:cBhvr>
                                        <p:cTn id="307" dur="1000">
                                          <p:stCondLst>
                                            <p:cond delay="0"/>
                                          </p:stCondLst>
                                        </p:cTn>
                                        <p:tgtEl>
                                          <p:spTgt spid="1462"/>
                                        </p:tgtEl>
                                        <p:attrNameLst>
                                          <p:attrName>style.visibility</p:attrName>
                                        </p:attrNameLst>
                                      </p:cBhvr>
                                      <p:to>
                                        <p:strVal val="visible"/>
                                      </p:to>
                                    </p:set>
                                  </p:childTnLst>
                                  <p:subTnLst>
                                    <p:audio>
                                      <p:cMediaNode>
                                        <p:cTn display="0" masterRel="sameClick">
                                          <p:stCondLst>
                                            <p:cond evt="begin" delay="0">
                                              <p:tn val="306"/>
                                            </p:cond>
                                          </p:stCondLst>
                                          <p:endCondLst>
                                            <p:cond evt="onStopAudio" delay="0">
                                              <p:tgtEl>
                                                <p:sldTgt/>
                                              </p:tgtEl>
                                            </p:cond>
                                          </p:endCondLst>
                                        </p:cTn>
                                        <p:tgtEl>
                                          <p:sndTgt r:embed="rId3" name="click.wav"/>
                                        </p:tgtEl>
                                      </p:cMediaNode>
                                    </p:audio>
                                  </p:subTnLst>
                                </p:cTn>
                              </p:par>
                            </p:childTnLst>
                          </p:cTn>
                        </p:par>
                        <p:par>
                          <p:cTn id="308" fill="hold">
                            <p:stCondLst>
                              <p:cond delay="100000"/>
                            </p:stCondLst>
                            <p:childTnLst>
                              <p:par>
                                <p:cTn id="309" presetID="11" presetClass="entr" presetSubtype="0" fill="hold" grpId="0" nodeType="afterEffect">
                                  <p:stCondLst>
                                    <p:cond delay="0"/>
                                  </p:stCondLst>
                                  <p:childTnLst>
                                    <p:set>
                                      <p:cBhvr>
                                        <p:cTn id="310" dur="1000">
                                          <p:stCondLst>
                                            <p:cond delay="0"/>
                                          </p:stCondLst>
                                        </p:cTn>
                                        <p:tgtEl>
                                          <p:spTgt spid="1463"/>
                                        </p:tgtEl>
                                        <p:attrNameLst>
                                          <p:attrName>style.visibility</p:attrName>
                                        </p:attrNameLst>
                                      </p:cBhvr>
                                      <p:to>
                                        <p:strVal val="visible"/>
                                      </p:to>
                                    </p:set>
                                  </p:childTnLst>
                                  <p:subTnLst>
                                    <p:audio>
                                      <p:cMediaNode>
                                        <p:cTn display="0" masterRel="sameClick">
                                          <p:stCondLst>
                                            <p:cond evt="begin" delay="0">
                                              <p:tn val="309"/>
                                            </p:cond>
                                          </p:stCondLst>
                                          <p:endCondLst>
                                            <p:cond evt="onStopAudio" delay="0">
                                              <p:tgtEl>
                                                <p:sldTgt/>
                                              </p:tgtEl>
                                            </p:cond>
                                          </p:endCondLst>
                                        </p:cTn>
                                        <p:tgtEl>
                                          <p:sndTgt r:embed="rId3" name="click.wav"/>
                                        </p:tgtEl>
                                      </p:cMediaNode>
                                    </p:audio>
                                  </p:subTnLst>
                                </p:cTn>
                              </p:par>
                            </p:childTnLst>
                          </p:cTn>
                        </p:par>
                        <p:par>
                          <p:cTn id="311" fill="hold">
                            <p:stCondLst>
                              <p:cond delay="101000"/>
                            </p:stCondLst>
                            <p:childTnLst>
                              <p:par>
                                <p:cTn id="312" presetID="11" presetClass="entr" presetSubtype="0" fill="hold" grpId="0" nodeType="afterEffect">
                                  <p:stCondLst>
                                    <p:cond delay="0"/>
                                  </p:stCondLst>
                                  <p:childTnLst>
                                    <p:set>
                                      <p:cBhvr>
                                        <p:cTn id="313" dur="1000">
                                          <p:stCondLst>
                                            <p:cond delay="0"/>
                                          </p:stCondLst>
                                        </p:cTn>
                                        <p:tgtEl>
                                          <p:spTgt spid="1464"/>
                                        </p:tgtEl>
                                        <p:attrNameLst>
                                          <p:attrName>style.visibility</p:attrName>
                                        </p:attrNameLst>
                                      </p:cBhvr>
                                      <p:to>
                                        <p:strVal val="visible"/>
                                      </p:to>
                                    </p:set>
                                  </p:childTnLst>
                                  <p:subTnLst>
                                    <p:audio>
                                      <p:cMediaNode>
                                        <p:cTn display="0" masterRel="sameClick">
                                          <p:stCondLst>
                                            <p:cond evt="begin" delay="0">
                                              <p:tn val="312"/>
                                            </p:cond>
                                          </p:stCondLst>
                                          <p:endCondLst>
                                            <p:cond evt="onStopAudio" delay="0">
                                              <p:tgtEl>
                                                <p:sldTgt/>
                                              </p:tgtEl>
                                            </p:cond>
                                          </p:endCondLst>
                                        </p:cTn>
                                        <p:tgtEl>
                                          <p:sndTgt r:embed="rId3" name="click.wav"/>
                                        </p:tgtEl>
                                      </p:cMediaNode>
                                    </p:audio>
                                  </p:subTnLst>
                                </p:cTn>
                              </p:par>
                            </p:childTnLst>
                          </p:cTn>
                        </p:par>
                        <p:par>
                          <p:cTn id="314" fill="hold">
                            <p:stCondLst>
                              <p:cond delay="102000"/>
                            </p:stCondLst>
                            <p:childTnLst>
                              <p:par>
                                <p:cTn id="315" presetID="11" presetClass="entr" presetSubtype="0" fill="hold" grpId="0" nodeType="afterEffect">
                                  <p:stCondLst>
                                    <p:cond delay="0"/>
                                  </p:stCondLst>
                                  <p:childTnLst>
                                    <p:set>
                                      <p:cBhvr>
                                        <p:cTn id="316" dur="1000">
                                          <p:stCondLst>
                                            <p:cond delay="0"/>
                                          </p:stCondLst>
                                        </p:cTn>
                                        <p:tgtEl>
                                          <p:spTgt spid="1465"/>
                                        </p:tgtEl>
                                        <p:attrNameLst>
                                          <p:attrName>style.visibility</p:attrName>
                                        </p:attrNameLst>
                                      </p:cBhvr>
                                      <p:to>
                                        <p:strVal val="visible"/>
                                      </p:to>
                                    </p:set>
                                  </p:childTnLst>
                                  <p:subTnLst>
                                    <p:audio>
                                      <p:cMediaNode>
                                        <p:cTn display="0" masterRel="sameClick">
                                          <p:stCondLst>
                                            <p:cond evt="begin" delay="0">
                                              <p:tn val="315"/>
                                            </p:cond>
                                          </p:stCondLst>
                                          <p:endCondLst>
                                            <p:cond evt="onStopAudio" delay="0">
                                              <p:tgtEl>
                                                <p:sldTgt/>
                                              </p:tgtEl>
                                            </p:cond>
                                          </p:endCondLst>
                                        </p:cTn>
                                        <p:tgtEl>
                                          <p:sndTgt r:embed="rId3" name="click.wav"/>
                                        </p:tgtEl>
                                      </p:cMediaNode>
                                    </p:audio>
                                  </p:subTnLst>
                                </p:cTn>
                              </p:par>
                            </p:childTnLst>
                          </p:cTn>
                        </p:par>
                        <p:par>
                          <p:cTn id="317" fill="hold">
                            <p:stCondLst>
                              <p:cond delay="103000"/>
                            </p:stCondLst>
                            <p:childTnLst>
                              <p:par>
                                <p:cTn id="318" presetID="11" presetClass="entr" presetSubtype="0" fill="hold" grpId="0" nodeType="afterEffect">
                                  <p:stCondLst>
                                    <p:cond delay="0"/>
                                  </p:stCondLst>
                                  <p:childTnLst>
                                    <p:set>
                                      <p:cBhvr>
                                        <p:cTn id="319" dur="1000">
                                          <p:stCondLst>
                                            <p:cond delay="0"/>
                                          </p:stCondLst>
                                        </p:cTn>
                                        <p:tgtEl>
                                          <p:spTgt spid="1466"/>
                                        </p:tgtEl>
                                        <p:attrNameLst>
                                          <p:attrName>style.visibility</p:attrName>
                                        </p:attrNameLst>
                                      </p:cBhvr>
                                      <p:to>
                                        <p:strVal val="visible"/>
                                      </p:to>
                                    </p:set>
                                  </p:childTnLst>
                                  <p:subTnLst>
                                    <p:audio>
                                      <p:cMediaNode>
                                        <p:cTn display="0" masterRel="sameClick">
                                          <p:stCondLst>
                                            <p:cond evt="begin" delay="0">
                                              <p:tn val="318"/>
                                            </p:cond>
                                          </p:stCondLst>
                                          <p:endCondLst>
                                            <p:cond evt="onStopAudio" delay="0">
                                              <p:tgtEl>
                                                <p:sldTgt/>
                                              </p:tgtEl>
                                            </p:cond>
                                          </p:endCondLst>
                                        </p:cTn>
                                        <p:tgtEl>
                                          <p:sndTgt r:embed="rId3" name="click.wav"/>
                                        </p:tgtEl>
                                      </p:cMediaNode>
                                    </p:audio>
                                  </p:subTnLst>
                                </p:cTn>
                              </p:par>
                            </p:childTnLst>
                          </p:cTn>
                        </p:par>
                        <p:par>
                          <p:cTn id="320" fill="hold">
                            <p:stCondLst>
                              <p:cond delay="104000"/>
                            </p:stCondLst>
                            <p:childTnLst>
                              <p:par>
                                <p:cTn id="321" presetID="11" presetClass="entr" presetSubtype="0" fill="hold" grpId="0" nodeType="afterEffect">
                                  <p:stCondLst>
                                    <p:cond delay="0"/>
                                  </p:stCondLst>
                                  <p:childTnLst>
                                    <p:set>
                                      <p:cBhvr>
                                        <p:cTn id="322" dur="1000">
                                          <p:stCondLst>
                                            <p:cond delay="0"/>
                                          </p:stCondLst>
                                        </p:cTn>
                                        <p:tgtEl>
                                          <p:spTgt spid="1467"/>
                                        </p:tgtEl>
                                        <p:attrNameLst>
                                          <p:attrName>style.visibility</p:attrName>
                                        </p:attrNameLst>
                                      </p:cBhvr>
                                      <p:to>
                                        <p:strVal val="visible"/>
                                      </p:to>
                                    </p:set>
                                  </p:childTnLst>
                                  <p:subTnLst>
                                    <p:audio>
                                      <p:cMediaNode>
                                        <p:cTn display="0" masterRel="sameClick">
                                          <p:stCondLst>
                                            <p:cond evt="begin" delay="0">
                                              <p:tn val="321"/>
                                            </p:cond>
                                          </p:stCondLst>
                                          <p:endCondLst>
                                            <p:cond evt="onStopAudio" delay="0">
                                              <p:tgtEl>
                                                <p:sldTgt/>
                                              </p:tgtEl>
                                            </p:cond>
                                          </p:endCondLst>
                                        </p:cTn>
                                        <p:tgtEl>
                                          <p:sndTgt r:embed="rId3" name="click.wav"/>
                                        </p:tgtEl>
                                      </p:cMediaNode>
                                    </p:audio>
                                  </p:subTnLst>
                                </p:cTn>
                              </p:par>
                            </p:childTnLst>
                          </p:cTn>
                        </p:par>
                        <p:par>
                          <p:cTn id="323" fill="hold">
                            <p:stCondLst>
                              <p:cond delay="105000"/>
                            </p:stCondLst>
                            <p:childTnLst>
                              <p:par>
                                <p:cTn id="324" presetID="11" presetClass="entr" presetSubtype="0" fill="hold" grpId="0" nodeType="afterEffect">
                                  <p:stCondLst>
                                    <p:cond delay="0"/>
                                  </p:stCondLst>
                                  <p:childTnLst>
                                    <p:set>
                                      <p:cBhvr>
                                        <p:cTn id="325" dur="1000">
                                          <p:stCondLst>
                                            <p:cond delay="0"/>
                                          </p:stCondLst>
                                        </p:cTn>
                                        <p:tgtEl>
                                          <p:spTgt spid="1468"/>
                                        </p:tgtEl>
                                        <p:attrNameLst>
                                          <p:attrName>style.visibility</p:attrName>
                                        </p:attrNameLst>
                                      </p:cBhvr>
                                      <p:to>
                                        <p:strVal val="visible"/>
                                      </p:to>
                                    </p:set>
                                  </p:childTnLst>
                                  <p:subTnLst>
                                    <p:audio>
                                      <p:cMediaNode>
                                        <p:cTn display="0" masterRel="sameClick">
                                          <p:stCondLst>
                                            <p:cond evt="begin" delay="0">
                                              <p:tn val="324"/>
                                            </p:cond>
                                          </p:stCondLst>
                                          <p:endCondLst>
                                            <p:cond evt="onStopAudio" delay="0">
                                              <p:tgtEl>
                                                <p:sldTgt/>
                                              </p:tgtEl>
                                            </p:cond>
                                          </p:endCondLst>
                                        </p:cTn>
                                        <p:tgtEl>
                                          <p:sndTgt r:embed="rId3" name="click.wav"/>
                                        </p:tgtEl>
                                      </p:cMediaNode>
                                    </p:audio>
                                  </p:subTnLst>
                                </p:cTn>
                              </p:par>
                            </p:childTnLst>
                          </p:cTn>
                        </p:par>
                        <p:par>
                          <p:cTn id="326" fill="hold">
                            <p:stCondLst>
                              <p:cond delay="106000"/>
                            </p:stCondLst>
                            <p:childTnLst>
                              <p:par>
                                <p:cTn id="327" presetID="11" presetClass="entr" presetSubtype="0" fill="hold" grpId="0" nodeType="afterEffect">
                                  <p:stCondLst>
                                    <p:cond delay="0"/>
                                  </p:stCondLst>
                                  <p:childTnLst>
                                    <p:set>
                                      <p:cBhvr>
                                        <p:cTn id="328" dur="1000">
                                          <p:stCondLst>
                                            <p:cond delay="0"/>
                                          </p:stCondLst>
                                        </p:cTn>
                                        <p:tgtEl>
                                          <p:spTgt spid="1469"/>
                                        </p:tgtEl>
                                        <p:attrNameLst>
                                          <p:attrName>style.visibility</p:attrName>
                                        </p:attrNameLst>
                                      </p:cBhvr>
                                      <p:to>
                                        <p:strVal val="visible"/>
                                      </p:to>
                                    </p:set>
                                  </p:childTnLst>
                                  <p:subTnLst>
                                    <p:audio>
                                      <p:cMediaNode>
                                        <p:cTn display="0" masterRel="sameClick">
                                          <p:stCondLst>
                                            <p:cond evt="begin" delay="0">
                                              <p:tn val="327"/>
                                            </p:cond>
                                          </p:stCondLst>
                                          <p:endCondLst>
                                            <p:cond evt="onStopAudio" delay="0">
                                              <p:tgtEl>
                                                <p:sldTgt/>
                                              </p:tgtEl>
                                            </p:cond>
                                          </p:endCondLst>
                                        </p:cTn>
                                        <p:tgtEl>
                                          <p:sndTgt r:embed="rId3" name="click.wav"/>
                                        </p:tgtEl>
                                      </p:cMediaNode>
                                    </p:audio>
                                  </p:subTnLst>
                                </p:cTn>
                              </p:par>
                            </p:childTnLst>
                          </p:cTn>
                        </p:par>
                        <p:par>
                          <p:cTn id="329" fill="hold">
                            <p:stCondLst>
                              <p:cond delay="107000"/>
                            </p:stCondLst>
                            <p:childTnLst>
                              <p:par>
                                <p:cTn id="330" presetID="11" presetClass="entr" presetSubtype="0" fill="hold" grpId="0" nodeType="afterEffect">
                                  <p:stCondLst>
                                    <p:cond delay="0"/>
                                  </p:stCondLst>
                                  <p:childTnLst>
                                    <p:set>
                                      <p:cBhvr>
                                        <p:cTn id="331" dur="1000">
                                          <p:stCondLst>
                                            <p:cond delay="0"/>
                                          </p:stCondLst>
                                        </p:cTn>
                                        <p:tgtEl>
                                          <p:spTgt spid="1470"/>
                                        </p:tgtEl>
                                        <p:attrNameLst>
                                          <p:attrName>style.visibility</p:attrName>
                                        </p:attrNameLst>
                                      </p:cBhvr>
                                      <p:to>
                                        <p:strVal val="visible"/>
                                      </p:to>
                                    </p:set>
                                  </p:childTnLst>
                                  <p:subTnLst>
                                    <p:audio>
                                      <p:cMediaNode>
                                        <p:cTn display="0" masterRel="sameClick">
                                          <p:stCondLst>
                                            <p:cond evt="begin" delay="0">
                                              <p:tn val="330"/>
                                            </p:cond>
                                          </p:stCondLst>
                                          <p:endCondLst>
                                            <p:cond evt="onStopAudio" delay="0">
                                              <p:tgtEl>
                                                <p:sldTgt/>
                                              </p:tgtEl>
                                            </p:cond>
                                          </p:endCondLst>
                                        </p:cTn>
                                        <p:tgtEl>
                                          <p:sndTgt r:embed="rId3" name="click.wav"/>
                                        </p:tgtEl>
                                      </p:cMediaNode>
                                    </p:audio>
                                  </p:subTnLst>
                                </p:cTn>
                              </p:par>
                            </p:childTnLst>
                          </p:cTn>
                        </p:par>
                        <p:par>
                          <p:cTn id="332" fill="hold">
                            <p:stCondLst>
                              <p:cond delay="108000"/>
                            </p:stCondLst>
                            <p:childTnLst>
                              <p:par>
                                <p:cTn id="333" presetID="11" presetClass="entr" presetSubtype="0" fill="hold" grpId="0" nodeType="afterEffect">
                                  <p:stCondLst>
                                    <p:cond delay="0"/>
                                  </p:stCondLst>
                                  <p:childTnLst>
                                    <p:set>
                                      <p:cBhvr>
                                        <p:cTn id="334" dur="1000">
                                          <p:stCondLst>
                                            <p:cond delay="0"/>
                                          </p:stCondLst>
                                        </p:cTn>
                                        <p:tgtEl>
                                          <p:spTgt spid="1471"/>
                                        </p:tgtEl>
                                        <p:attrNameLst>
                                          <p:attrName>style.visibility</p:attrName>
                                        </p:attrNameLst>
                                      </p:cBhvr>
                                      <p:to>
                                        <p:strVal val="visible"/>
                                      </p:to>
                                    </p:set>
                                  </p:childTnLst>
                                  <p:subTnLst>
                                    <p:audio>
                                      <p:cMediaNode>
                                        <p:cTn display="0" masterRel="sameClick">
                                          <p:stCondLst>
                                            <p:cond evt="begin" delay="0">
                                              <p:tn val="333"/>
                                            </p:cond>
                                          </p:stCondLst>
                                          <p:endCondLst>
                                            <p:cond evt="onStopAudio" delay="0">
                                              <p:tgtEl>
                                                <p:sldTgt/>
                                              </p:tgtEl>
                                            </p:cond>
                                          </p:endCondLst>
                                        </p:cTn>
                                        <p:tgtEl>
                                          <p:sndTgt r:embed="rId3" name="click.wav"/>
                                        </p:tgtEl>
                                      </p:cMediaNode>
                                    </p:audio>
                                  </p:subTnLst>
                                </p:cTn>
                              </p:par>
                            </p:childTnLst>
                          </p:cTn>
                        </p:par>
                        <p:par>
                          <p:cTn id="335" fill="hold">
                            <p:stCondLst>
                              <p:cond delay="109000"/>
                            </p:stCondLst>
                            <p:childTnLst>
                              <p:par>
                                <p:cTn id="336" presetID="11" presetClass="entr" presetSubtype="0" fill="hold" grpId="0" nodeType="afterEffect">
                                  <p:stCondLst>
                                    <p:cond delay="0"/>
                                  </p:stCondLst>
                                  <p:childTnLst>
                                    <p:set>
                                      <p:cBhvr>
                                        <p:cTn id="337" dur="1000">
                                          <p:stCondLst>
                                            <p:cond delay="0"/>
                                          </p:stCondLst>
                                        </p:cTn>
                                        <p:tgtEl>
                                          <p:spTgt spid="1472"/>
                                        </p:tgtEl>
                                        <p:attrNameLst>
                                          <p:attrName>style.visibility</p:attrName>
                                        </p:attrNameLst>
                                      </p:cBhvr>
                                      <p:to>
                                        <p:strVal val="visible"/>
                                      </p:to>
                                    </p:set>
                                  </p:childTnLst>
                                  <p:subTnLst>
                                    <p:audio>
                                      <p:cMediaNode>
                                        <p:cTn display="0" masterRel="sameClick">
                                          <p:stCondLst>
                                            <p:cond evt="begin" delay="0">
                                              <p:tn val="336"/>
                                            </p:cond>
                                          </p:stCondLst>
                                          <p:endCondLst>
                                            <p:cond evt="onStopAudio" delay="0">
                                              <p:tgtEl>
                                                <p:sldTgt/>
                                              </p:tgtEl>
                                            </p:cond>
                                          </p:endCondLst>
                                        </p:cTn>
                                        <p:tgtEl>
                                          <p:sndTgt r:embed="rId3" name="click.wav"/>
                                        </p:tgtEl>
                                      </p:cMediaNode>
                                    </p:audio>
                                  </p:subTnLst>
                                </p:cTn>
                              </p:par>
                            </p:childTnLst>
                          </p:cTn>
                        </p:par>
                        <p:par>
                          <p:cTn id="338" fill="hold">
                            <p:stCondLst>
                              <p:cond delay="110000"/>
                            </p:stCondLst>
                            <p:childTnLst>
                              <p:par>
                                <p:cTn id="339" presetID="11" presetClass="entr" presetSubtype="0" fill="hold" grpId="0" nodeType="afterEffect">
                                  <p:stCondLst>
                                    <p:cond delay="0"/>
                                  </p:stCondLst>
                                  <p:childTnLst>
                                    <p:set>
                                      <p:cBhvr>
                                        <p:cTn id="340" dur="1000">
                                          <p:stCondLst>
                                            <p:cond delay="0"/>
                                          </p:stCondLst>
                                        </p:cTn>
                                        <p:tgtEl>
                                          <p:spTgt spid="1473"/>
                                        </p:tgtEl>
                                        <p:attrNameLst>
                                          <p:attrName>style.visibility</p:attrName>
                                        </p:attrNameLst>
                                      </p:cBhvr>
                                      <p:to>
                                        <p:strVal val="visible"/>
                                      </p:to>
                                    </p:set>
                                  </p:childTnLst>
                                  <p:subTnLst>
                                    <p:audio>
                                      <p:cMediaNode>
                                        <p:cTn display="0" masterRel="sameClick">
                                          <p:stCondLst>
                                            <p:cond evt="begin" delay="0">
                                              <p:tn val="339"/>
                                            </p:cond>
                                          </p:stCondLst>
                                          <p:endCondLst>
                                            <p:cond evt="onStopAudio" delay="0">
                                              <p:tgtEl>
                                                <p:sldTgt/>
                                              </p:tgtEl>
                                            </p:cond>
                                          </p:endCondLst>
                                        </p:cTn>
                                        <p:tgtEl>
                                          <p:sndTgt r:embed="rId3" name="click.wav"/>
                                        </p:tgtEl>
                                      </p:cMediaNode>
                                    </p:audio>
                                  </p:subTnLst>
                                </p:cTn>
                              </p:par>
                            </p:childTnLst>
                          </p:cTn>
                        </p:par>
                        <p:par>
                          <p:cTn id="341" fill="hold">
                            <p:stCondLst>
                              <p:cond delay="111000"/>
                            </p:stCondLst>
                            <p:childTnLst>
                              <p:par>
                                <p:cTn id="342" presetID="11" presetClass="entr" presetSubtype="0" fill="hold" grpId="0" nodeType="afterEffect">
                                  <p:stCondLst>
                                    <p:cond delay="0"/>
                                  </p:stCondLst>
                                  <p:childTnLst>
                                    <p:set>
                                      <p:cBhvr>
                                        <p:cTn id="343" dur="1000">
                                          <p:stCondLst>
                                            <p:cond delay="0"/>
                                          </p:stCondLst>
                                        </p:cTn>
                                        <p:tgtEl>
                                          <p:spTgt spid="1474"/>
                                        </p:tgtEl>
                                        <p:attrNameLst>
                                          <p:attrName>style.visibility</p:attrName>
                                        </p:attrNameLst>
                                      </p:cBhvr>
                                      <p:to>
                                        <p:strVal val="visible"/>
                                      </p:to>
                                    </p:set>
                                  </p:childTnLst>
                                  <p:subTnLst>
                                    <p:audio>
                                      <p:cMediaNode>
                                        <p:cTn display="0" masterRel="sameClick">
                                          <p:stCondLst>
                                            <p:cond evt="begin" delay="0">
                                              <p:tn val="342"/>
                                            </p:cond>
                                          </p:stCondLst>
                                          <p:endCondLst>
                                            <p:cond evt="onStopAudio" delay="0">
                                              <p:tgtEl>
                                                <p:sldTgt/>
                                              </p:tgtEl>
                                            </p:cond>
                                          </p:endCondLst>
                                        </p:cTn>
                                        <p:tgtEl>
                                          <p:sndTgt r:embed="rId3" name="click.wav"/>
                                        </p:tgtEl>
                                      </p:cMediaNode>
                                    </p:audio>
                                  </p:subTnLst>
                                </p:cTn>
                              </p:par>
                            </p:childTnLst>
                          </p:cTn>
                        </p:par>
                        <p:par>
                          <p:cTn id="344" fill="hold">
                            <p:stCondLst>
                              <p:cond delay="112000"/>
                            </p:stCondLst>
                            <p:childTnLst>
                              <p:par>
                                <p:cTn id="345" presetID="11" presetClass="entr" presetSubtype="0" fill="hold" grpId="0" nodeType="afterEffect">
                                  <p:stCondLst>
                                    <p:cond delay="0"/>
                                  </p:stCondLst>
                                  <p:childTnLst>
                                    <p:set>
                                      <p:cBhvr>
                                        <p:cTn id="346" dur="1000">
                                          <p:stCondLst>
                                            <p:cond delay="0"/>
                                          </p:stCondLst>
                                        </p:cTn>
                                        <p:tgtEl>
                                          <p:spTgt spid="1475"/>
                                        </p:tgtEl>
                                        <p:attrNameLst>
                                          <p:attrName>style.visibility</p:attrName>
                                        </p:attrNameLst>
                                      </p:cBhvr>
                                      <p:to>
                                        <p:strVal val="visible"/>
                                      </p:to>
                                    </p:set>
                                  </p:childTnLst>
                                  <p:subTnLst>
                                    <p:audio>
                                      <p:cMediaNode>
                                        <p:cTn display="0" masterRel="sameClick">
                                          <p:stCondLst>
                                            <p:cond evt="begin" delay="0">
                                              <p:tn val="345"/>
                                            </p:cond>
                                          </p:stCondLst>
                                          <p:endCondLst>
                                            <p:cond evt="onStopAudio" delay="0">
                                              <p:tgtEl>
                                                <p:sldTgt/>
                                              </p:tgtEl>
                                            </p:cond>
                                          </p:endCondLst>
                                        </p:cTn>
                                        <p:tgtEl>
                                          <p:sndTgt r:embed="rId3" name="click.wav"/>
                                        </p:tgtEl>
                                      </p:cMediaNode>
                                    </p:audio>
                                  </p:subTnLst>
                                </p:cTn>
                              </p:par>
                            </p:childTnLst>
                          </p:cTn>
                        </p:par>
                        <p:par>
                          <p:cTn id="347" fill="hold">
                            <p:stCondLst>
                              <p:cond delay="113000"/>
                            </p:stCondLst>
                            <p:childTnLst>
                              <p:par>
                                <p:cTn id="348" presetID="11" presetClass="entr" presetSubtype="0" fill="hold" grpId="0" nodeType="afterEffect">
                                  <p:stCondLst>
                                    <p:cond delay="0"/>
                                  </p:stCondLst>
                                  <p:childTnLst>
                                    <p:set>
                                      <p:cBhvr>
                                        <p:cTn id="349" dur="1000">
                                          <p:stCondLst>
                                            <p:cond delay="0"/>
                                          </p:stCondLst>
                                        </p:cTn>
                                        <p:tgtEl>
                                          <p:spTgt spid="1476"/>
                                        </p:tgtEl>
                                        <p:attrNameLst>
                                          <p:attrName>style.visibility</p:attrName>
                                        </p:attrNameLst>
                                      </p:cBhvr>
                                      <p:to>
                                        <p:strVal val="visible"/>
                                      </p:to>
                                    </p:set>
                                  </p:childTnLst>
                                  <p:subTnLst>
                                    <p:audio>
                                      <p:cMediaNode>
                                        <p:cTn display="0" masterRel="sameClick">
                                          <p:stCondLst>
                                            <p:cond evt="begin" delay="0">
                                              <p:tn val="348"/>
                                            </p:cond>
                                          </p:stCondLst>
                                          <p:endCondLst>
                                            <p:cond evt="onStopAudio" delay="0">
                                              <p:tgtEl>
                                                <p:sldTgt/>
                                              </p:tgtEl>
                                            </p:cond>
                                          </p:endCondLst>
                                        </p:cTn>
                                        <p:tgtEl>
                                          <p:sndTgt r:embed="rId3" name="click.wav"/>
                                        </p:tgtEl>
                                      </p:cMediaNode>
                                    </p:audio>
                                  </p:subTnLst>
                                </p:cTn>
                              </p:par>
                            </p:childTnLst>
                          </p:cTn>
                        </p:par>
                        <p:par>
                          <p:cTn id="350" fill="hold">
                            <p:stCondLst>
                              <p:cond delay="114000"/>
                            </p:stCondLst>
                            <p:childTnLst>
                              <p:par>
                                <p:cTn id="351" presetID="11" presetClass="entr" presetSubtype="0" fill="hold" grpId="0" nodeType="afterEffect">
                                  <p:stCondLst>
                                    <p:cond delay="0"/>
                                  </p:stCondLst>
                                  <p:childTnLst>
                                    <p:set>
                                      <p:cBhvr>
                                        <p:cTn id="352" dur="1000">
                                          <p:stCondLst>
                                            <p:cond delay="0"/>
                                          </p:stCondLst>
                                        </p:cTn>
                                        <p:tgtEl>
                                          <p:spTgt spid="1477"/>
                                        </p:tgtEl>
                                        <p:attrNameLst>
                                          <p:attrName>style.visibility</p:attrName>
                                        </p:attrNameLst>
                                      </p:cBhvr>
                                      <p:to>
                                        <p:strVal val="visible"/>
                                      </p:to>
                                    </p:set>
                                  </p:childTnLst>
                                  <p:subTnLst>
                                    <p:audio>
                                      <p:cMediaNode>
                                        <p:cTn display="0" masterRel="sameClick">
                                          <p:stCondLst>
                                            <p:cond evt="begin" delay="0">
                                              <p:tn val="351"/>
                                            </p:cond>
                                          </p:stCondLst>
                                          <p:endCondLst>
                                            <p:cond evt="onStopAudio" delay="0">
                                              <p:tgtEl>
                                                <p:sldTgt/>
                                              </p:tgtEl>
                                            </p:cond>
                                          </p:endCondLst>
                                        </p:cTn>
                                        <p:tgtEl>
                                          <p:sndTgt r:embed="rId3" name="click.wav"/>
                                        </p:tgtEl>
                                      </p:cMediaNode>
                                    </p:audio>
                                  </p:subTnLst>
                                </p:cTn>
                              </p:par>
                            </p:childTnLst>
                          </p:cTn>
                        </p:par>
                        <p:par>
                          <p:cTn id="353" fill="hold">
                            <p:stCondLst>
                              <p:cond delay="115000"/>
                            </p:stCondLst>
                            <p:childTnLst>
                              <p:par>
                                <p:cTn id="354" presetID="11" presetClass="entr" presetSubtype="0" fill="hold" grpId="0" nodeType="afterEffect">
                                  <p:stCondLst>
                                    <p:cond delay="0"/>
                                  </p:stCondLst>
                                  <p:childTnLst>
                                    <p:set>
                                      <p:cBhvr>
                                        <p:cTn id="355" dur="1000">
                                          <p:stCondLst>
                                            <p:cond delay="0"/>
                                          </p:stCondLst>
                                        </p:cTn>
                                        <p:tgtEl>
                                          <p:spTgt spid="1478"/>
                                        </p:tgtEl>
                                        <p:attrNameLst>
                                          <p:attrName>style.visibility</p:attrName>
                                        </p:attrNameLst>
                                      </p:cBhvr>
                                      <p:to>
                                        <p:strVal val="visible"/>
                                      </p:to>
                                    </p:set>
                                  </p:childTnLst>
                                  <p:subTnLst>
                                    <p:audio>
                                      <p:cMediaNode>
                                        <p:cTn display="0" masterRel="sameClick">
                                          <p:stCondLst>
                                            <p:cond evt="begin" delay="0">
                                              <p:tn val="354"/>
                                            </p:cond>
                                          </p:stCondLst>
                                          <p:endCondLst>
                                            <p:cond evt="onStopAudio" delay="0">
                                              <p:tgtEl>
                                                <p:sldTgt/>
                                              </p:tgtEl>
                                            </p:cond>
                                          </p:endCondLst>
                                        </p:cTn>
                                        <p:tgtEl>
                                          <p:sndTgt r:embed="rId3" name="click.wav"/>
                                        </p:tgtEl>
                                      </p:cMediaNode>
                                    </p:audio>
                                  </p:subTnLst>
                                </p:cTn>
                              </p:par>
                            </p:childTnLst>
                          </p:cTn>
                        </p:par>
                        <p:par>
                          <p:cTn id="356" fill="hold">
                            <p:stCondLst>
                              <p:cond delay="116000"/>
                            </p:stCondLst>
                            <p:childTnLst>
                              <p:par>
                                <p:cTn id="357" presetID="11" presetClass="entr" presetSubtype="0" fill="hold" grpId="0" nodeType="afterEffect">
                                  <p:stCondLst>
                                    <p:cond delay="0"/>
                                  </p:stCondLst>
                                  <p:childTnLst>
                                    <p:set>
                                      <p:cBhvr>
                                        <p:cTn id="358" dur="1000">
                                          <p:stCondLst>
                                            <p:cond delay="0"/>
                                          </p:stCondLst>
                                        </p:cTn>
                                        <p:tgtEl>
                                          <p:spTgt spid="1479"/>
                                        </p:tgtEl>
                                        <p:attrNameLst>
                                          <p:attrName>style.visibility</p:attrName>
                                        </p:attrNameLst>
                                      </p:cBhvr>
                                      <p:to>
                                        <p:strVal val="visible"/>
                                      </p:to>
                                    </p:set>
                                  </p:childTnLst>
                                  <p:subTnLst>
                                    <p:audio>
                                      <p:cMediaNode>
                                        <p:cTn display="0" masterRel="sameClick">
                                          <p:stCondLst>
                                            <p:cond evt="begin" delay="0">
                                              <p:tn val="357"/>
                                            </p:cond>
                                          </p:stCondLst>
                                          <p:endCondLst>
                                            <p:cond evt="onStopAudio" delay="0">
                                              <p:tgtEl>
                                                <p:sldTgt/>
                                              </p:tgtEl>
                                            </p:cond>
                                          </p:endCondLst>
                                        </p:cTn>
                                        <p:tgtEl>
                                          <p:sndTgt r:embed="rId3" name="click.wav"/>
                                        </p:tgtEl>
                                      </p:cMediaNode>
                                    </p:audio>
                                  </p:subTnLst>
                                </p:cTn>
                              </p:par>
                            </p:childTnLst>
                          </p:cTn>
                        </p:par>
                        <p:par>
                          <p:cTn id="359" fill="hold">
                            <p:stCondLst>
                              <p:cond delay="117000"/>
                            </p:stCondLst>
                            <p:childTnLst>
                              <p:par>
                                <p:cTn id="360" presetID="11" presetClass="entr" presetSubtype="0" fill="hold" grpId="0" nodeType="afterEffect">
                                  <p:stCondLst>
                                    <p:cond delay="0"/>
                                  </p:stCondLst>
                                  <p:childTnLst>
                                    <p:set>
                                      <p:cBhvr>
                                        <p:cTn id="361" dur="1000">
                                          <p:stCondLst>
                                            <p:cond delay="0"/>
                                          </p:stCondLst>
                                        </p:cTn>
                                        <p:tgtEl>
                                          <p:spTgt spid="1480"/>
                                        </p:tgtEl>
                                        <p:attrNameLst>
                                          <p:attrName>style.visibility</p:attrName>
                                        </p:attrNameLst>
                                      </p:cBhvr>
                                      <p:to>
                                        <p:strVal val="visible"/>
                                      </p:to>
                                    </p:set>
                                  </p:childTnLst>
                                  <p:subTnLst>
                                    <p:audio>
                                      <p:cMediaNode>
                                        <p:cTn display="0" masterRel="sameClick">
                                          <p:stCondLst>
                                            <p:cond evt="begin" delay="0">
                                              <p:tn val="360"/>
                                            </p:cond>
                                          </p:stCondLst>
                                          <p:endCondLst>
                                            <p:cond evt="onStopAudio" delay="0">
                                              <p:tgtEl>
                                                <p:sldTgt/>
                                              </p:tgtEl>
                                            </p:cond>
                                          </p:endCondLst>
                                        </p:cTn>
                                        <p:tgtEl>
                                          <p:sndTgt r:embed="rId3" name="click.wav"/>
                                        </p:tgtEl>
                                      </p:cMediaNode>
                                    </p:audio>
                                  </p:subTnLst>
                                </p:cTn>
                              </p:par>
                            </p:childTnLst>
                          </p:cTn>
                        </p:par>
                        <p:par>
                          <p:cTn id="362" fill="hold">
                            <p:stCondLst>
                              <p:cond delay="118000"/>
                            </p:stCondLst>
                            <p:childTnLst>
                              <p:par>
                                <p:cTn id="363" presetID="11" presetClass="entr" presetSubtype="0" fill="hold" grpId="0" nodeType="afterEffect">
                                  <p:stCondLst>
                                    <p:cond delay="0"/>
                                  </p:stCondLst>
                                  <p:childTnLst>
                                    <p:set>
                                      <p:cBhvr>
                                        <p:cTn id="364" dur="1000">
                                          <p:stCondLst>
                                            <p:cond delay="0"/>
                                          </p:stCondLst>
                                        </p:cTn>
                                        <p:tgtEl>
                                          <p:spTgt spid="1481"/>
                                        </p:tgtEl>
                                        <p:attrNameLst>
                                          <p:attrName>style.visibility</p:attrName>
                                        </p:attrNameLst>
                                      </p:cBhvr>
                                      <p:to>
                                        <p:strVal val="visible"/>
                                      </p:to>
                                    </p:set>
                                  </p:childTnLst>
                                  <p:subTnLst>
                                    <p:audio>
                                      <p:cMediaNode>
                                        <p:cTn display="0" masterRel="sameClick">
                                          <p:stCondLst>
                                            <p:cond evt="begin" delay="0">
                                              <p:tn val="363"/>
                                            </p:cond>
                                          </p:stCondLst>
                                          <p:endCondLst>
                                            <p:cond evt="onStopAudio" delay="0">
                                              <p:tgtEl>
                                                <p:sldTgt/>
                                              </p:tgtEl>
                                            </p:cond>
                                          </p:endCondLst>
                                        </p:cTn>
                                        <p:tgtEl>
                                          <p:sndTgt r:embed="rId3" name="click.wav"/>
                                        </p:tgtEl>
                                      </p:cMediaNode>
                                    </p:audio>
                                  </p:subTnLst>
                                </p:cTn>
                              </p:par>
                            </p:childTnLst>
                          </p:cTn>
                        </p:par>
                        <p:par>
                          <p:cTn id="365" fill="hold">
                            <p:stCondLst>
                              <p:cond delay="119000"/>
                            </p:stCondLst>
                            <p:childTnLst>
                              <p:par>
                                <p:cTn id="366" presetID="11" presetClass="entr" presetSubtype="0" fill="hold" grpId="0" nodeType="afterEffect">
                                  <p:stCondLst>
                                    <p:cond delay="0"/>
                                  </p:stCondLst>
                                  <p:childTnLst>
                                    <p:set>
                                      <p:cBhvr>
                                        <p:cTn id="367" dur="1000">
                                          <p:stCondLst>
                                            <p:cond delay="0"/>
                                          </p:stCondLst>
                                        </p:cTn>
                                        <p:tgtEl>
                                          <p:spTgt spid="1482"/>
                                        </p:tgtEl>
                                        <p:attrNameLst>
                                          <p:attrName>style.visibility</p:attrName>
                                        </p:attrNameLst>
                                      </p:cBhvr>
                                      <p:to>
                                        <p:strVal val="visible"/>
                                      </p:to>
                                    </p:set>
                                  </p:childTnLst>
                                  <p:subTnLst>
                                    <p:audio>
                                      <p:cMediaNode>
                                        <p:cTn display="0" masterRel="sameClick">
                                          <p:stCondLst>
                                            <p:cond evt="begin" delay="0">
                                              <p:tn val="366"/>
                                            </p:cond>
                                          </p:stCondLst>
                                          <p:endCondLst>
                                            <p:cond evt="onStopAudio" delay="0">
                                              <p:tgtEl>
                                                <p:sldTgt/>
                                              </p:tgtEl>
                                            </p:cond>
                                          </p:endCondLst>
                                        </p:cTn>
                                        <p:tgtEl>
                                          <p:sndTgt r:embed="rId3" name="click.wav"/>
                                        </p:tgtEl>
                                      </p:cMediaNode>
                                    </p:audio>
                                  </p:subTnLst>
                                </p:cTn>
                              </p:par>
                            </p:childTnLst>
                          </p:cTn>
                        </p:par>
                        <p:par>
                          <p:cTn id="368" fill="hold">
                            <p:stCondLst>
                              <p:cond delay="120000"/>
                            </p:stCondLst>
                            <p:childTnLst>
                              <p:par>
                                <p:cTn id="369" presetID="11" presetClass="entr" presetSubtype="0" fill="hold" grpId="0" nodeType="afterEffect">
                                  <p:stCondLst>
                                    <p:cond delay="0"/>
                                  </p:stCondLst>
                                  <p:childTnLst>
                                    <p:set>
                                      <p:cBhvr>
                                        <p:cTn id="370" dur="1000">
                                          <p:stCondLst>
                                            <p:cond delay="0"/>
                                          </p:stCondLst>
                                        </p:cTn>
                                        <p:tgtEl>
                                          <p:spTgt spid="1483"/>
                                        </p:tgtEl>
                                        <p:attrNameLst>
                                          <p:attrName>style.visibility</p:attrName>
                                        </p:attrNameLst>
                                      </p:cBhvr>
                                      <p:to>
                                        <p:strVal val="visible"/>
                                      </p:to>
                                    </p:set>
                                  </p:childTnLst>
                                  <p:subTnLst>
                                    <p:audio>
                                      <p:cMediaNode>
                                        <p:cTn display="0" masterRel="sameClick">
                                          <p:stCondLst>
                                            <p:cond evt="begin" delay="0">
                                              <p:tn val="369"/>
                                            </p:cond>
                                          </p:stCondLst>
                                          <p:endCondLst>
                                            <p:cond evt="onStopAudio" delay="0">
                                              <p:tgtEl>
                                                <p:sldTgt/>
                                              </p:tgtEl>
                                            </p:cond>
                                          </p:endCondLst>
                                        </p:cTn>
                                        <p:tgtEl>
                                          <p:sndTgt r:embed="rId4" name="hetgio.wav"/>
                                        </p:tgtEl>
                                      </p:cMediaNode>
                                    </p:audio>
                                  </p:subTnLst>
                                </p:cTn>
                              </p:par>
                            </p:childTnLst>
                          </p:cTn>
                        </p:par>
                      </p:childTnLst>
                    </p:cTn>
                  </p:par>
                  <p:par>
                    <p:cTn id="371" fill="hold">
                      <p:stCondLst>
                        <p:cond delay="indefinite"/>
                      </p:stCondLst>
                      <p:childTnLst>
                        <p:par>
                          <p:cTn id="372" fill="hold">
                            <p:stCondLst>
                              <p:cond delay="0"/>
                            </p:stCondLst>
                            <p:childTnLst>
                              <p:par>
                                <p:cTn id="373" presetID="8" presetClass="entr" presetSubtype="16" fill="hold" grpId="0" nodeType="clickEffect">
                                  <p:stCondLst>
                                    <p:cond delay="0"/>
                                  </p:stCondLst>
                                  <p:childTnLst>
                                    <p:set>
                                      <p:cBhvr>
                                        <p:cTn id="374" dur="1" fill="hold">
                                          <p:stCondLst>
                                            <p:cond delay="0"/>
                                          </p:stCondLst>
                                        </p:cTn>
                                        <p:tgtEl>
                                          <p:spTgt spid="161"/>
                                        </p:tgtEl>
                                        <p:attrNameLst>
                                          <p:attrName>style.visibility</p:attrName>
                                        </p:attrNameLst>
                                      </p:cBhvr>
                                      <p:to>
                                        <p:strVal val="visible"/>
                                      </p:to>
                                    </p:set>
                                    <p:animEffect transition="in" filter="diamond(in)">
                                      <p:cBhvr>
                                        <p:cTn id="375" dur="75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6" fill="hold" display="0">
                  <p:stCondLst>
                    <p:cond delay="indefinite"/>
                  </p:stCondLst>
                  <p:endCondLst>
                    <p:cond evt="onStopAudio" delay="0">
                      <p:tgtEl>
                        <p:sldTgt/>
                      </p:tgtEl>
                    </p:cond>
                  </p:endCondLst>
                </p:cTn>
                <p:tgtEl>
                  <p:spTgt spid="30"/>
                </p:tgtEl>
              </p:cMediaNode>
            </p:video>
          </p:childTnLst>
        </p:cTn>
      </p:par>
    </p:tnLst>
    <p:bldLst>
      <p:bldP spid="1363" grpId="0" animBg="1"/>
      <p:bldP spid="1364" grpId="0" animBg="1"/>
      <p:bldP spid="1365" grpId="0" animBg="1"/>
      <p:bldP spid="1366" grpId="0" animBg="1"/>
      <p:bldP spid="1367" grpId="0" animBg="1"/>
      <p:bldP spid="1368" grpId="0" animBg="1"/>
      <p:bldP spid="1369" grpId="0" animBg="1"/>
      <p:bldP spid="1370" grpId="0" animBg="1"/>
      <p:bldP spid="1371" grpId="0" animBg="1"/>
      <p:bldP spid="1372" grpId="0" animBg="1"/>
      <p:bldP spid="1373" grpId="0" animBg="1"/>
      <p:bldP spid="1374" grpId="0" animBg="1"/>
      <p:bldP spid="1375" grpId="0" animBg="1"/>
      <p:bldP spid="1376" grpId="0" animBg="1"/>
      <p:bldP spid="1377" grpId="0" animBg="1"/>
      <p:bldP spid="1378" grpId="0" animBg="1"/>
      <p:bldP spid="1379" grpId="0" animBg="1"/>
      <p:bldP spid="1380" grpId="0" animBg="1"/>
      <p:bldP spid="1381" grpId="0" animBg="1"/>
      <p:bldP spid="1382" grpId="0" animBg="1"/>
      <p:bldP spid="1383" grpId="0" animBg="1"/>
      <p:bldP spid="1384" grpId="0" animBg="1"/>
      <p:bldP spid="1385" grpId="0" animBg="1"/>
      <p:bldP spid="1386" grpId="0" animBg="1"/>
      <p:bldP spid="1387" grpId="0" animBg="1"/>
      <p:bldP spid="1388" grpId="0" animBg="1"/>
      <p:bldP spid="1389" grpId="0" animBg="1"/>
      <p:bldP spid="1390" grpId="0" animBg="1"/>
      <p:bldP spid="1391" grpId="0" animBg="1"/>
      <p:bldP spid="1392" grpId="0" animBg="1"/>
      <p:bldP spid="1393" grpId="0" animBg="1"/>
      <p:bldP spid="1394" grpId="0" animBg="1"/>
      <p:bldP spid="1395" grpId="0" animBg="1"/>
      <p:bldP spid="1396" grpId="0" animBg="1"/>
      <p:bldP spid="1397" grpId="0" animBg="1"/>
      <p:bldP spid="1398" grpId="0" animBg="1"/>
      <p:bldP spid="1399" grpId="0" animBg="1"/>
      <p:bldP spid="1400" grpId="0" animBg="1"/>
      <p:bldP spid="1401" grpId="0" animBg="1"/>
      <p:bldP spid="1402" grpId="0" animBg="1"/>
      <p:bldP spid="1403" grpId="0" animBg="1"/>
      <p:bldP spid="1404" grpId="0" animBg="1"/>
      <p:bldP spid="1405" grpId="0" animBg="1"/>
      <p:bldP spid="1406" grpId="0" animBg="1"/>
      <p:bldP spid="1407" grpId="0" animBg="1"/>
      <p:bldP spid="1408" grpId="0" animBg="1"/>
      <p:bldP spid="1409" grpId="0" animBg="1"/>
      <p:bldP spid="1410" grpId="0" animBg="1"/>
      <p:bldP spid="1411" grpId="0" animBg="1"/>
      <p:bldP spid="1412" grpId="0" animBg="1"/>
      <p:bldP spid="1413" grpId="0" animBg="1"/>
      <p:bldP spid="1414" grpId="0" animBg="1"/>
      <p:bldP spid="1415" grpId="0" animBg="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30" grpId="0" animBg="1"/>
      <p:bldP spid="1431" grpId="0" animBg="1"/>
      <p:bldP spid="1432" grpId="0" animBg="1"/>
      <p:bldP spid="1433" grpId="0" animBg="1"/>
      <p:bldP spid="1434" grpId="0" animBg="1"/>
      <p:bldP spid="1435" grpId="0" animBg="1"/>
      <p:bldP spid="1436" grpId="0" animBg="1"/>
      <p:bldP spid="1437" grpId="0" animBg="1"/>
      <p:bldP spid="1438" grpId="0" animBg="1"/>
      <p:bldP spid="1439" grpId="0" animBg="1"/>
      <p:bldP spid="1440" grpId="0" animBg="1"/>
      <p:bldP spid="1441" grpId="0" animBg="1"/>
      <p:bldP spid="1442" grpId="0" animBg="1"/>
      <p:bldP spid="1443" grpId="0" animBg="1"/>
      <p:bldP spid="1444" grpId="0" animBg="1"/>
      <p:bldP spid="1445" grpId="0" animBg="1"/>
      <p:bldP spid="1446" grpId="0" animBg="1"/>
      <p:bldP spid="1447" grpId="0" animBg="1"/>
      <p:bldP spid="1448" grpId="0" animBg="1"/>
      <p:bldP spid="1449" grpId="0" animBg="1"/>
      <p:bldP spid="1450" grpId="0" animBg="1"/>
      <p:bldP spid="1451" grpId="0" animBg="1"/>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1476" grpId="0" animBg="1"/>
      <p:bldP spid="1477" grpId="0" animBg="1"/>
      <p:bldP spid="1478" grpId="0" animBg="1"/>
      <p:bldP spid="1479" grpId="0" animBg="1"/>
      <p:bldP spid="1480" grpId="0" animBg="1"/>
      <p:bldP spid="1481" grpId="0" animBg="1"/>
      <p:bldP spid="1482" grpId="0" animBg="1"/>
      <p:bldP spid="1483" grpId="0" animBg="1"/>
      <p:bldP spid="16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30" name="K _b t_  u">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12811871" y="-126004"/>
            <a:ext cx="609600" cy="609600"/>
          </a:xfrm>
          <a:prstGeom prst="rect">
            <a:avLst/>
          </a:prstGeom>
        </p:spPr>
      </p:pic>
      <p:sp>
        <p:nvSpPr>
          <p:cNvPr id="1363" name="Flowchart: Connector 13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02:00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4" name="Flowchart: Connector 13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5" name="Flowchart: Connector 13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6" name="Flowchart: Connector 13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7" name="Flowchart: Connector 13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8" name="Flowchart: Connector 13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69" name="Flowchart: Connector 13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0" name="Flowchart: Connector 13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1" name="Flowchart: Connector 13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2" name="Flowchart: Connector 13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3" name="Flowchart: Connector 13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4" name="Flowchart: Connector 13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5" name="Flowchart: Connector 13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6" name="Flowchart: Connector 13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7" name="Flowchart: Connector 13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8" name="Flowchart: Connector 13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79" name="Flowchart: Connector 13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0" name="Flowchart: Connector 13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1" name="Flowchart: Connector 13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2" name="Flowchart: Connector 13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3" name="Flowchart: Connector 13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4" name="Flowchart: Connector 138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5" name="Flowchart: Connector 138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6" name="Flowchart: Connector 138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7" name="Flowchart: Connector 138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8" name="Flowchart: Connector 138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89" name="Flowchart: Connector 138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0" name="Flowchart: Connector 138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1" name="Flowchart: Connector 139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2" name="Flowchart: Connector 139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3" name="Flowchart: Connector 139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4" name="Flowchart: Connector 139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5" name="Flowchart: Connector 139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6" name="Flowchart: Connector 139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7" name="Flowchart: Connector 139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8" name="Flowchart: Connector 139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399" name="Flowchart: Connector 139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0" name="Flowchart: Connector 139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1" name="Flowchart: Connector 140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2" name="Flowchart: Connector 140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3" name="Flowchart: Connector 140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4" name="Flowchart: Connector 140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5" name="Flowchart: Connector 140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6" name="Flowchart: Connector 140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7" name="Flowchart: Connector 140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8" name="Flowchart: Connector 140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09" name="Flowchart: Connector 140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0" name="Flowchart: Connector 140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1" name="Flowchart: Connector 141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2" name="Flowchart: Connector 141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3" name="Flowchart: Connector 141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4" name="Flowchart: Connector 141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5" name="Flowchart: Connector 141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6" name="Flowchart: Connector 141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7" name="Flowchart: Connector 141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8" name="Flowchart: Connector 141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19" name="Flowchart: Connector 141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0" name="Flowchart: Connector 141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1" name="Flowchart: Connector 142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2" name="Flowchart: Connector 142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3" name="Flowchart: Connector 142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01:00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4" name="Flowchart: Connector 142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5" name="Flowchart: Connector 142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6" name="Flowchart: Connector 142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7" name="Flowchart: Connector 142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8" name="Flowchart: Connector 142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29" name="Flowchart: Connector 142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0" name="Flowchart: Connector 142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1" name="Flowchart: Connector 143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2" name="Flowchart: Connector 143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3" name="Flowchart: Connector 143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00:50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4" name="Flowchart: Connector 143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5" name="Flowchart: Connector 143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6" name="Flowchart: Connector 143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7" name="Flowchart: Connector 143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8" name="Flowchart: Connector 143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39" name="Flowchart: Connector 143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0" name="Flowchart: Connector 143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1" name="Flowchart: Connector 144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2" name="Flowchart: Connector 144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3" name="Flowchart: Connector 144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00:40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4" name="Flowchart: Connector 144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5" name="Flowchart: Connector 144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6" name="Flowchart: Connector 144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7" name="Flowchart: Connector 144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8" name="Flowchart: Connector 144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49" name="Flowchart: Connector 144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0" name="Flowchart: Connector 144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1" name="Flowchart: Connector 145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2" name="Flowchart: Connector 145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3" name="Flowchart: Connector 145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00:30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4" name="Flowchart: Connector 145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5" name="Flowchart: Connector 145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6" name="Flowchart: Connector 145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7" name="Flowchart: Connector 145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8" name="Flowchart: Connector 145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59" name="Flowchart: Connector 145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0" name="Flowchart: Connector 145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1" name="Flowchart: Connector 146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2" name="Flowchart: Connector 146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3" name="Flowchart: Connector 146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00:20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4" name="Flowchart: Connector 146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5" name="Flowchart: Connector 146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6" name="Flowchart: Connector 146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7" name="Flowchart: Connector 146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8" name="Flowchart: Connector 146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69" name="Flowchart: Connector 146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0" name="Flowchart: Connector 146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1" name="Flowchart: Connector 147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2" name="Flowchart: Connector 147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3" name="Flowchart: Connector 147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00:10</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4" name="Flowchart: Connector 1473"/>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00:09</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5" name="Flowchart: Connector 1474"/>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00:08</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6" name="Flowchart: Connector 1475"/>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00:07</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7" name="Flowchart: Connector 1476"/>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00:06</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8" name="Flowchart: Connector 1477"/>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00:05</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79" name="Flowchart: Connector 1478"/>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0" name="Flowchart: Connector 1479"/>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00:03</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1" name="Flowchart: Connector 1480"/>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00:02</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2" name="Flowchart: Connector 1481"/>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a:solidFill>
                  <a:schemeClr val="bg1"/>
                </a:solidFill>
                <a:latin typeface="Times New Roman" panose="02020603050405020304" pitchFamily="18" charset="0"/>
                <a:cs typeface="Times New Roman" panose="02020603050405020304" pitchFamily="18" charset="0"/>
              </a:rPr>
              <a:t>00:01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483" name="Flowchart: Connector 1482"/>
          <p:cNvSpPr/>
          <p:nvPr/>
        </p:nvSpPr>
        <p:spPr>
          <a:xfrm>
            <a:off x="237342" y="159947"/>
            <a:ext cx="1729064" cy="1698172"/>
          </a:xfrm>
          <a:prstGeom prst="flowChartConnector">
            <a:avLst/>
          </a:prstGeom>
          <a:solidFill>
            <a:srgbClr val="7030A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00:00</a:t>
            </a:r>
          </a:p>
        </p:txBody>
      </p:sp>
      <p:sp>
        <p:nvSpPr>
          <p:cNvPr id="143" name="AutoShape 93"/>
          <p:cNvSpPr>
            <a:spLocks noChangeArrowheads="1"/>
          </p:cNvSpPr>
          <p:nvPr/>
        </p:nvSpPr>
        <p:spPr bwMode="auto">
          <a:xfrm>
            <a:off x="2720350" y="7547"/>
            <a:ext cx="7659076" cy="1709143"/>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p>
        </p:txBody>
      </p:sp>
      <p:sp>
        <p:nvSpPr>
          <p:cNvPr id="144" name="Rectangle 143"/>
          <p:cNvSpPr/>
          <p:nvPr/>
        </p:nvSpPr>
        <p:spPr>
          <a:xfrm>
            <a:off x="4378493" y="305063"/>
            <a:ext cx="422307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FF00"/>
                </a:solidFill>
                <a:effectLst>
                  <a:outerShdw blurRad="50800" dist="39000" dir="5460000" algn="tl">
                    <a:srgbClr val="000000">
                      <a:alpha val="38000"/>
                    </a:srgbClr>
                  </a:outerShdw>
                  <a:reflection blurRad="6350" stA="55000" endA="50" endPos="85000" dir="5400000" sy="-100000" algn="bl" rotWithShape="0"/>
                </a:effectLst>
              </a:rPr>
              <a:t>TĂNG TỐC </a:t>
            </a:r>
          </a:p>
        </p:txBody>
      </p:sp>
      <p:pic>
        <p:nvPicPr>
          <p:cNvPr id="145" name="Picture 2" descr="NATPL037"/>
          <p:cNvPicPr>
            <a:picLocks noChangeAspect="1" noChangeArrowheads="1"/>
          </p:cNvPicPr>
          <p:nvPr/>
        </p:nvPicPr>
        <p:blipFill>
          <a:blip r:embed="rId9" cstate="print">
            <a:lum bright="20000" contrast="40000"/>
            <a:extLst>
              <a:ext uri="{28A0092B-C50C-407E-A947-70E740481C1C}">
                <a14:useLocalDpi xmlns:a14="http://schemas.microsoft.com/office/drawing/2010/main" xmlns="" val="0"/>
              </a:ext>
            </a:extLst>
          </a:blip>
          <a:srcRect/>
          <a:stretch>
            <a:fillRect/>
          </a:stretch>
        </p:blipFill>
        <p:spPr bwMode="auto">
          <a:xfrm>
            <a:off x="3059532" y="372468"/>
            <a:ext cx="1193446" cy="1006524"/>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 name="Picture 2" descr="NATPL037"/>
          <p:cNvPicPr>
            <a:picLocks noChangeAspect="1" noChangeArrowheads="1"/>
          </p:cNvPicPr>
          <p:nvPr/>
        </p:nvPicPr>
        <p:blipFill>
          <a:blip r:embed="rId9" cstate="print">
            <a:lum bright="20000" contrast="40000"/>
            <a:extLst>
              <a:ext uri="{28A0092B-C50C-407E-A947-70E740481C1C}">
                <a14:useLocalDpi xmlns:a14="http://schemas.microsoft.com/office/drawing/2010/main" xmlns="" val="0"/>
              </a:ext>
            </a:extLst>
          </a:blip>
          <a:srcRect/>
          <a:stretch>
            <a:fillRect/>
          </a:stretch>
        </p:blipFill>
        <p:spPr bwMode="auto">
          <a:xfrm>
            <a:off x="8879837" y="438919"/>
            <a:ext cx="1073573" cy="905426"/>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 name="Text Box 62">
            <a:extLst>
              <a:ext uri="{FF2B5EF4-FFF2-40B4-BE49-F238E27FC236}">
                <a16:creationId xmlns:a16="http://schemas.microsoft.com/office/drawing/2014/main" xmlns="" id="{99616DF8-FCD6-4CB2-B550-FBDD97D018FB}"/>
              </a:ext>
            </a:extLst>
          </p:cNvPr>
          <p:cNvSpPr txBox="1">
            <a:spLocks noChangeArrowheads="1"/>
          </p:cNvSpPr>
          <p:nvPr/>
        </p:nvSpPr>
        <p:spPr bwMode="auto">
          <a:xfrm>
            <a:off x="973481" y="2190515"/>
            <a:ext cx="104870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600" b="1" dirty="0" err="1" smtClean="0">
                <a:solidFill>
                  <a:schemeClr val="bg1"/>
                </a:solidFill>
                <a:latin typeface="Arial" pitchFamily="34" charset="0"/>
                <a:cs typeface="Arial" pitchFamily="34" charset="0"/>
              </a:rPr>
              <a:t>Có</a:t>
            </a:r>
            <a:r>
              <a:rPr lang="en-US" altLang="en-US" sz="3600" b="1" dirty="0" smtClean="0">
                <a:solidFill>
                  <a:schemeClr val="bg1"/>
                </a:solidFill>
                <a:latin typeface="Arial" pitchFamily="34" charset="0"/>
                <a:cs typeface="Arial" pitchFamily="34" charset="0"/>
              </a:rPr>
              <a:t> </a:t>
            </a:r>
            <a:r>
              <a:rPr lang="en-US" altLang="en-US" sz="3600" b="1" dirty="0">
                <a:solidFill>
                  <a:schemeClr val="bg1"/>
                </a:solidFill>
                <a:latin typeface="Arial" pitchFamily="34" charset="0"/>
                <a:cs typeface="Arial" pitchFamily="34" charset="0"/>
              </a:rPr>
              <a:t>3 </a:t>
            </a:r>
            <a:r>
              <a:rPr lang="en-US" altLang="en-US" sz="3600" b="1" dirty="0" err="1">
                <a:solidFill>
                  <a:schemeClr val="bg1"/>
                </a:solidFill>
                <a:latin typeface="Arial" pitchFamily="34" charset="0"/>
                <a:cs typeface="Arial" pitchFamily="34" charset="0"/>
              </a:rPr>
              <a:t>lọ</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mất</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nhãn</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đựng</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riêng</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biệt</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các</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khí</a:t>
            </a:r>
            <a:r>
              <a:rPr lang="en-US" altLang="en-US" sz="3600" b="1" dirty="0">
                <a:solidFill>
                  <a:schemeClr val="bg1"/>
                </a:solidFill>
                <a:latin typeface="Arial" pitchFamily="34" charset="0"/>
                <a:cs typeface="Arial" pitchFamily="34" charset="0"/>
              </a:rPr>
              <a:t> : </a:t>
            </a:r>
          </a:p>
          <a:p>
            <a:pPr algn="ctr" eaLnBrk="1" hangingPunct="1"/>
            <a:r>
              <a:rPr lang="en-US" altLang="en-US" sz="3600" b="1" dirty="0" smtClean="0">
                <a:solidFill>
                  <a:srgbClr val="FFFF00"/>
                </a:solidFill>
                <a:latin typeface="Arial" pitchFamily="34" charset="0"/>
                <a:cs typeface="Arial" pitchFamily="34" charset="0"/>
              </a:rPr>
              <a:t>O</a:t>
            </a:r>
            <a:r>
              <a:rPr lang="en-US" altLang="en-US" sz="3600" b="1" baseline="-25000" dirty="0" smtClean="0">
                <a:solidFill>
                  <a:srgbClr val="FFFF00"/>
                </a:solidFill>
                <a:latin typeface="Arial" pitchFamily="34" charset="0"/>
                <a:cs typeface="Arial" pitchFamily="34" charset="0"/>
              </a:rPr>
              <a:t>2 </a:t>
            </a:r>
            <a:r>
              <a:rPr lang="en-US" altLang="en-US" sz="3600" b="1" dirty="0" smtClean="0">
                <a:solidFill>
                  <a:srgbClr val="FFFF00"/>
                </a:solidFill>
                <a:latin typeface="Arial" pitchFamily="34" charset="0"/>
                <a:cs typeface="Arial" pitchFamily="34" charset="0"/>
              </a:rPr>
              <a:t>, H</a:t>
            </a:r>
            <a:r>
              <a:rPr lang="en-US" altLang="en-US" sz="3600" b="1" baseline="-25000" dirty="0" smtClean="0">
                <a:solidFill>
                  <a:srgbClr val="FFFF00"/>
                </a:solidFill>
                <a:latin typeface="Arial" pitchFamily="34" charset="0"/>
                <a:cs typeface="Arial" pitchFamily="34" charset="0"/>
              </a:rPr>
              <a:t>2 </a:t>
            </a:r>
            <a:r>
              <a:rPr lang="en-US" altLang="en-US" sz="3600" b="1" dirty="0" smtClean="0">
                <a:solidFill>
                  <a:srgbClr val="FFFF00"/>
                </a:solidFill>
                <a:latin typeface="Arial" pitchFamily="34" charset="0"/>
                <a:cs typeface="Arial" pitchFamily="34" charset="0"/>
              </a:rPr>
              <a:t>, </a:t>
            </a:r>
            <a:r>
              <a:rPr lang="en-US" altLang="en-US" sz="3600" b="1" dirty="0" err="1">
                <a:solidFill>
                  <a:srgbClr val="FFFF00"/>
                </a:solidFill>
                <a:latin typeface="Arial" pitchFamily="34" charset="0"/>
                <a:cs typeface="Arial" pitchFamily="34" charset="0"/>
              </a:rPr>
              <a:t>không</a:t>
            </a:r>
            <a:r>
              <a:rPr lang="en-US" altLang="en-US" sz="3600" b="1" dirty="0">
                <a:solidFill>
                  <a:srgbClr val="FFFF00"/>
                </a:solidFill>
                <a:latin typeface="Arial" pitchFamily="34" charset="0"/>
                <a:cs typeface="Arial" pitchFamily="34" charset="0"/>
              </a:rPr>
              <a:t> </a:t>
            </a:r>
            <a:r>
              <a:rPr lang="en-US" altLang="en-US" sz="3600" b="1" dirty="0" err="1">
                <a:solidFill>
                  <a:srgbClr val="FFFF00"/>
                </a:solidFill>
                <a:latin typeface="Arial" pitchFamily="34" charset="0"/>
                <a:cs typeface="Arial" pitchFamily="34" charset="0"/>
              </a:rPr>
              <a:t>khí</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Bằng</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thí</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nghiệm</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hoá</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học</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nào</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có</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thể</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nhận</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ra</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các</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chất</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khí</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trong</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mỗi</a:t>
            </a:r>
            <a:r>
              <a:rPr lang="en-US" altLang="en-US" sz="3600" b="1" dirty="0">
                <a:solidFill>
                  <a:schemeClr val="bg1"/>
                </a:solidFill>
                <a:latin typeface="Arial" pitchFamily="34" charset="0"/>
                <a:cs typeface="Arial" pitchFamily="34" charset="0"/>
              </a:rPr>
              <a:t> </a:t>
            </a:r>
            <a:r>
              <a:rPr lang="en-US" altLang="en-US" sz="3600" b="1" dirty="0" err="1">
                <a:solidFill>
                  <a:schemeClr val="bg1"/>
                </a:solidFill>
                <a:latin typeface="Arial" pitchFamily="34" charset="0"/>
                <a:cs typeface="Arial" pitchFamily="34" charset="0"/>
              </a:rPr>
              <a:t>lọ</a:t>
            </a:r>
            <a:r>
              <a:rPr lang="en-US" altLang="en-US" sz="3600" b="1" dirty="0">
                <a:solidFill>
                  <a:schemeClr val="bg1"/>
                </a:solidFill>
                <a:latin typeface="Arial" pitchFamily="34" charset="0"/>
                <a:cs typeface="Arial" pitchFamily="34" charset="0"/>
              </a:rPr>
              <a:t>?</a:t>
            </a:r>
            <a:endParaRPr lang="en-US" altLang="en-US" sz="36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60486171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136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click.wav"/>
                                        </p:tgtEl>
                                      </p:cMediaNode>
                                    </p:audio>
                                  </p:subTnLst>
                                </p:cTn>
                              </p:par>
                            </p:childTnLst>
                          </p:cTn>
                        </p:par>
                        <p:par>
                          <p:cTn id="11" fill="hold">
                            <p:stCondLst>
                              <p:cond delay="1000"/>
                            </p:stCondLst>
                            <p:childTnLst>
                              <p:par>
                                <p:cTn id="12" presetID="11" presetClass="entr" presetSubtype="0" fill="hold" grpId="0" nodeType="afterEffect">
                                  <p:stCondLst>
                                    <p:cond delay="0"/>
                                  </p:stCondLst>
                                  <p:childTnLst>
                                    <p:set>
                                      <p:cBhvr>
                                        <p:cTn id="13" dur="1000">
                                          <p:stCondLst>
                                            <p:cond delay="0"/>
                                          </p:stCondLst>
                                        </p:cTn>
                                        <p:tgtEl>
                                          <p:spTgt spid="1364"/>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par>
                          <p:cTn id="14" fill="hold">
                            <p:stCondLst>
                              <p:cond delay="2000"/>
                            </p:stCondLst>
                            <p:childTnLst>
                              <p:par>
                                <p:cTn id="15" presetID="11" presetClass="entr" presetSubtype="0" fill="hold" grpId="0" nodeType="afterEffect">
                                  <p:stCondLst>
                                    <p:cond delay="0"/>
                                  </p:stCondLst>
                                  <p:childTnLst>
                                    <p:set>
                                      <p:cBhvr>
                                        <p:cTn id="16" dur="1000">
                                          <p:stCondLst>
                                            <p:cond delay="0"/>
                                          </p:stCondLst>
                                        </p:cTn>
                                        <p:tgtEl>
                                          <p:spTgt spid="136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click.wav"/>
                                        </p:tgtEl>
                                      </p:cMediaNode>
                                    </p:audio>
                                  </p:subTnLst>
                                </p:cTn>
                              </p:par>
                            </p:childTnLst>
                          </p:cTn>
                        </p:par>
                        <p:par>
                          <p:cTn id="17" fill="hold">
                            <p:stCondLst>
                              <p:cond delay="3000"/>
                            </p:stCondLst>
                            <p:childTnLst>
                              <p:par>
                                <p:cTn id="18" presetID="11" presetClass="entr" presetSubtype="0" fill="hold" grpId="0" nodeType="afterEffect">
                                  <p:stCondLst>
                                    <p:cond delay="0"/>
                                  </p:stCondLst>
                                  <p:childTnLst>
                                    <p:set>
                                      <p:cBhvr>
                                        <p:cTn id="19" dur="1000">
                                          <p:stCondLst>
                                            <p:cond delay="0"/>
                                          </p:stCondLst>
                                        </p:cTn>
                                        <p:tgtEl>
                                          <p:spTgt spid="1366"/>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click.wav"/>
                                        </p:tgtEl>
                                      </p:cMediaNode>
                                    </p:audio>
                                  </p:subTnLst>
                                </p:cTn>
                              </p:par>
                            </p:childTnLst>
                          </p:cTn>
                        </p:par>
                        <p:par>
                          <p:cTn id="20" fill="hold">
                            <p:stCondLst>
                              <p:cond delay="4000"/>
                            </p:stCondLst>
                            <p:childTnLst>
                              <p:par>
                                <p:cTn id="21" presetID="11" presetClass="entr" presetSubtype="0" fill="hold" grpId="0" nodeType="afterEffect">
                                  <p:stCondLst>
                                    <p:cond delay="0"/>
                                  </p:stCondLst>
                                  <p:childTnLst>
                                    <p:set>
                                      <p:cBhvr>
                                        <p:cTn id="22" dur="1000">
                                          <p:stCondLst>
                                            <p:cond delay="0"/>
                                          </p:stCondLst>
                                        </p:cTn>
                                        <p:tgtEl>
                                          <p:spTgt spid="136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3" fill="hold">
                            <p:stCondLst>
                              <p:cond delay="5000"/>
                            </p:stCondLst>
                            <p:childTnLst>
                              <p:par>
                                <p:cTn id="24" presetID="11" presetClass="entr" presetSubtype="0" fill="hold" grpId="0" nodeType="afterEffect">
                                  <p:stCondLst>
                                    <p:cond delay="0"/>
                                  </p:stCondLst>
                                  <p:childTnLst>
                                    <p:set>
                                      <p:cBhvr>
                                        <p:cTn id="25" dur="1000">
                                          <p:stCondLst>
                                            <p:cond delay="0"/>
                                          </p:stCondLst>
                                        </p:cTn>
                                        <p:tgtEl>
                                          <p:spTgt spid="1368"/>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6" fill="hold">
                            <p:stCondLst>
                              <p:cond delay="6000"/>
                            </p:stCondLst>
                            <p:childTnLst>
                              <p:par>
                                <p:cTn id="27" presetID="11" presetClass="entr" presetSubtype="0" fill="hold" grpId="0" nodeType="afterEffect">
                                  <p:stCondLst>
                                    <p:cond delay="0"/>
                                  </p:stCondLst>
                                  <p:childTnLst>
                                    <p:set>
                                      <p:cBhvr>
                                        <p:cTn id="28" dur="1000">
                                          <p:stCondLst>
                                            <p:cond delay="0"/>
                                          </p:stCondLst>
                                        </p:cTn>
                                        <p:tgtEl>
                                          <p:spTgt spid="1369"/>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childTnLst>
                          </p:cTn>
                        </p:par>
                        <p:par>
                          <p:cTn id="29" fill="hold">
                            <p:stCondLst>
                              <p:cond delay="7000"/>
                            </p:stCondLst>
                            <p:childTnLst>
                              <p:par>
                                <p:cTn id="30" presetID="11" presetClass="entr" presetSubtype="0" fill="hold" grpId="0" nodeType="afterEffect">
                                  <p:stCondLst>
                                    <p:cond delay="0"/>
                                  </p:stCondLst>
                                  <p:childTnLst>
                                    <p:set>
                                      <p:cBhvr>
                                        <p:cTn id="31" dur="1000">
                                          <p:stCondLst>
                                            <p:cond delay="0"/>
                                          </p:stCondLst>
                                        </p:cTn>
                                        <p:tgtEl>
                                          <p:spTgt spid="137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8000"/>
                            </p:stCondLst>
                            <p:childTnLst>
                              <p:par>
                                <p:cTn id="33" presetID="11" presetClass="entr" presetSubtype="0" fill="hold" grpId="0" nodeType="afterEffect">
                                  <p:stCondLst>
                                    <p:cond delay="0"/>
                                  </p:stCondLst>
                                  <p:childTnLst>
                                    <p:set>
                                      <p:cBhvr>
                                        <p:cTn id="34" dur="1000">
                                          <p:stCondLst>
                                            <p:cond delay="0"/>
                                          </p:stCondLst>
                                        </p:cTn>
                                        <p:tgtEl>
                                          <p:spTgt spid="137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9000"/>
                            </p:stCondLst>
                            <p:childTnLst>
                              <p:par>
                                <p:cTn id="36" presetID="11" presetClass="entr" presetSubtype="0" fill="hold" grpId="0" nodeType="afterEffect">
                                  <p:stCondLst>
                                    <p:cond delay="0"/>
                                  </p:stCondLst>
                                  <p:childTnLst>
                                    <p:set>
                                      <p:cBhvr>
                                        <p:cTn id="37" dur="1000">
                                          <p:stCondLst>
                                            <p:cond delay="0"/>
                                          </p:stCondLst>
                                        </p:cTn>
                                        <p:tgtEl>
                                          <p:spTgt spid="137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10000"/>
                            </p:stCondLst>
                            <p:childTnLst>
                              <p:par>
                                <p:cTn id="39" presetID="11" presetClass="entr" presetSubtype="0" fill="hold" grpId="0" nodeType="afterEffect">
                                  <p:stCondLst>
                                    <p:cond delay="0"/>
                                  </p:stCondLst>
                                  <p:childTnLst>
                                    <p:set>
                                      <p:cBhvr>
                                        <p:cTn id="40" dur="1000">
                                          <p:stCondLst>
                                            <p:cond delay="0"/>
                                          </p:stCondLst>
                                        </p:cTn>
                                        <p:tgtEl>
                                          <p:spTgt spid="137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11000"/>
                            </p:stCondLst>
                            <p:childTnLst>
                              <p:par>
                                <p:cTn id="42" presetID="11" presetClass="entr" presetSubtype="0" fill="hold" grpId="0" nodeType="afterEffect">
                                  <p:stCondLst>
                                    <p:cond delay="0"/>
                                  </p:stCondLst>
                                  <p:childTnLst>
                                    <p:set>
                                      <p:cBhvr>
                                        <p:cTn id="43" dur="1000">
                                          <p:stCondLst>
                                            <p:cond delay="0"/>
                                          </p:stCondLst>
                                        </p:cTn>
                                        <p:tgtEl>
                                          <p:spTgt spid="137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12000"/>
                            </p:stCondLst>
                            <p:childTnLst>
                              <p:par>
                                <p:cTn id="45" presetID="11" presetClass="entr" presetSubtype="0" fill="hold" grpId="0" nodeType="afterEffect">
                                  <p:stCondLst>
                                    <p:cond delay="0"/>
                                  </p:stCondLst>
                                  <p:childTnLst>
                                    <p:set>
                                      <p:cBhvr>
                                        <p:cTn id="46" dur="1000">
                                          <p:stCondLst>
                                            <p:cond delay="0"/>
                                          </p:stCondLst>
                                        </p:cTn>
                                        <p:tgtEl>
                                          <p:spTgt spid="137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13000"/>
                            </p:stCondLst>
                            <p:childTnLst>
                              <p:par>
                                <p:cTn id="48" presetID="11" presetClass="entr" presetSubtype="0" fill="hold" grpId="0" nodeType="afterEffect">
                                  <p:stCondLst>
                                    <p:cond delay="0"/>
                                  </p:stCondLst>
                                  <p:childTnLst>
                                    <p:set>
                                      <p:cBhvr>
                                        <p:cTn id="49" dur="1000">
                                          <p:stCondLst>
                                            <p:cond delay="0"/>
                                          </p:stCondLst>
                                        </p:cTn>
                                        <p:tgtEl>
                                          <p:spTgt spid="137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14000"/>
                            </p:stCondLst>
                            <p:childTnLst>
                              <p:par>
                                <p:cTn id="51" presetID="11" presetClass="entr" presetSubtype="0" fill="hold" grpId="0" nodeType="afterEffect">
                                  <p:stCondLst>
                                    <p:cond delay="0"/>
                                  </p:stCondLst>
                                  <p:childTnLst>
                                    <p:set>
                                      <p:cBhvr>
                                        <p:cTn id="52" dur="1000">
                                          <p:stCondLst>
                                            <p:cond delay="0"/>
                                          </p:stCondLst>
                                        </p:cTn>
                                        <p:tgtEl>
                                          <p:spTgt spid="1377"/>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15000"/>
                            </p:stCondLst>
                            <p:childTnLst>
                              <p:par>
                                <p:cTn id="54" presetID="11" presetClass="entr" presetSubtype="0" fill="hold" grpId="0" nodeType="afterEffect">
                                  <p:stCondLst>
                                    <p:cond delay="0"/>
                                  </p:stCondLst>
                                  <p:childTnLst>
                                    <p:set>
                                      <p:cBhvr>
                                        <p:cTn id="55" dur="1000">
                                          <p:stCondLst>
                                            <p:cond delay="0"/>
                                          </p:stCondLst>
                                        </p:cTn>
                                        <p:tgtEl>
                                          <p:spTgt spid="1378"/>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16000"/>
                            </p:stCondLst>
                            <p:childTnLst>
                              <p:par>
                                <p:cTn id="57" presetID="11" presetClass="entr" presetSubtype="0" fill="hold" grpId="0" nodeType="afterEffect">
                                  <p:stCondLst>
                                    <p:cond delay="0"/>
                                  </p:stCondLst>
                                  <p:childTnLst>
                                    <p:set>
                                      <p:cBhvr>
                                        <p:cTn id="58" dur="1000">
                                          <p:stCondLst>
                                            <p:cond delay="0"/>
                                          </p:stCondLst>
                                        </p:cTn>
                                        <p:tgtEl>
                                          <p:spTgt spid="137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7000"/>
                            </p:stCondLst>
                            <p:childTnLst>
                              <p:par>
                                <p:cTn id="60" presetID="11" presetClass="entr" presetSubtype="0" fill="hold" grpId="0" nodeType="afterEffect">
                                  <p:stCondLst>
                                    <p:cond delay="0"/>
                                  </p:stCondLst>
                                  <p:childTnLst>
                                    <p:set>
                                      <p:cBhvr>
                                        <p:cTn id="61" dur="1000">
                                          <p:stCondLst>
                                            <p:cond delay="0"/>
                                          </p:stCondLst>
                                        </p:cTn>
                                        <p:tgtEl>
                                          <p:spTgt spid="138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par>
                          <p:cTn id="62" fill="hold">
                            <p:stCondLst>
                              <p:cond delay="18000"/>
                            </p:stCondLst>
                            <p:childTnLst>
                              <p:par>
                                <p:cTn id="63" presetID="11" presetClass="entr" presetSubtype="0" fill="hold" grpId="0" nodeType="afterEffect">
                                  <p:stCondLst>
                                    <p:cond delay="0"/>
                                  </p:stCondLst>
                                  <p:childTnLst>
                                    <p:set>
                                      <p:cBhvr>
                                        <p:cTn id="64" dur="1000">
                                          <p:stCondLst>
                                            <p:cond delay="0"/>
                                          </p:stCondLst>
                                        </p:cTn>
                                        <p:tgtEl>
                                          <p:spTgt spid="138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click.wav"/>
                                        </p:tgtEl>
                                      </p:cMediaNode>
                                    </p:audio>
                                  </p:subTnLst>
                                </p:cTn>
                              </p:par>
                            </p:childTnLst>
                          </p:cTn>
                        </p:par>
                        <p:par>
                          <p:cTn id="65" fill="hold">
                            <p:stCondLst>
                              <p:cond delay="19000"/>
                            </p:stCondLst>
                            <p:childTnLst>
                              <p:par>
                                <p:cTn id="66" presetID="11" presetClass="entr" presetSubtype="0" fill="hold" grpId="0" nodeType="afterEffect">
                                  <p:stCondLst>
                                    <p:cond delay="0"/>
                                  </p:stCondLst>
                                  <p:childTnLst>
                                    <p:set>
                                      <p:cBhvr>
                                        <p:cTn id="67" dur="1000">
                                          <p:stCondLst>
                                            <p:cond delay="0"/>
                                          </p:stCondLst>
                                        </p:cTn>
                                        <p:tgtEl>
                                          <p:spTgt spid="138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click.wav"/>
                                        </p:tgtEl>
                                      </p:cMediaNode>
                                    </p:audio>
                                  </p:subTnLst>
                                </p:cTn>
                              </p:par>
                            </p:childTnLst>
                          </p:cTn>
                        </p:par>
                        <p:par>
                          <p:cTn id="68" fill="hold">
                            <p:stCondLst>
                              <p:cond delay="20000"/>
                            </p:stCondLst>
                            <p:childTnLst>
                              <p:par>
                                <p:cTn id="69" presetID="11" presetClass="entr" presetSubtype="0" fill="hold" grpId="0" nodeType="afterEffect">
                                  <p:stCondLst>
                                    <p:cond delay="0"/>
                                  </p:stCondLst>
                                  <p:childTnLst>
                                    <p:set>
                                      <p:cBhvr>
                                        <p:cTn id="70" dur="1000">
                                          <p:stCondLst>
                                            <p:cond delay="0"/>
                                          </p:stCondLst>
                                        </p:cTn>
                                        <p:tgtEl>
                                          <p:spTgt spid="138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click.wav"/>
                                        </p:tgtEl>
                                      </p:cMediaNode>
                                    </p:audio>
                                  </p:subTnLst>
                                </p:cTn>
                              </p:par>
                            </p:childTnLst>
                          </p:cTn>
                        </p:par>
                        <p:par>
                          <p:cTn id="71" fill="hold">
                            <p:stCondLst>
                              <p:cond delay="21000"/>
                            </p:stCondLst>
                            <p:childTnLst>
                              <p:par>
                                <p:cTn id="72" presetID="11" presetClass="entr" presetSubtype="0" fill="hold" grpId="0" nodeType="afterEffect">
                                  <p:stCondLst>
                                    <p:cond delay="0"/>
                                  </p:stCondLst>
                                  <p:childTnLst>
                                    <p:set>
                                      <p:cBhvr>
                                        <p:cTn id="73" dur="1000">
                                          <p:stCondLst>
                                            <p:cond delay="0"/>
                                          </p:stCondLst>
                                        </p:cTn>
                                        <p:tgtEl>
                                          <p:spTgt spid="1384"/>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childTnLst>
                          </p:cTn>
                        </p:par>
                        <p:par>
                          <p:cTn id="74" fill="hold">
                            <p:stCondLst>
                              <p:cond delay="22000"/>
                            </p:stCondLst>
                            <p:childTnLst>
                              <p:par>
                                <p:cTn id="75" presetID="11" presetClass="entr" presetSubtype="0" fill="hold" grpId="0" nodeType="afterEffect">
                                  <p:stCondLst>
                                    <p:cond delay="0"/>
                                  </p:stCondLst>
                                  <p:childTnLst>
                                    <p:set>
                                      <p:cBhvr>
                                        <p:cTn id="76" dur="1000">
                                          <p:stCondLst>
                                            <p:cond delay="0"/>
                                          </p:stCondLst>
                                        </p:cTn>
                                        <p:tgtEl>
                                          <p:spTgt spid="1385"/>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4" name="click.wav"/>
                                        </p:tgtEl>
                                      </p:cMediaNode>
                                    </p:audio>
                                  </p:subTnLst>
                                </p:cTn>
                              </p:par>
                            </p:childTnLst>
                          </p:cTn>
                        </p:par>
                        <p:par>
                          <p:cTn id="77" fill="hold">
                            <p:stCondLst>
                              <p:cond delay="23000"/>
                            </p:stCondLst>
                            <p:childTnLst>
                              <p:par>
                                <p:cTn id="78" presetID="11" presetClass="entr" presetSubtype="0" fill="hold" grpId="0" nodeType="afterEffect">
                                  <p:stCondLst>
                                    <p:cond delay="0"/>
                                  </p:stCondLst>
                                  <p:childTnLst>
                                    <p:set>
                                      <p:cBhvr>
                                        <p:cTn id="79" dur="1000">
                                          <p:stCondLst>
                                            <p:cond delay="0"/>
                                          </p:stCondLst>
                                        </p:cTn>
                                        <p:tgtEl>
                                          <p:spTgt spid="1386"/>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click.wav"/>
                                        </p:tgtEl>
                                      </p:cMediaNode>
                                    </p:audio>
                                  </p:subTnLst>
                                </p:cTn>
                              </p:par>
                            </p:childTnLst>
                          </p:cTn>
                        </p:par>
                        <p:par>
                          <p:cTn id="80" fill="hold">
                            <p:stCondLst>
                              <p:cond delay="24000"/>
                            </p:stCondLst>
                            <p:childTnLst>
                              <p:par>
                                <p:cTn id="81" presetID="11" presetClass="entr" presetSubtype="0" fill="hold" grpId="0" nodeType="afterEffect">
                                  <p:stCondLst>
                                    <p:cond delay="0"/>
                                  </p:stCondLst>
                                  <p:childTnLst>
                                    <p:set>
                                      <p:cBhvr>
                                        <p:cTn id="82" dur="1000">
                                          <p:stCondLst>
                                            <p:cond delay="0"/>
                                          </p:stCondLst>
                                        </p:cTn>
                                        <p:tgtEl>
                                          <p:spTgt spid="1387"/>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click.wav"/>
                                        </p:tgtEl>
                                      </p:cMediaNode>
                                    </p:audio>
                                  </p:subTnLst>
                                </p:cTn>
                              </p:par>
                            </p:childTnLst>
                          </p:cTn>
                        </p:par>
                        <p:par>
                          <p:cTn id="83" fill="hold">
                            <p:stCondLst>
                              <p:cond delay="25000"/>
                            </p:stCondLst>
                            <p:childTnLst>
                              <p:par>
                                <p:cTn id="84" presetID="11" presetClass="entr" presetSubtype="0" fill="hold" grpId="0" nodeType="afterEffect">
                                  <p:stCondLst>
                                    <p:cond delay="0"/>
                                  </p:stCondLst>
                                  <p:childTnLst>
                                    <p:set>
                                      <p:cBhvr>
                                        <p:cTn id="85" dur="1000">
                                          <p:stCondLst>
                                            <p:cond delay="0"/>
                                          </p:stCondLst>
                                        </p:cTn>
                                        <p:tgtEl>
                                          <p:spTgt spid="1388"/>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click.wav"/>
                                        </p:tgtEl>
                                      </p:cMediaNode>
                                    </p:audio>
                                  </p:subTnLst>
                                </p:cTn>
                              </p:par>
                            </p:childTnLst>
                          </p:cTn>
                        </p:par>
                        <p:par>
                          <p:cTn id="86" fill="hold">
                            <p:stCondLst>
                              <p:cond delay="26000"/>
                            </p:stCondLst>
                            <p:childTnLst>
                              <p:par>
                                <p:cTn id="87" presetID="11" presetClass="entr" presetSubtype="0" fill="hold" grpId="0" nodeType="afterEffect">
                                  <p:stCondLst>
                                    <p:cond delay="0"/>
                                  </p:stCondLst>
                                  <p:childTnLst>
                                    <p:set>
                                      <p:cBhvr>
                                        <p:cTn id="88" dur="1000">
                                          <p:stCondLst>
                                            <p:cond delay="0"/>
                                          </p:stCondLst>
                                        </p:cTn>
                                        <p:tgtEl>
                                          <p:spTgt spid="1389"/>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click.wav"/>
                                        </p:tgtEl>
                                      </p:cMediaNode>
                                    </p:audio>
                                  </p:subTnLst>
                                </p:cTn>
                              </p:par>
                            </p:childTnLst>
                          </p:cTn>
                        </p:par>
                        <p:par>
                          <p:cTn id="89" fill="hold">
                            <p:stCondLst>
                              <p:cond delay="27000"/>
                            </p:stCondLst>
                            <p:childTnLst>
                              <p:par>
                                <p:cTn id="90" presetID="11" presetClass="entr" presetSubtype="0" fill="hold" grpId="0" nodeType="afterEffect">
                                  <p:stCondLst>
                                    <p:cond delay="0"/>
                                  </p:stCondLst>
                                  <p:childTnLst>
                                    <p:set>
                                      <p:cBhvr>
                                        <p:cTn id="91" dur="1000">
                                          <p:stCondLst>
                                            <p:cond delay="0"/>
                                          </p:stCondLst>
                                        </p:cTn>
                                        <p:tgtEl>
                                          <p:spTgt spid="1390"/>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4" name="click.wav"/>
                                        </p:tgtEl>
                                      </p:cMediaNode>
                                    </p:audio>
                                  </p:subTnLst>
                                </p:cTn>
                              </p:par>
                            </p:childTnLst>
                          </p:cTn>
                        </p:par>
                        <p:par>
                          <p:cTn id="92" fill="hold">
                            <p:stCondLst>
                              <p:cond delay="28000"/>
                            </p:stCondLst>
                            <p:childTnLst>
                              <p:par>
                                <p:cTn id="93" presetID="11" presetClass="entr" presetSubtype="0" fill="hold" grpId="0" nodeType="afterEffect">
                                  <p:stCondLst>
                                    <p:cond delay="0"/>
                                  </p:stCondLst>
                                  <p:childTnLst>
                                    <p:set>
                                      <p:cBhvr>
                                        <p:cTn id="94" dur="1000">
                                          <p:stCondLst>
                                            <p:cond delay="0"/>
                                          </p:stCondLst>
                                        </p:cTn>
                                        <p:tgtEl>
                                          <p:spTgt spid="1391"/>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4" name="click.wav"/>
                                        </p:tgtEl>
                                      </p:cMediaNode>
                                    </p:audio>
                                  </p:subTnLst>
                                </p:cTn>
                              </p:par>
                            </p:childTnLst>
                          </p:cTn>
                        </p:par>
                        <p:par>
                          <p:cTn id="95" fill="hold">
                            <p:stCondLst>
                              <p:cond delay="29000"/>
                            </p:stCondLst>
                            <p:childTnLst>
                              <p:par>
                                <p:cTn id="96" presetID="11" presetClass="entr" presetSubtype="0" fill="hold" grpId="0" nodeType="afterEffect">
                                  <p:stCondLst>
                                    <p:cond delay="0"/>
                                  </p:stCondLst>
                                  <p:childTnLst>
                                    <p:set>
                                      <p:cBhvr>
                                        <p:cTn id="97" dur="1000">
                                          <p:stCondLst>
                                            <p:cond delay="0"/>
                                          </p:stCondLst>
                                        </p:cTn>
                                        <p:tgtEl>
                                          <p:spTgt spid="1392"/>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4" name="click.wav"/>
                                        </p:tgtEl>
                                      </p:cMediaNode>
                                    </p:audio>
                                  </p:subTnLst>
                                </p:cTn>
                              </p:par>
                            </p:childTnLst>
                          </p:cTn>
                        </p:par>
                        <p:par>
                          <p:cTn id="98" fill="hold">
                            <p:stCondLst>
                              <p:cond delay="30000"/>
                            </p:stCondLst>
                            <p:childTnLst>
                              <p:par>
                                <p:cTn id="99" presetID="11" presetClass="entr" presetSubtype="0" fill="hold" grpId="0" nodeType="afterEffect">
                                  <p:stCondLst>
                                    <p:cond delay="0"/>
                                  </p:stCondLst>
                                  <p:childTnLst>
                                    <p:set>
                                      <p:cBhvr>
                                        <p:cTn id="100" dur="1000">
                                          <p:stCondLst>
                                            <p:cond delay="0"/>
                                          </p:stCondLst>
                                        </p:cTn>
                                        <p:tgtEl>
                                          <p:spTgt spid="1393"/>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4" name="click.wav"/>
                                        </p:tgtEl>
                                      </p:cMediaNode>
                                    </p:audio>
                                  </p:subTnLst>
                                </p:cTn>
                              </p:par>
                            </p:childTnLst>
                          </p:cTn>
                        </p:par>
                        <p:par>
                          <p:cTn id="101" fill="hold">
                            <p:stCondLst>
                              <p:cond delay="31000"/>
                            </p:stCondLst>
                            <p:childTnLst>
                              <p:par>
                                <p:cTn id="102" presetID="11" presetClass="entr" presetSubtype="0" fill="hold" grpId="0" nodeType="afterEffect">
                                  <p:stCondLst>
                                    <p:cond delay="0"/>
                                  </p:stCondLst>
                                  <p:childTnLst>
                                    <p:set>
                                      <p:cBhvr>
                                        <p:cTn id="103" dur="1000">
                                          <p:stCondLst>
                                            <p:cond delay="0"/>
                                          </p:stCondLst>
                                        </p:cTn>
                                        <p:tgtEl>
                                          <p:spTgt spid="1394"/>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4" name="click.wav"/>
                                        </p:tgtEl>
                                      </p:cMediaNode>
                                    </p:audio>
                                  </p:subTnLst>
                                </p:cTn>
                              </p:par>
                            </p:childTnLst>
                          </p:cTn>
                        </p:par>
                        <p:par>
                          <p:cTn id="104" fill="hold">
                            <p:stCondLst>
                              <p:cond delay="32000"/>
                            </p:stCondLst>
                            <p:childTnLst>
                              <p:par>
                                <p:cTn id="105" presetID="11" presetClass="entr" presetSubtype="0" fill="hold" grpId="0" nodeType="afterEffect">
                                  <p:stCondLst>
                                    <p:cond delay="0"/>
                                  </p:stCondLst>
                                  <p:childTnLst>
                                    <p:set>
                                      <p:cBhvr>
                                        <p:cTn id="106" dur="1000">
                                          <p:stCondLst>
                                            <p:cond delay="0"/>
                                          </p:stCondLst>
                                        </p:cTn>
                                        <p:tgtEl>
                                          <p:spTgt spid="1395"/>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4" name="click.wav"/>
                                        </p:tgtEl>
                                      </p:cMediaNode>
                                    </p:audio>
                                  </p:subTnLst>
                                </p:cTn>
                              </p:par>
                            </p:childTnLst>
                          </p:cTn>
                        </p:par>
                        <p:par>
                          <p:cTn id="107" fill="hold">
                            <p:stCondLst>
                              <p:cond delay="33000"/>
                            </p:stCondLst>
                            <p:childTnLst>
                              <p:par>
                                <p:cTn id="108" presetID="11" presetClass="entr" presetSubtype="0" fill="hold" grpId="0" nodeType="afterEffect">
                                  <p:stCondLst>
                                    <p:cond delay="0"/>
                                  </p:stCondLst>
                                  <p:childTnLst>
                                    <p:set>
                                      <p:cBhvr>
                                        <p:cTn id="109" dur="1000">
                                          <p:stCondLst>
                                            <p:cond delay="0"/>
                                          </p:stCondLst>
                                        </p:cTn>
                                        <p:tgtEl>
                                          <p:spTgt spid="1396"/>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4" name="click.wav"/>
                                        </p:tgtEl>
                                      </p:cMediaNode>
                                    </p:audio>
                                  </p:subTnLst>
                                </p:cTn>
                              </p:par>
                            </p:childTnLst>
                          </p:cTn>
                        </p:par>
                        <p:par>
                          <p:cTn id="110" fill="hold">
                            <p:stCondLst>
                              <p:cond delay="34000"/>
                            </p:stCondLst>
                            <p:childTnLst>
                              <p:par>
                                <p:cTn id="111" presetID="11" presetClass="entr" presetSubtype="0" fill="hold" grpId="0" nodeType="afterEffect">
                                  <p:stCondLst>
                                    <p:cond delay="0"/>
                                  </p:stCondLst>
                                  <p:childTnLst>
                                    <p:set>
                                      <p:cBhvr>
                                        <p:cTn id="112" dur="1000">
                                          <p:stCondLst>
                                            <p:cond delay="0"/>
                                          </p:stCondLst>
                                        </p:cTn>
                                        <p:tgtEl>
                                          <p:spTgt spid="1397"/>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4" name="click.wav"/>
                                        </p:tgtEl>
                                      </p:cMediaNode>
                                    </p:audio>
                                  </p:subTnLst>
                                </p:cTn>
                              </p:par>
                            </p:childTnLst>
                          </p:cTn>
                        </p:par>
                        <p:par>
                          <p:cTn id="113" fill="hold">
                            <p:stCondLst>
                              <p:cond delay="35000"/>
                            </p:stCondLst>
                            <p:childTnLst>
                              <p:par>
                                <p:cTn id="114" presetID="11" presetClass="entr" presetSubtype="0" fill="hold" grpId="0" nodeType="afterEffect">
                                  <p:stCondLst>
                                    <p:cond delay="0"/>
                                  </p:stCondLst>
                                  <p:childTnLst>
                                    <p:set>
                                      <p:cBhvr>
                                        <p:cTn id="115" dur="1000">
                                          <p:stCondLst>
                                            <p:cond delay="0"/>
                                          </p:stCondLst>
                                        </p:cTn>
                                        <p:tgtEl>
                                          <p:spTgt spid="1398"/>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4" name="click.wav"/>
                                        </p:tgtEl>
                                      </p:cMediaNode>
                                    </p:audio>
                                  </p:subTnLst>
                                </p:cTn>
                              </p:par>
                            </p:childTnLst>
                          </p:cTn>
                        </p:par>
                        <p:par>
                          <p:cTn id="116" fill="hold">
                            <p:stCondLst>
                              <p:cond delay="36000"/>
                            </p:stCondLst>
                            <p:childTnLst>
                              <p:par>
                                <p:cTn id="117" presetID="11" presetClass="entr" presetSubtype="0" fill="hold" grpId="0" nodeType="afterEffect">
                                  <p:stCondLst>
                                    <p:cond delay="0"/>
                                  </p:stCondLst>
                                  <p:childTnLst>
                                    <p:set>
                                      <p:cBhvr>
                                        <p:cTn id="118" dur="1000">
                                          <p:stCondLst>
                                            <p:cond delay="0"/>
                                          </p:stCondLst>
                                        </p:cTn>
                                        <p:tgtEl>
                                          <p:spTgt spid="1399"/>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click.wav"/>
                                        </p:tgtEl>
                                      </p:cMediaNode>
                                    </p:audio>
                                  </p:subTnLst>
                                </p:cTn>
                              </p:par>
                            </p:childTnLst>
                          </p:cTn>
                        </p:par>
                        <p:par>
                          <p:cTn id="119" fill="hold">
                            <p:stCondLst>
                              <p:cond delay="37000"/>
                            </p:stCondLst>
                            <p:childTnLst>
                              <p:par>
                                <p:cTn id="120" presetID="11" presetClass="entr" presetSubtype="0" fill="hold" grpId="0" nodeType="afterEffect">
                                  <p:stCondLst>
                                    <p:cond delay="0"/>
                                  </p:stCondLst>
                                  <p:childTnLst>
                                    <p:set>
                                      <p:cBhvr>
                                        <p:cTn id="121" dur="1000">
                                          <p:stCondLst>
                                            <p:cond delay="0"/>
                                          </p:stCondLst>
                                        </p:cTn>
                                        <p:tgtEl>
                                          <p:spTgt spid="1400"/>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4" name="click.wav"/>
                                        </p:tgtEl>
                                      </p:cMediaNode>
                                    </p:audio>
                                  </p:subTnLst>
                                </p:cTn>
                              </p:par>
                            </p:childTnLst>
                          </p:cTn>
                        </p:par>
                        <p:par>
                          <p:cTn id="122" fill="hold">
                            <p:stCondLst>
                              <p:cond delay="38000"/>
                            </p:stCondLst>
                            <p:childTnLst>
                              <p:par>
                                <p:cTn id="123" presetID="11" presetClass="entr" presetSubtype="0" fill="hold" grpId="0" nodeType="afterEffect">
                                  <p:stCondLst>
                                    <p:cond delay="0"/>
                                  </p:stCondLst>
                                  <p:childTnLst>
                                    <p:set>
                                      <p:cBhvr>
                                        <p:cTn id="124" dur="1000">
                                          <p:stCondLst>
                                            <p:cond delay="0"/>
                                          </p:stCondLst>
                                        </p:cTn>
                                        <p:tgtEl>
                                          <p:spTgt spid="1401"/>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4" name="click.wav"/>
                                        </p:tgtEl>
                                      </p:cMediaNode>
                                    </p:audio>
                                  </p:subTnLst>
                                </p:cTn>
                              </p:par>
                            </p:childTnLst>
                          </p:cTn>
                        </p:par>
                        <p:par>
                          <p:cTn id="125" fill="hold">
                            <p:stCondLst>
                              <p:cond delay="39000"/>
                            </p:stCondLst>
                            <p:childTnLst>
                              <p:par>
                                <p:cTn id="126" presetID="11" presetClass="entr" presetSubtype="0" fill="hold" grpId="0" nodeType="afterEffect">
                                  <p:stCondLst>
                                    <p:cond delay="0"/>
                                  </p:stCondLst>
                                  <p:childTnLst>
                                    <p:set>
                                      <p:cBhvr>
                                        <p:cTn id="127" dur="1000">
                                          <p:stCondLst>
                                            <p:cond delay="0"/>
                                          </p:stCondLst>
                                        </p:cTn>
                                        <p:tgtEl>
                                          <p:spTgt spid="1402"/>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click.wav"/>
                                        </p:tgtEl>
                                      </p:cMediaNode>
                                    </p:audio>
                                  </p:subTnLst>
                                </p:cTn>
                              </p:par>
                            </p:childTnLst>
                          </p:cTn>
                        </p:par>
                        <p:par>
                          <p:cTn id="128" fill="hold">
                            <p:stCondLst>
                              <p:cond delay="40000"/>
                            </p:stCondLst>
                            <p:childTnLst>
                              <p:par>
                                <p:cTn id="129" presetID="11" presetClass="entr" presetSubtype="0" fill="hold" grpId="0" nodeType="afterEffect">
                                  <p:stCondLst>
                                    <p:cond delay="0"/>
                                  </p:stCondLst>
                                  <p:childTnLst>
                                    <p:set>
                                      <p:cBhvr>
                                        <p:cTn id="130" dur="1000">
                                          <p:stCondLst>
                                            <p:cond delay="0"/>
                                          </p:stCondLst>
                                        </p:cTn>
                                        <p:tgtEl>
                                          <p:spTgt spid="1403"/>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4" name="click.wav"/>
                                        </p:tgtEl>
                                      </p:cMediaNode>
                                    </p:audio>
                                  </p:subTnLst>
                                </p:cTn>
                              </p:par>
                            </p:childTnLst>
                          </p:cTn>
                        </p:par>
                        <p:par>
                          <p:cTn id="131" fill="hold">
                            <p:stCondLst>
                              <p:cond delay="41000"/>
                            </p:stCondLst>
                            <p:childTnLst>
                              <p:par>
                                <p:cTn id="132" presetID="11" presetClass="entr" presetSubtype="0" fill="hold" grpId="0" nodeType="afterEffect">
                                  <p:stCondLst>
                                    <p:cond delay="0"/>
                                  </p:stCondLst>
                                  <p:childTnLst>
                                    <p:set>
                                      <p:cBhvr>
                                        <p:cTn id="133" dur="1000">
                                          <p:stCondLst>
                                            <p:cond delay="0"/>
                                          </p:stCondLst>
                                        </p:cTn>
                                        <p:tgtEl>
                                          <p:spTgt spid="1404"/>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4" name="click.wav"/>
                                        </p:tgtEl>
                                      </p:cMediaNode>
                                    </p:audio>
                                  </p:subTnLst>
                                </p:cTn>
                              </p:par>
                            </p:childTnLst>
                          </p:cTn>
                        </p:par>
                        <p:par>
                          <p:cTn id="134" fill="hold">
                            <p:stCondLst>
                              <p:cond delay="42000"/>
                            </p:stCondLst>
                            <p:childTnLst>
                              <p:par>
                                <p:cTn id="135" presetID="11" presetClass="entr" presetSubtype="0" fill="hold" grpId="0" nodeType="afterEffect">
                                  <p:stCondLst>
                                    <p:cond delay="0"/>
                                  </p:stCondLst>
                                  <p:childTnLst>
                                    <p:set>
                                      <p:cBhvr>
                                        <p:cTn id="136" dur="1000">
                                          <p:stCondLst>
                                            <p:cond delay="0"/>
                                          </p:stCondLst>
                                        </p:cTn>
                                        <p:tgtEl>
                                          <p:spTgt spid="1405"/>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click.wav"/>
                                        </p:tgtEl>
                                      </p:cMediaNode>
                                    </p:audio>
                                  </p:subTnLst>
                                </p:cTn>
                              </p:par>
                            </p:childTnLst>
                          </p:cTn>
                        </p:par>
                        <p:par>
                          <p:cTn id="137" fill="hold">
                            <p:stCondLst>
                              <p:cond delay="43000"/>
                            </p:stCondLst>
                            <p:childTnLst>
                              <p:par>
                                <p:cTn id="138" presetID="11" presetClass="entr" presetSubtype="0" fill="hold" grpId="0" nodeType="afterEffect">
                                  <p:stCondLst>
                                    <p:cond delay="0"/>
                                  </p:stCondLst>
                                  <p:childTnLst>
                                    <p:set>
                                      <p:cBhvr>
                                        <p:cTn id="139" dur="1000">
                                          <p:stCondLst>
                                            <p:cond delay="0"/>
                                          </p:stCondLst>
                                        </p:cTn>
                                        <p:tgtEl>
                                          <p:spTgt spid="1406"/>
                                        </p:tgtEl>
                                        <p:attrNameLst>
                                          <p:attrName>style.visibility</p:attrName>
                                        </p:attrNameLst>
                                      </p:cBhvr>
                                      <p:to>
                                        <p:strVal val="visible"/>
                                      </p:to>
                                    </p:set>
                                  </p:childTnLst>
                                  <p:subTnLst>
                                    <p:audio>
                                      <p:cMediaNode>
                                        <p:cTn display="0" masterRel="sameClick">
                                          <p:stCondLst>
                                            <p:cond evt="begin" delay="0">
                                              <p:tn val="138"/>
                                            </p:cond>
                                          </p:stCondLst>
                                          <p:endCondLst>
                                            <p:cond evt="onStopAudio" delay="0">
                                              <p:tgtEl>
                                                <p:sldTgt/>
                                              </p:tgtEl>
                                            </p:cond>
                                          </p:endCondLst>
                                        </p:cTn>
                                        <p:tgtEl>
                                          <p:sndTgt r:embed="rId4" name="click.wav"/>
                                        </p:tgtEl>
                                      </p:cMediaNode>
                                    </p:audio>
                                  </p:subTnLst>
                                </p:cTn>
                              </p:par>
                            </p:childTnLst>
                          </p:cTn>
                        </p:par>
                        <p:par>
                          <p:cTn id="140" fill="hold">
                            <p:stCondLst>
                              <p:cond delay="44000"/>
                            </p:stCondLst>
                            <p:childTnLst>
                              <p:par>
                                <p:cTn id="141" presetID="11" presetClass="entr" presetSubtype="0" fill="hold" grpId="0" nodeType="afterEffect">
                                  <p:stCondLst>
                                    <p:cond delay="0"/>
                                  </p:stCondLst>
                                  <p:childTnLst>
                                    <p:set>
                                      <p:cBhvr>
                                        <p:cTn id="142" dur="1000">
                                          <p:stCondLst>
                                            <p:cond delay="0"/>
                                          </p:stCondLst>
                                        </p:cTn>
                                        <p:tgtEl>
                                          <p:spTgt spid="1407"/>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4" name="click.wav"/>
                                        </p:tgtEl>
                                      </p:cMediaNode>
                                    </p:audio>
                                  </p:subTnLst>
                                </p:cTn>
                              </p:par>
                            </p:childTnLst>
                          </p:cTn>
                        </p:par>
                        <p:par>
                          <p:cTn id="143" fill="hold">
                            <p:stCondLst>
                              <p:cond delay="45000"/>
                            </p:stCondLst>
                            <p:childTnLst>
                              <p:par>
                                <p:cTn id="144" presetID="11" presetClass="entr" presetSubtype="0" fill="hold" grpId="0" nodeType="afterEffect">
                                  <p:stCondLst>
                                    <p:cond delay="0"/>
                                  </p:stCondLst>
                                  <p:childTnLst>
                                    <p:set>
                                      <p:cBhvr>
                                        <p:cTn id="145" dur="1000">
                                          <p:stCondLst>
                                            <p:cond delay="0"/>
                                          </p:stCondLst>
                                        </p:cTn>
                                        <p:tgtEl>
                                          <p:spTgt spid="1408"/>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4" name="click.wav"/>
                                        </p:tgtEl>
                                      </p:cMediaNode>
                                    </p:audio>
                                  </p:subTnLst>
                                </p:cTn>
                              </p:par>
                            </p:childTnLst>
                          </p:cTn>
                        </p:par>
                        <p:par>
                          <p:cTn id="146" fill="hold">
                            <p:stCondLst>
                              <p:cond delay="46000"/>
                            </p:stCondLst>
                            <p:childTnLst>
                              <p:par>
                                <p:cTn id="147" presetID="11" presetClass="entr" presetSubtype="0" fill="hold" grpId="0" nodeType="afterEffect">
                                  <p:stCondLst>
                                    <p:cond delay="0"/>
                                  </p:stCondLst>
                                  <p:childTnLst>
                                    <p:set>
                                      <p:cBhvr>
                                        <p:cTn id="148" dur="1000">
                                          <p:stCondLst>
                                            <p:cond delay="0"/>
                                          </p:stCondLst>
                                        </p:cTn>
                                        <p:tgtEl>
                                          <p:spTgt spid="1409"/>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4" name="click.wav"/>
                                        </p:tgtEl>
                                      </p:cMediaNode>
                                    </p:audio>
                                  </p:subTnLst>
                                </p:cTn>
                              </p:par>
                            </p:childTnLst>
                          </p:cTn>
                        </p:par>
                        <p:par>
                          <p:cTn id="149" fill="hold">
                            <p:stCondLst>
                              <p:cond delay="47000"/>
                            </p:stCondLst>
                            <p:childTnLst>
                              <p:par>
                                <p:cTn id="150" presetID="11" presetClass="entr" presetSubtype="0" fill="hold" grpId="0" nodeType="afterEffect">
                                  <p:stCondLst>
                                    <p:cond delay="0"/>
                                  </p:stCondLst>
                                  <p:childTnLst>
                                    <p:set>
                                      <p:cBhvr>
                                        <p:cTn id="151" dur="1000">
                                          <p:stCondLst>
                                            <p:cond delay="0"/>
                                          </p:stCondLst>
                                        </p:cTn>
                                        <p:tgtEl>
                                          <p:spTgt spid="1410"/>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click.wav"/>
                                        </p:tgtEl>
                                      </p:cMediaNode>
                                    </p:audio>
                                  </p:subTnLst>
                                </p:cTn>
                              </p:par>
                            </p:childTnLst>
                          </p:cTn>
                        </p:par>
                        <p:par>
                          <p:cTn id="152" fill="hold">
                            <p:stCondLst>
                              <p:cond delay="48000"/>
                            </p:stCondLst>
                            <p:childTnLst>
                              <p:par>
                                <p:cTn id="153" presetID="11" presetClass="entr" presetSubtype="0" fill="hold" grpId="0" nodeType="afterEffect">
                                  <p:stCondLst>
                                    <p:cond delay="0"/>
                                  </p:stCondLst>
                                  <p:childTnLst>
                                    <p:set>
                                      <p:cBhvr>
                                        <p:cTn id="154" dur="1000">
                                          <p:stCondLst>
                                            <p:cond delay="0"/>
                                          </p:stCondLst>
                                        </p:cTn>
                                        <p:tgtEl>
                                          <p:spTgt spid="1411"/>
                                        </p:tgtEl>
                                        <p:attrNameLst>
                                          <p:attrName>style.visibility</p:attrName>
                                        </p:attrNameLst>
                                      </p:cBhvr>
                                      <p:to>
                                        <p:strVal val="visible"/>
                                      </p:to>
                                    </p:set>
                                  </p:childTnLst>
                                  <p:subTnLst>
                                    <p:audio>
                                      <p:cMediaNode>
                                        <p:cTn display="0" masterRel="sameClick">
                                          <p:stCondLst>
                                            <p:cond evt="begin" delay="0">
                                              <p:tn val="153"/>
                                            </p:cond>
                                          </p:stCondLst>
                                          <p:endCondLst>
                                            <p:cond evt="onStopAudio" delay="0">
                                              <p:tgtEl>
                                                <p:sldTgt/>
                                              </p:tgtEl>
                                            </p:cond>
                                          </p:endCondLst>
                                        </p:cTn>
                                        <p:tgtEl>
                                          <p:sndTgt r:embed="rId4" name="click.wav"/>
                                        </p:tgtEl>
                                      </p:cMediaNode>
                                    </p:audio>
                                  </p:subTnLst>
                                </p:cTn>
                              </p:par>
                            </p:childTnLst>
                          </p:cTn>
                        </p:par>
                        <p:par>
                          <p:cTn id="155" fill="hold">
                            <p:stCondLst>
                              <p:cond delay="49000"/>
                            </p:stCondLst>
                            <p:childTnLst>
                              <p:par>
                                <p:cTn id="156" presetID="11" presetClass="entr" presetSubtype="0" fill="hold" grpId="0" nodeType="afterEffect">
                                  <p:stCondLst>
                                    <p:cond delay="0"/>
                                  </p:stCondLst>
                                  <p:childTnLst>
                                    <p:set>
                                      <p:cBhvr>
                                        <p:cTn id="157" dur="1000">
                                          <p:stCondLst>
                                            <p:cond delay="0"/>
                                          </p:stCondLst>
                                        </p:cTn>
                                        <p:tgtEl>
                                          <p:spTgt spid="1412"/>
                                        </p:tgtEl>
                                        <p:attrNameLst>
                                          <p:attrName>style.visibility</p:attrName>
                                        </p:attrNameLst>
                                      </p:cBhvr>
                                      <p:to>
                                        <p:strVal val="visible"/>
                                      </p:to>
                                    </p:set>
                                  </p:childTnLst>
                                  <p:subTnLst>
                                    <p:audio>
                                      <p:cMediaNode>
                                        <p:cTn display="0" masterRel="sameClick">
                                          <p:stCondLst>
                                            <p:cond evt="begin" delay="0">
                                              <p:tn val="156"/>
                                            </p:cond>
                                          </p:stCondLst>
                                          <p:endCondLst>
                                            <p:cond evt="onStopAudio" delay="0">
                                              <p:tgtEl>
                                                <p:sldTgt/>
                                              </p:tgtEl>
                                            </p:cond>
                                          </p:endCondLst>
                                        </p:cTn>
                                        <p:tgtEl>
                                          <p:sndTgt r:embed="rId4" name="click.wav"/>
                                        </p:tgtEl>
                                      </p:cMediaNode>
                                    </p:audio>
                                  </p:subTnLst>
                                </p:cTn>
                              </p:par>
                            </p:childTnLst>
                          </p:cTn>
                        </p:par>
                        <p:par>
                          <p:cTn id="158" fill="hold">
                            <p:stCondLst>
                              <p:cond delay="50000"/>
                            </p:stCondLst>
                            <p:childTnLst>
                              <p:par>
                                <p:cTn id="159" presetID="11" presetClass="entr" presetSubtype="0" fill="hold" grpId="0" nodeType="afterEffect">
                                  <p:stCondLst>
                                    <p:cond delay="0"/>
                                  </p:stCondLst>
                                  <p:childTnLst>
                                    <p:set>
                                      <p:cBhvr>
                                        <p:cTn id="160" dur="1000">
                                          <p:stCondLst>
                                            <p:cond delay="0"/>
                                          </p:stCondLst>
                                        </p:cTn>
                                        <p:tgtEl>
                                          <p:spTgt spid="1413"/>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4" name="click.wav"/>
                                        </p:tgtEl>
                                      </p:cMediaNode>
                                    </p:audio>
                                  </p:subTnLst>
                                </p:cTn>
                              </p:par>
                            </p:childTnLst>
                          </p:cTn>
                        </p:par>
                        <p:par>
                          <p:cTn id="161" fill="hold">
                            <p:stCondLst>
                              <p:cond delay="51000"/>
                            </p:stCondLst>
                            <p:childTnLst>
                              <p:par>
                                <p:cTn id="162" presetID="11" presetClass="entr" presetSubtype="0" fill="hold" grpId="0" nodeType="afterEffect">
                                  <p:stCondLst>
                                    <p:cond delay="0"/>
                                  </p:stCondLst>
                                  <p:childTnLst>
                                    <p:set>
                                      <p:cBhvr>
                                        <p:cTn id="163" dur="1000">
                                          <p:stCondLst>
                                            <p:cond delay="0"/>
                                          </p:stCondLst>
                                        </p:cTn>
                                        <p:tgtEl>
                                          <p:spTgt spid="1414"/>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4" name="click.wav"/>
                                        </p:tgtEl>
                                      </p:cMediaNode>
                                    </p:audio>
                                  </p:subTnLst>
                                </p:cTn>
                              </p:par>
                            </p:childTnLst>
                          </p:cTn>
                        </p:par>
                        <p:par>
                          <p:cTn id="164" fill="hold">
                            <p:stCondLst>
                              <p:cond delay="52000"/>
                            </p:stCondLst>
                            <p:childTnLst>
                              <p:par>
                                <p:cTn id="165" presetID="11" presetClass="entr" presetSubtype="0" fill="hold" grpId="0" nodeType="afterEffect">
                                  <p:stCondLst>
                                    <p:cond delay="0"/>
                                  </p:stCondLst>
                                  <p:childTnLst>
                                    <p:set>
                                      <p:cBhvr>
                                        <p:cTn id="166" dur="1000">
                                          <p:stCondLst>
                                            <p:cond delay="0"/>
                                          </p:stCondLst>
                                        </p:cTn>
                                        <p:tgtEl>
                                          <p:spTgt spid="1415"/>
                                        </p:tgtEl>
                                        <p:attrNameLst>
                                          <p:attrName>style.visibility</p:attrName>
                                        </p:attrNameLst>
                                      </p:cBhvr>
                                      <p:to>
                                        <p:strVal val="visible"/>
                                      </p:to>
                                    </p:set>
                                  </p:childTnLst>
                                  <p:subTnLst>
                                    <p:audio>
                                      <p:cMediaNode>
                                        <p:cTn display="0" masterRel="sameClick">
                                          <p:stCondLst>
                                            <p:cond evt="begin" delay="0">
                                              <p:tn val="165"/>
                                            </p:cond>
                                          </p:stCondLst>
                                          <p:endCondLst>
                                            <p:cond evt="onStopAudio" delay="0">
                                              <p:tgtEl>
                                                <p:sldTgt/>
                                              </p:tgtEl>
                                            </p:cond>
                                          </p:endCondLst>
                                        </p:cTn>
                                        <p:tgtEl>
                                          <p:sndTgt r:embed="rId4" name="click.wav"/>
                                        </p:tgtEl>
                                      </p:cMediaNode>
                                    </p:audio>
                                  </p:subTnLst>
                                </p:cTn>
                              </p:par>
                            </p:childTnLst>
                          </p:cTn>
                        </p:par>
                        <p:par>
                          <p:cTn id="167" fill="hold">
                            <p:stCondLst>
                              <p:cond delay="53000"/>
                            </p:stCondLst>
                            <p:childTnLst>
                              <p:par>
                                <p:cTn id="168" presetID="11" presetClass="entr" presetSubtype="0" fill="hold" grpId="0" nodeType="afterEffect">
                                  <p:stCondLst>
                                    <p:cond delay="0"/>
                                  </p:stCondLst>
                                  <p:childTnLst>
                                    <p:set>
                                      <p:cBhvr>
                                        <p:cTn id="169" dur="1000">
                                          <p:stCondLst>
                                            <p:cond delay="0"/>
                                          </p:stCondLst>
                                        </p:cTn>
                                        <p:tgtEl>
                                          <p:spTgt spid="1416"/>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click.wav"/>
                                        </p:tgtEl>
                                      </p:cMediaNode>
                                    </p:audio>
                                  </p:subTnLst>
                                </p:cTn>
                              </p:par>
                            </p:childTnLst>
                          </p:cTn>
                        </p:par>
                        <p:par>
                          <p:cTn id="170" fill="hold">
                            <p:stCondLst>
                              <p:cond delay="54000"/>
                            </p:stCondLst>
                            <p:childTnLst>
                              <p:par>
                                <p:cTn id="171" presetID="11" presetClass="entr" presetSubtype="0" fill="hold" grpId="0" nodeType="afterEffect">
                                  <p:stCondLst>
                                    <p:cond delay="0"/>
                                  </p:stCondLst>
                                  <p:childTnLst>
                                    <p:set>
                                      <p:cBhvr>
                                        <p:cTn id="172" dur="1000">
                                          <p:stCondLst>
                                            <p:cond delay="0"/>
                                          </p:stCondLst>
                                        </p:cTn>
                                        <p:tgtEl>
                                          <p:spTgt spid="1417"/>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click.wav"/>
                                        </p:tgtEl>
                                      </p:cMediaNode>
                                    </p:audio>
                                  </p:subTnLst>
                                </p:cTn>
                              </p:par>
                            </p:childTnLst>
                          </p:cTn>
                        </p:par>
                        <p:par>
                          <p:cTn id="173" fill="hold">
                            <p:stCondLst>
                              <p:cond delay="55000"/>
                            </p:stCondLst>
                            <p:childTnLst>
                              <p:par>
                                <p:cTn id="174" presetID="11" presetClass="entr" presetSubtype="0" fill="hold" grpId="0" nodeType="afterEffect">
                                  <p:stCondLst>
                                    <p:cond delay="0"/>
                                  </p:stCondLst>
                                  <p:childTnLst>
                                    <p:set>
                                      <p:cBhvr>
                                        <p:cTn id="175" dur="1000">
                                          <p:stCondLst>
                                            <p:cond delay="0"/>
                                          </p:stCondLst>
                                        </p:cTn>
                                        <p:tgtEl>
                                          <p:spTgt spid="1418"/>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4" name="click.wav"/>
                                        </p:tgtEl>
                                      </p:cMediaNode>
                                    </p:audio>
                                  </p:subTnLst>
                                </p:cTn>
                              </p:par>
                            </p:childTnLst>
                          </p:cTn>
                        </p:par>
                        <p:par>
                          <p:cTn id="176" fill="hold">
                            <p:stCondLst>
                              <p:cond delay="56000"/>
                            </p:stCondLst>
                            <p:childTnLst>
                              <p:par>
                                <p:cTn id="177" presetID="11" presetClass="entr" presetSubtype="0" fill="hold" grpId="0" nodeType="afterEffect">
                                  <p:stCondLst>
                                    <p:cond delay="0"/>
                                  </p:stCondLst>
                                  <p:childTnLst>
                                    <p:set>
                                      <p:cBhvr>
                                        <p:cTn id="178" dur="1000">
                                          <p:stCondLst>
                                            <p:cond delay="0"/>
                                          </p:stCondLst>
                                        </p:cTn>
                                        <p:tgtEl>
                                          <p:spTgt spid="1419"/>
                                        </p:tgtEl>
                                        <p:attrNameLst>
                                          <p:attrName>style.visibility</p:attrName>
                                        </p:attrNameLst>
                                      </p:cBhvr>
                                      <p:to>
                                        <p:strVal val="visible"/>
                                      </p:to>
                                    </p:set>
                                  </p:childTnLst>
                                  <p:subTnLst>
                                    <p:audio>
                                      <p:cMediaNode>
                                        <p:cTn display="0" masterRel="sameClick">
                                          <p:stCondLst>
                                            <p:cond evt="begin" delay="0">
                                              <p:tn val="177"/>
                                            </p:cond>
                                          </p:stCondLst>
                                          <p:endCondLst>
                                            <p:cond evt="onStopAudio" delay="0">
                                              <p:tgtEl>
                                                <p:sldTgt/>
                                              </p:tgtEl>
                                            </p:cond>
                                          </p:endCondLst>
                                        </p:cTn>
                                        <p:tgtEl>
                                          <p:sndTgt r:embed="rId4" name="click.wav"/>
                                        </p:tgtEl>
                                      </p:cMediaNode>
                                    </p:audio>
                                  </p:subTnLst>
                                </p:cTn>
                              </p:par>
                            </p:childTnLst>
                          </p:cTn>
                        </p:par>
                        <p:par>
                          <p:cTn id="179" fill="hold">
                            <p:stCondLst>
                              <p:cond delay="57000"/>
                            </p:stCondLst>
                            <p:childTnLst>
                              <p:par>
                                <p:cTn id="180" presetID="11" presetClass="entr" presetSubtype="0" fill="hold" grpId="0" nodeType="afterEffect">
                                  <p:stCondLst>
                                    <p:cond delay="0"/>
                                  </p:stCondLst>
                                  <p:childTnLst>
                                    <p:set>
                                      <p:cBhvr>
                                        <p:cTn id="181" dur="1000">
                                          <p:stCondLst>
                                            <p:cond delay="0"/>
                                          </p:stCondLst>
                                        </p:cTn>
                                        <p:tgtEl>
                                          <p:spTgt spid="1420"/>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4" name="click.wav"/>
                                        </p:tgtEl>
                                      </p:cMediaNode>
                                    </p:audio>
                                  </p:subTnLst>
                                </p:cTn>
                              </p:par>
                            </p:childTnLst>
                          </p:cTn>
                        </p:par>
                        <p:par>
                          <p:cTn id="182" fill="hold">
                            <p:stCondLst>
                              <p:cond delay="58000"/>
                            </p:stCondLst>
                            <p:childTnLst>
                              <p:par>
                                <p:cTn id="183" presetID="11" presetClass="entr" presetSubtype="0" fill="hold" grpId="0" nodeType="afterEffect">
                                  <p:stCondLst>
                                    <p:cond delay="0"/>
                                  </p:stCondLst>
                                  <p:childTnLst>
                                    <p:set>
                                      <p:cBhvr>
                                        <p:cTn id="184" dur="1000">
                                          <p:stCondLst>
                                            <p:cond delay="0"/>
                                          </p:stCondLst>
                                        </p:cTn>
                                        <p:tgtEl>
                                          <p:spTgt spid="1421"/>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4" name="click.wav"/>
                                        </p:tgtEl>
                                      </p:cMediaNode>
                                    </p:audio>
                                  </p:subTnLst>
                                </p:cTn>
                              </p:par>
                            </p:childTnLst>
                          </p:cTn>
                        </p:par>
                        <p:par>
                          <p:cTn id="185" fill="hold">
                            <p:stCondLst>
                              <p:cond delay="59000"/>
                            </p:stCondLst>
                            <p:childTnLst>
                              <p:par>
                                <p:cTn id="186" presetID="11" presetClass="entr" presetSubtype="0" fill="hold" grpId="0" nodeType="afterEffect">
                                  <p:stCondLst>
                                    <p:cond delay="0"/>
                                  </p:stCondLst>
                                  <p:childTnLst>
                                    <p:set>
                                      <p:cBhvr>
                                        <p:cTn id="187" dur="1000">
                                          <p:stCondLst>
                                            <p:cond delay="0"/>
                                          </p:stCondLst>
                                        </p:cTn>
                                        <p:tgtEl>
                                          <p:spTgt spid="1422"/>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4" name="click.wav"/>
                                        </p:tgtEl>
                                      </p:cMediaNode>
                                    </p:audio>
                                  </p:subTnLst>
                                </p:cTn>
                              </p:par>
                            </p:childTnLst>
                          </p:cTn>
                        </p:par>
                        <p:par>
                          <p:cTn id="188" fill="hold">
                            <p:stCondLst>
                              <p:cond delay="60000"/>
                            </p:stCondLst>
                            <p:childTnLst>
                              <p:par>
                                <p:cTn id="189" presetID="11" presetClass="entr" presetSubtype="0" fill="hold" grpId="0" nodeType="afterEffect">
                                  <p:stCondLst>
                                    <p:cond delay="0"/>
                                  </p:stCondLst>
                                  <p:childTnLst>
                                    <p:set>
                                      <p:cBhvr>
                                        <p:cTn id="190" dur="1000">
                                          <p:stCondLst>
                                            <p:cond delay="0"/>
                                          </p:stCondLst>
                                        </p:cTn>
                                        <p:tgtEl>
                                          <p:spTgt spid="1423"/>
                                        </p:tgtEl>
                                        <p:attrNameLst>
                                          <p:attrName>style.visibility</p:attrName>
                                        </p:attrNameLst>
                                      </p:cBhvr>
                                      <p:to>
                                        <p:strVal val="visible"/>
                                      </p:to>
                                    </p:set>
                                  </p:childTnLst>
                                  <p:subTnLst>
                                    <p:audio>
                                      <p:cMediaNode>
                                        <p:cTn display="0" masterRel="sameClick">
                                          <p:stCondLst>
                                            <p:cond evt="begin" delay="0">
                                              <p:tn val="189"/>
                                            </p:cond>
                                          </p:stCondLst>
                                          <p:endCondLst>
                                            <p:cond evt="onStopAudio" delay="0">
                                              <p:tgtEl>
                                                <p:sldTgt/>
                                              </p:tgtEl>
                                            </p:cond>
                                          </p:endCondLst>
                                        </p:cTn>
                                        <p:tgtEl>
                                          <p:sndTgt r:embed="rId4" name="click.wav"/>
                                        </p:tgtEl>
                                      </p:cMediaNode>
                                    </p:audio>
                                  </p:subTnLst>
                                </p:cTn>
                              </p:par>
                            </p:childTnLst>
                          </p:cTn>
                        </p:par>
                        <p:par>
                          <p:cTn id="191" fill="hold">
                            <p:stCondLst>
                              <p:cond delay="61000"/>
                            </p:stCondLst>
                            <p:childTnLst>
                              <p:par>
                                <p:cTn id="192" presetID="11" presetClass="entr" presetSubtype="0" fill="hold" grpId="0" nodeType="afterEffect">
                                  <p:stCondLst>
                                    <p:cond delay="0"/>
                                  </p:stCondLst>
                                  <p:childTnLst>
                                    <p:set>
                                      <p:cBhvr>
                                        <p:cTn id="193" dur="1000">
                                          <p:stCondLst>
                                            <p:cond delay="0"/>
                                          </p:stCondLst>
                                        </p:cTn>
                                        <p:tgtEl>
                                          <p:spTgt spid="1424"/>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click.wav"/>
                                        </p:tgtEl>
                                      </p:cMediaNode>
                                    </p:audio>
                                  </p:subTnLst>
                                </p:cTn>
                              </p:par>
                            </p:childTnLst>
                          </p:cTn>
                        </p:par>
                        <p:par>
                          <p:cTn id="194" fill="hold">
                            <p:stCondLst>
                              <p:cond delay="62000"/>
                            </p:stCondLst>
                            <p:childTnLst>
                              <p:par>
                                <p:cTn id="195" presetID="11" presetClass="entr" presetSubtype="0" fill="hold" grpId="0" nodeType="afterEffect">
                                  <p:stCondLst>
                                    <p:cond delay="0"/>
                                  </p:stCondLst>
                                  <p:childTnLst>
                                    <p:set>
                                      <p:cBhvr>
                                        <p:cTn id="196" dur="1000">
                                          <p:stCondLst>
                                            <p:cond delay="0"/>
                                          </p:stCondLst>
                                        </p:cTn>
                                        <p:tgtEl>
                                          <p:spTgt spid="1425"/>
                                        </p:tgtEl>
                                        <p:attrNameLst>
                                          <p:attrName>style.visibility</p:attrName>
                                        </p:attrNameLst>
                                      </p:cBhvr>
                                      <p:to>
                                        <p:strVal val="visible"/>
                                      </p:to>
                                    </p:set>
                                  </p:childTnLst>
                                  <p:subTnLst>
                                    <p:audio>
                                      <p:cMediaNode>
                                        <p:cTn display="0" masterRel="sameClick">
                                          <p:stCondLst>
                                            <p:cond evt="begin" delay="0">
                                              <p:tn val="195"/>
                                            </p:cond>
                                          </p:stCondLst>
                                          <p:endCondLst>
                                            <p:cond evt="onStopAudio" delay="0">
                                              <p:tgtEl>
                                                <p:sldTgt/>
                                              </p:tgtEl>
                                            </p:cond>
                                          </p:endCondLst>
                                        </p:cTn>
                                        <p:tgtEl>
                                          <p:sndTgt r:embed="rId4" name="click.wav"/>
                                        </p:tgtEl>
                                      </p:cMediaNode>
                                    </p:audio>
                                  </p:subTnLst>
                                </p:cTn>
                              </p:par>
                            </p:childTnLst>
                          </p:cTn>
                        </p:par>
                        <p:par>
                          <p:cTn id="197" fill="hold">
                            <p:stCondLst>
                              <p:cond delay="63000"/>
                            </p:stCondLst>
                            <p:childTnLst>
                              <p:par>
                                <p:cTn id="198" presetID="11" presetClass="entr" presetSubtype="0" fill="hold" grpId="0" nodeType="afterEffect">
                                  <p:stCondLst>
                                    <p:cond delay="0"/>
                                  </p:stCondLst>
                                  <p:childTnLst>
                                    <p:set>
                                      <p:cBhvr>
                                        <p:cTn id="199" dur="1000">
                                          <p:stCondLst>
                                            <p:cond delay="0"/>
                                          </p:stCondLst>
                                        </p:cTn>
                                        <p:tgtEl>
                                          <p:spTgt spid="1426"/>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4" name="click.wav"/>
                                        </p:tgtEl>
                                      </p:cMediaNode>
                                    </p:audio>
                                  </p:subTnLst>
                                </p:cTn>
                              </p:par>
                            </p:childTnLst>
                          </p:cTn>
                        </p:par>
                        <p:par>
                          <p:cTn id="200" fill="hold">
                            <p:stCondLst>
                              <p:cond delay="64000"/>
                            </p:stCondLst>
                            <p:childTnLst>
                              <p:par>
                                <p:cTn id="201" presetID="11" presetClass="entr" presetSubtype="0" fill="hold" grpId="0" nodeType="afterEffect">
                                  <p:stCondLst>
                                    <p:cond delay="0"/>
                                  </p:stCondLst>
                                  <p:childTnLst>
                                    <p:set>
                                      <p:cBhvr>
                                        <p:cTn id="202" dur="1000">
                                          <p:stCondLst>
                                            <p:cond delay="0"/>
                                          </p:stCondLst>
                                        </p:cTn>
                                        <p:tgtEl>
                                          <p:spTgt spid="1427"/>
                                        </p:tgtEl>
                                        <p:attrNameLst>
                                          <p:attrName>style.visibility</p:attrName>
                                        </p:attrNameLst>
                                      </p:cBhvr>
                                      <p:to>
                                        <p:strVal val="visible"/>
                                      </p:to>
                                    </p:set>
                                  </p:childTnLst>
                                  <p:subTnLst>
                                    <p:audio>
                                      <p:cMediaNode>
                                        <p:cTn display="0" masterRel="sameClick">
                                          <p:stCondLst>
                                            <p:cond evt="begin" delay="0">
                                              <p:tn val="201"/>
                                            </p:cond>
                                          </p:stCondLst>
                                          <p:endCondLst>
                                            <p:cond evt="onStopAudio" delay="0">
                                              <p:tgtEl>
                                                <p:sldTgt/>
                                              </p:tgtEl>
                                            </p:cond>
                                          </p:endCondLst>
                                        </p:cTn>
                                        <p:tgtEl>
                                          <p:sndTgt r:embed="rId4" name="click.wav"/>
                                        </p:tgtEl>
                                      </p:cMediaNode>
                                    </p:audio>
                                  </p:subTnLst>
                                </p:cTn>
                              </p:par>
                            </p:childTnLst>
                          </p:cTn>
                        </p:par>
                        <p:par>
                          <p:cTn id="203" fill="hold">
                            <p:stCondLst>
                              <p:cond delay="65000"/>
                            </p:stCondLst>
                            <p:childTnLst>
                              <p:par>
                                <p:cTn id="204" presetID="11" presetClass="entr" presetSubtype="0" fill="hold" grpId="0" nodeType="afterEffect">
                                  <p:stCondLst>
                                    <p:cond delay="0"/>
                                  </p:stCondLst>
                                  <p:childTnLst>
                                    <p:set>
                                      <p:cBhvr>
                                        <p:cTn id="205" dur="1000">
                                          <p:stCondLst>
                                            <p:cond delay="0"/>
                                          </p:stCondLst>
                                        </p:cTn>
                                        <p:tgtEl>
                                          <p:spTgt spid="1428"/>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4" name="click.wav"/>
                                        </p:tgtEl>
                                      </p:cMediaNode>
                                    </p:audio>
                                  </p:subTnLst>
                                </p:cTn>
                              </p:par>
                            </p:childTnLst>
                          </p:cTn>
                        </p:par>
                        <p:par>
                          <p:cTn id="206" fill="hold">
                            <p:stCondLst>
                              <p:cond delay="66000"/>
                            </p:stCondLst>
                            <p:childTnLst>
                              <p:par>
                                <p:cTn id="207" presetID="11" presetClass="entr" presetSubtype="0" fill="hold" grpId="0" nodeType="afterEffect">
                                  <p:stCondLst>
                                    <p:cond delay="0"/>
                                  </p:stCondLst>
                                  <p:childTnLst>
                                    <p:set>
                                      <p:cBhvr>
                                        <p:cTn id="208" dur="1000">
                                          <p:stCondLst>
                                            <p:cond delay="0"/>
                                          </p:stCondLst>
                                        </p:cTn>
                                        <p:tgtEl>
                                          <p:spTgt spid="1429"/>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click.wav"/>
                                        </p:tgtEl>
                                      </p:cMediaNode>
                                    </p:audio>
                                  </p:subTnLst>
                                </p:cTn>
                              </p:par>
                            </p:childTnLst>
                          </p:cTn>
                        </p:par>
                        <p:par>
                          <p:cTn id="209" fill="hold">
                            <p:stCondLst>
                              <p:cond delay="67000"/>
                            </p:stCondLst>
                            <p:childTnLst>
                              <p:par>
                                <p:cTn id="210" presetID="11" presetClass="entr" presetSubtype="0" fill="hold" grpId="0" nodeType="afterEffect">
                                  <p:stCondLst>
                                    <p:cond delay="0"/>
                                  </p:stCondLst>
                                  <p:childTnLst>
                                    <p:set>
                                      <p:cBhvr>
                                        <p:cTn id="211" dur="1000">
                                          <p:stCondLst>
                                            <p:cond delay="0"/>
                                          </p:stCondLst>
                                        </p:cTn>
                                        <p:tgtEl>
                                          <p:spTgt spid="1430"/>
                                        </p:tgtEl>
                                        <p:attrNameLst>
                                          <p:attrName>style.visibility</p:attrName>
                                        </p:attrNameLst>
                                      </p:cBhvr>
                                      <p:to>
                                        <p:strVal val="visible"/>
                                      </p:to>
                                    </p:set>
                                  </p:childTnLst>
                                  <p:subTnLst>
                                    <p:audio>
                                      <p:cMediaNode>
                                        <p:cTn display="0" masterRel="sameClick">
                                          <p:stCondLst>
                                            <p:cond evt="begin" delay="0">
                                              <p:tn val="210"/>
                                            </p:cond>
                                          </p:stCondLst>
                                          <p:endCondLst>
                                            <p:cond evt="onStopAudio" delay="0">
                                              <p:tgtEl>
                                                <p:sldTgt/>
                                              </p:tgtEl>
                                            </p:cond>
                                          </p:endCondLst>
                                        </p:cTn>
                                        <p:tgtEl>
                                          <p:sndTgt r:embed="rId4" name="click.wav"/>
                                        </p:tgtEl>
                                      </p:cMediaNode>
                                    </p:audio>
                                  </p:subTnLst>
                                </p:cTn>
                              </p:par>
                            </p:childTnLst>
                          </p:cTn>
                        </p:par>
                        <p:par>
                          <p:cTn id="212" fill="hold">
                            <p:stCondLst>
                              <p:cond delay="68000"/>
                            </p:stCondLst>
                            <p:childTnLst>
                              <p:par>
                                <p:cTn id="213" presetID="11" presetClass="entr" presetSubtype="0" fill="hold" grpId="0" nodeType="afterEffect">
                                  <p:stCondLst>
                                    <p:cond delay="0"/>
                                  </p:stCondLst>
                                  <p:childTnLst>
                                    <p:set>
                                      <p:cBhvr>
                                        <p:cTn id="214" dur="1000">
                                          <p:stCondLst>
                                            <p:cond delay="0"/>
                                          </p:stCondLst>
                                        </p:cTn>
                                        <p:tgtEl>
                                          <p:spTgt spid="1431"/>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4" name="click.wav"/>
                                        </p:tgtEl>
                                      </p:cMediaNode>
                                    </p:audio>
                                  </p:subTnLst>
                                </p:cTn>
                              </p:par>
                            </p:childTnLst>
                          </p:cTn>
                        </p:par>
                        <p:par>
                          <p:cTn id="215" fill="hold">
                            <p:stCondLst>
                              <p:cond delay="69000"/>
                            </p:stCondLst>
                            <p:childTnLst>
                              <p:par>
                                <p:cTn id="216" presetID="11" presetClass="entr" presetSubtype="0" fill="hold" grpId="0" nodeType="afterEffect">
                                  <p:stCondLst>
                                    <p:cond delay="0"/>
                                  </p:stCondLst>
                                  <p:childTnLst>
                                    <p:set>
                                      <p:cBhvr>
                                        <p:cTn id="217" dur="1000">
                                          <p:stCondLst>
                                            <p:cond delay="0"/>
                                          </p:stCondLst>
                                        </p:cTn>
                                        <p:tgtEl>
                                          <p:spTgt spid="1432"/>
                                        </p:tgtEl>
                                        <p:attrNameLst>
                                          <p:attrName>style.visibility</p:attrName>
                                        </p:attrNameLst>
                                      </p:cBhvr>
                                      <p:to>
                                        <p:strVal val="visible"/>
                                      </p:to>
                                    </p:set>
                                  </p:childTnLst>
                                  <p:subTnLst>
                                    <p:audio>
                                      <p:cMediaNode>
                                        <p:cTn display="0" masterRel="sameClick">
                                          <p:stCondLst>
                                            <p:cond evt="begin" delay="0">
                                              <p:tn val="216"/>
                                            </p:cond>
                                          </p:stCondLst>
                                          <p:endCondLst>
                                            <p:cond evt="onStopAudio" delay="0">
                                              <p:tgtEl>
                                                <p:sldTgt/>
                                              </p:tgtEl>
                                            </p:cond>
                                          </p:endCondLst>
                                        </p:cTn>
                                        <p:tgtEl>
                                          <p:sndTgt r:embed="rId4" name="click.wav"/>
                                        </p:tgtEl>
                                      </p:cMediaNode>
                                    </p:audio>
                                  </p:subTnLst>
                                </p:cTn>
                              </p:par>
                            </p:childTnLst>
                          </p:cTn>
                        </p:par>
                        <p:par>
                          <p:cTn id="218" fill="hold">
                            <p:stCondLst>
                              <p:cond delay="70000"/>
                            </p:stCondLst>
                            <p:childTnLst>
                              <p:par>
                                <p:cTn id="219" presetID="11" presetClass="entr" presetSubtype="0" fill="hold" grpId="0" nodeType="afterEffect">
                                  <p:stCondLst>
                                    <p:cond delay="0"/>
                                  </p:stCondLst>
                                  <p:childTnLst>
                                    <p:set>
                                      <p:cBhvr>
                                        <p:cTn id="220" dur="1000">
                                          <p:stCondLst>
                                            <p:cond delay="0"/>
                                          </p:stCondLst>
                                        </p:cTn>
                                        <p:tgtEl>
                                          <p:spTgt spid="1433"/>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click.wav"/>
                                        </p:tgtEl>
                                      </p:cMediaNode>
                                    </p:audio>
                                  </p:subTnLst>
                                </p:cTn>
                              </p:par>
                            </p:childTnLst>
                          </p:cTn>
                        </p:par>
                        <p:par>
                          <p:cTn id="221" fill="hold">
                            <p:stCondLst>
                              <p:cond delay="71000"/>
                            </p:stCondLst>
                            <p:childTnLst>
                              <p:par>
                                <p:cTn id="222" presetID="11" presetClass="entr" presetSubtype="0" fill="hold" grpId="0" nodeType="afterEffect">
                                  <p:stCondLst>
                                    <p:cond delay="0"/>
                                  </p:stCondLst>
                                  <p:childTnLst>
                                    <p:set>
                                      <p:cBhvr>
                                        <p:cTn id="223" dur="1000">
                                          <p:stCondLst>
                                            <p:cond delay="0"/>
                                          </p:stCondLst>
                                        </p:cTn>
                                        <p:tgtEl>
                                          <p:spTgt spid="1434"/>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click.wav"/>
                                        </p:tgtEl>
                                      </p:cMediaNode>
                                    </p:audio>
                                  </p:subTnLst>
                                </p:cTn>
                              </p:par>
                            </p:childTnLst>
                          </p:cTn>
                        </p:par>
                        <p:par>
                          <p:cTn id="224" fill="hold">
                            <p:stCondLst>
                              <p:cond delay="72000"/>
                            </p:stCondLst>
                            <p:childTnLst>
                              <p:par>
                                <p:cTn id="225" presetID="11" presetClass="entr" presetSubtype="0" fill="hold" grpId="0" nodeType="afterEffect">
                                  <p:stCondLst>
                                    <p:cond delay="0"/>
                                  </p:stCondLst>
                                  <p:childTnLst>
                                    <p:set>
                                      <p:cBhvr>
                                        <p:cTn id="226" dur="1000">
                                          <p:stCondLst>
                                            <p:cond delay="0"/>
                                          </p:stCondLst>
                                        </p:cTn>
                                        <p:tgtEl>
                                          <p:spTgt spid="1435"/>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4" name="click.wav"/>
                                        </p:tgtEl>
                                      </p:cMediaNode>
                                    </p:audio>
                                  </p:subTnLst>
                                </p:cTn>
                              </p:par>
                            </p:childTnLst>
                          </p:cTn>
                        </p:par>
                        <p:par>
                          <p:cTn id="227" fill="hold">
                            <p:stCondLst>
                              <p:cond delay="73000"/>
                            </p:stCondLst>
                            <p:childTnLst>
                              <p:par>
                                <p:cTn id="228" presetID="11" presetClass="entr" presetSubtype="0" fill="hold" grpId="0" nodeType="afterEffect">
                                  <p:stCondLst>
                                    <p:cond delay="0"/>
                                  </p:stCondLst>
                                  <p:childTnLst>
                                    <p:set>
                                      <p:cBhvr>
                                        <p:cTn id="229" dur="1000">
                                          <p:stCondLst>
                                            <p:cond delay="0"/>
                                          </p:stCondLst>
                                        </p:cTn>
                                        <p:tgtEl>
                                          <p:spTgt spid="1436"/>
                                        </p:tgtEl>
                                        <p:attrNameLst>
                                          <p:attrName>style.visibility</p:attrName>
                                        </p:attrNameLst>
                                      </p:cBhvr>
                                      <p:to>
                                        <p:strVal val="visible"/>
                                      </p:to>
                                    </p:set>
                                  </p:childTnLst>
                                  <p:subTnLst>
                                    <p:audio>
                                      <p:cMediaNode>
                                        <p:cTn display="0" masterRel="sameClick">
                                          <p:stCondLst>
                                            <p:cond evt="begin" delay="0">
                                              <p:tn val="228"/>
                                            </p:cond>
                                          </p:stCondLst>
                                          <p:endCondLst>
                                            <p:cond evt="onStopAudio" delay="0">
                                              <p:tgtEl>
                                                <p:sldTgt/>
                                              </p:tgtEl>
                                            </p:cond>
                                          </p:endCondLst>
                                        </p:cTn>
                                        <p:tgtEl>
                                          <p:sndTgt r:embed="rId4" name="click.wav"/>
                                        </p:tgtEl>
                                      </p:cMediaNode>
                                    </p:audio>
                                  </p:subTnLst>
                                </p:cTn>
                              </p:par>
                            </p:childTnLst>
                          </p:cTn>
                        </p:par>
                        <p:par>
                          <p:cTn id="230" fill="hold">
                            <p:stCondLst>
                              <p:cond delay="74000"/>
                            </p:stCondLst>
                            <p:childTnLst>
                              <p:par>
                                <p:cTn id="231" presetID="11" presetClass="entr" presetSubtype="0" fill="hold" grpId="0" nodeType="afterEffect">
                                  <p:stCondLst>
                                    <p:cond delay="0"/>
                                  </p:stCondLst>
                                  <p:childTnLst>
                                    <p:set>
                                      <p:cBhvr>
                                        <p:cTn id="232" dur="1000">
                                          <p:stCondLst>
                                            <p:cond delay="0"/>
                                          </p:stCondLst>
                                        </p:cTn>
                                        <p:tgtEl>
                                          <p:spTgt spid="1437"/>
                                        </p:tgtEl>
                                        <p:attrNameLst>
                                          <p:attrName>style.visibility</p:attrName>
                                        </p:attrNameLst>
                                      </p:cBhvr>
                                      <p:to>
                                        <p:strVal val="visible"/>
                                      </p:to>
                                    </p:set>
                                  </p:childTnLst>
                                  <p:subTnLst>
                                    <p:audio>
                                      <p:cMediaNode>
                                        <p:cTn display="0" masterRel="sameClick">
                                          <p:stCondLst>
                                            <p:cond evt="begin" delay="0">
                                              <p:tn val="231"/>
                                            </p:cond>
                                          </p:stCondLst>
                                          <p:endCondLst>
                                            <p:cond evt="onStopAudio" delay="0">
                                              <p:tgtEl>
                                                <p:sldTgt/>
                                              </p:tgtEl>
                                            </p:cond>
                                          </p:endCondLst>
                                        </p:cTn>
                                        <p:tgtEl>
                                          <p:sndTgt r:embed="rId4" name="click.wav"/>
                                        </p:tgtEl>
                                      </p:cMediaNode>
                                    </p:audio>
                                  </p:subTnLst>
                                </p:cTn>
                              </p:par>
                            </p:childTnLst>
                          </p:cTn>
                        </p:par>
                        <p:par>
                          <p:cTn id="233" fill="hold">
                            <p:stCondLst>
                              <p:cond delay="75000"/>
                            </p:stCondLst>
                            <p:childTnLst>
                              <p:par>
                                <p:cTn id="234" presetID="11" presetClass="entr" presetSubtype="0" fill="hold" grpId="0" nodeType="afterEffect">
                                  <p:stCondLst>
                                    <p:cond delay="0"/>
                                  </p:stCondLst>
                                  <p:childTnLst>
                                    <p:set>
                                      <p:cBhvr>
                                        <p:cTn id="235" dur="1000">
                                          <p:stCondLst>
                                            <p:cond delay="0"/>
                                          </p:stCondLst>
                                        </p:cTn>
                                        <p:tgtEl>
                                          <p:spTgt spid="1438"/>
                                        </p:tgtEl>
                                        <p:attrNameLst>
                                          <p:attrName>style.visibility</p:attrName>
                                        </p:attrNameLst>
                                      </p:cBhvr>
                                      <p:to>
                                        <p:strVal val="visible"/>
                                      </p:to>
                                    </p:set>
                                  </p:childTnLst>
                                  <p:subTnLst>
                                    <p:audio>
                                      <p:cMediaNode>
                                        <p:cTn display="0" masterRel="sameClick">
                                          <p:stCondLst>
                                            <p:cond evt="begin" delay="0">
                                              <p:tn val="234"/>
                                            </p:cond>
                                          </p:stCondLst>
                                          <p:endCondLst>
                                            <p:cond evt="onStopAudio" delay="0">
                                              <p:tgtEl>
                                                <p:sldTgt/>
                                              </p:tgtEl>
                                            </p:cond>
                                          </p:endCondLst>
                                        </p:cTn>
                                        <p:tgtEl>
                                          <p:sndTgt r:embed="rId4" name="click.wav"/>
                                        </p:tgtEl>
                                      </p:cMediaNode>
                                    </p:audio>
                                  </p:subTnLst>
                                </p:cTn>
                              </p:par>
                            </p:childTnLst>
                          </p:cTn>
                        </p:par>
                        <p:par>
                          <p:cTn id="236" fill="hold">
                            <p:stCondLst>
                              <p:cond delay="76000"/>
                            </p:stCondLst>
                            <p:childTnLst>
                              <p:par>
                                <p:cTn id="237" presetID="11" presetClass="entr" presetSubtype="0" fill="hold" grpId="0" nodeType="afterEffect">
                                  <p:stCondLst>
                                    <p:cond delay="0"/>
                                  </p:stCondLst>
                                  <p:childTnLst>
                                    <p:set>
                                      <p:cBhvr>
                                        <p:cTn id="238" dur="1000">
                                          <p:stCondLst>
                                            <p:cond delay="0"/>
                                          </p:stCondLst>
                                        </p:cTn>
                                        <p:tgtEl>
                                          <p:spTgt spid="1439"/>
                                        </p:tgtEl>
                                        <p:attrNameLst>
                                          <p:attrName>style.visibility</p:attrName>
                                        </p:attrNameLst>
                                      </p:cBhvr>
                                      <p:to>
                                        <p:strVal val="visible"/>
                                      </p:to>
                                    </p:set>
                                  </p:childTnLst>
                                  <p:subTnLst>
                                    <p:audio>
                                      <p:cMediaNode>
                                        <p:cTn display="0" masterRel="sameClick">
                                          <p:stCondLst>
                                            <p:cond evt="begin" delay="0">
                                              <p:tn val="237"/>
                                            </p:cond>
                                          </p:stCondLst>
                                          <p:endCondLst>
                                            <p:cond evt="onStopAudio" delay="0">
                                              <p:tgtEl>
                                                <p:sldTgt/>
                                              </p:tgtEl>
                                            </p:cond>
                                          </p:endCondLst>
                                        </p:cTn>
                                        <p:tgtEl>
                                          <p:sndTgt r:embed="rId4" name="click.wav"/>
                                        </p:tgtEl>
                                      </p:cMediaNode>
                                    </p:audio>
                                  </p:subTnLst>
                                </p:cTn>
                              </p:par>
                            </p:childTnLst>
                          </p:cTn>
                        </p:par>
                        <p:par>
                          <p:cTn id="239" fill="hold">
                            <p:stCondLst>
                              <p:cond delay="77000"/>
                            </p:stCondLst>
                            <p:childTnLst>
                              <p:par>
                                <p:cTn id="240" presetID="11" presetClass="entr" presetSubtype="0" fill="hold" grpId="0" nodeType="afterEffect">
                                  <p:stCondLst>
                                    <p:cond delay="0"/>
                                  </p:stCondLst>
                                  <p:childTnLst>
                                    <p:set>
                                      <p:cBhvr>
                                        <p:cTn id="241" dur="1000">
                                          <p:stCondLst>
                                            <p:cond delay="0"/>
                                          </p:stCondLst>
                                        </p:cTn>
                                        <p:tgtEl>
                                          <p:spTgt spid="1440"/>
                                        </p:tgtEl>
                                        <p:attrNameLst>
                                          <p:attrName>style.visibility</p:attrName>
                                        </p:attrNameLst>
                                      </p:cBhvr>
                                      <p:to>
                                        <p:strVal val="visible"/>
                                      </p:to>
                                    </p:set>
                                  </p:childTnLst>
                                  <p:subTnLst>
                                    <p:audio>
                                      <p:cMediaNode>
                                        <p:cTn display="0" masterRel="sameClick">
                                          <p:stCondLst>
                                            <p:cond evt="begin" delay="0">
                                              <p:tn val="240"/>
                                            </p:cond>
                                          </p:stCondLst>
                                          <p:endCondLst>
                                            <p:cond evt="onStopAudio" delay="0">
                                              <p:tgtEl>
                                                <p:sldTgt/>
                                              </p:tgtEl>
                                            </p:cond>
                                          </p:endCondLst>
                                        </p:cTn>
                                        <p:tgtEl>
                                          <p:sndTgt r:embed="rId4" name="click.wav"/>
                                        </p:tgtEl>
                                      </p:cMediaNode>
                                    </p:audio>
                                  </p:subTnLst>
                                </p:cTn>
                              </p:par>
                            </p:childTnLst>
                          </p:cTn>
                        </p:par>
                        <p:par>
                          <p:cTn id="242" fill="hold">
                            <p:stCondLst>
                              <p:cond delay="78000"/>
                            </p:stCondLst>
                            <p:childTnLst>
                              <p:par>
                                <p:cTn id="243" presetID="11" presetClass="entr" presetSubtype="0" fill="hold" grpId="0" nodeType="afterEffect">
                                  <p:stCondLst>
                                    <p:cond delay="0"/>
                                  </p:stCondLst>
                                  <p:childTnLst>
                                    <p:set>
                                      <p:cBhvr>
                                        <p:cTn id="244" dur="1000">
                                          <p:stCondLst>
                                            <p:cond delay="0"/>
                                          </p:stCondLst>
                                        </p:cTn>
                                        <p:tgtEl>
                                          <p:spTgt spid="1441"/>
                                        </p:tgtEl>
                                        <p:attrNameLst>
                                          <p:attrName>style.visibility</p:attrName>
                                        </p:attrNameLst>
                                      </p:cBhvr>
                                      <p:to>
                                        <p:strVal val="visible"/>
                                      </p:to>
                                    </p:set>
                                  </p:childTnLst>
                                  <p:subTnLst>
                                    <p:audio>
                                      <p:cMediaNode>
                                        <p:cTn display="0" masterRel="sameClick">
                                          <p:stCondLst>
                                            <p:cond evt="begin" delay="0">
                                              <p:tn val="243"/>
                                            </p:cond>
                                          </p:stCondLst>
                                          <p:endCondLst>
                                            <p:cond evt="onStopAudio" delay="0">
                                              <p:tgtEl>
                                                <p:sldTgt/>
                                              </p:tgtEl>
                                            </p:cond>
                                          </p:endCondLst>
                                        </p:cTn>
                                        <p:tgtEl>
                                          <p:sndTgt r:embed="rId4" name="click.wav"/>
                                        </p:tgtEl>
                                      </p:cMediaNode>
                                    </p:audio>
                                  </p:subTnLst>
                                </p:cTn>
                              </p:par>
                            </p:childTnLst>
                          </p:cTn>
                        </p:par>
                        <p:par>
                          <p:cTn id="245" fill="hold">
                            <p:stCondLst>
                              <p:cond delay="79000"/>
                            </p:stCondLst>
                            <p:childTnLst>
                              <p:par>
                                <p:cTn id="246" presetID="11" presetClass="entr" presetSubtype="0" fill="hold" grpId="0" nodeType="afterEffect">
                                  <p:stCondLst>
                                    <p:cond delay="0"/>
                                  </p:stCondLst>
                                  <p:childTnLst>
                                    <p:set>
                                      <p:cBhvr>
                                        <p:cTn id="247" dur="1000">
                                          <p:stCondLst>
                                            <p:cond delay="0"/>
                                          </p:stCondLst>
                                        </p:cTn>
                                        <p:tgtEl>
                                          <p:spTgt spid="1442"/>
                                        </p:tgtEl>
                                        <p:attrNameLst>
                                          <p:attrName>style.visibility</p:attrName>
                                        </p:attrNameLst>
                                      </p:cBhvr>
                                      <p:to>
                                        <p:strVal val="visible"/>
                                      </p:to>
                                    </p:set>
                                  </p:childTnLst>
                                  <p:subTnLst>
                                    <p:audio>
                                      <p:cMediaNode>
                                        <p:cTn display="0" masterRel="sameClick">
                                          <p:stCondLst>
                                            <p:cond evt="begin" delay="0">
                                              <p:tn val="246"/>
                                            </p:cond>
                                          </p:stCondLst>
                                          <p:endCondLst>
                                            <p:cond evt="onStopAudio" delay="0">
                                              <p:tgtEl>
                                                <p:sldTgt/>
                                              </p:tgtEl>
                                            </p:cond>
                                          </p:endCondLst>
                                        </p:cTn>
                                        <p:tgtEl>
                                          <p:sndTgt r:embed="rId4" name="click.wav"/>
                                        </p:tgtEl>
                                      </p:cMediaNode>
                                    </p:audio>
                                  </p:subTnLst>
                                </p:cTn>
                              </p:par>
                            </p:childTnLst>
                          </p:cTn>
                        </p:par>
                        <p:par>
                          <p:cTn id="248" fill="hold">
                            <p:stCondLst>
                              <p:cond delay="80000"/>
                            </p:stCondLst>
                            <p:childTnLst>
                              <p:par>
                                <p:cTn id="249" presetID="11" presetClass="entr" presetSubtype="0" fill="hold" grpId="0" nodeType="afterEffect">
                                  <p:stCondLst>
                                    <p:cond delay="0"/>
                                  </p:stCondLst>
                                  <p:childTnLst>
                                    <p:set>
                                      <p:cBhvr>
                                        <p:cTn id="250" dur="1000">
                                          <p:stCondLst>
                                            <p:cond delay="0"/>
                                          </p:stCondLst>
                                        </p:cTn>
                                        <p:tgtEl>
                                          <p:spTgt spid="1443"/>
                                        </p:tgtEl>
                                        <p:attrNameLst>
                                          <p:attrName>style.visibility</p:attrName>
                                        </p:attrNameLst>
                                      </p:cBhvr>
                                      <p:to>
                                        <p:strVal val="visible"/>
                                      </p:to>
                                    </p:set>
                                  </p:childTnLst>
                                  <p:subTnLst>
                                    <p:audio>
                                      <p:cMediaNode>
                                        <p:cTn display="0" masterRel="sameClick">
                                          <p:stCondLst>
                                            <p:cond evt="begin" delay="0">
                                              <p:tn val="249"/>
                                            </p:cond>
                                          </p:stCondLst>
                                          <p:endCondLst>
                                            <p:cond evt="onStopAudio" delay="0">
                                              <p:tgtEl>
                                                <p:sldTgt/>
                                              </p:tgtEl>
                                            </p:cond>
                                          </p:endCondLst>
                                        </p:cTn>
                                        <p:tgtEl>
                                          <p:sndTgt r:embed="rId4" name="click.wav"/>
                                        </p:tgtEl>
                                      </p:cMediaNode>
                                    </p:audio>
                                  </p:subTnLst>
                                </p:cTn>
                              </p:par>
                            </p:childTnLst>
                          </p:cTn>
                        </p:par>
                        <p:par>
                          <p:cTn id="251" fill="hold">
                            <p:stCondLst>
                              <p:cond delay="81000"/>
                            </p:stCondLst>
                            <p:childTnLst>
                              <p:par>
                                <p:cTn id="252" presetID="11" presetClass="entr" presetSubtype="0" fill="hold" grpId="0" nodeType="afterEffect">
                                  <p:stCondLst>
                                    <p:cond delay="0"/>
                                  </p:stCondLst>
                                  <p:childTnLst>
                                    <p:set>
                                      <p:cBhvr>
                                        <p:cTn id="253" dur="1000">
                                          <p:stCondLst>
                                            <p:cond delay="0"/>
                                          </p:stCondLst>
                                        </p:cTn>
                                        <p:tgtEl>
                                          <p:spTgt spid="1444"/>
                                        </p:tgtEl>
                                        <p:attrNameLst>
                                          <p:attrName>style.visibility</p:attrName>
                                        </p:attrNameLst>
                                      </p:cBhvr>
                                      <p:to>
                                        <p:strVal val="visible"/>
                                      </p:to>
                                    </p:set>
                                  </p:childTnLst>
                                  <p:subTnLst>
                                    <p:audio>
                                      <p:cMediaNode>
                                        <p:cTn display="0" masterRel="sameClick">
                                          <p:stCondLst>
                                            <p:cond evt="begin" delay="0">
                                              <p:tn val="252"/>
                                            </p:cond>
                                          </p:stCondLst>
                                          <p:endCondLst>
                                            <p:cond evt="onStopAudio" delay="0">
                                              <p:tgtEl>
                                                <p:sldTgt/>
                                              </p:tgtEl>
                                            </p:cond>
                                          </p:endCondLst>
                                        </p:cTn>
                                        <p:tgtEl>
                                          <p:sndTgt r:embed="rId4" name="click.wav"/>
                                        </p:tgtEl>
                                      </p:cMediaNode>
                                    </p:audio>
                                  </p:subTnLst>
                                </p:cTn>
                              </p:par>
                            </p:childTnLst>
                          </p:cTn>
                        </p:par>
                        <p:par>
                          <p:cTn id="254" fill="hold">
                            <p:stCondLst>
                              <p:cond delay="82000"/>
                            </p:stCondLst>
                            <p:childTnLst>
                              <p:par>
                                <p:cTn id="255" presetID="11" presetClass="entr" presetSubtype="0" fill="hold" grpId="0" nodeType="afterEffect">
                                  <p:stCondLst>
                                    <p:cond delay="0"/>
                                  </p:stCondLst>
                                  <p:childTnLst>
                                    <p:set>
                                      <p:cBhvr>
                                        <p:cTn id="256" dur="1000">
                                          <p:stCondLst>
                                            <p:cond delay="0"/>
                                          </p:stCondLst>
                                        </p:cTn>
                                        <p:tgtEl>
                                          <p:spTgt spid="1445"/>
                                        </p:tgtEl>
                                        <p:attrNameLst>
                                          <p:attrName>style.visibility</p:attrName>
                                        </p:attrNameLst>
                                      </p:cBhvr>
                                      <p:to>
                                        <p:strVal val="visible"/>
                                      </p:to>
                                    </p:set>
                                  </p:childTnLst>
                                  <p:subTnLst>
                                    <p:audio>
                                      <p:cMediaNode>
                                        <p:cTn display="0" masterRel="sameClick">
                                          <p:stCondLst>
                                            <p:cond evt="begin" delay="0">
                                              <p:tn val="255"/>
                                            </p:cond>
                                          </p:stCondLst>
                                          <p:endCondLst>
                                            <p:cond evt="onStopAudio" delay="0">
                                              <p:tgtEl>
                                                <p:sldTgt/>
                                              </p:tgtEl>
                                            </p:cond>
                                          </p:endCondLst>
                                        </p:cTn>
                                        <p:tgtEl>
                                          <p:sndTgt r:embed="rId4" name="click.wav"/>
                                        </p:tgtEl>
                                      </p:cMediaNode>
                                    </p:audio>
                                  </p:subTnLst>
                                </p:cTn>
                              </p:par>
                            </p:childTnLst>
                          </p:cTn>
                        </p:par>
                        <p:par>
                          <p:cTn id="257" fill="hold">
                            <p:stCondLst>
                              <p:cond delay="83000"/>
                            </p:stCondLst>
                            <p:childTnLst>
                              <p:par>
                                <p:cTn id="258" presetID="11" presetClass="entr" presetSubtype="0" fill="hold" grpId="0" nodeType="afterEffect">
                                  <p:stCondLst>
                                    <p:cond delay="0"/>
                                  </p:stCondLst>
                                  <p:childTnLst>
                                    <p:set>
                                      <p:cBhvr>
                                        <p:cTn id="259" dur="1000">
                                          <p:stCondLst>
                                            <p:cond delay="0"/>
                                          </p:stCondLst>
                                        </p:cTn>
                                        <p:tgtEl>
                                          <p:spTgt spid="1446"/>
                                        </p:tgtEl>
                                        <p:attrNameLst>
                                          <p:attrName>style.visibility</p:attrName>
                                        </p:attrNameLst>
                                      </p:cBhvr>
                                      <p:to>
                                        <p:strVal val="visible"/>
                                      </p:to>
                                    </p:set>
                                  </p:childTnLst>
                                  <p:subTnLst>
                                    <p:audio>
                                      <p:cMediaNode>
                                        <p:cTn display="0" masterRel="sameClick">
                                          <p:stCondLst>
                                            <p:cond evt="begin" delay="0">
                                              <p:tn val="258"/>
                                            </p:cond>
                                          </p:stCondLst>
                                          <p:endCondLst>
                                            <p:cond evt="onStopAudio" delay="0">
                                              <p:tgtEl>
                                                <p:sldTgt/>
                                              </p:tgtEl>
                                            </p:cond>
                                          </p:endCondLst>
                                        </p:cTn>
                                        <p:tgtEl>
                                          <p:sndTgt r:embed="rId4" name="click.wav"/>
                                        </p:tgtEl>
                                      </p:cMediaNode>
                                    </p:audio>
                                  </p:subTnLst>
                                </p:cTn>
                              </p:par>
                            </p:childTnLst>
                          </p:cTn>
                        </p:par>
                        <p:par>
                          <p:cTn id="260" fill="hold">
                            <p:stCondLst>
                              <p:cond delay="84000"/>
                            </p:stCondLst>
                            <p:childTnLst>
                              <p:par>
                                <p:cTn id="261" presetID="11" presetClass="entr" presetSubtype="0" fill="hold" grpId="0" nodeType="afterEffect">
                                  <p:stCondLst>
                                    <p:cond delay="0"/>
                                  </p:stCondLst>
                                  <p:childTnLst>
                                    <p:set>
                                      <p:cBhvr>
                                        <p:cTn id="262" dur="1000">
                                          <p:stCondLst>
                                            <p:cond delay="0"/>
                                          </p:stCondLst>
                                        </p:cTn>
                                        <p:tgtEl>
                                          <p:spTgt spid="1447"/>
                                        </p:tgtEl>
                                        <p:attrNameLst>
                                          <p:attrName>style.visibility</p:attrName>
                                        </p:attrNameLst>
                                      </p:cBhvr>
                                      <p:to>
                                        <p:strVal val="visible"/>
                                      </p:to>
                                    </p:set>
                                  </p:childTnLst>
                                  <p:subTnLst>
                                    <p:audio>
                                      <p:cMediaNode>
                                        <p:cTn display="0" masterRel="sameClick">
                                          <p:stCondLst>
                                            <p:cond evt="begin" delay="0">
                                              <p:tn val="261"/>
                                            </p:cond>
                                          </p:stCondLst>
                                          <p:endCondLst>
                                            <p:cond evt="onStopAudio" delay="0">
                                              <p:tgtEl>
                                                <p:sldTgt/>
                                              </p:tgtEl>
                                            </p:cond>
                                          </p:endCondLst>
                                        </p:cTn>
                                        <p:tgtEl>
                                          <p:sndTgt r:embed="rId4" name="click.wav"/>
                                        </p:tgtEl>
                                      </p:cMediaNode>
                                    </p:audio>
                                  </p:subTnLst>
                                </p:cTn>
                              </p:par>
                            </p:childTnLst>
                          </p:cTn>
                        </p:par>
                        <p:par>
                          <p:cTn id="263" fill="hold">
                            <p:stCondLst>
                              <p:cond delay="85000"/>
                            </p:stCondLst>
                            <p:childTnLst>
                              <p:par>
                                <p:cTn id="264" presetID="11" presetClass="entr" presetSubtype="0" fill="hold" grpId="0" nodeType="afterEffect">
                                  <p:stCondLst>
                                    <p:cond delay="0"/>
                                  </p:stCondLst>
                                  <p:childTnLst>
                                    <p:set>
                                      <p:cBhvr>
                                        <p:cTn id="265" dur="1000">
                                          <p:stCondLst>
                                            <p:cond delay="0"/>
                                          </p:stCondLst>
                                        </p:cTn>
                                        <p:tgtEl>
                                          <p:spTgt spid="1448"/>
                                        </p:tgtEl>
                                        <p:attrNameLst>
                                          <p:attrName>style.visibility</p:attrName>
                                        </p:attrNameLst>
                                      </p:cBhvr>
                                      <p:to>
                                        <p:strVal val="visible"/>
                                      </p:to>
                                    </p:set>
                                  </p:childTnLst>
                                  <p:subTnLst>
                                    <p:audio>
                                      <p:cMediaNode>
                                        <p:cTn display="0" masterRel="sameClick">
                                          <p:stCondLst>
                                            <p:cond evt="begin" delay="0">
                                              <p:tn val="264"/>
                                            </p:cond>
                                          </p:stCondLst>
                                          <p:endCondLst>
                                            <p:cond evt="onStopAudio" delay="0">
                                              <p:tgtEl>
                                                <p:sldTgt/>
                                              </p:tgtEl>
                                            </p:cond>
                                          </p:endCondLst>
                                        </p:cTn>
                                        <p:tgtEl>
                                          <p:sndTgt r:embed="rId4" name="click.wav"/>
                                        </p:tgtEl>
                                      </p:cMediaNode>
                                    </p:audio>
                                  </p:subTnLst>
                                </p:cTn>
                              </p:par>
                            </p:childTnLst>
                          </p:cTn>
                        </p:par>
                        <p:par>
                          <p:cTn id="266" fill="hold">
                            <p:stCondLst>
                              <p:cond delay="86000"/>
                            </p:stCondLst>
                            <p:childTnLst>
                              <p:par>
                                <p:cTn id="267" presetID="11" presetClass="entr" presetSubtype="0" fill="hold" grpId="0" nodeType="afterEffect">
                                  <p:stCondLst>
                                    <p:cond delay="0"/>
                                  </p:stCondLst>
                                  <p:childTnLst>
                                    <p:set>
                                      <p:cBhvr>
                                        <p:cTn id="268" dur="1000">
                                          <p:stCondLst>
                                            <p:cond delay="0"/>
                                          </p:stCondLst>
                                        </p:cTn>
                                        <p:tgtEl>
                                          <p:spTgt spid="1449"/>
                                        </p:tgtEl>
                                        <p:attrNameLst>
                                          <p:attrName>style.visibility</p:attrName>
                                        </p:attrNameLst>
                                      </p:cBhvr>
                                      <p:to>
                                        <p:strVal val="visible"/>
                                      </p:to>
                                    </p:set>
                                  </p:childTnLst>
                                  <p:subTnLst>
                                    <p:audio>
                                      <p:cMediaNode>
                                        <p:cTn display="0" masterRel="sameClick">
                                          <p:stCondLst>
                                            <p:cond evt="begin" delay="0">
                                              <p:tn val="267"/>
                                            </p:cond>
                                          </p:stCondLst>
                                          <p:endCondLst>
                                            <p:cond evt="onStopAudio" delay="0">
                                              <p:tgtEl>
                                                <p:sldTgt/>
                                              </p:tgtEl>
                                            </p:cond>
                                          </p:endCondLst>
                                        </p:cTn>
                                        <p:tgtEl>
                                          <p:sndTgt r:embed="rId4" name="click.wav"/>
                                        </p:tgtEl>
                                      </p:cMediaNode>
                                    </p:audio>
                                  </p:subTnLst>
                                </p:cTn>
                              </p:par>
                            </p:childTnLst>
                          </p:cTn>
                        </p:par>
                        <p:par>
                          <p:cTn id="269" fill="hold">
                            <p:stCondLst>
                              <p:cond delay="87000"/>
                            </p:stCondLst>
                            <p:childTnLst>
                              <p:par>
                                <p:cTn id="270" presetID="11" presetClass="entr" presetSubtype="0" fill="hold" grpId="0" nodeType="afterEffect">
                                  <p:stCondLst>
                                    <p:cond delay="0"/>
                                  </p:stCondLst>
                                  <p:childTnLst>
                                    <p:set>
                                      <p:cBhvr>
                                        <p:cTn id="271" dur="1000">
                                          <p:stCondLst>
                                            <p:cond delay="0"/>
                                          </p:stCondLst>
                                        </p:cTn>
                                        <p:tgtEl>
                                          <p:spTgt spid="1450"/>
                                        </p:tgtEl>
                                        <p:attrNameLst>
                                          <p:attrName>style.visibility</p:attrName>
                                        </p:attrNameLst>
                                      </p:cBhvr>
                                      <p:to>
                                        <p:strVal val="visible"/>
                                      </p:to>
                                    </p:set>
                                  </p:childTnLst>
                                  <p:subTnLst>
                                    <p:audio>
                                      <p:cMediaNode>
                                        <p:cTn display="0" masterRel="sameClick">
                                          <p:stCondLst>
                                            <p:cond evt="begin" delay="0">
                                              <p:tn val="270"/>
                                            </p:cond>
                                          </p:stCondLst>
                                          <p:endCondLst>
                                            <p:cond evt="onStopAudio" delay="0">
                                              <p:tgtEl>
                                                <p:sldTgt/>
                                              </p:tgtEl>
                                            </p:cond>
                                          </p:endCondLst>
                                        </p:cTn>
                                        <p:tgtEl>
                                          <p:sndTgt r:embed="rId4" name="click.wav"/>
                                        </p:tgtEl>
                                      </p:cMediaNode>
                                    </p:audio>
                                  </p:subTnLst>
                                </p:cTn>
                              </p:par>
                            </p:childTnLst>
                          </p:cTn>
                        </p:par>
                        <p:par>
                          <p:cTn id="272" fill="hold">
                            <p:stCondLst>
                              <p:cond delay="88000"/>
                            </p:stCondLst>
                            <p:childTnLst>
                              <p:par>
                                <p:cTn id="273" presetID="11" presetClass="entr" presetSubtype="0" fill="hold" grpId="0" nodeType="afterEffect">
                                  <p:stCondLst>
                                    <p:cond delay="0"/>
                                  </p:stCondLst>
                                  <p:childTnLst>
                                    <p:set>
                                      <p:cBhvr>
                                        <p:cTn id="274" dur="1000">
                                          <p:stCondLst>
                                            <p:cond delay="0"/>
                                          </p:stCondLst>
                                        </p:cTn>
                                        <p:tgtEl>
                                          <p:spTgt spid="1451"/>
                                        </p:tgtEl>
                                        <p:attrNameLst>
                                          <p:attrName>style.visibility</p:attrName>
                                        </p:attrNameLst>
                                      </p:cBhvr>
                                      <p:to>
                                        <p:strVal val="visible"/>
                                      </p:to>
                                    </p:set>
                                  </p:childTnLst>
                                  <p:subTnLst>
                                    <p:audio>
                                      <p:cMediaNode>
                                        <p:cTn display="0" masterRel="sameClick">
                                          <p:stCondLst>
                                            <p:cond evt="begin" delay="0">
                                              <p:tn val="273"/>
                                            </p:cond>
                                          </p:stCondLst>
                                          <p:endCondLst>
                                            <p:cond evt="onStopAudio" delay="0">
                                              <p:tgtEl>
                                                <p:sldTgt/>
                                              </p:tgtEl>
                                            </p:cond>
                                          </p:endCondLst>
                                        </p:cTn>
                                        <p:tgtEl>
                                          <p:sndTgt r:embed="rId4" name="click.wav"/>
                                        </p:tgtEl>
                                      </p:cMediaNode>
                                    </p:audio>
                                  </p:subTnLst>
                                </p:cTn>
                              </p:par>
                            </p:childTnLst>
                          </p:cTn>
                        </p:par>
                        <p:par>
                          <p:cTn id="275" fill="hold">
                            <p:stCondLst>
                              <p:cond delay="89000"/>
                            </p:stCondLst>
                            <p:childTnLst>
                              <p:par>
                                <p:cTn id="276" presetID="11" presetClass="entr" presetSubtype="0" fill="hold" grpId="0" nodeType="afterEffect">
                                  <p:stCondLst>
                                    <p:cond delay="0"/>
                                  </p:stCondLst>
                                  <p:childTnLst>
                                    <p:set>
                                      <p:cBhvr>
                                        <p:cTn id="277" dur="1000">
                                          <p:stCondLst>
                                            <p:cond delay="0"/>
                                          </p:stCondLst>
                                        </p:cTn>
                                        <p:tgtEl>
                                          <p:spTgt spid="1452"/>
                                        </p:tgtEl>
                                        <p:attrNameLst>
                                          <p:attrName>style.visibility</p:attrName>
                                        </p:attrNameLst>
                                      </p:cBhvr>
                                      <p:to>
                                        <p:strVal val="visible"/>
                                      </p:to>
                                    </p:set>
                                  </p:childTnLst>
                                  <p:subTnLst>
                                    <p:audio>
                                      <p:cMediaNode>
                                        <p:cTn display="0" masterRel="sameClick">
                                          <p:stCondLst>
                                            <p:cond evt="begin" delay="0">
                                              <p:tn val="276"/>
                                            </p:cond>
                                          </p:stCondLst>
                                          <p:endCondLst>
                                            <p:cond evt="onStopAudio" delay="0">
                                              <p:tgtEl>
                                                <p:sldTgt/>
                                              </p:tgtEl>
                                            </p:cond>
                                          </p:endCondLst>
                                        </p:cTn>
                                        <p:tgtEl>
                                          <p:sndTgt r:embed="rId4" name="click.wav"/>
                                        </p:tgtEl>
                                      </p:cMediaNode>
                                    </p:audio>
                                  </p:subTnLst>
                                </p:cTn>
                              </p:par>
                            </p:childTnLst>
                          </p:cTn>
                        </p:par>
                        <p:par>
                          <p:cTn id="278" fill="hold">
                            <p:stCondLst>
                              <p:cond delay="90000"/>
                            </p:stCondLst>
                            <p:childTnLst>
                              <p:par>
                                <p:cTn id="279" presetID="11" presetClass="entr" presetSubtype="0" fill="hold" grpId="0" nodeType="afterEffect">
                                  <p:stCondLst>
                                    <p:cond delay="0"/>
                                  </p:stCondLst>
                                  <p:childTnLst>
                                    <p:set>
                                      <p:cBhvr>
                                        <p:cTn id="280" dur="1000">
                                          <p:stCondLst>
                                            <p:cond delay="0"/>
                                          </p:stCondLst>
                                        </p:cTn>
                                        <p:tgtEl>
                                          <p:spTgt spid="1453"/>
                                        </p:tgtEl>
                                        <p:attrNameLst>
                                          <p:attrName>style.visibility</p:attrName>
                                        </p:attrNameLst>
                                      </p:cBhvr>
                                      <p:to>
                                        <p:strVal val="visible"/>
                                      </p:to>
                                    </p:set>
                                  </p:childTnLst>
                                  <p:subTnLst>
                                    <p:audio>
                                      <p:cMediaNode>
                                        <p:cTn display="0" masterRel="sameClick">
                                          <p:stCondLst>
                                            <p:cond evt="begin" delay="0">
                                              <p:tn val="279"/>
                                            </p:cond>
                                          </p:stCondLst>
                                          <p:endCondLst>
                                            <p:cond evt="onStopAudio" delay="0">
                                              <p:tgtEl>
                                                <p:sldTgt/>
                                              </p:tgtEl>
                                            </p:cond>
                                          </p:endCondLst>
                                        </p:cTn>
                                        <p:tgtEl>
                                          <p:sndTgt r:embed="rId4" name="click.wav"/>
                                        </p:tgtEl>
                                      </p:cMediaNode>
                                    </p:audio>
                                  </p:subTnLst>
                                </p:cTn>
                              </p:par>
                            </p:childTnLst>
                          </p:cTn>
                        </p:par>
                        <p:par>
                          <p:cTn id="281" fill="hold">
                            <p:stCondLst>
                              <p:cond delay="91000"/>
                            </p:stCondLst>
                            <p:childTnLst>
                              <p:par>
                                <p:cTn id="282" presetID="11" presetClass="entr" presetSubtype="0" fill="hold" grpId="0" nodeType="afterEffect">
                                  <p:stCondLst>
                                    <p:cond delay="0"/>
                                  </p:stCondLst>
                                  <p:childTnLst>
                                    <p:set>
                                      <p:cBhvr>
                                        <p:cTn id="283" dur="1000">
                                          <p:stCondLst>
                                            <p:cond delay="0"/>
                                          </p:stCondLst>
                                        </p:cTn>
                                        <p:tgtEl>
                                          <p:spTgt spid="1454"/>
                                        </p:tgtEl>
                                        <p:attrNameLst>
                                          <p:attrName>style.visibility</p:attrName>
                                        </p:attrNameLst>
                                      </p:cBhvr>
                                      <p:to>
                                        <p:strVal val="visible"/>
                                      </p:to>
                                    </p:set>
                                  </p:childTnLst>
                                  <p:subTnLst>
                                    <p:audio>
                                      <p:cMediaNode>
                                        <p:cTn display="0" masterRel="sameClick">
                                          <p:stCondLst>
                                            <p:cond evt="begin" delay="0">
                                              <p:tn val="282"/>
                                            </p:cond>
                                          </p:stCondLst>
                                          <p:endCondLst>
                                            <p:cond evt="onStopAudio" delay="0">
                                              <p:tgtEl>
                                                <p:sldTgt/>
                                              </p:tgtEl>
                                            </p:cond>
                                          </p:endCondLst>
                                        </p:cTn>
                                        <p:tgtEl>
                                          <p:sndTgt r:embed="rId4" name="click.wav"/>
                                        </p:tgtEl>
                                      </p:cMediaNode>
                                    </p:audio>
                                  </p:subTnLst>
                                </p:cTn>
                              </p:par>
                            </p:childTnLst>
                          </p:cTn>
                        </p:par>
                        <p:par>
                          <p:cTn id="284" fill="hold">
                            <p:stCondLst>
                              <p:cond delay="92000"/>
                            </p:stCondLst>
                            <p:childTnLst>
                              <p:par>
                                <p:cTn id="285" presetID="11" presetClass="entr" presetSubtype="0" fill="hold" grpId="0" nodeType="afterEffect">
                                  <p:stCondLst>
                                    <p:cond delay="0"/>
                                  </p:stCondLst>
                                  <p:childTnLst>
                                    <p:set>
                                      <p:cBhvr>
                                        <p:cTn id="286" dur="1000">
                                          <p:stCondLst>
                                            <p:cond delay="0"/>
                                          </p:stCondLst>
                                        </p:cTn>
                                        <p:tgtEl>
                                          <p:spTgt spid="1455"/>
                                        </p:tgtEl>
                                        <p:attrNameLst>
                                          <p:attrName>style.visibility</p:attrName>
                                        </p:attrNameLst>
                                      </p:cBhvr>
                                      <p:to>
                                        <p:strVal val="visible"/>
                                      </p:to>
                                    </p:set>
                                  </p:childTnLst>
                                  <p:subTnLst>
                                    <p:audio>
                                      <p:cMediaNode>
                                        <p:cTn display="0" masterRel="sameClick">
                                          <p:stCondLst>
                                            <p:cond evt="begin" delay="0">
                                              <p:tn val="285"/>
                                            </p:cond>
                                          </p:stCondLst>
                                          <p:endCondLst>
                                            <p:cond evt="onStopAudio" delay="0">
                                              <p:tgtEl>
                                                <p:sldTgt/>
                                              </p:tgtEl>
                                            </p:cond>
                                          </p:endCondLst>
                                        </p:cTn>
                                        <p:tgtEl>
                                          <p:sndTgt r:embed="rId4" name="click.wav"/>
                                        </p:tgtEl>
                                      </p:cMediaNode>
                                    </p:audio>
                                  </p:subTnLst>
                                </p:cTn>
                              </p:par>
                            </p:childTnLst>
                          </p:cTn>
                        </p:par>
                        <p:par>
                          <p:cTn id="287" fill="hold">
                            <p:stCondLst>
                              <p:cond delay="93000"/>
                            </p:stCondLst>
                            <p:childTnLst>
                              <p:par>
                                <p:cTn id="288" presetID="11" presetClass="entr" presetSubtype="0" fill="hold" grpId="0" nodeType="afterEffect">
                                  <p:stCondLst>
                                    <p:cond delay="0"/>
                                  </p:stCondLst>
                                  <p:childTnLst>
                                    <p:set>
                                      <p:cBhvr>
                                        <p:cTn id="289" dur="1000">
                                          <p:stCondLst>
                                            <p:cond delay="0"/>
                                          </p:stCondLst>
                                        </p:cTn>
                                        <p:tgtEl>
                                          <p:spTgt spid="1456"/>
                                        </p:tgtEl>
                                        <p:attrNameLst>
                                          <p:attrName>style.visibility</p:attrName>
                                        </p:attrNameLst>
                                      </p:cBhvr>
                                      <p:to>
                                        <p:strVal val="visible"/>
                                      </p:to>
                                    </p:set>
                                  </p:childTnLst>
                                  <p:subTnLst>
                                    <p:audio>
                                      <p:cMediaNode>
                                        <p:cTn display="0" masterRel="sameClick">
                                          <p:stCondLst>
                                            <p:cond evt="begin" delay="0">
                                              <p:tn val="288"/>
                                            </p:cond>
                                          </p:stCondLst>
                                          <p:endCondLst>
                                            <p:cond evt="onStopAudio" delay="0">
                                              <p:tgtEl>
                                                <p:sldTgt/>
                                              </p:tgtEl>
                                            </p:cond>
                                          </p:endCondLst>
                                        </p:cTn>
                                        <p:tgtEl>
                                          <p:sndTgt r:embed="rId4" name="click.wav"/>
                                        </p:tgtEl>
                                      </p:cMediaNode>
                                    </p:audio>
                                  </p:subTnLst>
                                </p:cTn>
                              </p:par>
                            </p:childTnLst>
                          </p:cTn>
                        </p:par>
                        <p:par>
                          <p:cTn id="290" fill="hold">
                            <p:stCondLst>
                              <p:cond delay="94000"/>
                            </p:stCondLst>
                            <p:childTnLst>
                              <p:par>
                                <p:cTn id="291" presetID="11" presetClass="entr" presetSubtype="0" fill="hold" grpId="0" nodeType="afterEffect">
                                  <p:stCondLst>
                                    <p:cond delay="0"/>
                                  </p:stCondLst>
                                  <p:childTnLst>
                                    <p:set>
                                      <p:cBhvr>
                                        <p:cTn id="292" dur="1000">
                                          <p:stCondLst>
                                            <p:cond delay="0"/>
                                          </p:stCondLst>
                                        </p:cTn>
                                        <p:tgtEl>
                                          <p:spTgt spid="1457"/>
                                        </p:tgtEl>
                                        <p:attrNameLst>
                                          <p:attrName>style.visibility</p:attrName>
                                        </p:attrNameLst>
                                      </p:cBhvr>
                                      <p:to>
                                        <p:strVal val="visible"/>
                                      </p:to>
                                    </p:set>
                                  </p:childTnLst>
                                  <p:subTnLst>
                                    <p:audio>
                                      <p:cMediaNode>
                                        <p:cTn display="0" masterRel="sameClick">
                                          <p:stCondLst>
                                            <p:cond evt="begin" delay="0">
                                              <p:tn val="291"/>
                                            </p:cond>
                                          </p:stCondLst>
                                          <p:endCondLst>
                                            <p:cond evt="onStopAudio" delay="0">
                                              <p:tgtEl>
                                                <p:sldTgt/>
                                              </p:tgtEl>
                                            </p:cond>
                                          </p:endCondLst>
                                        </p:cTn>
                                        <p:tgtEl>
                                          <p:sndTgt r:embed="rId4" name="click.wav"/>
                                        </p:tgtEl>
                                      </p:cMediaNode>
                                    </p:audio>
                                  </p:subTnLst>
                                </p:cTn>
                              </p:par>
                            </p:childTnLst>
                          </p:cTn>
                        </p:par>
                        <p:par>
                          <p:cTn id="293" fill="hold">
                            <p:stCondLst>
                              <p:cond delay="95000"/>
                            </p:stCondLst>
                            <p:childTnLst>
                              <p:par>
                                <p:cTn id="294" presetID="11" presetClass="entr" presetSubtype="0" fill="hold" grpId="0" nodeType="afterEffect">
                                  <p:stCondLst>
                                    <p:cond delay="0"/>
                                  </p:stCondLst>
                                  <p:childTnLst>
                                    <p:set>
                                      <p:cBhvr>
                                        <p:cTn id="295" dur="1000">
                                          <p:stCondLst>
                                            <p:cond delay="0"/>
                                          </p:stCondLst>
                                        </p:cTn>
                                        <p:tgtEl>
                                          <p:spTgt spid="1458"/>
                                        </p:tgtEl>
                                        <p:attrNameLst>
                                          <p:attrName>style.visibility</p:attrName>
                                        </p:attrNameLst>
                                      </p:cBhvr>
                                      <p:to>
                                        <p:strVal val="visible"/>
                                      </p:to>
                                    </p:set>
                                  </p:childTnLst>
                                  <p:subTnLst>
                                    <p:audio>
                                      <p:cMediaNode>
                                        <p:cTn display="0" masterRel="sameClick">
                                          <p:stCondLst>
                                            <p:cond evt="begin" delay="0">
                                              <p:tn val="294"/>
                                            </p:cond>
                                          </p:stCondLst>
                                          <p:endCondLst>
                                            <p:cond evt="onStopAudio" delay="0">
                                              <p:tgtEl>
                                                <p:sldTgt/>
                                              </p:tgtEl>
                                            </p:cond>
                                          </p:endCondLst>
                                        </p:cTn>
                                        <p:tgtEl>
                                          <p:sndTgt r:embed="rId4" name="click.wav"/>
                                        </p:tgtEl>
                                      </p:cMediaNode>
                                    </p:audio>
                                  </p:subTnLst>
                                </p:cTn>
                              </p:par>
                            </p:childTnLst>
                          </p:cTn>
                        </p:par>
                        <p:par>
                          <p:cTn id="296" fill="hold">
                            <p:stCondLst>
                              <p:cond delay="96000"/>
                            </p:stCondLst>
                            <p:childTnLst>
                              <p:par>
                                <p:cTn id="297" presetID="11" presetClass="entr" presetSubtype="0" fill="hold" grpId="0" nodeType="afterEffect">
                                  <p:stCondLst>
                                    <p:cond delay="0"/>
                                  </p:stCondLst>
                                  <p:childTnLst>
                                    <p:set>
                                      <p:cBhvr>
                                        <p:cTn id="298" dur="1000">
                                          <p:stCondLst>
                                            <p:cond delay="0"/>
                                          </p:stCondLst>
                                        </p:cTn>
                                        <p:tgtEl>
                                          <p:spTgt spid="1459"/>
                                        </p:tgtEl>
                                        <p:attrNameLst>
                                          <p:attrName>style.visibility</p:attrName>
                                        </p:attrNameLst>
                                      </p:cBhvr>
                                      <p:to>
                                        <p:strVal val="visible"/>
                                      </p:to>
                                    </p:set>
                                  </p:childTnLst>
                                  <p:subTnLst>
                                    <p:audio>
                                      <p:cMediaNode>
                                        <p:cTn display="0" masterRel="sameClick">
                                          <p:stCondLst>
                                            <p:cond evt="begin" delay="0">
                                              <p:tn val="297"/>
                                            </p:cond>
                                          </p:stCondLst>
                                          <p:endCondLst>
                                            <p:cond evt="onStopAudio" delay="0">
                                              <p:tgtEl>
                                                <p:sldTgt/>
                                              </p:tgtEl>
                                            </p:cond>
                                          </p:endCondLst>
                                        </p:cTn>
                                        <p:tgtEl>
                                          <p:sndTgt r:embed="rId4" name="click.wav"/>
                                        </p:tgtEl>
                                      </p:cMediaNode>
                                    </p:audio>
                                  </p:subTnLst>
                                </p:cTn>
                              </p:par>
                            </p:childTnLst>
                          </p:cTn>
                        </p:par>
                        <p:par>
                          <p:cTn id="299" fill="hold">
                            <p:stCondLst>
                              <p:cond delay="97000"/>
                            </p:stCondLst>
                            <p:childTnLst>
                              <p:par>
                                <p:cTn id="300" presetID="11" presetClass="entr" presetSubtype="0" fill="hold" grpId="0" nodeType="afterEffect">
                                  <p:stCondLst>
                                    <p:cond delay="0"/>
                                  </p:stCondLst>
                                  <p:childTnLst>
                                    <p:set>
                                      <p:cBhvr>
                                        <p:cTn id="301" dur="1000">
                                          <p:stCondLst>
                                            <p:cond delay="0"/>
                                          </p:stCondLst>
                                        </p:cTn>
                                        <p:tgtEl>
                                          <p:spTgt spid="1460"/>
                                        </p:tgtEl>
                                        <p:attrNameLst>
                                          <p:attrName>style.visibility</p:attrName>
                                        </p:attrNameLst>
                                      </p:cBhvr>
                                      <p:to>
                                        <p:strVal val="visible"/>
                                      </p:to>
                                    </p:set>
                                  </p:childTnLst>
                                  <p:subTnLst>
                                    <p:audio>
                                      <p:cMediaNode>
                                        <p:cTn display="0" masterRel="sameClick">
                                          <p:stCondLst>
                                            <p:cond evt="begin" delay="0">
                                              <p:tn val="300"/>
                                            </p:cond>
                                          </p:stCondLst>
                                          <p:endCondLst>
                                            <p:cond evt="onStopAudio" delay="0">
                                              <p:tgtEl>
                                                <p:sldTgt/>
                                              </p:tgtEl>
                                            </p:cond>
                                          </p:endCondLst>
                                        </p:cTn>
                                        <p:tgtEl>
                                          <p:sndTgt r:embed="rId4" name="click.wav"/>
                                        </p:tgtEl>
                                      </p:cMediaNode>
                                    </p:audio>
                                  </p:subTnLst>
                                </p:cTn>
                              </p:par>
                            </p:childTnLst>
                          </p:cTn>
                        </p:par>
                        <p:par>
                          <p:cTn id="302" fill="hold">
                            <p:stCondLst>
                              <p:cond delay="98000"/>
                            </p:stCondLst>
                            <p:childTnLst>
                              <p:par>
                                <p:cTn id="303" presetID="11" presetClass="entr" presetSubtype="0" fill="hold" grpId="0" nodeType="afterEffect">
                                  <p:stCondLst>
                                    <p:cond delay="0"/>
                                  </p:stCondLst>
                                  <p:childTnLst>
                                    <p:set>
                                      <p:cBhvr>
                                        <p:cTn id="304" dur="1000">
                                          <p:stCondLst>
                                            <p:cond delay="0"/>
                                          </p:stCondLst>
                                        </p:cTn>
                                        <p:tgtEl>
                                          <p:spTgt spid="1461"/>
                                        </p:tgtEl>
                                        <p:attrNameLst>
                                          <p:attrName>style.visibility</p:attrName>
                                        </p:attrNameLst>
                                      </p:cBhvr>
                                      <p:to>
                                        <p:strVal val="visible"/>
                                      </p:to>
                                    </p:set>
                                  </p:childTnLst>
                                  <p:subTnLst>
                                    <p:audio>
                                      <p:cMediaNode>
                                        <p:cTn display="0" masterRel="sameClick">
                                          <p:stCondLst>
                                            <p:cond evt="begin" delay="0">
                                              <p:tn val="303"/>
                                            </p:cond>
                                          </p:stCondLst>
                                          <p:endCondLst>
                                            <p:cond evt="onStopAudio" delay="0">
                                              <p:tgtEl>
                                                <p:sldTgt/>
                                              </p:tgtEl>
                                            </p:cond>
                                          </p:endCondLst>
                                        </p:cTn>
                                        <p:tgtEl>
                                          <p:sndTgt r:embed="rId4" name="click.wav"/>
                                        </p:tgtEl>
                                      </p:cMediaNode>
                                    </p:audio>
                                  </p:subTnLst>
                                </p:cTn>
                              </p:par>
                            </p:childTnLst>
                          </p:cTn>
                        </p:par>
                        <p:par>
                          <p:cTn id="305" fill="hold">
                            <p:stCondLst>
                              <p:cond delay="99000"/>
                            </p:stCondLst>
                            <p:childTnLst>
                              <p:par>
                                <p:cTn id="306" presetID="11" presetClass="entr" presetSubtype="0" fill="hold" grpId="0" nodeType="afterEffect">
                                  <p:stCondLst>
                                    <p:cond delay="0"/>
                                  </p:stCondLst>
                                  <p:childTnLst>
                                    <p:set>
                                      <p:cBhvr>
                                        <p:cTn id="307" dur="1000">
                                          <p:stCondLst>
                                            <p:cond delay="0"/>
                                          </p:stCondLst>
                                        </p:cTn>
                                        <p:tgtEl>
                                          <p:spTgt spid="1462"/>
                                        </p:tgtEl>
                                        <p:attrNameLst>
                                          <p:attrName>style.visibility</p:attrName>
                                        </p:attrNameLst>
                                      </p:cBhvr>
                                      <p:to>
                                        <p:strVal val="visible"/>
                                      </p:to>
                                    </p:set>
                                  </p:childTnLst>
                                  <p:subTnLst>
                                    <p:audio>
                                      <p:cMediaNode>
                                        <p:cTn display="0" masterRel="sameClick">
                                          <p:stCondLst>
                                            <p:cond evt="begin" delay="0">
                                              <p:tn val="306"/>
                                            </p:cond>
                                          </p:stCondLst>
                                          <p:endCondLst>
                                            <p:cond evt="onStopAudio" delay="0">
                                              <p:tgtEl>
                                                <p:sldTgt/>
                                              </p:tgtEl>
                                            </p:cond>
                                          </p:endCondLst>
                                        </p:cTn>
                                        <p:tgtEl>
                                          <p:sndTgt r:embed="rId4" name="click.wav"/>
                                        </p:tgtEl>
                                      </p:cMediaNode>
                                    </p:audio>
                                  </p:subTnLst>
                                </p:cTn>
                              </p:par>
                            </p:childTnLst>
                          </p:cTn>
                        </p:par>
                        <p:par>
                          <p:cTn id="308" fill="hold">
                            <p:stCondLst>
                              <p:cond delay="100000"/>
                            </p:stCondLst>
                            <p:childTnLst>
                              <p:par>
                                <p:cTn id="309" presetID="11" presetClass="entr" presetSubtype="0" fill="hold" grpId="0" nodeType="afterEffect">
                                  <p:stCondLst>
                                    <p:cond delay="0"/>
                                  </p:stCondLst>
                                  <p:childTnLst>
                                    <p:set>
                                      <p:cBhvr>
                                        <p:cTn id="310" dur="1000">
                                          <p:stCondLst>
                                            <p:cond delay="0"/>
                                          </p:stCondLst>
                                        </p:cTn>
                                        <p:tgtEl>
                                          <p:spTgt spid="1463"/>
                                        </p:tgtEl>
                                        <p:attrNameLst>
                                          <p:attrName>style.visibility</p:attrName>
                                        </p:attrNameLst>
                                      </p:cBhvr>
                                      <p:to>
                                        <p:strVal val="visible"/>
                                      </p:to>
                                    </p:set>
                                  </p:childTnLst>
                                  <p:subTnLst>
                                    <p:audio>
                                      <p:cMediaNode>
                                        <p:cTn display="0" masterRel="sameClick">
                                          <p:stCondLst>
                                            <p:cond evt="begin" delay="0">
                                              <p:tn val="309"/>
                                            </p:cond>
                                          </p:stCondLst>
                                          <p:endCondLst>
                                            <p:cond evt="onStopAudio" delay="0">
                                              <p:tgtEl>
                                                <p:sldTgt/>
                                              </p:tgtEl>
                                            </p:cond>
                                          </p:endCondLst>
                                        </p:cTn>
                                        <p:tgtEl>
                                          <p:sndTgt r:embed="rId4" name="click.wav"/>
                                        </p:tgtEl>
                                      </p:cMediaNode>
                                    </p:audio>
                                  </p:subTnLst>
                                </p:cTn>
                              </p:par>
                            </p:childTnLst>
                          </p:cTn>
                        </p:par>
                        <p:par>
                          <p:cTn id="311" fill="hold">
                            <p:stCondLst>
                              <p:cond delay="101000"/>
                            </p:stCondLst>
                            <p:childTnLst>
                              <p:par>
                                <p:cTn id="312" presetID="11" presetClass="entr" presetSubtype="0" fill="hold" grpId="0" nodeType="afterEffect">
                                  <p:stCondLst>
                                    <p:cond delay="0"/>
                                  </p:stCondLst>
                                  <p:childTnLst>
                                    <p:set>
                                      <p:cBhvr>
                                        <p:cTn id="313" dur="1000">
                                          <p:stCondLst>
                                            <p:cond delay="0"/>
                                          </p:stCondLst>
                                        </p:cTn>
                                        <p:tgtEl>
                                          <p:spTgt spid="1464"/>
                                        </p:tgtEl>
                                        <p:attrNameLst>
                                          <p:attrName>style.visibility</p:attrName>
                                        </p:attrNameLst>
                                      </p:cBhvr>
                                      <p:to>
                                        <p:strVal val="visible"/>
                                      </p:to>
                                    </p:set>
                                  </p:childTnLst>
                                  <p:subTnLst>
                                    <p:audio>
                                      <p:cMediaNode>
                                        <p:cTn display="0" masterRel="sameClick">
                                          <p:stCondLst>
                                            <p:cond evt="begin" delay="0">
                                              <p:tn val="312"/>
                                            </p:cond>
                                          </p:stCondLst>
                                          <p:endCondLst>
                                            <p:cond evt="onStopAudio" delay="0">
                                              <p:tgtEl>
                                                <p:sldTgt/>
                                              </p:tgtEl>
                                            </p:cond>
                                          </p:endCondLst>
                                        </p:cTn>
                                        <p:tgtEl>
                                          <p:sndTgt r:embed="rId4" name="click.wav"/>
                                        </p:tgtEl>
                                      </p:cMediaNode>
                                    </p:audio>
                                  </p:subTnLst>
                                </p:cTn>
                              </p:par>
                            </p:childTnLst>
                          </p:cTn>
                        </p:par>
                        <p:par>
                          <p:cTn id="314" fill="hold">
                            <p:stCondLst>
                              <p:cond delay="102000"/>
                            </p:stCondLst>
                            <p:childTnLst>
                              <p:par>
                                <p:cTn id="315" presetID="11" presetClass="entr" presetSubtype="0" fill="hold" grpId="0" nodeType="afterEffect">
                                  <p:stCondLst>
                                    <p:cond delay="0"/>
                                  </p:stCondLst>
                                  <p:childTnLst>
                                    <p:set>
                                      <p:cBhvr>
                                        <p:cTn id="316" dur="1000">
                                          <p:stCondLst>
                                            <p:cond delay="0"/>
                                          </p:stCondLst>
                                        </p:cTn>
                                        <p:tgtEl>
                                          <p:spTgt spid="1465"/>
                                        </p:tgtEl>
                                        <p:attrNameLst>
                                          <p:attrName>style.visibility</p:attrName>
                                        </p:attrNameLst>
                                      </p:cBhvr>
                                      <p:to>
                                        <p:strVal val="visible"/>
                                      </p:to>
                                    </p:set>
                                  </p:childTnLst>
                                  <p:subTnLst>
                                    <p:audio>
                                      <p:cMediaNode>
                                        <p:cTn display="0" masterRel="sameClick">
                                          <p:stCondLst>
                                            <p:cond evt="begin" delay="0">
                                              <p:tn val="315"/>
                                            </p:cond>
                                          </p:stCondLst>
                                          <p:endCondLst>
                                            <p:cond evt="onStopAudio" delay="0">
                                              <p:tgtEl>
                                                <p:sldTgt/>
                                              </p:tgtEl>
                                            </p:cond>
                                          </p:endCondLst>
                                        </p:cTn>
                                        <p:tgtEl>
                                          <p:sndTgt r:embed="rId4" name="click.wav"/>
                                        </p:tgtEl>
                                      </p:cMediaNode>
                                    </p:audio>
                                  </p:subTnLst>
                                </p:cTn>
                              </p:par>
                            </p:childTnLst>
                          </p:cTn>
                        </p:par>
                        <p:par>
                          <p:cTn id="317" fill="hold">
                            <p:stCondLst>
                              <p:cond delay="103000"/>
                            </p:stCondLst>
                            <p:childTnLst>
                              <p:par>
                                <p:cTn id="318" presetID="11" presetClass="entr" presetSubtype="0" fill="hold" grpId="0" nodeType="afterEffect">
                                  <p:stCondLst>
                                    <p:cond delay="0"/>
                                  </p:stCondLst>
                                  <p:childTnLst>
                                    <p:set>
                                      <p:cBhvr>
                                        <p:cTn id="319" dur="1000">
                                          <p:stCondLst>
                                            <p:cond delay="0"/>
                                          </p:stCondLst>
                                        </p:cTn>
                                        <p:tgtEl>
                                          <p:spTgt spid="1466"/>
                                        </p:tgtEl>
                                        <p:attrNameLst>
                                          <p:attrName>style.visibility</p:attrName>
                                        </p:attrNameLst>
                                      </p:cBhvr>
                                      <p:to>
                                        <p:strVal val="visible"/>
                                      </p:to>
                                    </p:set>
                                  </p:childTnLst>
                                  <p:subTnLst>
                                    <p:audio>
                                      <p:cMediaNode>
                                        <p:cTn display="0" masterRel="sameClick">
                                          <p:stCondLst>
                                            <p:cond evt="begin" delay="0">
                                              <p:tn val="318"/>
                                            </p:cond>
                                          </p:stCondLst>
                                          <p:endCondLst>
                                            <p:cond evt="onStopAudio" delay="0">
                                              <p:tgtEl>
                                                <p:sldTgt/>
                                              </p:tgtEl>
                                            </p:cond>
                                          </p:endCondLst>
                                        </p:cTn>
                                        <p:tgtEl>
                                          <p:sndTgt r:embed="rId4" name="click.wav"/>
                                        </p:tgtEl>
                                      </p:cMediaNode>
                                    </p:audio>
                                  </p:subTnLst>
                                </p:cTn>
                              </p:par>
                            </p:childTnLst>
                          </p:cTn>
                        </p:par>
                        <p:par>
                          <p:cTn id="320" fill="hold">
                            <p:stCondLst>
                              <p:cond delay="104000"/>
                            </p:stCondLst>
                            <p:childTnLst>
                              <p:par>
                                <p:cTn id="321" presetID="11" presetClass="entr" presetSubtype="0" fill="hold" grpId="0" nodeType="afterEffect">
                                  <p:stCondLst>
                                    <p:cond delay="0"/>
                                  </p:stCondLst>
                                  <p:childTnLst>
                                    <p:set>
                                      <p:cBhvr>
                                        <p:cTn id="322" dur="1000">
                                          <p:stCondLst>
                                            <p:cond delay="0"/>
                                          </p:stCondLst>
                                        </p:cTn>
                                        <p:tgtEl>
                                          <p:spTgt spid="1467"/>
                                        </p:tgtEl>
                                        <p:attrNameLst>
                                          <p:attrName>style.visibility</p:attrName>
                                        </p:attrNameLst>
                                      </p:cBhvr>
                                      <p:to>
                                        <p:strVal val="visible"/>
                                      </p:to>
                                    </p:set>
                                  </p:childTnLst>
                                  <p:subTnLst>
                                    <p:audio>
                                      <p:cMediaNode>
                                        <p:cTn display="0" masterRel="sameClick">
                                          <p:stCondLst>
                                            <p:cond evt="begin" delay="0">
                                              <p:tn val="321"/>
                                            </p:cond>
                                          </p:stCondLst>
                                          <p:endCondLst>
                                            <p:cond evt="onStopAudio" delay="0">
                                              <p:tgtEl>
                                                <p:sldTgt/>
                                              </p:tgtEl>
                                            </p:cond>
                                          </p:endCondLst>
                                        </p:cTn>
                                        <p:tgtEl>
                                          <p:sndTgt r:embed="rId4" name="click.wav"/>
                                        </p:tgtEl>
                                      </p:cMediaNode>
                                    </p:audio>
                                  </p:subTnLst>
                                </p:cTn>
                              </p:par>
                            </p:childTnLst>
                          </p:cTn>
                        </p:par>
                        <p:par>
                          <p:cTn id="323" fill="hold">
                            <p:stCondLst>
                              <p:cond delay="105000"/>
                            </p:stCondLst>
                            <p:childTnLst>
                              <p:par>
                                <p:cTn id="324" presetID="11" presetClass="entr" presetSubtype="0" fill="hold" grpId="0" nodeType="afterEffect">
                                  <p:stCondLst>
                                    <p:cond delay="0"/>
                                  </p:stCondLst>
                                  <p:childTnLst>
                                    <p:set>
                                      <p:cBhvr>
                                        <p:cTn id="325" dur="1000">
                                          <p:stCondLst>
                                            <p:cond delay="0"/>
                                          </p:stCondLst>
                                        </p:cTn>
                                        <p:tgtEl>
                                          <p:spTgt spid="1468"/>
                                        </p:tgtEl>
                                        <p:attrNameLst>
                                          <p:attrName>style.visibility</p:attrName>
                                        </p:attrNameLst>
                                      </p:cBhvr>
                                      <p:to>
                                        <p:strVal val="visible"/>
                                      </p:to>
                                    </p:set>
                                  </p:childTnLst>
                                  <p:subTnLst>
                                    <p:audio>
                                      <p:cMediaNode>
                                        <p:cTn display="0" masterRel="sameClick">
                                          <p:stCondLst>
                                            <p:cond evt="begin" delay="0">
                                              <p:tn val="324"/>
                                            </p:cond>
                                          </p:stCondLst>
                                          <p:endCondLst>
                                            <p:cond evt="onStopAudio" delay="0">
                                              <p:tgtEl>
                                                <p:sldTgt/>
                                              </p:tgtEl>
                                            </p:cond>
                                          </p:endCondLst>
                                        </p:cTn>
                                        <p:tgtEl>
                                          <p:sndTgt r:embed="rId4" name="click.wav"/>
                                        </p:tgtEl>
                                      </p:cMediaNode>
                                    </p:audio>
                                  </p:subTnLst>
                                </p:cTn>
                              </p:par>
                            </p:childTnLst>
                          </p:cTn>
                        </p:par>
                        <p:par>
                          <p:cTn id="326" fill="hold">
                            <p:stCondLst>
                              <p:cond delay="106000"/>
                            </p:stCondLst>
                            <p:childTnLst>
                              <p:par>
                                <p:cTn id="327" presetID="11" presetClass="entr" presetSubtype="0" fill="hold" grpId="0" nodeType="afterEffect">
                                  <p:stCondLst>
                                    <p:cond delay="0"/>
                                  </p:stCondLst>
                                  <p:childTnLst>
                                    <p:set>
                                      <p:cBhvr>
                                        <p:cTn id="328" dur="1000">
                                          <p:stCondLst>
                                            <p:cond delay="0"/>
                                          </p:stCondLst>
                                        </p:cTn>
                                        <p:tgtEl>
                                          <p:spTgt spid="1469"/>
                                        </p:tgtEl>
                                        <p:attrNameLst>
                                          <p:attrName>style.visibility</p:attrName>
                                        </p:attrNameLst>
                                      </p:cBhvr>
                                      <p:to>
                                        <p:strVal val="visible"/>
                                      </p:to>
                                    </p:set>
                                  </p:childTnLst>
                                  <p:subTnLst>
                                    <p:audio>
                                      <p:cMediaNode>
                                        <p:cTn display="0" masterRel="sameClick">
                                          <p:stCondLst>
                                            <p:cond evt="begin" delay="0">
                                              <p:tn val="327"/>
                                            </p:cond>
                                          </p:stCondLst>
                                          <p:endCondLst>
                                            <p:cond evt="onStopAudio" delay="0">
                                              <p:tgtEl>
                                                <p:sldTgt/>
                                              </p:tgtEl>
                                            </p:cond>
                                          </p:endCondLst>
                                        </p:cTn>
                                        <p:tgtEl>
                                          <p:sndTgt r:embed="rId4" name="click.wav"/>
                                        </p:tgtEl>
                                      </p:cMediaNode>
                                    </p:audio>
                                  </p:subTnLst>
                                </p:cTn>
                              </p:par>
                            </p:childTnLst>
                          </p:cTn>
                        </p:par>
                        <p:par>
                          <p:cTn id="329" fill="hold">
                            <p:stCondLst>
                              <p:cond delay="107000"/>
                            </p:stCondLst>
                            <p:childTnLst>
                              <p:par>
                                <p:cTn id="330" presetID="11" presetClass="entr" presetSubtype="0" fill="hold" grpId="0" nodeType="afterEffect">
                                  <p:stCondLst>
                                    <p:cond delay="0"/>
                                  </p:stCondLst>
                                  <p:childTnLst>
                                    <p:set>
                                      <p:cBhvr>
                                        <p:cTn id="331" dur="1000">
                                          <p:stCondLst>
                                            <p:cond delay="0"/>
                                          </p:stCondLst>
                                        </p:cTn>
                                        <p:tgtEl>
                                          <p:spTgt spid="1470"/>
                                        </p:tgtEl>
                                        <p:attrNameLst>
                                          <p:attrName>style.visibility</p:attrName>
                                        </p:attrNameLst>
                                      </p:cBhvr>
                                      <p:to>
                                        <p:strVal val="visible"/>
                                      </p:to>
                                    </p:set>
                                  </p:childTnLst>
                                  <p:subTnLst>
                                    <p:audio>
                                      <p:cMediaNode>
                                        <p:cTn display="0" masterRel="sameClick">
                                          <p:stCondLst>
                                            <p:cond evt="begin" delay="0">
                                              <p:tn val="330"/>
                                            </p:cond>
                                          </p:stCondLst>
                                          <p:endCondLst>
                                            <p:cond evt="onStopAudio" delay="0">
                                              <p:tgtEl>
                                                <p:sldTgt/>
                                              </p:tgtEl>
                                            </p:cond>
                                          </p:endCondLst>
                                        </p:cTn>
                                        <p:tgtEl>
                                          <p:sndTgt r:embed="rId4" name="click.wav"/>
                                        </p:tgtEl>
                                      </p:cMediaNode>
                                    </p:audio>
                                  </p:subTnLst>
                                </p:cTn>
                              </p:par>
                            </p:childTnLst>
                          </p:cTn>
                        </p:par>
                        <p:par>
                          <p:cTn id="332" fill="hold">
                            <p:stCondLst>
                              <p:cond delay="108000"/>
                            </p:stCondLst>
                            <p:childTnLst>
                              <p:par>
                                <p:cTn id="333" presetID="11" presetClass="entr" presetSubtype="0" fill="hold" grpId="0" nodeType="afterEffect">
                                  <p:stCondLst>
                                    <p:cond delay="0"/>
                                  </p:stCondLst>
                                  <p:childTnLst>
                                    <p:set>
                                      <p:cBhvr>
                                        <p:cTn id="334" dur="1000">
                                          <p:stCondLst>
                                            <p:cond delay="0"/>
                                          </p:stCondLst>
                                        </p:cTn>
                                        <p:tgtEl>
                                          <p:spTgt spid="1471"/>
                                        </p:tgtEl>
                                        <p:attrNameLst>
                                          <p:attrName>style.visibility</p:attrName>
                                        </p:attrNameLst>
                                      </p:cBhvr>
                                      <p:to>
                                        <p:strVal val="visible"/>
                                      </p:to>
                                    </p:set>
                                  </p:childTnLst>
                                  <p:subTnLst>
                                    <p:audio>
                                      <p:cMediaNode>
                                        <p:cTn display="0" masterRel="sameClick">
                                          <p:stCondLst>
                                            <p:cond evt="begin" delay="0">
                                              <p:tn val="333"/>
                                            </p:cond>
                                          </p:stCondLst>
                                          <p:endCondLst>
                                            <p:cond evt="onStopAudio" delay="0">
                                              <p:tgtEl>
                                                <p:sldTgt/>
                                              </p:tgtEl>
                                            </p:cond>
                                          </p:endCondLst>
                                        </p:cTn>
                                        <p:tgtEl>
                                          <p:sndTgt r:embed="rId4" name="click.wav"/>
                                        </p:tgtEl>
                                      </p:cMediaNode>
                                    </p:audio>
                                  </p:subTnLst>
                                </p:cTn>
                              </p:par>
                            </p:childTnLst>
                          </p:cTn>
                        </p:par>
                        <p:par>
                          <p:cTn id="335" fill="hold">
                            <p:stCondLst>
                              <p:cond delay="109000"/>
                            </p:stCondLst>
                            <p:childTnLst>
                              <p:par>
                                <p:cTn id="336" presetID="11" presetClass="entr" presetSubtype="0" fill="hold" grpId="0" nodeType="afterEffect">
                                  <p:stCondLst>
                                    <p:cond delay="0"/>
                                  </p:stCondLst>
                                  <p:childTnLst>
                                    <p:set>
                                      <p:cBhvr>
                                        <p:cTn id="337" dur="1000">
                                          <p:stCondLst>
                                            <p:cond delay="0"/>
                                          </p:stCondLst>
                                        </p:cTn>
                                        <p:tgtEl>
                                          <p:spTgt spid="1472"/>
                                        </p:tgtEl>
                                        <p:attrNameLst>
                                          <p:attrName>style.visibility</p:attrName>
                                        </p:attrNameLst>
                                      </p:cBhvr>
                                      <p:to>
                                        <p:strVal val="visible"/>
                                      </p:to>
                                    </p:set>
                                  </p:childTnLst>
                                  <p:subTnLst>
                                    <p:audio>
                                      <p:cMediaNode>
                                        <p:cTn display="0" masterRel="sameClick">
                                          <p:stCondLst>
                                            <p:cond evt="begin" delay="0">
                                              <p:tn val="336"/>
                                            </p:cond>
                                          </p:stCondLst>
                                          <p:endCondLst>
                                            <p:cond evt="onStopAudio" delay="0">
                                              <p:tgtEl>
                                                <p:sldTgt/>
                                              </p:tgtEl>
                                            </p:cond>
                                          </p:endCondLst>
                                        </p:cTn>
                                        <p:tgtEl>
                                          <p:sndTgt r:embed="rId4" name="click.wav"/>
                                        </p:tgtEl>
                                      </p:cMediaNode>
                                    </p:audio>
                                  </p:subTnLst>
                                </p:cTn>
                              </p:par>
                            </p:childTnLst>
                          </p:cTn>
                        </p:par>
                        <p:par>
                          <p:cTn id="338" fill="hold">
                            <p:stCondLst>
                              <p:cond delay="110000"/>
                            </p:stCondLst>
                            <p:childTnLst>
                              <p:par>
                                <p:cTn id="339" presetID="11" presetClass="entr" presetSubtype="0" fill="hold" grpId="0" nodeType="afterEffect">
                                  <p:stCondLst>
                                    <p:cond delay="0"/>
                                  </p:stCondLst>
                                  <p:childTnLst>
                                    <p:set>
                                      <p:cBhvr>
                                        <p:cTn id="340" dur="1000">
                                          <p:stCondLst>
                                            <p:cond delay="0"/>
                                          </p:stCondLst>
                                        </p:cTn>
                                        <p:tgtEl>
                                          <p:spTgt spid="1473"/>
                                        </p:tgtEl>
                                        <p:attrNameLst>
                                          <p:attrName>style.visibility</p:attrName>
                                        </p:attrNameLst>
                                      </p:cBhvr>
                                      <p:to>
                                        <p:strVal val="visible"/>
                                      </p:to>
                                    </p:set>
                                  </p:childTnLst>
                                  <p:subTnLst>
                                    <p:audio>
                                      <p:cMediaNode>
                                        <p:cTn display="0" masterRel="sameClick">
                                          <p:stCondLst>
                                            <p:cond evt="begin" delay="0">
                                              <p:tn val="339"/>
                                            </p:cond>
                                          </p:stCondLst>
                                          <p:endCondLst>
                                            <p:cond evt="onStopAudio" delay="0">
                                              <p:tgtEl>
                                                <p:sldTgt/>
                                              </p:tgtEl>
                                            </p:cond>
                                          </p:endCondLst>
                                        </p:cTn>
                                        <p:tgtEl>
                                          <p:sndTgt r:embed="rId4" name="click.wav"/>
                                        </p:tgtEl>
                                      </p:cMediaNode>
                                    </p:audio>
                                  </p:subTnLst>
                                </p:cTn>
                              </p:par>
                            </p:childTnLst>
                          </p:cTn>
                        </p:par>
                        <p:par>
                          <p:cTn id="341" fill="hold">
                            <p:stCondLst>
                              <p:cond delay="111000"/>
                            </p:stCondLst>
                            <p:childTnLst>
                              <p:par>
                                <p:cTn id="342" presetID="11" presetClass="entr" presetSubtype="0" fill="hold" grpId="0" nodeType="afterEffect">
                                  <p:stCondLst>
                                    <p:cond delay="0"/>
                                  </p:stCondLst>
                                  <p:childTnLst>
                                    <p:set>
                                      <p:cBhvr>
                                        <p:cTn id="343" dur="1000">
                                          <p:stCondLst>
                                            <p:cond delay="0"/>
                                          </p:stCondLst>
                                        </p:cTn>
                                        <p:tgtEl>
                                          <p:spTgt spid="1474"/>
                                        </p:tgtEl>
                                        <p:attrNameLst>
                                          <p:attrName>style.visibility</p:attrName>
                                        </p:attrNameLst>
                                      </p:cBhvr>
                                      <p:to>
                                        <p:strVal val="visible"/>
                                      </p:to>
                                    </p:set>
                                  </p:childTnLst>
                                  <p:subTnLst>
                                    <p:audio>
                                      <p:cMediaNode>
                                        <p:cTn display="0" masterRel="sameClick">
                                          <p:stCondLst>
                                            <p:cond evt="begin" delay="0">
                                              <p:tn val="342"/>
                                            </p:cond>
                                          </p:stCondLst>
                                          <p:endCondLst>
                                            <p:cond evt="onStopAudio" delay="0">
                                              <p:tgtEl>
                                                <p:sldTgt/>
                                              </p:tgtEl>
                                            </p:cond>
                                          </p:endCondLst>
                                        </p:cTn>
                                        <p:tgtEl>
                                          <p:sndTgt r:embed="rId4" name="click.wav"/>
                                        </p:tgtEl>
                                      </p:cMediaNode>
                                    </p:audio>
                                  </p:subTnLst>
                                </p:cTn>
                              </p:par>
                            </p:childTnLst>
                          </p:cTn>
                        </p:par>
                        <p:par>
                          <p:cTn id="344" fill="hold">
                            <p:stCondLst>
                              <p:cond delay="112000"/>
                            </p:stCondLst>
                            <p:childTnLst>
                              <p:par>
                                <p:cTn id="345" presetID="11" presetClass="entr" presetSubtype="0" fill="hold" grpId="0" nodeType="afterEffect">
                                  <p:stCondLst>
                                    <p:cond delay="0"/>
                                  </p:stCondLst>
                                  <p:childTnLst>
                                    <p:set>
                                      <p:cBhvr>
                                        <p:cTn id="346" dur="1000">
                                          <p:stCondLst>
                                            <p:cond delay="0"/>
                                          </p:stCondLst>
                                        </p:cTn>
                                        <p:tgtEl>
                                          <p:spTgt spid="1475"/>
                                        </p:tgtEl>
                                        <p:attrNameLst>
                                          <p:attrName>style.visibility</p:attrName>
                                        </p:attrNameLst>
                                      </p:cBhvr>
                                      <p:to>
                                        <p:strVal val="visible"/>
                                      </p:to>
                                    </p:set>
                                  </p:childTnLst>
                                  <p:subTnLst>
                                    <p:audio>
                                      <p:cMediaNode>
                                        <p:cTn display="0" masterRel="sameClick">
                                          <p:stCondLst>
                                            <p:cond evt="begin" delay="0">
                                              <p:tn val="345"/>
                                            </p:cond>
                                          </p:stCondLst>
                                          <p:endCondLst>
                                            <p:cond evt="onStopAudio" delay="0">
                                              <p:tgtEl>
                                                <p:sldTgt/>
                                              </p:tgtEl>
                                            </p:cond>
                                          </p:endCondLst>
                                        </p:cTn>
                                        <p:tgtEl>
                                          <p:sndTgt r:embed="rId4" name="click.wav"/>
                                        </p:tgtEl>
                                      </p:cMediaNode>
                                    </p:audio>
                                  </p:subTnLst>
                                </p:cTn>
                              </p:par>
                            </p:childTnLst>
                          </p:cTn>
                        </p:par>
                        <p:par>
                          <p:cTn id="347" fill="hold">
                            <p:stCondLst>
                              <p:cond delay="113000"/>
                            </p:stCondLst>
                            <p:childTnLst>
                              <p:par>
                                <p:cTn id="348" presetID="11" presetClass="entr" presetSubtype="0" fill="hold" grpId="0" nodeType="afterEffect">
                                  <p:stCondLst>
                                    <p:cond delay="0"/>
                                  </p:stCondLst>
                                  <p:childTnLst>
                                    <p:set>
                                      <p:cBhvr>
                                        <p:cTn id="349" dur="1000">
                                          <p:stCondLst>
                                            <p:cond delay="0"/>
                                          </p:stCondLst>
                                        </p:cTn>
                                        <p:tgtEl>
                                          <p:spTgt spid="1476"/>
                                        </p:tgtEl>
                                        <p:attrNameLst>
                                          <p:attrName>style.visibility</p:attrName>
                                        </p:attrNameLst>
                                      </p:cBhvr>
                                      <p:to>
                                        <p:strVal val="visible"/>
                                      </p:to>
                                    </p:set>
                                  </p:childTnLst>
                                  <p:subTnLst>
                                    <p:audio>
                                      <p:cMediaNode>
                                        <p:cTn display="0" masterRel="sameClick">
                                          <p:stCondLst>
                                            <p:cond evt="begin" delay="0">
                                              <p:tn val="348"/>
                                            </p:cond>
                                          </p:stCondLst>
                                          <p:endCondLst>
                                            <p:cond evt="onStopAudio" delay="0">
                                              <p:tgtEl>
                                                <p:sldTgt/>
                                              </p:tgtEl>
                                            </p:cond>
                                          </p:endCondLst>
                                        </p:cTn>
                                        <p:tgtEl>
                                          <p:sndTgt r:embed="rId4" name="click.wav"/>
                                        </p:tgtEl>
                                      </p:cMediaNode>
                                    </p:audio>
                                  </p:subTnLst>
                                </p:cTn>
                              </p:par>
                            </p:childTnLst>
                          </p:cTn>
                        </p:par>
                        <p:par>
                          <p:cTn id="350" fill="hold">
                            <p:stCondLst>
                              <p:cond delay="114000"/>
                            </p:stCondLst>
                            <p:childTnLst>
                              <p:par>
                                <p:cTn id="351" presetID="11" presetClass="entr" presetSubtype="0" fill="hold" grpId="0" nodeType="afterEffect">
                                  <p:stCondLst>
                                    <p:cond delay="0"/>
                                  </p:stCondLst>
                                  <p:childTnLst>
                                    <p:set>
                                      <p:cBhvr>
                                        <p:cTn id="352" dur="1000">
                                          <p:stCondLst>
                                            <p:cond delay="0"/>
                                          </p:stCondLst>
                                        </p:cTn>
                                        <p:tgtEl>
                                          <p:spTgt spid="1477"/>
                                        </p:tgtEl>
                                        <p:attrNameLst>
                                          <p:attrName>style.visibility</p:attrName>
                                        </p:attrNameLst>
                                      </p:cBhvr>
                                      <p:to>
                                        <p:strVal val="visible"/>
                                      </p:to>
                                    </p:set>
                                  </p:childTnLst>
                                  <p:subTnLst>
                                    <p:audio>
                                      <p:cMediaNode>
                                        <p:cTn display="0" masterRel="sameClick">
                                          <p:stCondLst>
                                            <p:cond evt="begin" delay="0">
                                              <p:tn val="351"/>
                                            </p:cond>
                                          </p:stCondLst>
                                          <p:endCondLst>
                                            <p:cond evt="onStopAudio" delay="0">
                                              <p:tgtEl>
                                                <p:sldTgt/>
                                              </p:tgtEl>
                                            </p:cond>
                                          </p:endCondLst>
                                        </p:cTn>
                                        <p:tgtEl>
                                          <p:sndTgt r:embed="rId4" name="click.wav"/>
                                        </p:tgtEl>
                                      </p:cMediaNode>
                                    </p:audio>
                                  </p:subTnLst>
                                </p:cTn>
                              </p:par>
                            </p:childTnLst>
                          </p:cTn>
                        </p:par>
                        <p:par>
                          <p:cTn id="353" fill="hold">
                            <p:stCondLst>
                              <p:cond delay="115000"/>
                            </p:stCondLst>
                            <p:childTnLst>
                              <p:par>
                                <p:cTn id="354" presetID="11" presetClass="entr" presetSubtype="0" fill="hold" grpId="0" nodeType="afterEffect">
                                  <p:stCondLst>
                                    <p:cond delay="0"/>
                                  </p:stCondLst>
                                  <p:childTnLst>
                                    <p:set>
                                      <p:cBhvr>
                                        <p:cTn id="355" dur="1000">
                                          <p:stCondLst>
                                            <p:cond delay="0"/>
                                          </p:stCondLst>
                                        </p:cTn>
                                        <p:tgtEl>
                                          <p:spTgt spid="1478"/>
                                        </p:tgtEl>
                                        <p:attrNameLst>
                                          <p:attrName>style.visibility</p:attrName>
                                        </p:attrNameLst>
                                      </p:cBhvr>
                                      <p:to>
                                        <p:strVal val="visible"/>
                                      </p:to>
                                    </p:set>
                                  </p:childTnLst>
                                  <p:subTnLst>
                                    <p:audio>
                                      <p:cMediaNode>
                                        <p:cTn display="0" masterRel="sameClick">
                                          <p:stCondLst>
                                            <p:cond evt="begin" delay="0">
                                              <p:tn val="354"/>
                                            </p:cond>
                                          </p:stCondLst>
                                          <p:endCondLst>
                                            <p:cond evt="onStopAudio" delay="0">
                                              <p:tgtEl>
                                                <p:sldTgt/>
                                              </p:tgtEl>
                                            </p:cond>
                                          </p:endCondLst>
                                        </p:cTn>
                                        <p:tgtEl>
                                          <p:sndTgt r:embed="rId4" name="click.wav"/>
                                        </p:tgtEl>
                                      </p:cMediaNode>
                                    </p:audio>
                                  </p:subTnLst>
                                </p:cTn>
                              </p:par>
                            </p:childTnLst>
                          </p:cTn>
                        </p:par>
                        <p:par>
                          <p:cTn id="356" fill="hold">
                            <p:stCondLst>
                              <p:cond delay="116000"/>
                            </p:stCondLst>
                            <p:childTnLst>
                              <p:par>
                                <p:cTn id="357" presetID="11" presetClass="entr" presetSubtype="0" fill="hold" grpId="0" nodeType="afterEffect">
                                  <p:stCondLst>
                                    <p:cond delay="0"/>
                                  </p:stCondLst>
                                  <p:childTnLst>
                                    <p:set>
                                      <p:cBhvr>
                                        <p:cTn id="358" dur="1000">
                                          <p:stCondLst>
                                            <p:cond delay="0"/>
                                          </p:stCondLst>
                                        </p:cTn>
                                        <p:tgtEl>
                                          <p:spTgt spid="1479"/>
                                        </p:tgtEl>
                                        <p:attrNameLst>
                                          <p:attrName>style.visibility</p:attrName>
                                        </p:attrNameLst>
                                      </p:cBhvr>
                                      <p:to>
                                        <p:strVal val="visible"/>
                                      </p:to>
                                    </p:set>
                                  </p:childTnLst>
                                  <p:subTnLst>
                                    <p:audio>
                                      <p:cMediaNode>
                                        <p:cTn display="0" masterRel="sameClick">
                                          <p:stCondLst>
                                            <p:cond evt="begin" delay="0">
                                              <p:tn val="357"/>
                                            </p:cond>
                                          </p:stCondLst>
                                          <p:endCondLst>
                                            <p:cond evt="onStopAudio" delay="0">
                                              <p:tgtEl>
                                                <p:sldTgt/>
                                              </p:tgtEl>
                                            </p:cond>
                                          </p:endCondLst>
                                        </p:cTn>
                                        <p:tgtEl>
                                          <p:sndTgt r:embed="rId4" name="click.wav"/>
                                        </p:tgtEl>
                                      </p:cMediaNode>
                                    </p:audio>
                                  </p:subTnLst>
                                </p:cTn>
                              </p:par>
                            </p:childTnLst>
                          </p:cTn>
                        </p:par>
                        <p:par>
                          <p:cTn id="359" fill="hold">
                            <p:stCondLst>
                              <p:cond delay="117000"/>
                            </p:stCondLst>
                            <p:childTnLst>
                              <p:par>
                                <p:cTn id="360" presetID="11" presetClass="entr" presetSubtype="0" fill="hold" grpId="0" nodeType="afterEffect">
                                  <p:stCondLst>
                                    <p:cond delay="0"/>
                                  </p:stCondLst>
                                  <p:childTnLst>
                                    <p:set>
                                      <p:cBhvr>
                                        <p:cTn id="361" dur="1000">
                                          <p:stCondLst>
                                            <p:cond delay="0"/>
                                          </p:stCondLst>
                                        </p:cTn>
                                        <p:tgtEl>
                                          <p:spTgt spid="1480"/>
                                        </p:tgtEl>
                                        <p:attrNameLst>
                                          <p:attrName>style.visibility</p:attrName>
                                        </p:attrNameLst>
                                      </p:cBhvr>
                                      <p:to>
                                        <p:strVal val="visible"/>
                                      </p:to>
                                    </p:set>
                                  </p:childTnLst>
                                  <p:subTnLst>
                                    <p:audio>
                                      <p:cMediaNode>
                                        <p:cTn display="0" masterRel="sameClick">
                                          <p:stCondLst>
                                            <p:cond evt="begin" delay="0">
                                              <p:tn val="360"/>
                                            </p:cond>
                                          </p:stCondLst>
                                          <p:endCondLst>
                                            <p:cond evt="onStopAudio" delay="0">
                                              <p:tgtEl>
                                                <p:sldTgt/>
                                              </p:tgtEl>
                                            </p:cond>
                                          </p:endCondLst>
                                        </p:cTn>
                                        <p:tgtEl>
                                          <p:sndTgt r:embed="rId4" name="click.wav"/>
                                        </p:tgtEl>
                                      </p:cMediaNode>
                                    </p:audio>
                                  </p:subTnLst>
                                </p:cTn>
                              </p:par>
                            </p:childTnLst>
                          </p:cTn>
                        </p:par>
                        <p:par>
                          <p:cTn id="362" fill="hold">
                            <p:stCondLst>
                              <p:cond delay="118000"/>
                            </p:stCondLst>
                            <p:childTnLst>
                              <p:par>
                                <p:cTn id="363" presetID="11" presetClass="entr" presetSubtype="0" fill="hold" grpId="0" nodeType="afterEffect">
                                  <p:stCondLst>
                                    <p:cond delay="0"/>
                                  </p:stCondLst>
                                  <p:childTnLst>
                                    <p:set>
                                      <p:cBhvr>
                                        <p:cTn id="364" dur="1000">
                                          <p:stCondLst>
                                            <p:cond delay="0"/>
                                          </p:stCondLst>
                                        </p:cTn>
                                        <p:tgtEl>
                                          <p:spTgt spid="1481"/>
                                        </p:tgtEl>
                                        <p:attrNameLst>
                                          <p:attrName>style.visibility</p:attrName>
                                        </p:attrNameLst>
                                      </p:cBhvr>
                                      <p:to>
                                        <p:strVal val="visible"/>
                                      </p:to>
                                    </p:set>
                                  </p:childTnLst>
                                  <p:subTnLst>
                                    <p:audio>
                                      <p:cMediaNode>
                                        <p:cTn display="0" masterRel="sameClick">
                                          <p:stCondLst>
                                            <p:cond evt="begin" delay="0">
                                              <p:tn val="363"/>
                                            </p:cond>
                                          </p:stCondLst>
                                          <p:endCondLst>
                                            <p:cond evt="onStopAudio" delay="0">
                                              <p:tgtEl>
                                                <p:sldTgt/>
                                              </p:tgtEl>
                                            </p:cond>
                                          </p:endCondLst>
                                        </p:cTn>
                                        <p:tgtEl>
                                          <p:sndTgt r:embed="rId4" name="click.wav"/>
                                        </p:tgtEl>
                                      </p:cMediaNode>
                                    </p:audio>
                                  </p:subTnLst>
                                </p:cTn>
                              </p:par>
                            </p:childTnLst>
                          </p:cTn>
                        </p:par>
                        <p:par>
                          <p:cTn id="365" fill="hold">
                            <p:stCondLst>
                              <p:cond delay="119000"/>
                            </p:stCondLst>
                            <p:childTnLst>
                              <p:par>
                                <p:cTn id="366" presetID="11" presetClass="entr" presetSubtype="0" fill="hold" grpId="0" nodeType="afterEffect">
                                  <p:stCondLst>
                                    <p:cond delay="0"/>
                                  </p:stCondLst>
                                  <p:childTnLst>
                                    <p:set>
                                      <p:cBhvr>
                                        <p:cTn id="367" dur="1000">
                                          <p:stCondLst>
                                            <p:cond delay="0"/>
                                          </p:stCondLst>
                                        </p:cTn>
                                        <p:tgtEl>
                                          <p:spTgt spid="1482"/>
                                        </p:tgtEl>
                                        <p:attrNameLst>
                                          <p:attrName>style.visibility</p:attrName>
                                        </p:attrNameLst>
                                      </p:cBhvr>
                                      <p:to>
                                        <p:strVal val="visible"/>
                                      </p:to>
                                    </p:set>
                                  </p:childTnLst>
                                  <p:subTnLst>
                                    <p:audio>
                                      <p:cMediaNode>
                                        <p:cTn display="0" masterRel="sameClick">
                                          <p:stCondLst>
                                            <p:cond evt="begin" delay="0">
                                              <p:tn val="366"/>
                                            </p:cond>
                                          </p:stCondLst>
                                          <p:endCondLst>
                                            <p:cond evt="onStopAudio" delay="0">
                                              <p:tgtEl>
                                                <p:sldTgt/>
                                              </p:tgtEl>
                                            </p:cond>
                                          </p:endCondLst>
                                        </p:cTn>
                                        <p:tgtEl>
                                          <p:sndTgt r:embed="rId4" name="click.wav"/>
                                        </p:tgtEl>
                                      </p:cMediaNode>
                                    </p:audio>
                                  </p:subTnLst>
                                </p:cTn>
                              </p:par>
                            </p:childTnLst>
                          </p:cTn>
                        </p:par>
                        <p:par>
                          <p:cTn id="368" fill="hold">
                            <p:stCondLst>
                              <p:cond delay="120000"/>
                            </p:stCondLst>
                            <p:childTnLst>
                              <p:par>
                                <p:cTn id="369" presetID="11" presetClass="entr" presetSubtype="0" fill="hold" grpId="0" nodeType="afterEffect">
                                  <p:stCondLst>
                                    <p:cond delay="0"/>
                                  </p:stCondLst>
                                  <p:childTnLst>
                                    <p:set>
                                      <p:cBhvr>
                                        <p:cTn id="370" dur="1000">
                                          <p:stCondLst>
                                            <p:cond delay="0"/>
                                          </p:stCondLst>
                                        </p:cTn>
                                        <p:tgtEl>
                                          <p:spTgt spid="1483"/>
                                        </p:tgtEl>
                                        <p:attrNameLst>
                                          <p:attrName>style.visibility</p:attrName>
                                        </p:attrNameLst>
                                      </p:cBhvr>
                                      <p:to>
                                        <p:strVal val="visible"/>
                                      </p:to>
                                    </p:set>
                                  </p:childTnLst>
                                  <p:subTnLst>
                                    <p:audio>
                                      <p:cMediaNode>
                                        <p:cTn display="0" masterRel="sameClick">
                                          <p:stCondLst>
                                            <p:cond evt="begin" delay="0">
                                              <p:tn val="369"/>
                                            </p:cond>
                                          </p:stCondLst>
                                          <p:endCondLst>
                                            <p:cond evt="onStopAudio" delay="0">
                                              <p:tgtEl>
                                                <p:sldTgt/>
                                              </p:tgtEl>
                                            </p:cond>
                                          </p:endCondLst>
                                        </p:cTn>
                                        <p:tgtEl>
                                          <p:sndTgt r:embed="rId5" name="hetgio.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371" fill="hold" display="0">
                  <p:stCondLst>
                    <p:cond delay="indefinite"/>
                  </p:stCondLst>
                  <p:endCondLst>
                    <p:cond evt="onStopAudio" delay="0">
                      <p:tgtEl>
                        <p:sldTgt/>
                      </p:tgtEl>
                    </p:cond>
                  </p:endCondLst>
                </p:cTn>
                <p:tgtEl>
                  <p:spTgt spid="30"/>
                </p:tgtEl>
              </p:cMediaNode>
            </p:video>
          </p:childTnLst>
        </p:cTn>
      </p:par>
    </p:tnLst>
    <p:bldLst>
      <p:bldP spid="1363" grpId="0" animBg="1"/>
      <p:bldP spid="1364" grpId="0" animBg="1"/>
      <p:bldP spid="1365" grpId="0" animBg="1"/>
      <p:bldP spid="1366" grpId="0" animBg="1"/>
      <p:bldP spid="1367" grpId="0" animBg="1"/>
      <p:bldP spid="1368" grpId="0" animBg="1"/>
      <p:bldP spid="1369" grpId="0" animBg="1"/>
      <p:bldP spid="1370" grpId="0" animBg="1"/>
      <p:bldP spid="1371" grpId="0" animBg="1"/>
      <p:bldP spid="1372" grpId="0" animBg="1"/>
      <p:bldP spid="1373" grpId="0" animBg="1"/>
      <p:bldP spid="1374" grpId="0" animBg="1"/>
      <p:bldP spid="1375" grpId="0" animBg="1"/>
      <p:bldP spid="1376" grpId="0" animBg="1"/>
      <p:bldP spid="1377" grpId="0" animBg="1"/>
      <p:bldP spid="1378" grpId="0" animBg="1"/>
      <p:bldP spid="1379" grpId="0" animBg="1"/>
      <p:bldP spid="1380" grpId="0" animBg="1"/>
      <p:bldP spid="1381" grpId="0" animBg="1"/>
      <p:bldP spid="1382" grpId="0" animBg="1"/>
      <p:bldP spid="1383" grpId="0" animBg="1"/>
      <p:bldP spid="1384" grpId="0" animBg="1"/>
      <p:bldP spid="1385" grpId="0" animBg="1"/>
      <p:bldP spid="1386" grpId="0" animBg="1"/>
      <p:bldP spid="1387" grpId="0" animBg="1"/>
      <p:bldP spid="1388" grpId="0" animBg="1"/>
      <p:bldP spid="1389" grpId="0" animBg="1"/>
      <p:bldP spid="1390" grpId="0" animBg="1"/>
      <p:bldP spid="1391" grpId="0" animBg="1"/>
      <p:bldP spid="1392" grpId="0" animBg="1"/>
      <p:bldP spid="1393" grpId="0" animBg="1"/>
      <p:bldP spid="1394" grpId="0" animBg="1"/>
      <p:bldP spid="1395" grpId="0" animBg="1"/>
      <p:bldP spid="1396" grpId="0" animBg="1"/>
      <p:bldP spid="1397" grpId="0" animBg="1"/>
      <p:bldP spid="1398" grpId="0" animBg="1"/>
      <p:bldP spid="1399" grpId="0" animBg="1"/>
      <p:bldP spid="1400" grpId="0" animBg="1"/>
      <p:bldP spid="1401" grpId="0" animBg="1"/>
      <p:bldP spid="1402" grpId="0" animBg="1"/>
      <p:bldP spid="1403" grpId="0" animBg="1"/>
      <p:bldP spid="1404" grpId="0" animBg="1"/>
      <p:bldP spid="1405" grpId="0" animBg="1"/>
      <p:bldP spid="1406" grpId="0" animBg="1"/>
      <p:bldP spid="1407" grpId="0" animBg="1"/>
      <p:bldP spid="1408" grpId="0" animBg="1"/>
      <p:bldP spid="1409" grpId="0" animBg="1"/>
      <p:bldP spid="1410" grpId="0" animBg="1"/>
      <p:bldP spid="1411" grpId="0" animBg="1"/>
      <p:bldP spid="1412" grpId="0" animBg="1"/>
      <p:bldP spid="1413" grpId="0" animBg="1"/>
      <p:bldP spid="1414" grpId="0" animBg="1"/>
      <p:bldP spid="1415" grpId="0" animBg="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30" grpId="0" animBg="1"/>
      <p:bldP spid="1431" grpId="0" animBg="1"/>
      <p:bldP spid="1432" grpId="0" animBg="1"/>
      <p:bldP spid="1433" grpId="0" animBg="1"/>
      <p:bldP spid="1434" grpId="0" animBg="1"/>
      <p:bldP spid="1435" grpId="0" animBg="1"/>
      <p:bldP spid="1436" grpId="0" animBg="1"/>
      <p:bldP spid="1437" grpId="0" animBg="1"/>
      <p:bldP spid="1438" grpId="0" animBg="1"/>
      <p:bldP spid="1439" grpId="0" animBg="1"/>
      <p:bldP spid="1440" grpId="0" animBg="1"/>
      <p:bldP spid="1441" grpId="0" animBg="1"/>
      <p:bldP spid="1442" grpId="0" animBg="1"/>
      <p:bldP spid="1443" grpId="0" animBg="1"/>
      <p:bldP spid="1444" grpId="0" animBg="1"/>
      <p:bldP spid="1445" grpId="0" animBg="1"/>
      <p:bldP spid="1446" grpId="0" animBg="1"/>
      <p:bldP spid="1447" grpId="0" animBg="1"/>
      <p:bldP spid="1448" grpId="0" animBg="1"/>
      <p:bldP spid="1449" grpId="0" animBg="1"/>
      <p:bldP spid="1450" grpId="0" animBg="1"/>
      <p:bldP spid="1451" grpId="0" animBg="1"/>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1476" grpId="0" animBg="1"/>
      <p:bldP spid="1477" grpId="0" animBg="1"/>
      <p:bldP spid="1478" grpId="0" animBg="1"/>
      <p:bldP spid="1479" grpId="0" animBg="1"/>
      <p:bldP spid="1480" grpId="0" animBg="1"/>
      <p:bldP spid="1481" grpId="0" animBg="1"/>
      <p:bldP spid="1482" grpId="0" animBg="1"/>
      <p:bldP spid="148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 name="Group 158"/>
          <p:cNvGrpSpPr>
            <a:grpSpLocks/>
          </p:cNvGrpSpPr>
          <p:nvPr/>
        </p:nvGrpSpPr>
        <p:grpSpPr bwMode="auto">
          <a:xfrm>
            <a:off x="2859225" y="5746162"/>
            <a:ext cx="5136676" cy="889484"/>
            <a:chOff x="144" y="1008"/>
            <a:chExt cx="2976" cy="480"/>
          </a:xfrm>
        </p:grpSpPr>
        <p:sp>
          <p:nvSpPr>
            <p:cNvPr id="3119" name="AutoShape 159" descr="1k"/>
            <p:cNvSpPr>
              <a:spLocks noChangeArrowheads="1"/>
            </p:cNvSpPr>
            <p:nvPr/>
          </p:nvSpPr>
          <p:spPr bwMode="auto">
            <a:xfrm>
              <a:off x="144" y="1008"/>
              <a:ext cx="2976"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3120" name="AutoShape 160"/>
            <p:cNvSpPr>
              <a:spLocks noChangeArrowheads="1"/>
            </p:cNvSpPr>
            <p:nvPr/>
          </p:nvSpPr>
          <p:spPr bwMode="auto">
            <a:xfrm>
              <a:off x="373" y="1008"/>
              <a:ext cx="2747"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VỀ ĐÍCH</a:t>
              </a:r>
            </a:p>
          </p:txBody>
        </p:sp>
      </p:grpSp>
      <p:grpSp>
        <p:nvGrpSpPr>
          <p:cNvPr id="3" name="Group 155"/>
          <p:cNvGrpSpPr>
            <a:grpSpLocks/>
          </p:cNvGrpSpPr>
          <p:nvPr/>
        </p:nvGrpSpPr>
        <p:grpSpPr bwMode="auto">
          <a:xfrm>
            <a:off x="2909292" y="3088094"/>
            <a:ext cx="5735090" cy="936133"/>
            <a:chOff x="0" y="1769"/>
            <a:chExt cx="3120" cy="487"/>
          </a:xfrm>
        </p:grpSpPr>
        <p:sp>
          <p:nvSpPr>
            <p:cNvPr id="3117" name="AutoShape 156" descr="1k"/>
            <p:cNvSpPr>
              <a:spLocks noChangeArrowheads="1"/>
            </p:cNvSpPr>
            <p:nvPr/>
          </p:nvSpPr>
          <p:spPr bwMode="auto">
            <a:xfrm>
              <a:off x="0" y="1776"/>
              <a:ext cx="3120"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3118" name="AutoShape 157"/>
            <p:cNvSpPr>
              <a:spLocks noChangeArrowheads="1"/>
            </p:cNvSpPr>
            <p:nvPr/>
          </p:nvSpPr>
          <p:spPr bwMode="auto">
            <a:xfrm>
              <a:off x="208" y="1769"/>
              <a:ext cx="2880"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3600" b="1" dirty="0">
                  <a:solidFill>
                    <a:schemeClr val="bg1"/>
                  </a:solidFill>
                </a:rPr>
                <a:t>  VƯỢT CHƯỚNG NGẠI VẬT</a:t>
              </a:r>
              <a:endParaRPr lang="en-US" sz="4400" b="1" dirty="0">
                <a:solidFill>
                  <a:schemeClr val="bg1"/>
                </a:solidFill>
              </a:endParaRPr>
            </a:p>
          </p:txBody>
        </p:sp>
      </p:grpSp>
      <p:grpSp>
        <p:nvGrpSpPr>
          <p:cNvPr id="4" name="Group 152"/>
          <p:cNvGrpSpPr>
            <a:grpSpLocks/>
          </p:cNvGrpSpPr>
          <p:nvPr/>
        </p:nvGrpSpPr>
        <p:grpSpPr bwMode="auto">
          <a:xfrm>
            <a:off x="2998492" y="4432309"/>
            <a:ext cx="5316937" cy="981495"/>
            <a:chOff x="144" y="1008"/>
            <a:chExt cx="2976" cy="480"/>
          </a:xfrm>
        </p:grpSpPr>
        <p:sp>
          <p:nvSpPr>
            <p:cNvPr id="3115" name="AutoShape 153" descr="1k"/>
            <p:cNvSpPr>
              <a:spLocks noChangeArrowheads="1"/>
            </p:cNvSpPr>
            <p:nvPr/>
          </p:nvSpPr>
          <p:spPr bwMode="auto">
            <a:xfrm>
              <a:off x="144" y="1008"/>
              <a:ext cx="2976"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3116" name="AutoShape 154">
              <a:hlinkClick r:id="rId6" action="ppaction://hlinksldjump"/>
            </p:cNvPr>
            <p:cNvSpPr>
              <a:spLocks noChangeArrowheads="1"/>
            </p:cNvSpPr>
            <p:nvPr/>
          </p:nvSpPr>
          <p:spPr bwMode="auto">
            <a:xfrm>
              <a:off x="373" y="1008"/>
              <a:ext cx="2747"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TĂNG TỐC</a:t>
              </a:r>
            </a:p>
          </p:txBody>
        </p:sp>
      </p:grpSp>
      <p:sp>
        <p:nvSpPr>
          <p:cNvPr id="3077" name="AutoShape 93"/>
          <p:cNvSpPr>
            <a:spLocks noChangeArrowheads="1"/>
          </p:cNvSpPr>
          <p:nvPr/>
        </p:nvSpPr>
        <p:spPr bwMode="auto">
          <a:xfrm>
            <a:off x="1676400" y="0"/>
            <a:ext cx="10101618" cy="1828800"/>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800" b="1" dirty="0" err="1">
                <a:solidFill>
                  <a:srgbClr val="FFFF00"/>
                </a:solidFill>
                <a:latin typeface="Times New Roman" pitchFamily="18" charset="0"/>
                <a:cs typeface="Times New Roman" pitchFamily="18" charset="0"/>
              </a:rPr>
              <a:t>Đường</a:t>
            </a:r>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lên</a:t>
            </a:r>
            <a:r>
              <a:rPr lang="en-US" sz="4800" b="1" dirty="0">
                <a:solidFill>
                  <a:srgbClr val="FFFF00"/>
                </a:solidFill>
                <a:latin typeface="Times New Roman" pitchFamily="18" charset="0"/>
                <a:cs typeface="Times New Roman" pitchFamily="18" charset="0"/>
              </a:rPr>
              <a:t> </a:t>
            </a:r>
            <a:r>
              <a:rPr lang="en-US" sz="4800" b="1" dirty="0" err="1" smtClean="0">
                <a:solidFill>
                  <a:srgbClr val="FFFF00"/>
                </a:solidFill>
                <a:latin typeface="Times New Roman" pitchFamily="18" charset="0"/>
                <a:cs typeface="Times New Roman" pitchFamily="18" charset="0"/>
              </a:rPr>
              <a:t>đỉnh</a:t>
            </a:r>
            <a:r>
              <a:rPr lang="en-US" sz="4800" b="1" dirty="0" smtClean="0">
                <a:solidFill>
                  <a:srgbClr val="FFFF00"/>
                </a:solidFill>
                <a:latin typeface="Times New Roman" pitchFamily="18" charset="0"/>
                <a:cs typeface="Times New Roman" pitchFamily="18" charset="0"/>
              </a:rPr>
              <a:t> Olympia </a:t>
            </a:r>
            <a:endParaRPr lang="en-US" sz="4800" b="1" dirty="0">
              <a:solidFill>
                <a:srgbClr val="FFFF00"/>
              </a:solidFill>
              <a:latin typeface="Times New Roman" pitchFamily="18" charset="0"/>
              <a:cs typeface="Times New Roman" pitchFamily="18" charset="0"/>
            </a:endParaRPr>
          </a:p>
        </p:txBody>
      </p:sp>
      <p:pic>
        <p:nvPicPr>
          <p:cNvPr id="50"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xmlns="" val="0"/>
              </a:ext>
            </a:extLst>
          </a:blip>
          <a:srcRect/>
          <a:stretch>
            <a:fillRect/>
          </a:stretch>
        </p:blipFill>
        <p:spPr bwMode="auto">
          <a:xfrm>
            <a:off x="1952855" y="380461"/>
            <a:ext cx="1148890" cy="1067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52"/>
          <p:cNvGrpSpPr>
            <a:grpSpLocks/>
          </p:cNvGrpSpPr>
          <p:nvPr/>
        </p:nvGrpSpPr>
        <p:grpSpPr bwMode="auto">
          <a:xfrm>
            <a:off x="2865865" y="1801722"/>
            <a:ext cx="5622667" cy="1058860"/>
            <a:chOff x="220" y="1008"/>
            <a:chExt cx="3236" cy="484"/>
          </a:xfrm>
        </p:grpSpPr>
        <p:sp>
          <p:nvSpPr>
            <p:cNvPr id="52" name="AutoShape 153" descr="1k"/>
            <p:cNvSpPr>
              <a:spLocks noChangeArrowheads="1"/>
            </p:cNvSpPr>
            <p:nvPr/>
          </p:nvSpPr>
          <p:spPr bwMode="auto">
            <a:xfrm>
              <a:off x="220" y="1008"/>
              <a:ext cx="2900" cy="441"/>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53" name="AutoShape 154">
              <a:hlinkClick r:id="rId6" action="ppaction://hlinksldjump"/>
            </p:cNvPr>
            <p:cNvSpPr>
              <a:spLocks noChangeArrowheads="1"/>
            </p:cNvSpPr>
            <p:nvPr/>
          </p:nvSpPr>
          <p:spPr bwMode="auto">
            <a:xfrm>
              <a:off x="373" y="1012"/>
              <a:ext cx="3083"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KHỞI ĐỘNG</a:t>
              </a:r>
            </a:p>
          </p:txBody>
        </p:sp>
      </p:grpSp>
      <p:grpSp>
        <p:nvGrpSpPr>
          <p:cNvPr id="6" name="Group 3"/>
          <p:cNvGrpSpPr/>
          <p:nvPr/>
        </p:nvGrpSpPr>
        <p:grpSpPr>
          <a:xfrm>
            <a:off x="2436171" y="1523206"/>
            <a:ext cx="793353" cy="5245895"/>
            <a:chOff x="2436171" y="1523206"/>
            <a:chExt cx="793353" cy="5245895"/>
          </a:xfrm>
        </p:grpSpPr>
        <p:grpSp>
          <p:nvGrpSpPr>
            <p:cNvPr id="7" name="Group 3"/>
            <p:cNvGrpSpPr>
              <a:grpSpLocks/>
            </p:cNvGrpSpPr>
            <p:nvPr/>
          </p:nvGrpSpPr>
          <p:grpSpPr bwMode="auto">
            <a:xfrm rot="5400000">
              <a:off x="253464" y="3954721"/>
              <a:ext cx="5245895" cy="382865"/>
              <a:chOff x="0" y="1896"/>
              <a:chExt cx="5760" cy="120"/>
            </a:xfrm>
          </p:grpSpPr>
          <p:sp>
            <p:nvSpPr>
              <p:cNvPr id="3113"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114"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grpSp>
        <p:grpSp>
          <p:nvGrpSpPr>
            <p:cNvPr id="8" name="Group 16"/>
            <p:cNvGrpSpPr>
              <a:grpSpLocks/>
            </p:cNvGrpSpPr>
            <p:nvPr/>
          </p:nvGrpSpPr>
          <p:grpSpPr bwMode="auto">
            <a:xfrm rot="5400000">
              <a:off x="2416244" y="3116218"/>
              <a:ext cx="838200" cy="762000"/>
              <a:chOff x="1872" y="1824"/>
              <a:chExt cx="2014" cy="1821"/>
            </a:xfrm>
          </p:grpSpPr>
          <p:sp>
            <p:nvSpPr>
              <p:cNvPr id="76817" name="AutoShape 17"/>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18" name="AutoShape 18"/>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19" name="AutoShape 19"/>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107" name="Oval 2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108" name="Oval 2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822" name="Oval 22"/>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10" name="Oval 23"/>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824" name="Oval 24"/>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12" name="Oval 25"/>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9" name="Group 95"/>
            <p:cNvGrpSpPr>
              <a:grpSpLocks/>
            </p:cNvGrpSpPr>
            <p:nvPr/>
          </p:nvGrpSpPr>
          <p:grpSpPr bwMode="auto">
            <a:xfrm rot="5400000">
              <a:off x="2420249" y="4496877"/>
              <a:ext cx="838200" cy="762000"/>
              <a:chOff x="1872" y="1824"/>
              <a:chExt cx="2014" cy="1821"/>
            </a:xfrm>
          </p:grpSpPr>
          <p:sp>
            <p:nvSpPr>
              <p:cNvPr id="76896" name="AutoShape 96"/>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97" name="AutoShape 97"/>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98" name="AutoShape 98"/>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098" name="Oval 9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099" name="Oval 10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901" name="Oval 101"/>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01" name="Oval 102"/>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903" name="Oval 103"/>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03" name="Oval 104"/>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10" name="Group 105"/>
            <p:cNvGrpSpPr>
              <a:grpSpLocks/>
            </p:cNvGrpSpPr>
            <p:nvPr/>
          </p:nvGrpSpPr>
          <p:grpSpPr bwMode="auto">
            <a:xfrm rot="5400000">
              <a:off x="2398071" y="5798713"/>
              <a:ext cx="838200" cy="762000"/>
              <a:chOff x="1872" y="1824"/>
              <a:chExt cx="2014" cy="1821"/>
            </a:xfrm>
          </p:grpSpPr>
          <p:sp>
            <p:nvSpPr>
              <p:cNvPr id="76906" name="AutoShape 106"/>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907" name="AutoShape 107"/>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908" name="AutoShape 108"/>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089" name="Oval 10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090" name="Oval 11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911" name="Oval 111"/>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092" name="Oval 112"/>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913" name="Oval 113"/>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094" name="Oval 114"/>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11" name="Group 2"/>
            <p:cNvGrpSpPr/>
            <p:nvPr/>
          </p:nvGrpSpPr>
          <p:grpSpPr>
            <a:xfrm>
              <a:off x="2553725" y="1918798"/>
              <a:ext cx="675799" cy="672142"/>
              <a:chOff x="2646902" y="1646368"/>
              <a:chExt cx="675799" cy="672142"/>
            </a:xfrm>
          </p:grpSpPr>
          <p:sp>
            <p:nvSpPr>
              <p:cNvPr id="48" name="Oval 20"/>
              <p:cNvSpPr>
                <a:spLocks noChangeArrowheads="1"/>
              </p:cNvSpPr>
              <p:nvPr/>
            </p:nvSpPr>
            <p:spPr bwMode="gray">
              <a:xfrm rot="5400000">
                <a:off x="2648731" y="1644539"/>
                <a:ext cx="672142" cy="675799"/>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49" name="Oval 25"/>
              <p:cNvSpPr>
                <a:spLocks noChangeArrowheads="1"/>
              </p:cNvSpPr>
              <p:nvPr/>
            </p:nvSpPr>
            <p:spPr bwMode="gray">
              <a:xfrm rot="5400000">
                <a:off x="2756731" y="1722581"/>
                <a:ext cx="456141" cy="5192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pic>
        <p:nvPicPr>
          <p:cNvPr id="54"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xmlns="" val="0"/>
              </a:ext>
            </a:extLst>
          </a:blip>
          <a:srcRect/>
          <a:stretch>
            <a:fillRect/>
          </a:stretch>
        </p:blipFill>
        <p:spPr bwMode="auto">
          <a:xfrm>
            <a:off x="10261674" y="380461"/>
            <a:ext cx="1148890" cy="1067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246355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AutoShape 93"/>
          <p:cNvSpPr>
            <a:spLocks noChangeArrowheads="1"/>
          </p:cNvSpPr>
          <p:nvPr/>
        </p:nvSpPr>
        <p:spPr bwMode="auto">
          <a:xfrm>
            <a:off x="3778825" y="207655"/>
            <a:ext cx="5657826" cy="1640042"/>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p>
        </p:txBody>
      </p:sp>
      <p:sp>
        <p:nvSpPr>
          <p:cNvPr id="7" name="Rectangle 6"/>
          <p:cNvSpPr/>
          <p:nvPr/>
        </p:nvSpPr>
        <p:spPr>
          <a:xfrm>
            <a:off x="2976260" y="519845"/>
            <a:ext cx="726295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w="11430"/>
                <a:solidFill>
                  <a:srgbClr val="FFFF00"/>
                </a:soli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VỀ ĐÍCH</a:t>
            </a:r>
          </a:p>
        </p:txBody>
      </p:sp>
      <p:pic>
        <p:nvPicPr>
          <p:cNvPr id="8"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xmlns="" val="0"/>
              </a:ext>
            </a:extLst>
          </a:blip>
          <a:srcRect/>
          <a:stretch>
            <a:fillRect/>
          </a:stretch>
        </p:blipFill>
        <p:spPr bwMode="auto">
          <a:xfrm>
            <a:off x="4067124" y="653154"/>
            <a:ext cx="782698" cy="745788"/>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xmlns="" val="0"/>
              </a:ext>
            </a:extLst>
          </a:blip>
          <a:srcRect/>
          <a:stretch>
            <a:fillRect/>
          </a:stretch>
        </p:blipFill>
        <p:spPr bwMode="auto">
          <a:xfrm>
            <a:off x="8349613" y="657589"/>
            <a:ext cx="842569" cy="741353"/>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K _intro">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a:off x="-5883163" y="-2045964"/>
            <a:ext cx="576028" cy="518011"/>
          </a:xfrm>
          <a:prstGeom prst="rect">
            <a:avLst/>
          </a:prstGeom>
        </p:spPr>
      </p:pic>
      <p:sp>
        <p:nvSpPr>
          <p:cNvPr id="20" name="Flowchart: Connector 1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05:00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 name="Flowchart: Connector 2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 name="Flowchart: Connector 2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 name="Flowchart: Connector 2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 name="Flowchart: Connector 2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 name="Flowchart: Connector 2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 name="Flowchart: Connector 2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 name="Flowchart: Connector 2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 name="Flowchart: Connector 2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 name="Flowchart: Connector 2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 name="Flowchart: Connector 2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04:50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 name="Flowchart: Connector 3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2" name="Flowchart: Connector 3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3" name="Flowchart: Connector 3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4" name="Flowchart: Connector 3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5" name="Flowchart: Connector 3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6" name="Flowchart: Connector 3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7" name="Flowchart: Connector 3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9" name="Flowchart: Connector 3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0" name="Flowchart: Connector 3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04:40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1" name="Flowchart: Connector 4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2" name="Flowchart: Connector 4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3" name="Flowchart: Connector 4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5" name="Flowchart: Connector 4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6" name="Flowchart: Connector 4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7" name="Flowchart: Connector 4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8" name="Flowchart: Connector 4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49" name="Flowchart: Connector 4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0" name="Flowchart: Connector 4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04:30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1" name="Flowchart: Connector 5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2" name="Flowchart: Connector 5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3" name="Flowchart: Connector 5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4" name="Flowchart: Connector 5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5" name="Flowchart: Connector 5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6" name="Flowchart: Connector 5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7" name="Flowchart: Connector 5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8" name="Flowchart: Connector 5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59" name="Flowchart: Connector 5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0" name="Flowchart: Connector 5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04:20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1" name="Flowchart: Connector 6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2" name="Flowchart: Connector 6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3" name="Flowchart: Connector 6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4" name="Flowchart: Connector 6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5" name="Flowchart: Connector 6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6" name="Flowchart: Connector 6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7" name="Flowchart: Connector 6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8" name="Flowchart: Connector 6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69" name="Flowchart: Connector 6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0" name="Flowchart: Connector 6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04:10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1" name="Flowchart: Connector 7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2" name="Flowchart: Connector 7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3" name="Flowchart: Connector 7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4" name="Flowchart: Connector 7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5" name="Flowchart: Connector 7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6" name="Flowchart: Connector 7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7" name="Flowchart: Connector 7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8" name="Flowchart: Connector 7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79" name="Flowchart: Connector 7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0" name="Flowchart: Connector 7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04:00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1" name="Flowchart: Connector 8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2" name="Flowchart: Connector 8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3" name="Flowchart: Connector 8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4" name="Flowchart: Connector 8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5" name="Flowchart: Connector 8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6" name="Flowchart: Connector 8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7" name="Flowchart: Connector 8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8" name="Flowchart: Connector 8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89" name="Flowchart: Connector 8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0" name="Flowchart: Connector 8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03:50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1" name="Flowchart: Connector 9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2" name="Flowchart: Connector 9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3" name="Flowchart: Connector 9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4" name="Flowchart: Connector 9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5" name="Flowchart: Connector 9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6" name="Flowchart: Connector 9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7" name="Flowchart: Connector 9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8" name="Flowchart: Connector 9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99" name="Flowchart: Connector 9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0" name="Flowchart: Connector 9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03:40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1" name="Flowchart: Connector 10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2" name="Flowchart: Connector 10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3" name="Flowchart: Connector 10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4" name="Flowchart: Connector 10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5" name="Flowchart: Connector 10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6" name="Flowchart: Connector 10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7" name="Flowchart: Connector 10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8" name="Flowchart: Connector 10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09" name="Flowchart: Connector 10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0" name="Flowchart: Connector 10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03:30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1" name="Flowchart: Connector 11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2" name="Flowchart: Connector 11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3" name="Flowchart: Connector 11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4" name="Flowchart: Connector 11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5" name="Flowchart: Connector 11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6" name="Flowchart: Connector 11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7" name="Flowchart: Connector 11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8" name="Flowchart: Connector 11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19" name="Flowchart: Connector 11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0" name="Flowchart: Connector 11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03:20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1" name="Flowchart: Connector 12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2" name="Flowchart: Connector 12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3" name="Flowchart: Connector 12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4" name="Flowchart: Connector 12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5" name="Flowchart: Connector 12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6" name="Flowchart: Connector 12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7" name="Flowchart: Connector 12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8" name="Flowchart: Connector 12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29" name="Flowchart: Connector 12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0" name="Flowchart: Connector 12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03:10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1" name="Flowchart: Connector 13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2" name="Flowchart: Connector 13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3" name="Flowchart: Connector 13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4" name="Flowchart: Connector 13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5" name="Flowchart: Connector 13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6" name="Flowchart: Connector 13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7" name="Flowchart: Connector 13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8" name="Flowchart: Connector 13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39" name="Flowchart: Connector 13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0" name="Flowchart: Connector 13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03:00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1" name="Flowchart: Connector 14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2" name="Flowchart: Connector 14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3" name="Flowchart: Connector 14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4" name="Flowchart: Connector 14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5" name="Flowchart: Connector 14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6" name="Flowchart: Connector 14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7" name="Flowchart: Connector 14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8" name="Flowchart: Connector 14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49" name="Flowchart: Connector 14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0" name="Flowchart: Connector 14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02:50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1" name="Flowchart: Connector 15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2" name="Flowchart: Connector 15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3" name="Flowchart: Connector 15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4" name="Flowchart: Connector 15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5" name="Flowchart: Connector 15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6" name="Flowchart: Connector 15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7" name="Flowchart: Connector 15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8" name="Flowchart: Connector 15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59" name="Flowchart: Connector 15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0" name="Flowchart: Connector 15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02:40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1" name="Flowchart: Connector 16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2" name="Flowchart: Connector 16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3" name="Flowchart: Connector 16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4" name="Flowchart: Connector 16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5" name="Flowchart: Connector 16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6" name="Flowchart: Connector 16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7" name="Flowchart: Connector 16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8" name="Flowchart: Connector 16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69" name="Flowchart: Connector 16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0" name="Flowchart: Connector 16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02:30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1" name="Flowchart: Connector 17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2" name="Flowchart: Connector 17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3" name="Flowchart: Connector 17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4" name="Flowchart: Connector 17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5" name="Flowchart: Connector 17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6" name="Flowchart: Connector 17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7" name="Flowchart: Connector 17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8" name="Flowchart: Connector 17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79" name="Flowchart: Connector 17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0" name="Flowchart: Connector 17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02:20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1" name="Flowchart: Connector 18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2" name="Flowchart: Connector 18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3" name="Flowchart: Connector 18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4" name="Flowchart: Connector 18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5" name="Flowchart: Connector 18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6" name="Flowchart: Connector 18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7" name="Flowchart: Connector 18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8" name="Flowchart: Connector 18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89" name="Flowchart: Connector 18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0" name="Flowchart: Connector 18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02:10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1" name="Flowchart: Connector 19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2" name="Flowchart: Connector 19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3" name="Flowchart: Connector 19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4" name="Flowchart: Connector 19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5" name="Flowchart: Connector 19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6" name="Flowchart: Connector 19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7" name="Flowchart: Connector 19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8" name="Flowchart: Connector 19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199" name="Flowchart: Connector 19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0" name="Flowchart: Connector 19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02:00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1" name="Flowchart: Connector 20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2" name="Flowchart: Connector 20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3" name="Flowchart: Connector 20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4" name="Flowchart: Connector 20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5" name="Flowchart: Connector 20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6" name="Flowchart: Connector 20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7" name="Flowchart: Connector 20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8" name="Flowchart: Connector 20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09" name="Flowchart: Connector 20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0" name="Flowchart: Connector 20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01:50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1" name="Flowchart: Connector 21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2" name="Flowchart: Connector 21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3" name="Flowchart: Connector 21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4" name="Flowchart: Connector 21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5" name="Flowchart: Connector 21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6" name="Flowchart: Connector 21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7" name="Flowchart: Connector 21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8" name="Flowchart: Connector 21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19" name="Flowchart: Connector 21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0" name="Flowchart: Connector 21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01:40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1" name="Flowchart: Connector 22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2" name="Flowchart: Connector 22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3" name="Flowchart: Connector 22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4" name="Flowchart: Connector 22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5" name="Flowchart: Connector 22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6" name="Flowchart: Connector 22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7" name="Flowchart: Connector 22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8" name="Flowchart: Connector 22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29" name="Flowchart: Connector 22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0" name="Flowchart: Connector 22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01:30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1" name="Flowchart: Connector 23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2" name="Flowchart: Connector 23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3" name="Flowchart: Connector 23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4" name="Flowchart: Connector 23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5" name="Flowchart: Connector 23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6" name="Flowchart: Connector 23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7" name="Flowchart: Connector 23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8" name="Flowchart: Connector 23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39" name="Flowchart: Connector 23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0" name="Flowchart: Connector 23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01:20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1" name="Flowchart: Connector 24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2" name="Flowchart: Connector 24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3" name="Flowchart: Connector 24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4" name="Flowchart: Connector 24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5" name="Flowchart: Connector 24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6" name="Flowchart: Connector 24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7" name="Flowchart: Connector 24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8" name="Flowchart: Connector 24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49" name="Flowchart: Connector 24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0" name="Flowchart: Connector 24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01:10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1" name="Flowchart: Connector 25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2" name="Flowchart: Connector 25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3" name="Flowchart: Connector 25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4" name="Flowchart: Connector 25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5" name="Flowchart: Connector 25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6" name="Flowchart: Connector 25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7" name="Flowchart: Connector 25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8" name="Flowchart: Connector 25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59" name="Flowchart: Connector 25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0" name="Flowchart: Connector 25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01:00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1" name="Flowchart: Connector 26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2" name="Flowchart: Connector 26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3" name="Flowchart: Connector 26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4" name="Flowchart: Connector 26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5" name="Flowchart: Connector 26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6" name="Flowchart: Connector 26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7" name="Flowchart: Connector 26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8" name="Flowchart: Connector 26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69" name="Flowchart: Connector 26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0" name="Flowchart: Connector 26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00:50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1" name="Flowchart: Connector 27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2" name="Flowchart: Connector 27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3" name="Flowchart: Connector 27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4" name="Flowchart: Connector 27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5" name="Flowchart: Connector 27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6" name="Flowchart: Connector 27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7" name="Flowchart: Connector 27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8" name="Flowchart: Connector 27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79" name="Flowchart: Connector 27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0" name="Flowchart: Connector 27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00:40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1" name="Flowchart: Connector 28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2" name="Flowchart: Connector 28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3" name="Flowchart: Connector 28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4" name="Flowchart: Connector 28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5" name="Flowchart: Connector 28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6" name="Flowchart: Connector 28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7" name="Flowchart: Connector 28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8" name="Flowchart: Connector 28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89" name="Flowchart: Connector 28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0" name="Flowchart: Connector 28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00:30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1" name="Flowchart: Connector 29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2" name="Flowchart: Connector 29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3" name="Flowchart: Connector 29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4" name="Flowchart: Connector 29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5" name="Flowchart: Connector 29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6" name="Flowchart: Connector 29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7" name="Flowchart: Connector 29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8" name="Flowchart: Connector 29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299" name="Flowchart: Connector 29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0" name="Flowchart: Connector 29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00:20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1" name="Flowchart: Connector 30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2" name="Flowchart: Connector 30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3" name="Flowchart: Connector 30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4" name="Flowchart: Connector 30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5" name="Flowchart: Connector 30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6" name="Flowchart: Connector 30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7" name="Flowchart: Connector 30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8" name="Flowchart: Connector 30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09" name="Flowchart: Connector 30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0" name="Flowchart: Connector 30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00:10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1" name="Flowchart: Connector 310"/>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00:09</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2" name="Flowchart: Connector 311"/>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00:08</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3" name="Flowchart: Connector 312"/>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00:07</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4" name="Flowchart: Connector 313"/>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00:06</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5" name="Flowchart: Connector 314"/>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00:05</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6" name="Flowchart: Connector 315"/>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00:04</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7" name="Flowchart: Connector 316"/>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00:03</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8" name="Flowchart: Connector 317"/>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00:02</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19" name="Flowchart: Connector 318"/>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00:01</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20" name="Flowchart: Connector 319"/>
          <p:cNvSpPr/>
          <p:nvPr/>
        </p:nvSpPr>
        <p:spPr>
          <a:xfrm>
            <a:off x="0" y="447040"/>
            <a:ext cx="2824479" cy="2528389"/>
          </a:xfrm>
          <a:prstGeom prst="flowChartConnector">
            <a:avLst/>
          </a:prstGeom>
          <a:solidFill>
            <a:srgbClr val="7030A0"/>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a:solidFill>
                  <a:schemeClr val="bg1"/>
                </a:solidFill>
                <a:latin typeface="Times New Roman" panose="02020603050405020304" pitchFamily="18" charset="0"/>
                <a:cs typeface="Times New Roman" panose="02020603050405020304" pitchFamily="18" charset="0"/>
              </a:rPr>
              <a:t>00:00</a:t>
            </a:r>
            <a:endParaRPr lang="en-US" sz="6000" b="1" dirty="0">
              <a:solidFill>
                <a:schemeClr val="bg1"/>
              </a:solidFill>
              <a:latin typeface="Times New Roman" panose="02020603050405020304" pitchFamily="18" charset="0"/>
              <a:cs typeface="Times New Roman" panose="02020603050405020304" pitchFamily="18" charset="0"/>
            </a:endParaRPr>
          </a:p>
        </p:txBody>
      </p:sp>
      <p:sp>
        <p:nvSpPr>
          <p:cNvPr id="322" name="Rectangle 321"/>
          <p:cNvSpPr/>
          <p:nvPr/>
        </p:nvSpPr>
        <p:spPr>
          <a:xfrm>
            <a:off x="2885440" y="1803738"/>
            <a:ext cx="7843520" cy="4524315"/>
          </a:xfrm>
          <a:prstGeom prst="rect">
            <a:avLst/>
          </a:prstGeom>
        </p:spPr>
        <p:txBody>
          <a:bodyPr wrap="square">
            <a:spAutoFit/>
          </a:bodyPr>
          <a:lstStyle/>
          <a:p>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Người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ta</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dùng</a:t>
            </a:r>
            <a:r>
              <a:rPr lang="en-US" sz="3200" b="1" dirty="0" smtClean="0">
                <a:solidFill>
                  <a:schemeClr val="bg1"/>
                </a:solidFill>
                <a:latin typeface="Arial" panose="020B0604020202020204" pitchFamily="34" charset="0"/>
                <a:cs typeface="Arial" panose="020B0604020202020204" pitchFamily="34" charset="0"/>
              </a:rPr>
              <a:t> V(</a:t>
            </a:r>
            <a:r>
              <a:rPr lang="en-US" sz="3200" b="1" dirty="0" err="1" smtClean="0">
                <a:solidFill>
                  <a:schemeClr val="bg1"/>
                </a:solidFill>
                <a:latin typeface="Arial" panose="020B0604020202020204" pitchFamily="34" charset="0"/>
                <a:cs typeface="Arial" panose="020B0604020202020204" pitchFamily="34" charset="0"/>
              </a:rPr>
              <a:t>lít</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khí</a:t>
            </a:r>
            <a:r>
              <a:rPr lang="en-US" sz="3200" b="1" dirty="0" smtClean="0">
                <a:solidFill>
                  <a:schemeClr val="bg1"/>
                </a:solidFill>
                <a:latin typeface="Arial" panose="020B0604020202020204" pitchFamily="34" charset="0"/>
                <a:cs typeface="Arial" panose="020B0604020202020204" pitchFamily="34" charset="0"/>
              </a:rPr>
              <a:t> H</a:t>
            </a:r>
            <a:r>
              <a:rPr lang="en-US" sz="3200" b="1" baseline="-25000" dirty="0" smtClean="0">
                <a:solidFill>
                  <a:schemeClr val="bg1"/>
                </a:solidFill>
                <a:latin typeface="Arial" panose="020B0604020202020204" pitchFamily="34" charset="0"/>
                <a:cs typeface="Arial" panose="020B0604020202020204" pitchFamily="34" charset="0"/>
              </a:rPr>
              <a:t>2</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khử</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hoàn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toàn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hỗn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hợp</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hai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Oxit</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kim</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loại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gồm</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CuO</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và</a:t>
            </a:r>
            <a:r>
              <a:rPr lang="en-US" sz="3200" b="1" dirty="0" smtClean="0">
                <a:solidFill>
                  <a:schemeClr val="bg1"/>
                </a:solidFill>
                <a:latin typeface="Arial" panose="020B0604020202020204" pitchFamily="34" charset="0"/>
                <a:cs typeface="Arial" panose="020B0604020202020204" pitchFamily="34" charset="0"/>
              </a:rPr>
              <a:t> Fe</a:t>
            </a:r>
            <a:r>
              <a:rPr lang="en-US" sz="3200" b="1" baseline="-25000" dirty="0" smtClean="0">
                <a:solidFill>
                  <a:schemeClr val="bg1"/>
                </a:solidFill>
                <a:latin typeface="Arial" panose="020B0604020202020204" pitchFamily="34" charset="0"/>
                <a:cs typeface="Arial" panose="020B0604020202020204" pitchFamily="34" charset="0"/>
              </a:rPr>
              <a:t>2</a:t>
            </a:r>
            <a:r>
              <a:rPr lang="en-US" sz="3200" b="1" dirty="0" smtClean="0">
                <a:solidFill>
                  <a:schemeClr val="bg1"/>
                </a:solidFill>
                <a:latin typeface="Arial" panose="020B0604020202020204" pitchFamily="34" charset="0"/>
                <a:cs typeface="Arial" panose="020B0604020202020204" pitchFamily="34" charset="0"/>
              </a:rPr>
              <a:t>O</a:t>
            </a:r>
            <a:r>
              <a:rPr lang="en-US" sz="3200" b="1" baseline="-25000" dirty="0" smtClean="0">
                <a:solidFill>
                  <a:schemeClr val="bg1"/>
                </a:solidFill>
                <a:latin typeface="Arial" panose="020B0604020202020204" pitchFamily="34" charset="0"/>
                <a:cs typeface="Arial" panose="020B0604020202020204" pitchFamily="34" charset="0"/>
              </a:rPr>
              <a:t>3</a:t>
            </a:r>
            <a:r>
              <a:rPr lang="en-US" sz="3200" b="1" dirty="0" smtClean="0">
                <a:solidFill>
                  <a:schemeClr val="bg1"/>
                </a:solidFill>
                <a:latin typeface="Arial" panose="020B0604020202020204" pitchFamily="34" charset="0"/>
                <a:cs typeface="Arial" panose="020B0604020202020204" pitchFamily="34" charset="0"/>
              </a:rPr>
              <a:t> ở </a:t>
            </a:r>
            <a:r>
              <a:rPr lang="en-US" sz="3200" b="1" dirty="0" err="1" smtClean="0">
                <a:solidFill>
                  <a:schemeClr val="bg1"/>
                </a:solidFill>
                <a:latin typeface="Arial" panose="020B0604020202020204" pitchFamily="34" charset="0"/>
                <a:cs typeface="Arial" panose="020B0604020202020204" pitchFamily="34" charset="0"/>
              </a:rPr>
              <a:t>nhiệt</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độ</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thích</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hợp</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Sau</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phản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ứng</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thu</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được</a:t>
            </a:r>
            <a:r>
              <a:rPr lang="en-US" sz="3200" b="1" dirty="0" smtClean="0">
                <a:solidFill>
                  <a:schemeClr val="bg1"/>
                </a:solidFill>
                <a:latin typeface="Arial" panose="020B0604020202020204" pitchFamily="34" charset="0"/>
                <a:cs typeface="Arial" panose="020B0604020202020204" pitchFamily="34" charset="0"/>
              </a:rPr>
              <a:t> </a:t>
            </a:r>
            <a:r>
              <a:rPr lang="en-US" sz="3200" b="1" dirty="0" smtClean="0">
                <a:solidFill>
                  <a:srgbClr val="FFFF00"/>
                </a:solidFill>
                <a:latin typeface="Arial" panose="020B0604020202020204" pitchFamily="34" charset="0"/>
                <a:cs typeface="Arial" panose="020B0604020202020204" pitchFamily="34" charset="0"/>
              </a:rPr>
              <a:t>6g</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hỗn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hợp</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gồm</a:t>
            </a:r>
            <a:r>
              <a:rPr lang="en-US" sz="3200" b="1" dirty="0" smtClean="0">
                <a:solidFill>
                  <a:schemeClr val="bg1"/>
                </a:solidFill>
                <a:latin typeface="Arial" panose="020B0604020202020204" pitchFamily="34" charset="0"/>
                <a:cs typeface="Arial" panose="020B0604020202020204" pitchFamily="34" charset="0"/>
              </a:rPr>
              <a:t> 2 </a:t>
            </a:r>
            <a:r>
              <a:rPr lang="en-US" sz="3200" b="1" dirty="0" err="1" smtClean="0">
                <a:solidFill>
                  <a:schemeClr val="bg1"/>
                </a:solidFill>
                <a:latin typeface="Arial" panose="020B0604020202020204" pitchFamily="34" charset="0"/>
                <a:cs typeface="Arial" panose="020B0604020202020204" pitchFamily="34" charset="0"/>
              </a:rPr>
              <a:t>kim</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loại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trong</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đó</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có</a:t>
            </a:r>
            <a:r>
              <a:rPr lang="en-US" sz="3200" b="1" dirty="0" smtClean="0">
                <a:solidFill>
                  <a:schemeClr val="bg1"/>
                </a:solidFill>
                <a:latin typeface="Arial" panose="020B0604020202020204" pitchFamily="34" charset="0"/>
                <a:cs typeface="Arial" panose="020B0604020202020204" pitchFamily="34" charset="0"/>
              </a:rPr>
              <a:t> </a:t>
            </a:r>
            <a:r>
              <a:rPr lang="en-US" sz="3200" b="1" dirty="0" smtClean="0">
                <a:solidFill>
                  <a:srgbClr val="FFFF00"/>
                </a:solidFill>
                <a:latin typeface="Arial" panose="020B0604020202020204" pitchFamily="34" charset="0"/>
                <a:cs typeface="Arial" panose="020B0604020202020204" pitchFamily="34" charset="0"/>
              </a:rPr>
              <a:t>2,8g Fe</a:t>
            </a:r>
            <a:r>
              <a:rPr lang="en-US" sz="3200" b="1" dirty="0" smtClean="0">
                <a:solidFill>
                  <a:schemeClr val="bg1"/>
                </a:solidFill>
                <a:latin typeface="Arial" panose="020B0604020202020204" pitchFamily="34" charset="0"/>
                <a:cs typeface="Arial" panose="020B0604020202020204" pitchFamily="34" charset="0"/>
              </a:rPr>
              <a:t>.</a:t>
            </a:r>
            <a:br>
              <a:rPr lang="en-US" sz="3200" b="1" dirty="0" smtClean="0">
                <a:solidFill>
                  <a:schemeClr val="bg1"/>
                </a:solidFill>
                <a:latin typeface="Arial" panose="020B0604020202020204" pitchFamily="34" charset="0"/>
                <a:cs typeface="Arial" panose="020B0604020202020204" pitchFamily="34" charset="0"/>
              </a:rPr>
            </a:br>
            <a:r>
              <a:rPr lang="en-US" sz="3200" b="1" dirty="0" smtClean="0">
                <a:solidFill>
                  <a:schemeClr val="bg1"/>
                </a:solidFill>
                <a:latin typeface="Arial" panose="020B0604020202020204" pitchFamily="34" charset="0"/>
                <a:cs typeface="Arial" panose="020B0604020202020204" pitchFamily="34" charset="0"/>
              </a:rPr>
              <a:t>	a/ </a:t>
            </a:r>
            <a:r>
              <a:rPr lang="en-US" sz="3200" b="1" dirty="0" err="1" smtClean="0">
                <a:solidFill>
                  <a:schemeClr val="bg1"/>
                </a:solidFill>
                <a:latin typeface="Arial" panose="020B0604020202020204" pitchFamily="34" charset="0"/>
                <a:cs typeface="Arial" panose="020B0604020202020204" pitchFamily="34" charset="0"/>
              </a:rPr>
              <a:t>Viết</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các</a:t>
            </a:r>
            <a:r>
              <a:rPr lang="en-US" sz="3200" b="1" dirty="0" smtClean="0">
                <a:solidFill>
                  <a:schemeClr val="bg1"/>
                </a:solidFill>
                <a:latin typeface="Arial" panose="020B0604020202020204" pitchFamily="34" charset="0"/>
                <a:cs typeface="Arial" panose="020B0604020202020204" pitchFamily="34" charset="0"/>
              </a:rPr>
              <a:t> PTHH </a:t>
            </a:r>
            <a:r>
              <a:rPr lang="en-US" sz="3200" b="1" dirty="0" err="1" smtClean="0">
                <a:solidFill>
                  <a:schemeClr val="bg1"/>
                </a:solidFill>
                <a:latin typeface="Arial" panose="020B0604020202020204" pitchFamily="34" charset="0"/>
                <a:cs typeface="Arial" panose="020B0604020202020204" pitchFamily="34" charset="0"/>
              </a:rPr>
              <a:t>xảy</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ra</a:t>
            </a:r>
            <a:r>
              <a:rPr lang="en-US" sz="3200" b="1" dirty="0" smtClean="0">
                <a:solidFill>
                  <a:schemeClr val="bg1"/>
                </a:solidFill>
                <a:latin typeface="Arial" panose="020B0604020202020204" pitchFamily="34" charset="0"/>
                <a:cs typeface="Arial" panose="020B0604020202020204" pitchFamily="34" charset="0"/>
              </a:rPr>
              <a:t> .</a:t>
            </a:r>
            <a:br>
              <a:rPr lang="en-US" sz="3200" b="1" dirty="0" smtClean="0">
                <a:solidFill>
                  <a:schemeClr val="bg1"/>
                </a:solidFill>
                <a:latin typeface="Arial" panose="020B0604020202020204" pitchFamily="34" charset="0"/>
                <a:cs typeface="Arial" panose="020B0604020202020204" pitchFamily="34" charset="0"/>
              </a:rPr>
            </a:br>
            <a:r>
              <a:rPr lang="en-US" sz="3200" b="1" dirty="0" smtClean="0">
                <a:solidFill>
                  <a:schemeClr val="bg1"/>
                </a:solidFill>
                <a:latin typeface="Arial" panose="020B0604020202020204" pitchFamily="34" charset="0"/>
                <a:cs typeface="Arial" panose="020B0604020202020204" pitchFamily="34" charset="0"/>
              </a:rPr>
              <a:t>	b/ </a:t>
            </a:r>
            <a:r>
              <a:rPr lang="en-US" sz="3200" b="1" dirty="0" err="1" smtClean="0">
                <a:solidFill>
                  <a:schemeClr val="bg1"/>
                </a:solidFill>
                <a:latin typeface="Arial" panose="020B0604020202020204" pitchFamily="34" charset="0"/>
                <a:cs typeface="Arial" panose="020B0604020202020204" pitchFamily="34" charset="0"/>
              </a:rPr>
              <a:t>Hãy</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tính</a:t>
            </a:r>
            <a:r>
              <a:rPr lang="en-US" sz="3200" b="1" dirty="0" smtClean="0">
                <a:solidFill>
                  <a:schemeClr val="bg1"/>
                </a:solidFill>
                <a:latin typeface="Arial" panose="020B0604020202020204" pitchFamily="34" charset="0"/>
                <a:cs typeface="Arial" panose="020B0604020202020204" pitchFamily="34" charset="0"/>
              </a:rPr>
              <a:t> V(</a:t>
            </a:r>
            <a:r>
              <a:rPr lang="en-US" sz="3200" b="1" dirty="0" err="1" smtClean="0">
                <a:solidFill>
                  <a:schemeClr val="bg1"/>
                </a:solidFill>
                <a:latin typeface="Arial" panose="020B0604020202020204" pitchFamily="34" charset="0"/>
                <a:cs typeface="Arial" panose="020B0604020202020204" pitchFamily="34" charset="0"/>
              </a:rPr>
              <a:t>lít</a:t>
            </a:r>
            <a:r>
              <a:rPr lang="en-US" sz="3200" b="1" dirty="0" smtClean="0">
                <a:solidFill>
                  <a:schemeClr val="bg1"/>
                </a:solidFill>
                <a:latin typeface="Arial" panose="020B0604020202020204" pitchFamily="34" charset="0"/>
                <a:cs typeface="Arial" panose="020B0604020202020204" pitchFamily="34" charset="0"/>
              </a:rPr>
              <a:t> ) </a:t>
            </a:r>
            <a:r>
              <a:rPr lang="en-US" sz="3200" b="1" dirty="0" err="1" smtClean="0">
                <a:solidFill>
                  <a:schemeClr val="bg1"/>
                </a:solidFill>
                <a:latin typeface="Arial" panose="020B0604020202020204" pitchFamily="34" charset="0"/>
                <a:cs typeface="Arial" panose="020B0604020202020204" pitchFamily="34" charset="0"/>
              </a:rPr>
              <a:t>khí</a:t>
            </a:r>
            <a:r>
              <a:rPr lang="en-US" sz="3200" b="1" dirty="0" smtClean="0">
                <a:solidFill>
                  <a:schemeClr val="bg1"/>
                </a:solidFill>
                <a:latin typeface="Arial" panose="020B0604020202020204" pitchFamily="34" charset="0"/>
                <a:cs typeface="Arial" panose="020B0604020202020204" pitchFamily="34" charset="0"/>
              </a:rPr>
              <a:t> H</a:t>
            </a:r>
            <a:r>
              <a:rPr lang="en-US" sz="3200" b="1" baseline="-25000" dirty="0" smtClean="0">
                <a:solidFill>
                  <a:schemeClr val="bg1"/>
                </a:solidFill>
                <a:latin typeface="Arial" panose="020B0604020202020204" pitchFamily="34" charset="0"/>
                <a:cs typeface="Arial" panose="020B0604020202020204" pitchFamily="34" charset="0"/>
              </a:rPr>
              <a:t>2</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cần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dùng</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để</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khử</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hỗn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hợp</a:t>
            </a:r>
            <a:r>
              <a:rPr lang="en-US" sz="3200" b="1" dirty="0" smtClean="0">
                <a:solidFill>
                  <a:schemeClr val="bg1"/>
                </a:solidFill>
                <a:latin typeface="Arial" panose="020B0604020202020204" pitchFamily="34" charset="0"/>
                <a:cs typeface="Arial" panose="020B0604020202020204" pitchFamily="34" charset="0"/>
              </a:rPr>
              <a:t> 2 </a:t>
            </a:r>
            <a:r>
              <a:rPr lang="en-US" sz="3200" b="1" dirty="0" err="1" smtClean="0">
                <a:solidFill>
                  <a:schemeClr val="bg1"/>
                </a:solidFill>
                <a:latin typeface="Arial" panose="020B0604020202020204" pitchFamily="34" charset="0"/>
                <a:cs typeface="Arial" panose="020B0604020202020204" pitchFamily="34" charset="0"/>
              </a:rPr>
              <a:t>oxit</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đó</a:t>
            </a:r>
            <a:r>
              <a:rPr lang="en-US" sz="3200" b="1" dirty="0" smtClean="0">
                <a:solidFill>
                  <a:schemeClr val="bg1"/>
                </a:solidFill>
                <a:latin typeface="Arial" panose="020B0604020202020204" pitchFamily="34" charset="0"/>
                <a:cs typeface="Arial" panose="020B0604020202020204" pitchFamily="34" charset="0"/>
              </a:rPr>
              <a:t> . (</a:t>
            </a:r>
            <a:r>
              <a:rPr lang="en-US" sz="3200" b="1" dirty="0" err="1" smtClean="0">
                <a:solidFill>
                  <a:schemeClr val="bg1"/>
                </a:solidFill>
                <a:latin typeface="Arial" panose="020B0604020202020204" pitchFamily="34" charset="0"/>
                <a:cs typeface="Arial" panose="020B0604020202020204" pitchFamily="34" charset="0"/>
              </a:rPr>
              <a:t>Các</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thể</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tích</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khí</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đo</a:t>
            </a:r>
            <a:r>
              <a:rPr lang="en-US" sz="3200" b="1" dirty="0" smtClean="0">
                <a:solidFill>
                  <a:schemeClr val="bg1"/>
                </a:solidFill>
                <a:latin typeface="Arial" panose="020B0604020202020204" pitchFamily="34" charset="0"/>
                <a:cs typeface="Arial" panose="020B0604020202020204" pitchFamily="34" charset="0"/>
              </a:rPr>
              <a:t> ở </a:t>
            </a:r>
            <a:r>
              <a:rPr lang="en-US" sz="3200" b="1" dirty="0" err="1" smtClean="0">
                <a:solidFill>
                  <a:schemeClr val="bg1"/>
                </a:solidFill>
                <a:latin typeface="Arial" panose="020B0604020202020204" pitchFamily="34" charset="0"/>
                <a:cs typeface="Arial" panose="020B0604020202020204" pitchFamily="34" charset="0"/>
              </a:rPr>
              <a:t>đktc</a:t>
            </a:r>
            <a:r>
              <a:rPr lang="en-US" sz="3200" b="1" dirty="0" smtClean="0">
                <a:solidFill>
                  <a:schemeClr val="bg1"/>
                </a:solidFill>
                <a:latin typeface="Arial" panose="020B0604020202020204" pitchFamily="34" charset="0"/>
                <a:cs typeface="Arial" panose="020B0604020202020204" pitchFamily="34" charset="0"/>
              </a:rPr>
              <a:t>)</a:t>
            </a:r>
            <a:endParaRPr lang="en-US" sz="3200" dirty="0">
              <a:solidFill>
                <a:schemeClr val="bg1"/>
              </a:solidFill>
            </a:endParaRPr>
          </a:p>
        </p:txBody>
      </p:sp>
    </p:spTree>
    <p:extLst>
      <p:ext uri="{BB962C8B-B14F-4D97-AF65-F5344CB8AC3E}">
        <p14:creationId xmlns:p14="http://schemas.microsoft.com/office/powerpoint/2010/main" xmlns="" val="34321036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 presetClass="mediacall" presetSubtype="0" fill="hold" nodeType="withEffect">
                                  <p:stCondLst>
                                    <p:cond delay="0"/>
                                  </p:stCondLst>
                                  <p:childTnLst>
                                    <p:cmd type="call" cmd="playFrom(0.0)">
                                      <p:cBhvr>
                                        <p:cTn id="26" dur="8173" fill="hold"/>
                                        <p:tgtEl>
                                          <p:spTgt spid="18"/>
                                        </p:tgtEl>
                                      </p:cBhvr>
                                    </p:cmd>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1" fill="hold">
                            <p:stCondLst>
                              <p:cond delay="1000"/>
                            </p:stCondLst>
                            <p:childTnLst>
                              <p:par>
                                <p:cTn id="32" presetID="11" presetClass="entr" presetSubtype="0" fill="hold" grpId="0" nodeType="afterEffect">
                                  <p:stCondLst>
                                    <p:cond delay="0"/>
                                  </p:stCondLst>
                                  <p:childTnLst>
                                    <p:set>
                                      <p:cBhvr>
                                        <p:cTn id="33"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4" fill="hold">
                            <p:stCondLst>
                              <p:cond delay="2000"/>
                            </p:stCondLst>
                            <p:childTnLst>
                              <p:par>
                                <p:cTn id="35" presetID="11" presetClass="entr" presetSubtype="0" fill="hold" grpId="0" nodeType="afterEffect">
                                  <p:stCondLst>
                                    <p:cond delay="0"/>
                                  </p:stCondLst>
                                  <p:childTnLst>
                                    <p:set>
                                      <p:cBhvr>
                                        <p:cTn id="36"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7" fill="hold">
                            <p:stCondLst>
                              <p:cond delay="3000"/>
                            </p:stCondLst>
                            <p:childTnLst>
                              <p:par>
                                <p:cTn id="38" presetID="11" presetClass="entr" presetSubtype="0" fill="hold" grpId="0" nodeType="afterEffect">
                                  <p:stCondLst>
                                    <p:cond delay="0"/>
                                  </p:stCondLst>
                                  <p:childTnLst>
                                    <p:set>
                                      <p:cBhvr>
                                        <p:cTn id="39"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0" fill="hold">
                            <p:stCondLst>
                              <p:cond delay="4000"/>
                            </p:stCondLst>
                            <p:childTnLst>
                              <p:par>
                                <p:cTn id="41" presetID="11" presetClass="entr" presetSubtype="0" fill="hold" grpId="0" nodeType="afterEffect">
                                  <p:stCondLst>
                                    <p:cond delay="0"/>
                                  </p:stCondLst>
                                  <p:childTnLst>
                                    <p:set>
                                      <p:cBhvr>
                                        <p:cTn id="42"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3" fill="hold">
                            <p:stCondLst>
                              <p:cond delay="5000"/>
                            </p:stCondLst>
                            <p:childTnLst>
                              <p:par>
                                <p:cTn id="44" presetID="11" presetClass="entr" presetSubtype="0" fill="hold" grpId="0" nodeType="afterEffect">
                                  <p:stCondLst>
                                    <p:cond delay="0"/>
                                  </p:stCondLst>
                                  <p:childTnLst>
                                    <p:set>
                                      <p:cBhvr>
                                        <p:cTn id="45"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6" fill="hold">
                            <p:stCondLst>
                              <p:cond delay="6000"/>
                            </p:stCondLst>
                            <p:childTnLst>
                              <p:par>
                                <p:cTn id="47" presetID="11" presetClass="entr" presetSubtype="0" fill="hold" grpId="0" nodeType="afterEffect">
                                  <p:stCondLst>
                                    <p:cond delay="0"/>
                                  </p:stCondLst>
                                  <p:childTnLst>
                                    <p:set>
                                      <p:cBhvr>
                                        <p:cTn id="48"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49" fill="hold">
                            <p:stCondLst>
                              <p:cond delay="7000"/>
                            </p:stCondLst>
                            <p:childTnLst>
                              <p:par>
                                <p:cTn id="50" presetID="11" presetClass="entr" presetSubtype="0" fill="hold" grpId="0" nodeType="afterEffect">
                                  <p:stCondLst>
                                    <p:cond delay="0"/>
                                  </p:stCondLst>
                                  <p:childTnLst>
                                    <p:set>
                                      <p:cBhvr>
                                        <p:cTn id="51"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par>
                          <p:cTn id="52" fill="hold">
                            <p:stCondLst>
                              <p:cond delay="8000"/>
                            </p:stCondLst>
                            <p:childTnLst>
                              <p:par>
                                <p:cTn id="53" presetID="11" presetClass="entr" presetSubtype="0" fill="hold" grpId="0" nodeType="afterEffect">
                                  <p:stCondLst>
                                    <p:cond delay="0"/>
                                  </p:stCondLst>
                                  <p:childTnLst>
                                    <p:set>
                                      <p:cBhvr>
                                        <p:cTn id="54"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5" fill="hold">
                            <p:stCondLst>
                              <p:cond delay="9000"/>
                            </p:stCondLst>
                            <p:childTnLst>
                              <p:par>
                                <p:cTn id="56" presetID="11" presetClass="entr" presetSubtype="0" fill="hold" grpId="0" nodeType="afterEffect">
                                  <p:stCondLst>
                                    <p:cond delay="0"/>
                                  </p:stCondLst>
                                  <p:childTnLst>
                                    <p:set>
                                      <p:cBhvr>
                                        <p:cTn id="57"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8" fill="hold">
                            <p:stCondLst>
                              <p:cond delay="10000"/>
                            </p:stCondLst>
                            <p:childTnLst>
                              <p:par>
                                <p:cTn id="59" presetID="11" presetClass="entr" presetSubtype="0" fill="hold" grpId="0" nodeType="afterEffect">
                                  <p:stCondLst>
                                    <p:cond delay="0"/>
                                  </p:stCondLst>
                                  <p:childTnLst>
                                    <p:set>
                                      <p:cBhvr>
                                        <p:cTn id="60"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1" fill="hold">
                            <p:stCondLst>
                              <p:cond delay="11000"/>
                            </p:stCondLst>
                            <p:childTnLst>
                              <p:par>
                                <p:cTn id="62" presetID="11" presetClass="entr" presetSubtype="0" fill="hold" grpId="0" nodeType="afterEffect">
                                  <p:stCondLst>
                                    <p:cond delay="0"/>
                                  </p:stCondLst>
                                  <p:childTnLst>
                                    <p:set>
                                      <p:cBhvr>
                                        <p:cTn id="63"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childTnLst>
                          </p:cTn>
                        </p:par>
                        <p:par>
                          <p:cTn id="64" fill="hold">
                            <p:stCondLst>
                              <p:cond delay="12000"/>
                            </p:stCondLst>
                            <p:childTnLst>
                              <p:par>
                                <p:cTn id="65" presetID="11" presetClass="entr" presetSubtype="0" fill="hold" grpId="0" nodeType="afterEffect">
                                  <p:stCondLst>
                                    <p:cond delay="0"/>
                                  </p:stCondLst>
                                  <p:childTnLst>
                                    <p:set>
                                      <p:cBhvr>
                                        <p:cTn id="66"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click.wav"/>
                                        </p:tgtEl>
                                      </p:cMediaNode>
                                    </p:audio>
                                  </p:subTnLst>
                                </p:cTn>
                              </p:par>
                            </p:childTnLst>
                          </p:cTn>
                        </p:par>
                        <p:par>
                          <p:cTn id="67" fill="hold">
                            <p:stCondLst>
                              <p:cond delay="13000"/>
                            </p:stCondLst>
                            <p:childTnLst>
                              <p:par>
                                <p:cTn id="68" presetID="11" presetClass="entr" presetSubtype="0" fill="hold" grpId="0" nodeType="afterEffect">
                                  <p:stCondLst>
                                    <p:cond delay="0"/>
                                  </p:stCondLst>
                                  <p:childTnLst>
                                    <p:set>
                                      <p:cBhvr>
                                        <p:cTn id="69"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childTnLst>
                          </p:cTn>
                        </p:par>
                        <p:par>
                          <p:cTn id="70" fill="hold">
                            <p:stCondLst>
                              <p:cond delay="14000"/>
                            </p:stCondLst>
                            <p:childTnLst>
                              <p:par>
                                <p:cTn id="71" presetID="11" presetClass="entr" presetSubtype="0" fill="hold" grpId="0" nodeType="afterEffect">
                                  <p:stCondLst>
                                    <p:cond delay="0"/>
                                  </p:stCondLst>
                                  <p:childTnLst>
                                    <p:set>
                                      <p:cBhvr>
                                        <p:cTn id="72"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childTnLst>
                          </p:cTn>
                        </p:par>
                        <p:par>
                          <p:cTn id="73" fill="hold">
                            <p:stCondLst>
                              <p:cond delay="15000"/>
                            </p:stCondLst>
                            <p:childTnLst>
                              <p:par>
                                <p:cTn id="74" presetID="11" presetClass="entr" presetSubtype="0" fill="hold" grpId="0" nodeType="afterEffect">
                                  <p:stCondLst>
                                    <p:cond delay="0"/>
                                  </p:stCondLst>
                                  <p:childTnLst>
                                    <p:set>
                                      <p:cBhvr>
                                        <p:cTn id="75"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par>
                          <p:cTn id="76" fill="hold">
                            <p:stCondLst>
                              <p:cond delay="16000"/>
                            </p:stCondLst>
                            <p:childTnLst>
                              <p:par>
                                <p:cTn id="77" presetID="11" presetClass="entr" presetSubtype="0" fill="hold" grpId="0" nodeType="afterEffect">
                                  <p:stCondLst>
                                    <p:cond delay="0"/>
                                  </p:stCondLst>
                                  <p:childTnLst>
                                    <p:set>
                                      <p:cBhvr>
                                        <p:cTn id="78"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childTnLst>
                          </p:cTn>
                        </p:par>
                        <p:par>
                          <p:cTn id="79" fill="hold">
                            <p:stCondLst>
                              <p:cond delay="17000"/>
                            </p:stCondLst>
                            <p:childTnLst>
                              <p:par>
                                <p:cTn id="80" presetID="11" presetClass="entr" presetSubtype="0" fill="hold" grpId="0" nodeType="afterEffect">
                                  <p:stCondLst>
                                    <p:cond delay="0"/>
                                  </p:stCondLst>
                                  <p:childTnLst>
                                    <p:set>
                                      <p:cBhvr>
                                        <p:cTn id="81"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3" name="click.wav"/>
                                        </p:tgtEl>
                                      </p:cMediaNode>
                                    </p:audio>
                                  </p:subTnLst>
                                </p:cTn>
                              </p:par>
                            </p:childTnLst>
                          </p:cTn>
                        </p:par>
                        <p:par>
                          <p:cTn id="82" fill="hold">
                            <p:stCondLst>
                              <p:cond delay="18000"/>
                            </p:stCondLst>
                            <p:childTnLst>
                              <p:par>
                                <p:cTn id="83" presetID="11" presetClass="entr" presetSubtype="0" fill="hold" grpId="0" nodeType="afterEffect">
                                  <p:stCondLst>
                                    <p:cond delay="0"/>
                                  </p:stCondLst>
                                  <p:childTnLst>
                                    <p:set>
                                      <p:cBhvr>
                                        <p:cTn id="84"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3" name="click.wav"/>
                                        </p:tgtEl>
                                      </p:cMediaNode>
                                    </p:audio>
                                  </p:subTnLst>
                                </p:cTn>
                              </p:par>
                            </p:childTnLst>
                          </p:cTn>
                        </p:par>
                        <p:par>
                          <p:cTn id="85" fill="hold">
                            <p:stCondLst>
                              <p:cond delay="19000"/>
                            </p:stCondLst>
                            <p:childTnLst>
                              <p:par>
                                <p:cTn id="86" presetID="11" presetClass="entr" presetSubtype="0" fill="hold" grpId="0" nodeType="afterEffect">
                                  <p:stCondLst>
                                    <p:cond delay="0"/>
                                  </p:stCondLst>
                                  <p:childTnLst>
                                    <p:set>
                                      <p:cBhvr>
                                        <p:cTn id="87"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click.wav"/>
                                        </p:tgtEl>
                                      </p:cMediaNode>
                                    </p:audio>
                                  </p:subTnLst>
                                </p:cTn>
                              </p:par>
                            </p:childTnLst>
                          </p:cTn>
                        </p:par>
                        <p:par>
                          <p:cTn id="88" fill="hold">
                            <p:stCondLst>
                              <p:cond delay="20000"/>
                            </p:stCondLst>
                            <p:childTnLst>
                              <p:par>
                                <p:cTn id="89" presetID="11" presetClass="entr" presetSubtype="0" fill="hold" grpId="0" nodeType="afterEffect">
                                  <p:stCondLst>
                                    <p:cond delay="0"/>
                                  </p:stCondLst>
                                  <p:childTnLst>
                                    <p:set>
                                      <p:cBhvr>
                                        <p:cTn id="90"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1" fill="hold">
                            <p:stCondLst>
                              <p:cond delay="21000"/>
                            </p:stCondLst>
                            <p:childTnLst>
                              <p:par>
                                <p:cTn id="92" presetID="11" presetClass="entr" presetSubtype="0" fill="hold" grpId="0" nodeType="afterEffect">
                                  <p:stCondLst>
                                    <p:cond delay="0"/>
                                  </p:stCondLst>
                                  <p:childTnLst>
                                    <p:set>
                                      <p:cBhvr>
                                        <p:cTn id="93"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childTnLst>
                          </p:cTn>
                        </p:par>
                        <p:par>
                          <p:cTn id="94" fill="hold">
                            <p:stCondLst>
                              <p:cond delay="22000"/>
                            </p:stCondLst>
                            <p:childTnLst>
                              <p:par>
                                <p:cTn id="95" presetID="11" presetClass="entr" presetSubtype="0" fill="hold" grpId="0" nodeType="afterEffect">
                                  <p:stCondLst>
                                    <p:cond delay="0"/>
                                  </p:stCondLst>
                                  <p:childTnLst>
                                    <p:set>
                                      <p:cBhvr>
                                        <p:cTn id="96"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7" fill="hold">
                            <p:stCondLst>
                              <p:cond delay="23000"/>
                            </p:stCondLst>
                            <p:childTnLst>
                              <p:par>
                                <p:cTn id="98" presetID="11" presetClass="entr" presetSubtype="0" fill="hold" grpId="0" nodeType="afterEffect">
                                  <p:stCondLst>
                                    <p:cond delay="0"/>
                                  </p:stCondLst>
                                  <p:childTnLst>
                                    <p:set>
                                      <p:cBhvr>
                                        <p:cTn id="99"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0" fill="hold">
                            <p:stCondLst>
                              <p:cond delay="24000"/>
                            </p:stCondLst>
                            <p:childTnLst>
                              <p:par>
                                <p:cTn id="101" presetID="11" presetClass="entr" presetSubtype="0" fill="hold" grpId="0" nodeType="afterEffect">
                                  <p:stCondLst>
                                    <p:cond delay="0"/>
                                  </p:stCondLst>
                                  <p:childTnLst>
                                    <p:set>
                                      <p:cBhvr>
                                        <p:cTn id="102"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3" fill="hold">
                            <p:stCondLst>
                              <p:cond delay="25000"/>
                            </p:stCondLst>
                            <p:childTnLst>
                              <p:par>
                                <p:cTn id="104" presetID="11" presetClass="entr" presetSubtype="0" fill="hold" grpId="0" nodeType="afterEffect">
                                  <p:stCondLst>
                                    <p:cond delay="0"/>
                                  </p:stCondLst>
                                  <p:childTnLst>
                                    <p:set>
                                      <p:cBhvr>
                                        <p:cTn id="105"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6" fill="hold">
                            <p:stCondLst>
                              <p:cond delay="26000"/>
                            </p:stCondLst>
                            <p:childTnLst>
                              <p:par>
                                <p:cTn id="107" presetID="11" presetClass="entr" presetSubtype="0" fill="hold" grpId="0" nodeType="afterEffect">
                                  <p:stCondLst>
                                    <p:cond delay="0"/>
                                  </p:stCondLst>
                                  <p:childTnLst>
                                    <p:set>
                                      <p:cBhvr>
                                        <p:cTn id="108"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par>
                          <p:cTn id="109" fill="hold">
                            <p:stCondLst>
                              <p:cond delay="27000"/>
                            </p:stCondLst>
                            <p:childTnLst>
                              <p:par>
                                <p:cTn id="110" presetID="11" presetClass="entr" presetSubtype="0" fill="hold" grpId="0" nodeType="afterEffect">
                                  <p:stCondLst>
                                    <p:cond delay="0"/>
                                  </p:stCondLst>
                                  <p:childTnLst>
                                    <p:set>
                                      <p:cBhvr>
                                        <p:cTn id="111"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par>
                          <p:cTn id="112" fill="hold">
                            <p:stCondLst>
                              <p:cond delay="28000"/>
                            </p:stCondLst>
                            <p:childTnLst>
                              <p:par>
                                <p:cTn id="113" presetID="11" presetClass="entr" presetSubtype="0" fill="hold" grpId="0" nodeType="afterEffect">
                                  <p:stCondLst>
                                    <p:cond delay="0"/>
                                  </p:stCondLst>
                                  <p:childTnLst>
                                    <p:set>
                                      <p:cBhvr>
                                        <p:cTn id="114"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5" fill="hold">
                            <p:stCondLst>
                              <p:cond delay="29000"/>
                            </p:stCondLst>
                            <p:childTnLst>
                              <p:par>
                                <p:cTn id="116" presetID="11" presetClass="entr" presetSubtype="0" fill="hold" grpId="0" nodeType="afterEffect">
                                  <p:stCondLst>
                                    <p:cond delay="0"/>
                                  </p:stCondLst>
                                  <p:childTnLst>
                                    <p:set>
                                      <p:cBhvr>
                                        <p:cTn id="117"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8" fill="hold">
                            <p:stCondLst>
                              <p:cond delay="30000"/>
                            </p:stCondLst>
                            <p:childTnLst>
                              <p:par>
                                <p:cTn id="119" presetID="11" presetClass="entr" presetSubtype="0" fill="hold" grpId="0" nodeType="afterEffect">
                                  <p:stCondLst>
                                    <p:cond delay="0"/>
                                  </p:stCondLst>
                                  <p:childTnLst>
                                    <p:set>
                                      <p:cBhvr>
                                        <p:cTn id="120"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3" name="click.wav"/>
                                        </p:tgtEl>
                                      </p:cMediaNode>
                                    </p:audio>
                                  </p:subTnLst>
                                </p:cTn>
                              </p:par>
                            </p:childTnLst>
                          </p:cTn>
                        </p:par>
                        <p:par>
                          <p:cTn id="121" fill="hold">
                            <p:stCondLst>
                              <p:cond delay="31000"/>
                            </p:stCondLst>
                            <p:childTnLst>
                              <p:par>
                                <p:cTn id="122" presetID="11" presetClass="entr" presetSubtype="0" fill="hold" grpId="0" nodeType="afterEffect">
                                  <p:stCondLst>
                                    <p:cond delay="0"/>
                                  </p:stCondLst>
                                  <p:childTnLst>
                                    <p:set>
                                      <p:cBhvr>
                                        <p:cTn id="123"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3" name="click.wav"/>
                                        </p:tgtEl>
                                      </p:cMediaNode>
                                    </p:audio>
                                  </p:subTnLst>
                                </p:cTn>
                              </p:par>
                            </p:childTnLst>
                          </p:cTn>
                        </p:par>
                        <p:par>
                          <p:cTn id="124" fill="hold">
                            <p:stCondLst>
                              <p:cond delay="32000"/>
                            </p:stCondLst>
                            <p:childTnLst>
                              <p:par>
                                <p:cTn id="125" presetID="11" presetClass="entr" presetSubtype="0" fill="hold" grpId="0" nodeType="afterEffect">
                                  <p:stCondLst>
                                    <p:cond delay="0"/>
                                  </p:stCondLst>
                                  <p:childTnLst>
                                    <p:set>
                                      <p:cBhvr>
                                        <p:cTn id="126"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7" fill="hold">
                            <p:stCondLst>
                              <p:cond delay="33000"/>
                            </p:stCondLst>
                            <p:childTnLst>
                              <p:par>
                                <p:cTn id="128" presetID="11" presetClass="entr" presetSubtype="0" fill="hold" grpId="0" nodeType="afterEffect">
                                  <p:stCondLst>
                                    <p:cond delay="0"/>
                                  </p:stCondLst>
                                  <p:childTnLst>
                                    <p:set>
                                      <p:cBhvr>
                                        <p:cTn id="129"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0" fill="hold">
                            <p:stCondLst>
                              <p:cond delay="34000"/>
                            </p:stCondLst>
                            <p:childTnLst>
                              <p:par>
                                <p:cTn id="131" presetID="11" presetClass="entr" presetSubtype="0" fill="hold" grpId="0" nodeType="afterEffect">
                                  <p:stCondLst>
                                    <p:cond delay="0"/>
                                  </p:stCondLst>
                                  <p:childTnLst>
                                    <p:set>
                                      <p:cBhvr>
                                        <p:cTn id="132"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childTnLst>
                          </p:cTn>
                        </p:par>
                        <p:par>
                          <p:cTn id="133" fill="hold">
                            <p:stCondLst>
                              <p:cond delay="35000"/>
                            </p:stCondLst>
                            <p:childTnLst>
                              <p:par>
                                <p:cTn id="134" presetID="11" presetClass="entr" presetSubtype="0" fill="hold" grpId="0" nodeType="afterEffect">
                                  <p:stCondLst>
                                    <p:cond delay="0"/>
                                  </p:stCondLst>
                                  <p:childTnLst>
                                    <p:set>
                                      <p:cBhvr>
                                        <p:cTn id="135"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3" name="click.wav"/>
                                        </p:tgtEl>
                                      </p:cMediaNode>
                                    </p:audio>
                                  </p:subTnLst>
                                </p:cTn>
                              </p:par>
                            </p:childTnLst>
                          </p:cTn>
                        </p:par>
                        <p:par>
                          <p:cTn id="136" fill="hold">
                            <p:stCondLst>
                              <p:cond delay="36000"/>
                            </p:stCondLst>
                            <p:childTnLst>
                              <p:par>
                                <p:cTn id="137" presetID="11" presetClass="entr" presetSubtype="0" fill="hold" grpId="0" nodeType="afterEffect">
                                  <p:stCondLst>
                                    <p:cond delay="0"/>
                                  </p:stCondLst>
                                  <p:childTnLst>
                                    <p:set>
                                      <p:cBhvr>
                                        <p:cTn id="138"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3" name="click.wav"/>
                                        </p:tgtEl>
                                      </p:cMediaNode>
                                    </p:audio>
                                  </p:subTnLst>
                                </p:cTn>
                              </p:par>
                            </p:childTnLst>
                          </p:cTn>
                        </p:par>
                        <p:par>
                          <p:cTn id="139" fill="hold">
                            <p:stCondLst>
                              <p:cond delay="37000"/>
                            </p:stCondLst>
                            <p:childTnLst>
                              <p:par>
                                <p:cTn id="140" presetID="11" presetClass="entr" presetSubtype="0" fill="hold" grpId="0" nodeType="afterEffect">
                                  <p:stCondLst>
                                    <p:cond delay="0"/>
                                  </p:stCondLst>
                                  <p:childTnLst>
                                    <p:set>
                                      <p:cBhvr>
                                        <p:cTn id="141"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3" name="click.wav"/>
                                        </p:tgtEl>
                                      </p:cMediaNode>
                                    </p:audio>
                                  </p:subTnLst>
                                </p:cTn>
                              </p:par>
                            </p:childTnLst>
                          </p:cTn>
                        </p:par>
                        <p:par>
                          <p:cTn id="142" fill="hold">
                            <p:stCondLst>
                              <p:cond delay="38000"/>
                            </p:stCondLst>
                            <p:childTnLst>
                              <p:par>
                                <p:cTn id="143" presetID="11" presetClass="entr" presetSubtype="0" fill="hold" grpId="0" nodeType="afterEffect">
                                  <p:stCondLst>
                                    <p:cond delay="0"/>
                                  </p:stCondLst>
                                  <p:childTnLst>
                                    <p:set>
                                      <p:cBhvr>
                                        <p:cTn id="144"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3" name="click.wav"/>
                                        </p:tgtEl>
                                      </p:cMediaNode>
                                    </p:audio>
                                  </p:subTnLst>
                                </p:cTn>
                              </p:par>
                            </p:childTnLst>
                          </p:cTn>
                        </p:par>
                        <p:par>
                          <p:cTn id="145" fill="hold">
                            <p:stCondLst>
                              <p:cond delay="39000"/>
                            </p:stCondLst>
                            <p:childTnLst>
                              <p:par>
                                <p:cTn id="146" presetID="11" presetClass="entr" presetSubtype="0" fill="hold" grpId="0" nodeType="afterEffect">
                                  <p:stCondLst>
                                    <p:cond delay="0"/>
                                  </p:stCondLst>
                                  <p:childTnLst>
                                    <p:set>
                                      <p:cBhvr>
                                        <p:cTn id="147"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3" name="click.wav"/>
                                        </p:tgtEl>
                                      </p:cMediaNode>
                                    </p:audio>
                                  </p:subTnLst>
                                </p:cTn>
                              </p:par>
                            </p:childTnLst>
                          </p:cTn>
                        </p:par>
                        <p:par>
                          <p:cTn id="148" fill="hold">
                            <p:stCondLst>
                              <p:cond delay="40000"/>
                            </p:stCondLst>
                            <p:childTnLst>
                              <p:par>
                                <p:cTn id="149" presetID="11" presetClass="entr" presetSubtype="0" fill="hold" grpId="0" nodeType="afterEffect">
                                  <p:stCondLst>
                                    <p:cond delay="0"/>
                                  </p:stCondLst>
                                  <p:childTnLst>
                                    <p:set>
                                      <p:cBhvr>
                                        <p:cTn id="150"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3" name="click.wav"/>
                                        </p:tgtEl>
                                      </p:cMediaNode>
                                    </p:audio>
                                  </p:subTnLst>
                                </p:cTn>
                              </p:par>
                            </p:childTnLst>
                          </p:cTn>
                        </p:par>
                        <p:par>
                          <p:cTn id="151" fill="hold">
                            <p:stCondLst>
                              <p:cond delay="41000"/>
                            </p:stCondLst>
                            <p:childTnLst>
                              <p:par>
                                <p:cTn id="152" presetID="11" presetClass="entr" presetSubtype="0" fill="hold" grpId="0" nodeType="afterEffect">
                                  <p:stCondLst>
                                    <p:cond delay="0"/>
                                  </p:stCondLst>
                                  <p:childTnLst>
                                    <p:set>
                                      <p:cBhvr>
                                        <p:cTn id="153"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3" name="click.wav"/>
                                        </p:tgtEl>
                                      </p:cMediaNode>
                                    </p:audio>
                                  </p:subTnLst>
                                </p:cTn>
                              </p:par>
                            </p:childTnLst>
                          </p:cTn>
                        </p:par>
                        <p:par>
                          <p:cTn id="154" fill="hold">
                            <p:stCondLst>
                              <p:cond delay="42000"/>
                            </p:stCondLst>
                            <p:childTnLst>
                              <p:par>
                                <p:cTn id="155" presetID="11" presetClass="entr" presetSubtype="0" fill="hold" grpId="0" nodeType="afterEffect">
                                  <p:stCondLst>
                                    <p:cond delay="0"/>
                                  </p:stCondLst>
                                  <p:childTnLst>
                                    <p:set>
                                      <p:cBhvr>
                                        <p:cTn id="156"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3" name="click.wav"/>
                                        </p:tgtEl>
                                      </p:cMediaNode>
                                    </p:audio>
                                  </p:subTnLst>
                                </p:cTn>
                              </p:par>
                            </p:childTnLst>
                          </p:cTn>
                        </p:par>
                        <p:par>
                          <p:cTn id="157" fill="hold">
                            <p:stCondLst>
                              <p:cond delay="43000"/>
                            </p:stCondLst>
                            <p:childTnLst>
                              <p:par>
                                <p:cTn id="158" presetID="11" presetClass="entr" presetSubtype="0" fill="hold" grpId="0" nodeType="afterEffect">
                                  <p:stCondLst>
                                    <p:cond delay="0"/>
                                  </p:stCondLst>
                                  <p:childTnLst>
                                    <p:set>
                                      <p:cBhvr>
                                        <p:cTn id="159"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3" name="click.wav"/>
                                        </p:tgtEl>
                                      </p:cMediaNode>
                                    </p:audio>
                                  </p:subTnLst>
                                </p:cTn>
                              </p:par>
                            </p:childTnLst>
                          </p:cTn>
                        </p:par>
                        <p:par>
                          <p:cTn id="160" fill="hold">
                            <p:stCondLst>
                              <p:cond delay="44000"/>
                            </p:stCondLst>
                            <p:childTnLst>
                              <p:par>
                                <p:cTn id="161" presetID="11" presetClass="entr" presetSubtype="0" fill="hold" grpId="0" nodeType="afterEffect">
                                  <p:stCondLst>
                                    <p:cond delay="0"/>
                                  </p:stCondLst>
                                  <p:childTnLst>
                                    <p:set>
                                      <p:cBhvr>
                                        <p:cTn id="162"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3" name="click.wav"/>
                                        </p:tgtEl>
                                      </p:cMediaNode>
                                    </p:audio>
                                  </p:subTnLst>
                                </p:cTn>
                              </p:par>
                            </p:childTnLst>
                          </p:cTn>
                        </p:par>
                        <p:par>
                          <p:cTn id="163" fill="hold">
                            <p:stCondLst>
                              <p:cond delay="45000"/>
                            </p:stCondLst>
                            <p:childTnLst>
                              <p:par>
                                <p:cTn id="164" presetID="11" presetClass="entr" presetSubtype="0" fill="hold" grpId="0" nodeType="afterEffect">
                                  <p:stCondLst>
                                    <p:cond delay="0"/>
                                  </p:stCondLst>
                                  <p:childTnLst>
                                    <p:set>
                                      <p:cBhvr>
                                        <p:cTn id="165"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3" name="click.wav"/>
                                        </p:tgtEl>
                                      </p:cMediaNode>
                                    </p:audio>
                                  </p:subTnLst>
                                </p:cTn>
                              </p:par>
                            </p:childTnLst>
                          </p:cTn>
                        </p:par>
                        <p:par>
                          <p:cTn id="166" fill="hold">
                            <p:stCondLst>
                              <p:cond delay="46000"/>
                            </p:stCondLst>
                            <p:childTnLst>
                              <p:par>
                                <p:cTn id="167" presetID="11" presetClass="entr" presetSubtype="0" fill="hold" grpId="0" nodeType="afterEffect">
                                  <p:stCondLst>
                                    <p:cond delay="0"/>
                                  </p:stCondLst>
                                  <p:childTnLst>
                                    <p:set>
                                      <p:cBhvr>
                                        <p:cTn id="168" dur="1000">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3" name="click.wav"/>
                                        </p:tgtEl>
                                      </p:cMediaNode>
                                    </p:audio>
                                  </p:subTnLst>
                                </p:cTn>
                              </p:par>
                            </p:childTnLst>
                          </p:cTn>
                        </p:par>
                        <p:par>
                          <p:cTn id="169" fill="hold">
                            <p:stCondLst>
                              <p:cond delay="47000"/>
                            </p:stCondLst>
                            <p:childTnLst>
                              <p:par>
                                <p:cTn id="170" presetID="11" presetClass="entr" presetSubtype="0" fill="hold" grpId="0" nodeType="afterEffect">
                                  <p:stCondLst>
                                    <p:cond delay="0"/>
                                  </p:stCondLst>
                                  <p:childTnLst>
                                    <p:set>
                                      <p:cBhvr>
                                        <p:cTn id="171" dur="1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3" name="click.wav"/>
                                        </p:tgtEl>
                                      </p:cMediaNode>
                                    </p:audio>
                                  </p:subTnLst>
                                </p:cTn>
                              </p:par>
                            </p:childTnLst>
                          </p:cTn>
                        </p:par>
                        <p:par>
                          <p:cTn id="172" fill="hold">
                            <p:stCondLst>
                              <p:cond delay="48000"/>
                            </p:stCondLst>
                            <p:childTnLst>
                              <p:par>
                                <p:cTn id="173" presetID="11" presetClass="entr" presetSubtype="0" fill="hold" grpId="0" nodeType="afterEffect">
                                  <p:stCondLst>
                                    <p:cond delay="0"/>
                                  </p:stCondLst>
                                  <p:childTnLst>
                                    <p:set>
                                      <p:cBhvr>
                                        <p:cTn id="174" dur="1000">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3" name="click.wav"/>
                                        </p:tgtEl>
                                      </p:cMediaNode>
                                    </p:audio>
                                  </p:subTnLst>
                                </p:cTn>
                              </p:par>
                            </p:childTnLst>
                          </p:cTn>
                        </p:par>
                        <p:par>
                          <p:cTn id="175" fill="hold">
                            <p:stCondLst>
                              <p:cond delay="49000"/>
                            </p:stCondLst>
                            <p:childTnLst>
                              <p:par>
                                <p:cTn id="176" presetID="11" presetClass="entr" presetSubtype="0" fill="hold" grpId="0" nodeType="afterEffect">
                                  <p:stCondLst>
                                    <p:cond delay="0"/>
                                  </p:stCondLst>
                                  <p:childTnLst>
                                    <p:set>
                                      <p:cBhvr>
                                        <p:cTn id="177" dur="1000">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3" name="click.wav"/>
                                        </p:tgtEl>
                                      </p:cMediaNode>
                                    </p:audio>
                                  </p:subTnLst>
                                </p:cTn>
                              </p:par>
                            </p:childTnLst>
                          </p:cTn>
                        </p:par>
                        <p:par>
                          <p:cTn id="178" fill="hold">
                            <p:stCondLst>
                              <p:cond delay="50000"/>
                            </p:stCondLst>
                            <p:childTnLst>
                              <p:par>
                                <p:cTn id="179" presetID="11" presetClass="entr" presetSubtype="0" fill="hold" grpId="0" nodeType="afterEffect">
                                  <p:stCondLst>
                                    <p:cond delay="0"/>
                                  </p:stCondLst>
                                  <p:childTnLst>
                                    <p:set>
                                      <p:cBhvr>
                                        <p:cTn id="180"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3" name="click.wav"/>
                                        </p:tgtEl>
                                      </p:cMediaNode>
                                    </p:audio>
                                  </p:subTnLst>
                                </p:cTn>
                              </p:par>
                            </p:childTnLst>
                          </p:cTn>
                        </p:par>
                        <p:par>
                          <p:cTn id="181" fill="hold">
                            <p:stCondLst>
                              <p:cond delay="51000"/>
                            </p:stCondLst>
                            <p:childTnLst>
                              <p:par>
                                <p:cTn id="182" presetID="11" presetClass="entr" presetSubtype="0" fill="hold" grpId="0" nodeType="afterEffect">
                                  <p:stCondLst>
                                    <p:cond delay="0"/>
                                  </p:stCondLst>
                                  <p:childTnLst>
                                    <p:set>
                                      <p:cBhvr>
                                        <p:cTn id="183" dur="1000">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3" name="click.wav"/>
                                        </p:tgtEl>
                                      </p:cMediaNode>
                                    </p:audio>
                                  </p:subTnLst>
                                </p:cTn>
                              </p:par>
                            </p:childTnLst>
                          </p:cTn>
                        </p:par>
                        <p:par>
                          <p:cTn id="184" fill="hold">
                            <p:stCondLst>
                              <p:cond delay="52000"/>
                            </p:stCondLst>
                            <p:childTnLst>
                              <p:par>
                                <p:cTn id="185" presetID="11" presetClass="entr" presetSubtype="0" fill="hold" grpId="0" nodeType="afterEffect">
                                  <p:stCondLst>
                                    <p:cond delay="0"/>
                                  </p:stCondLst>
                                  <p:childTnLst>
                                    <p:set>
                                      <p:cBhvr>
                                        <p:cTn id="186"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3" name="click.wav"/>
                                        </p:tgtEl>
                                      </p:cMediaNode>
                                    </p:audio>
                                  </p:subTnLst>
                                </p:cTn>
                              </p:par>
                            </p:childTnLst>
                          </p:cTn>
                        </p:par>
                        <p:par>
                          <p:cTn id="187" fill="hold">
                            <p:stCondLst>
                              <p:cond delay="53000"/>
                            </p:stCondLst>
                            <p:childTnLst>
                              <p:par>
                                <p:cTn id="188" presetID="11" presetClass="entr" presetSubtype="0" fill="hold" grpId="0" nodeType="afterEffect">
                                  <p:stCondLst>
                                    <p:cond delay="0"/>
                                  </p:stCondLst>
                                  <p:childTnLst>
                                    <p:set>
                                      <p:cBhvr>
                                        <p:cTn id="189" dur="1000">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3" name="click.wav"/>
                                        </p:tgtEl>
                                      </p:cMediaNode>
                                    </p:audio>
                                  </p:subTnLst>
                                </p:cTn>
                              </p:par>
                            </p:childTnLst>
                          </p:cTn>
                        </p:par>
                        <p:par>
                          <p:cTn id="190" fill="hold">
                            <p:stCondLst>
                              <p:cond delay="54000"/>
                            </p:stCondLst>
                            <p:childTnLst>
                              <p:par>
                                <p:cTn id="191" presetID="11" presetClass="entr" presetSubtype="0" fill="hold" grpId="0" nodeType="afterEffect">
                                  <p:stCondLst>
                                    <p:cond delay="0"/>
                                  </p:stCondLst>
                                  <p:childTnLst>
                                    <p:set>
                                      <p:cBhvr>
                                        <p:cTn id="192" dur="1000">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3" name="click.wav"/>
                                        </p:tgtEl>
                                      </p:cMediaNode>
                                    </p:audio>
                                  </p:subTnLst>
                                </p:cTn>
                              </p:par>
                            </p:childTnLst>
                          </p:cTn>
                        </p:par>
                        <p:par>
                          <p:cTn id="193" fill="hold">
                            <p:stCondLst>
                              <p:cond delay="55000"/>
                            </p:stCondLst>
                            <p:childTnLst>
                              <p:par>
                                <p:cTn id="194" presetID="11" presetClass="entr" presetSubtype="0" fill="hold" grpId="0" nodeType="afterEffect">
                                  <p:stCondLst>
                                    <p:cond delay="0"/>
                                  </p:stCondLst>
                                  <p:childTnLst>
                                    <p:set>
                                      <p:cBhvr>
                                        <p:cTn id="195" dur="1000">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3" name="click.wav"/>
                                        </p:tgtEl>
                                      </p:cMediaNode>
                                    </p:audio>
                                  </p:subTnLst>
                                </p:cTn>
                              </p:par>
                            </p:childTnLst>
                          </p:cTn>
                        </p:par>
                        <p:par>
                          <p:cTn id="196" fill="hold">
                            <p:stCondLst>
                              <p:cond delay="56000"/>
                            </p:stCondLst>
                            <p:childTnLst>
                              <p:par>
                                <p:cTn id="197" presetID="11" presetClass="entr" presetSubtype="0" fill="hold" grpId="0" nodeType="afterEffect">
                                  <p:stCondLst>
                                    <p:cond delay="0"/>
                                  </p:stCondLst>
                                  <p:childTnLst>
                                    <p:set>
                                      <p:cBhvr>
                                        <p:cTn id="198" dur="1000">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3" name="click.wav"/>
                                        </p:tgtEl>
                                      </p:cMediaNode>
                                    </p:audio>
                                  </p:subTnLst>
                                </p:cTn>
                              </p:par>
                            </p:childTnLst>
                          </p:cTn>
                        </p:par>
                        <p:par>
                          <p:cTn id="199" fill="hold">
                            <p:stCondLst>
                              <p:cond delay="57000"/>
                            </p:stCondLst>
                            <p:childTnLst>
                              <p:par>
                                <p:cTn id="200" presetID="11" presetClass="entr" presetSubtype="0" fill="hold" grpId="0" nodeType="afterEffect">
                                  <p:stCondLst>
                                    <p:cond delay="0"/>
                                  </p:stCondLst>
                                  <p:childTnLst>
                                    <p:set>
                                      <p:cBhvr>
                                        <p:cTn id="201" dur="1000">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3" name="click.wav"/>
                                        </p:tgtEl>
                                      </p:cMediaNode>
                                    </p:audio>
                                  </p:subTnLst>
                                </p:cTn>
                              </p:par>
                            </p:childTnLst>
                          </p:cTn>
                        </p:par>
                        <p:par>
                          <p:cTn id="202" fill="hold">
                            <p:stCondLst>
                              <p:cond delay="58000"/>
                            </p:stCondLst>
                            <p:childTnLst>
                              <p:par>
                                <p:cTn id="203" presetID="11" presetClass="entr" presetSubtype="0" fill="hold" grpId="0" nodeType="afterEffect">
                                  <p:stCondLst>
                                    <p:cond delay="0"/>
                                  </p:stCondLst>
                                  <p:childTnLst>
                                    <p:set>
                                      <p:cBhvr>
                                        <p:cTn id="204" dur="1000">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3" name="click.wav"/>
                                        </p:tgtEl>
                                      </p:cMediaNode>
                                    </p:audio>
                                  </p:subTnLst>
                                </p:cTn>
                              </p:par>
                            </p:childTnLst>
                          </p:cTn>
                        </p:par>
                        <p:par>
                          <p:cTn id="205" fill="hold">
                            <p:stCondLst>
                              <p:cond delay="59000"/>
                            </p:stCondLst>
                            <p:childTnLst>
                              <p:par>
                                <p:cTn id="206" presetID="11" presetClass="entr" presetSubtype="0" fill="hold" grpId="0" nodeType="afterEffect">
                                  <p:stCondLst>
                                    <p:cond delay="0"/>
                                  </p:stCondLst>
                                  <p:childTnLst>
                                    <p:set>
                                      <p:cBhvr>
                                        <p:cTn id="207" dur="1000">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3" name="click.wav"/>
                                        </p:tgtEl>
                                      </p:cMediaNode>
                                    </p:audio>
                                  </p:subTnLst>
                                </p:cTn>
                              </p:par>
                            </p:childTnLst>
                          </p:cTn>
                        </p:par>
                        <p:par>
                          <p:cTn id="208" fill="hold">
                            <p:stCondLst>
                              <p:cond delay="60000"/>
                            </p:stCondLst>
                            <p:childTnLst>
                              <p:par>
                                <p:cTn id="209" presetID="11" presetClass="entr" presetSubtype="0" fill="hold" grpId="0" nodeType="afterEffect">
                                  <p:stCondLst>
                                    <p:cond delay="0"/>
                                  </p:stCondLst>
                                  <p:childTnLst>
                                    <p:set>
                                      <p:cBhvr>
                                        <p:cTn id="210" dur="1000">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3" name="click.wav"/>
                                        </p:tgtEl>
                                      </p:cMediaNode>
                                    </p:audio>
                                  </p:subTnLst>
                                </p:cTn>
                              </p:par>
                            </p:childTnLst>
                          </p:cTn>
                        </p:par>
                        <p:par>
                          <p:cTn id="211" fill="hold">
                            <p:stCondLst>
                              <p:cond delay="61000"/>
                            </p:stCondLst>
                            <p:childTnLst>
                              <p:par>
                                <p:cTn id="212" presetID="11" presetClass="entr" presetSubtype="0" fill="hold" grpId="0" nodeType="afterEffect">
                                  <p:stCondLst>
                                    <p:cond delay="0"/>
                                  </p:stCondLst>
                                  <p:childTnLst>
                                    <p:set>
                                      <p:cBhvr>
                                        <p:cTn id="213" dur="1000">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3" name="click.wav"/>
                                        </p:tgtEl>
                                      </p:cMediaNode>
                                    </p:audio>
                                  </p:subTnLst>
                                </p:cTn>
                              </p:par>
                            </p:childTnLst>
                          </p:cTn>
                        </p:par>
                        <p:par>
                          <p:cTn id="214" fill="hold">
                            <p:stCondLst>
                              <p:cond delay="62000"/>
                            </p:stCondLst>
                            <p:childTnLst>
                              <p:par>
                                <p:cTn id="215" presetID="11" presetClass="entr" presetSubtype="0" fill="hold" grpId="0" nodeType="afterEffect">
                                  <p:stCondLst>
                                    <p:cond delay="0"/>
                                  </p:stCondLst>
                                  <p:childTnLst>
                                    <p:set>
                                      <p:cBhvr>
                                        <p:cTn id="216" dur="1000">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215"/>
                                            </p:cond>
                                          </p:stCondLst>
                                          <p:endCondLst>
                                            <p:cond evt="onStopAudio" delay="0">
                                              <p:tgtEl>
                                                <p:sldTgt/>
                                              </p:tgtEl>
                                            </p:cond>
                                          </p:endCondLst>
                                        </p:cTn>
                                        <p:tgtEl>
                                          <p:sndTgt r:embed="rId3" name="click.wav"/>
                                        </p:tgtEl>
                                      </p:cMediaNode>
                                    </p:audio>
                                  </p:subTnLst>
                                </p:cTn>
                              </p:par>
                            </p:childTnLst>
                          </p:cTn>
                        </p:par>
                        <p:par>
                          <p:cTn id="217" fill="hold">
                            <p:stCondLst>
                              <p:cond delay="63000"/>
                            </p:stCondLst>
                            <p:childTnLst>
                              <p:par>
                                <p:cTn id="218" presetID="11" presetClass="entr" presetSubtype="0" fill="hold" grpId="0" nodeType="afterEffect">
                                  <p:stCondLst>
                                    <p:cond delay="0"/>
                                  </p:stCondLst>
                                  <p:childTnLst>
                                    <p:set>
                                      <p:cBhvr>
                                        <p:cTn id="219" dur="1000">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3" name="click.wav"/>
                                        </p:tgtEl>
                                      </p:cMediaNode>
                                    </p:audio>
                                  </p:subTnLst>
                                </p:cTn>
                              </p:par>
                            </p:childTnLst>
                          </p:cTn>
                        </p:par>
                        <p:par>
                          <p:cTn id="220" fill="hold">
                            <p:stCondLst>
                              <p:cond delay="64000"/>
                            </p:stCondLst>
                            <p:childTnLst>
                              <p:par>
                                <p:cTn id="221" presetID="11" presetClass="entr" presetSubtype="0" fill="hold" grpId="0" nodeType="afterEffect">
                                  <p:stCondLst>
                                    <p:cond delay="0"/>
                                  </p:stCondLst>
                                  <p:childTnLst>
                                    <p:set>
                                      <p:cBhvr>
                                        <p:cTn id="222" dur="1000">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221"/>
                                            </p:cond>
                                          </p:stCondLst>
                                          <p:endCondLst>
                                            <p:cond evt="onStopAudio" delay="0">
                                              <p:tgtEl>
                                                <p:sldTgt/>
                                              </p:tgtEl>
                                            </p:cond>
                                          </p:endCondLst>
                                        </p:cTn>
                                        <p:tgtEl>
                                          <p:sndTgt r:embed="rId3" name="click.wav"/>
                                        </p:tgtEl>
                                      </p:cMediaNode>
                                    </p:audio>
                                  </p:subTnLst>
                                </p:cTn>
                              </p:par>
                            </p:childTnLst>
                          </p:cTn>
                        </p:par>
                        <p:par>
                          <p:cTn id="223" fill="hold">
                            <p:stCondLst>
                              <p:cond delay="65000"/>
                            </p:stCondLst>
                            <p:childTnLst>
                              <p:par>
                                <p:cTn id="224" presetID="11" presetClass="entr" presetSubtype="0" fill="hold" grpId="0" nodeType="afterEffect">
                                  <p:stCondLst>
                                    <p:cond delay="0"/>
                                  </p:stCondLst>
                                  <p:childTnLst>
                                    <p:set>
                                      <p:cBhvr>
                                        <p:cTn id="225" dur="1000">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24"/>
                                            </p:cond>
                                          </p:stCondLst>
                                          <p:endCondLst>
                                            <p:cond evt="onStopAudio" delay="0">
                                              <p:tgtEl>
                                                <p:sldTgt/>
                                              </p:tgtEl>
                                            </p:cond>
                                          </p:endCondLst>
                                        </p:cTn>
                                        <p:tgtEl>
                                          <p:sndTgt r:embed="rId3" name="click.wav"/>
                                        </p:tgtEl>
                                      </p:cMediaNode>
                                    </p:audio>
                                  </p:subTnLst>
                                </p:cTn>
                              </p:par>
                            </p:childTnLst>
                          </p:cTn>
                        </p:par>
                        <p:par>
                          <p:cTn id="226" fill="hold">
                            <p:stCondLst>
                              <p:cond delay="66000"/>
                            </p:stCondLst>
                            <p:childTnLst>
                              <p:par>
                                <p:cTn id="227" presetID="11" presetClass="entr" presetSubtype="0" fill="hold" grpId="0" nodeType="afterEffect">
                                  <p:stCondLst>
                                    <p:cond delay="0"/>
                                  </p:stCondLst>
                                  <p:childTnLst>
                                    <p:set>
                                      <p:cBhvr>
                                        <p:cTn id="228" dur="1000">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27"/>
                                            </p:cond>
                                          </p:stCondLst>
                                          <p:endCondLst>
                                            <p:cond evt="onStopAudio" delay="0">
                                              <p:tgtEl>
                                                <p:sldTgt/>
                                              </p:tgtEl>
                                            </p:cond>
                                          </p:endCondLst>
                                        </p:cTn>
                                        <p:tgtEl>
                                          <p:sndTgt r:embed="rId3" name="click.wav"/>
                                        </p:tgtEl>
                                      </p:cMediaNode>
                                    </p:audio>
                                  </p:subTnLst>
                                </p:cTn>
                              </p:par>
                            </p:childTnLst>
                          </p:cTn>
                        </p:par>
                        <p:par>
                          <p:cTn id="229" fill="hold">
                            <p:stCondLst>
                              <p:cond delay="67000"/>
                            </p:stCondLst>
                            <p:childTnLst>
                              <p:par>
                                <p:cTn id="230" presetID="11" presetClass="entr" presetSubtype="0" fill="hold" grpId="0" nodeType="afterEffect">
                                  <p:stCondLst>
                                    <p:cond delay="0"/>
                                  </p:stCondLst>
                                  <p:childTnLst>
                                    <p:set>
                                      <p:cBhvr>
                                        <p:cTn id="231"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3" name="click.wav"/>
                                        </p:tgtEl>
                                      </p:cMediaNode>
                                    </p:audio>
                                  </p:subTnLst>
                                </p:cTn>
                              </p:par>
                            </p:childTnLst>
                          </p:cTn>
                        </p:par>
                        <p:par>
                          <p:cTn id="232" fill="hold">
                            <p:stCondLst>
                              <p:cond delay="68000"/>
                            </p:stCondLst>
                            <p:childTnLst>
                              <p:par>
                                <p:cTn id="233" presetID="11" presetClass="entr" presetSubtype="0" fill="hold" grpId="0" nodeType="afterEffect">
                                  <p:stCondLst>
                                    <p:cond delay="0"/>
                                  </p:stCondLst>
                                  <p:childTnLst>
                                    <p:set>
                                      <p:cBhvr>
                                        <p:cTn id="234" dur="1000">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233"/>
                                            </p:cond>
                                          </p:stCondLst>
                                          <p:endCondLst>
                                            <p:cond evt="onStopAudio" delay="0">
                                              <p:tgtEl>
                                                <p:sldTgt/>
                                              </p:tgtEl>
                                            </p:cond>
                                          </p:endCondLst>
                                        </p:cTn>
                                        <p:tgtEl>
                                          <p:sndTgt r:embed="rId3" name="click.wav"/>
                                        </p:tgtEl>
                                      </p:cMediaNode>
                                    </p:audio>
                                  </p:subTnLst>
                                </p:cTn>
                              </p:par>
                            </p:childTnLst>
                          </p:cTn>
                        </p:par>
                        <p:par>
                          <p:cTn id="235" fill="hold">
                            <p:stCondLst>
                              <p:cond delay="69000"/>
                            </p:stCondLst>
                            <p:childTnLst>
                              <p:par>
                                <p:cTn id="236" presetID="11" presetClass="entr" presetSubtype="0" fill="hold" grpId="0" nodeType="afterEffect">
                                  <p:stCondLst>
                                    <p:cond delay="0"/>
                                  </p:stCondLst>
                                  <p:childTnLst>
                                    <p:set>
                                      <p:cBhvr>
                                        <p:cTn id="237" dur="1000">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3" name="click.wav"/>
                                        </p:tgtEl>
                                      </p:cMediaNode>
                                    </p:audio>
                                  </p:subTnLst>
                                </p:cTn>
                              </p:par>
                            </p:childTnLst>
                          </p:cTn>
                        </p:par>
                        <p:par>
                          <p:cTn id="238" fill="hold">
                            <p:stCondLst>
                              <p:cond delay="70000"/>
                            </p:stCondLst>
                            <p:childTnLst>
                              <p:par>
                                <p:cTn id="239" presetID="11" presetClass="entr" presetSubtype="0" fill="hold" grpId="0" nodeType="afterEffect">
                                  <p:stCondLst>
                                    <p:cond delay="0"/>
                                  </p:stCondLst>
                                  <p:childTnLst>
                                    <p:set>
                                      <p:cBhvr>
                                        <p:cTn id="240" dur="1000">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3" name="click.wav"/>
                                        </p:tgtEl>
                                      </p:cMediaNode>
                                    </p:audio>
                                  </p:subTnLst>
                                </p:cTn>
                              </p:par>
                            </p:childTnLst>
                          </p:cTn>
                        </p:par>
                        <p:par>
                          <p:cTn id="241" fill="hold">
                            <p:stCondLst>
                              <p:cond delay="71000"/>
                            </p:stCondLst>
                            <p:childTnLst>
                              <p:par>
                                <p:cTn id="242" presetID="11" presetClass="entr" presetSubtype="0" fill="hold" grpId="0" nodeType="afterEffect">
                                  <p:stCondLst>
                                    <p:cond delay="0"/>
                                  </p:stCondLst>
                                  <p:childTnLst>
                                    <p:set>
                                      <p:cBhvr>
                                        <p:cTn id="243" dur="1000">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3" name="click.wav"/>
                                        </p:tgtEl>
                                      </p:cMediaNode>
                                    </p:audio>
                                  </p:subTnLst>
                                </p:cTn>
                              </p:par>
                            </p:childTnLst>
                          </p:cTn>
                        </p:par>
                        <p:par>
                          <p:cTn id="244" fill="hold">
                            <p:stCondLst>
                              <p:cond delay="72000"/>
                            </p:stCondLst>
                            <p:childTnLst>
                              <p:par>
                                <p:cTn id="245" presetID="11" presetClass="entr" presetSubtype="0" fill="hold" grpId="0" nodeType="afterEffect">
                                  <p:stCondLst>
                                    <p:cond delay="0"/>
                                  </p:stCondLst>
                                  <p:childTnLst>
                                    <p:set>
                                      <p:cBhvr>
                                        <p:cTn id="246" dur="1000">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245"/>
                                            </p:cond>
                                          </p:stCondLst>
                                          <p:endCondLst>
                                            <p:cond evt="onStopAudio" delay="0">
                                              <p:tgtEl>
                                                <p:sldTgt/>
                                              </p:tgtEl>
                                            </p:cond>
                                          </p:endCondLst>
                                        </p:cTn>
                                        <p:tgtEl>
                                          <p:sndTgt r:embed="rId3" name="click.wav"/>
                                        </p:tgtEl>
                                      </p:cMediaNode>
                                    </p:audio>
                                  </p:subTnLst>
                                </p:cTn>
                              </p:par>
                            </p:childTnLst>
                          </p:cTn>
                        </p:par>
                        <p:par>
                          <p:cTn id="247" fill="hold">
                            <p:stCondLst>
                              <p:cond delay="73000"/>
                            </p:stCondLst>
                            <p:childTnLst>
                              <p:par>
                                <p:cTn id="248" presetID="11" presetClass="entr" presetSubtype="0" fill="hold" grpId="0" nodeType="afterEffect">
                                  <p:stCondLst>
                                    <p:cond delay="0"/>
                                  </p:stCondLst>
                                  <p:childTnLst>
                                    <p:set>
                                      <p:cBhvr>
                                        <p:cTn id="249" dur="1000">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3" name="click.wav"/>
                                        </p:tgtEl>
                                      </p:cMediaNode>
                                    </p:audio>
                                  </p:subTnLst>
                                </p:cTn>
                              </p:par>
                            </p:childTnLst>
                          </p:cTn>
                        </p:par>
                        <p:par>
                          <p:cTn id="250" fill="hold">
                            <p:stCondLst>
                              <p:cond delay="74000"/>
                            </p:stCondLst>
                            <p:childTnLst>
                              <p:par>
                                <p:cTn id="251" presetID="11" presetClass="entr" presetSubtype="0" fill="hold" grpId="0" nodeType="afterEffect">
                                  <p:stCondLst>
                                    <p:cond delay="0"/>
                                  </p:stCondLst>
                                  <p:childTnLst>
                                    <p:set>
                                      <p:cBhvr>
                                        <p:cTn id="252" dur="1000">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251"/>
                                            </p:cond>
                                          </p:stCondLst>
                                          <p:endCondLst>
                                            <p:cond evt="onStopAudio" delay="0">
                                              <p:tgtEl>
                                                <p:sldTgt/>
                                              </p:tgtEl>
                                            </p:cond>
                                          </p:endCondLst>
                                        </p:cTn>
                                        <p:tgtEl>
                                          <p:sndTgt r:embed="rId3" name="click.wav"/>
                                        </p:tgtEl>
                                      </p:cMediaNode>
                                    </p:audio>
                                  </p:subTnLst>
                                </p:cTn>
                              </p:par>
                            </p:childTnLst>
                          </p:cTn>
                        </p:par>
                        <p:par>
                          <p:cTn id="253" fill="hold">
                            <p:stCondLst>
                              <p:cond delay="75000"/>
                            </p:stCondLst>
                            <p:childTnLst>
                              <p:par>
                                <p:cTn id="254" presetID="11" presetClass="entr" presetSubtype="0" fill="hold" grpId="0" nodeType="afterEffect">
                                  <p:stCondLst>
                                    <p:cond delay="0"/>
                                  </p:stCondLst>
                                  <p:childTnLst>
                                    <p:set>
                                      <p:cBhvr>
                                        <p:cTn id="255" dur="1000">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254"/>
                                            </p:cond>
                                          </p:stCondLst>
                                          <p:endCondLst>
                                            <p:cond evt="onStopAudio" delay="0">
                                              <p:tgtEl>
                                                <p:sldTgt/>
                                              </p:tgtEl>
                                            </p:cond>
                                          </p:endCondLst>
                                        </p:cTn>
                                        <p:tgtEl>
                                          <p:sndTgt r:embed="rId3" name="click.wav"/>
                                        </p:tgtEl>
                                      </p:cMediaNode>
                                    </p:audio>
                                  </p:subTnLst>
                                </p:cTn>
                              </p:par>
                            </p:childTnLst>
                          </p:cTn>
                        </p:par>
                        <p:par>
                          <p:cTn id="256" fill="hold">
                            <p:stCondLst>
                              <p:cond delay="76000"/>
                            </p:stCondLst>
                            <p:childTnLst>
                              <p:par>
                                <p:cTn id="257" presetID="11" presetClass="entr" presetSubtype="0" fill="hold" grpId="0" nodeType="afterEffect">
                                  <p:stCondLst>
                                    <p:cond delay="0"/>
                                  </p:stCondLst>
                                  <p:childTnLst>
                                    <p:set>
                                      <p:cBhvr>
                                        <p:cTn id="258" dur="1000">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257"/>
                                            </p:cond>
                                          </p:stCondLst>
                                          <p:endCondLst>
                                            <p:cond evt="onStopAudio" delay="0">
                                              <p:tgtEl>
                                                <p:sldTgt/>
                                              </p:tgtEl>
                                            </p:cond>
                                          </p:endCondLst>
                                        </p:cTn>
                                        <p:tgtEl>
                                          <p:sndTgt r:embed="rId3" name="click.wav"/>
                                        </p:tgtEl>
                                      </p:cMediaNode>
                                    </p:audio>
                                  </p:subTnLst>
                                </p:cTn>
                              </p:par>
                            </p:childTnLst>
                          </p:cTn>
                        </p:par>
                        <p:par>
                          <p:cTn id="259" fill="hold">
                            <p:stCondLst>
                              <p:cond delay="77000"/>
                            </p:stCondLst>
                            <p:childTnLst>
                              <p:par>
                                <p:cTn id="260" presetID="11" presetClass="entr" presetSubtype="0" fill="hold" grpId="0" nodeType="afterEffect">
                                  <p:stCondLst>
                                    <p:cond delay="0"/>
                                  </p:stCondLst>
                                  <p:childTnLst>
                                    <p:set>
                                      <p:cBhvr>
                                        <p:cTn id="261" dur="1000">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3" name="click.wav"/>
                                        </p:tgtEl>
                                      </p:cMediaNode>
                                    </p:audio>
                                  </p:subTnLst>
                                </p:cTn>
                              </p:par>
                            </p:childTnLst>
                          </p:cTn>
                        </p:par>
                        <p:par>
                          <p:cTn id="262" fill="hold">
                            <p:stCondLst>
                              <p:cond delay="78000"/>
                            </p:stCondLst>
                            <p:childTnLst>
                              <p:par>
                                <p:cTn id="263" presetID="11" presetClass="entr" presetSubtype="0" fill="hold" grpId="0" nodeType="afterEffect">
                                  <p:stCondLst>
                                    <p:cond delay="0"/>
                                  </p:stCondLst>
                                  <p:childTnLst>
                                    <p:set>
                                      <p:cBhvr>
                                        <p:cTn id="264" dur="1000">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3" name="click.wav"/>
                                        </p:tgtEl>
                                      </p:cMediaNode>
                                    </p:audio>
                                  </p:subTnLst>
                                </p:cTn>
                              </p:par>
                            </p:childTnLst>
                          </p:cTn>
                        </p:par>
                        <p:par>
                          <p:cTn id="265" fill="hold">
                            <p:stCondLst>
                              <p:cond delay="79000"/>
                            </p:stCondLst>
                            <p:childTnLst>
                              <p:par>
                                <p:cTn id="266" presetID="11" presetClass="entr" presetSubtype="0" fill="hold" grpId="0" nodeType="afterEffect">
                                  <p:stCondLst>
                                    <p:cond delay="0"/>
                                  </p:stCondLst>
                                  <p:childTnLst>
                                    <p:set>
                                      <p:cBhvr>
                                        <p:cTn id="267" dur="1000">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3" name="click.wav"/>
                                        </p:tgtEl>
                                      </p:cMediaNode>
                                    </p:audio>
                                  </p:subTnLst>
                                </p:cTn>
                              </p:par>
                            </p:childTnLst>
                          </p:cTn>
                        </p:par>
                        <p:par>
                          <p:cTn id="268" fill="hold">
                            <p:stCondLst>
                              <p:cond delay="80000"/>
                            </p:stCondLst>
                            <p:childTnLst>
                              <p:par>
                                <p:cTn id="269" presetID="11" presetClass="entr" presetSubtype="0" fill="hold" grpId="0" nodeType="afterEffect">
                                  <p:stCondLst>
                                    <p:cond delay="0"/>
                                  </p:stCondLst>
                                  <p:childTnLst>
                                    <p:set>
                                      <p:cBhvr>
                                        <p:cTn id="270" dur="1000">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3" name="click.wav"/>
                                        </p:tgtEl>
                                      </p:cMediaNode>
                                    </p:audio>
                                  </p:subTnLst>
                                </p:cTn>
                              </p:par>
                            </p:childTnLst>
                          </p:cTn>
                        </p:par>
                        <p:par>
                          <p:cTn id="271" fill="hold">
                            <p:stCondLst>
                              <p:cond delay="81000"/>
                            </p:stCondLst>
                            <p:childTnLst>
                              <p:par>
                                <p:cTn id="272" presetID="11" presetClass="entr" presetSubtype="0" fill="hold" grpId="0" nodeType="afterEffect">
                                  <p:stCondLst>
                                    <p:cond delay="0"/>
                                  </p:stCondLst>
                                  <p:childTnLst>
                                    <p:set>
                                      <p:cBhvr>
                                        <p:cTn id="273" dur="1000">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272"/>
                                            </p:cond>
                                          </p:stCondLst>
                                          <p:endCondLst>
                                            <p:cond evt="onStopAudio" delay="0">
                                              <p:tgtEl>
                                                <p:sldTgt/>
                                              </p:tgtEl>
                                            </p:cond>
                                          </p:endCondLst>
                                        </p:cTn>
                                        <p:tgtEl>
                                          <p:sndTgt r:embed="rId3" name="click.wav"/>
                                        </p:tgtEl>
                                      </p:cMediaNode>
                                    </p:audio>
                                  </p:subTnLst>
                                </p:cTn>
                              </p:par>
                            </p:childTnLst>
                          </p:cTn>
                        </p:par>
                        <p:par>
                          <p:cTn id="274" fill="hold">
                            <p:stCondLst>
                              <p:cond delay="82000"/>
                            </p:stCondLst>
                            <p:childTnLst>
                              <p:par>
                                <p:cTn id="275" presetID="11" presetClass="entr" presetSubtype="0" fill="hold" grpId="0" nodeType="afterEffect">
                                  <p:stCondLst>
                                    <p:cond delay="0"/>
                                  </p:stCondLst>
                                  <p:childTnLst>
                                    <p:set>
                                      <p:cBhvr>
                                        <p:cTn id="276" dur="1000">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275"/>
                                            </p:cond>
                                          </p:stCondLst>
                                          <p:endCondLst>
                                            <p:cond evt="onStopAudio" delay="0">
                                              <p:tgtEl>
                                                <p:sldTgt/>
                                              </p:tgtEl>
                                            </p:cond>
                                          </p:endCondLst>
                                        </p:cTn>
                                        <p:tgtEl>
                                          <p:sndTgt r:embed="rId3" name="click.wav"/>
                                        </p:tgtEl>
                                      </p:cMediaNode>
                                    </p:audio>
                                  </p:subTnLst>
                                </p:cTn>
                              </p:par>
                            </p:childTnLst>
                          </p:cTn>
                        </p:par>
                        <p:par>
                          <p:cTn id="277" fill="hold">
                            <p:stCondLst>
                              <p:cond delay="83000"/>
                            </p:stCondLst>
                            <p:childTnLst>
                              <p:par>
                                <p:cTn id="278" presetID="11" presetClass="entr" presetSubtype="0" fill="hold" grpId="0" nodeType="afterEffect">
                                  <p:stCondLst>
                                    <p:cond delay="0"/>
                                  </p:stCondLst>
                                  <p:childTnLst>
                                    <p:set>
                                      <p:cBhvr>
                                        <p:cTn id="279" dur="1000">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278"/>
                                            </p:cond>
                                          </p:stCondLst>
                                          <p:endCondLst>
                                            <p:cond evt="onStopAudio" delay="0">
                                              <p:tgtEl>
                                                <p:sldTgt/>
                                              </p:tgtEl>
                                            </p:cond>
                                          </p:endCondLst>
                                        </p:cTn>
                                        <p:tgtEl>
                                          <p:sndTgt r:embed="rId3" name="click.wav"/>
                                        </p:tgtEl>
                                      </p:cMediaNode>
                                    </p:audio>
                                  </p:subTnLst>
                                </p:cTn>
                              </p:par>
                            </p:childTnLst>
                          </p:cTn>
                        </p:par>
                        <p:par>
                          <p:cTn id="280" fill="hold">
                            <p:stCondLst>
                              <p:cond delay="84000"/>
                            </p:stCondLst>
                            <p:childTnLst>
                              <p:par>
                                <p:cTn id="281" presetID="11" presetClass="entr" presetSubtype="0" fill="hold" grpId="0" nodeType="afterEffect">
                                  <p:stCondLst>
                                    <p:cond delay="0"/>
                                  </p:stCondLst>
                                  <p:childTnLst>
                                    <p:set>
                                      <p:cBhvr>
                                        <p:cTn id="282" dur="1000">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281"/>
                                            </p:cond>
                                          </p:stCondLst>
                                          <p:endCondLst>
                                            <p:cond evt="onStopAudio" delay="0">
                                              <p:tgtEl>
                                                <p:sldTgt/>
                                              </p:tgtEl>
                                            </p:cond>
                                          </p:endCondLst>
                                        </p:cTn>
                                        <p:tgtEl>
                                          <p:sndTgt r:embed="rId3" name="click.wav"/>
                                        </p:tgtEl>
                                      </p:cMediaNode>
                                    </p:audio>
                                  </p:subTnLst>
                                </p:cTn>
                              </p:par>
                            </p:childTnLst>
                          </p:cTn>
                        </p:par>
                        <p:par>
                          <p:cTn id="283" fill="hold">
                            <p:stCondLst>
                              <p:cond delay="85000"/>
                            </p:stCondLst>
                            <p:childTnLst>
                              <p:par>
                                <p:cTn id="284" presetID="11" presetClass="entr" presetSubtype="0" fill="hold" grpId="0" nodeType="afterEffect">
                                  <p:stCondLst>
                                    <p:cond delay="0"/>
                                  </p:stCondLst>
                                  <p:childTnLst>
                                    <p:set>
                                      <p:cBhvr>
                                        <p:cTn id="285" dur="1000">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3" name="click.wav"/>
                                        </p:tgtEl>
                                      </p:cMediaNode>
                                    </p:audio>
                                  </p:subTnLst>
                                </p:cTn>
                              </p:par>
                            </p:childTnLst>
                          </p:cTn>
                        </p:par>
                        <p:par>
                          <p:cTn id="286" fill="hold">
                            <p:stCondLst>
                              <p:cond delay="86000"/>
                            </p:stCondLst>
                            <p:childTnLst>
                              <p:par>
                                <p:cTn id="287" presetID="11" presetClass="entr" presetSubtype="0" fill="hold" grpId="0" nodeType="afterEffect">
                                  <p:stCondLst>
                                    <p:cond delay="0"/>
                                  </p:stCondLst>
                                  <p:childTnLst>
                                    <p:set>
                                      <p:cBhvr>
                                        <p:cTn id="288" dur="1000">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287"/>
                                            </p:cond>
                                          </p:stCondLst>
                                          <p:endCondLst>
                                            <p:cond evt="onStopAudio" delay="0">
                                              <p:tgtEl>
                                                <p:sldTgt/>
                                              </p:tgtEl>
                                            </p:cond>
                                          </p:endCondLst>
                                        </p:cTn>
                                        <p:tgtEl>
                                          <p:sndTgt r:embed="rId3" name="click.wav"/>
                                        </p:tgtEl>
                                      </p:cMediaNode>
                                    </p:audio>
                                  </p:subTnLst>
                                </p:cTn>
                              </p:par>
                            </p:childTnLst>
                          </p:cTn>
                        </p:par>
                        <p:par>
                          <p:cTn id="289" fill="hold">
                            <p:stCondLst>
                              <p:cond delay="87000"/>
                            </p:stCondLst>
                            <p:childTnLst>
                              <p:par>
                                <p:cTn id="290" presetID="11" presetClass="entr" presetSubtype="0" fill="hold" grpId="0" nodeType="afterEffect">
                                  <p:stCondLst>
                                    <p:cond delay="0"/>
                                  </p:stCondLst>
                                  <p:childTnLst>
                                    <p:set>
                                      <p:cBhvr>
                                        <p:cTn id="291" dur="1000">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3" name="click.wav"/>
                                        </p:tgtEl>
                                      </p:cMediaNode>
                                    </p:audio>
                                  </p:subTnLst>
                                </p:cTn>
                              </p:par>
                            </p:childTnLst>
                          </p:cTn>
                        </p:par>
                        <p:par>
                          <p:cTn id="292" fill="hold">
                            <p:stCondLst>
                              <p:cond delay="88000"/>
                            </p:stCondLst>
                            <p:childTnLst>
                              <p:par>
                                <p:cTn id="293" presetID="11" presetClass="entr" presetSubtype="0" fill="hold" grpId="0" nodeType="afterEffect">
                                  <p:stCondLst>
                                    <p:cond delay="0"/>
                                  </p:stCondLst>
                                  <p:childTnLst>
                                    <p:set>
                                      <p:cBhvr>
                                        <p:cTn id="294" dur="1000">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3" name="click.wav"/>
                                        </p:tgtEl>
                                      </p:cMediaNode>
                                    </p:audio>
                                  </p:subTnLst>
                                </p:cTn>
                              </p:par>
                            </p:childTnLst>
                          </p:cTn>
                        </p:par>
                        <p:par>
                          <p:cTn id="295" fill="hold">
                            <p:stCondLst>
                              <p:cond delay="89000"/>
                            </p:stCondLst>
                            <p:childTnLst>
                              <p:par>
                                <p:cTn id="296" presetID="11" presetClass="entr" presetSubtype="0" fill="hold" grpId="0" nodeType="afterEffect">
                                  <p:stCondLst>
                                    <p:cond delay="0"/>
                                  </p:stCondLst>
                                  <p:childTnLst>
                                    <p:set>
                                      <p:cBhvr>
                                        <p:cTn id="297" dur="1000">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296"/>
                                            </p:cond>
                                          </p:stCondLst>
                                          <p:endCondLst>
                                            <p:cond evt="onStopAudio" delay="0">
                                              <p:tgtEl>
                                                <p:sldTgt/>
                                              </p:tgtEl>
                                            </p:cond>
                                          </p:endCondLst>
                                        </p:cTn>
                                        <p:tgtEl>
                                          <p:sndTgt r:embed="rId3" name="click.wav"/>
                                        </p:tgtEl>
                                      </p:cMediaNode>
                                    </p:audio>
                                  </p:subTnLst>
                                </p:cTn>
                              </p:par>
                            </p:childTnLst>
                          </p:cTn>
                        </p:par>
                        <p:par>
                          <p:cTn id="298" fill="hold">
                            <p:stCondLst>
                              <p:cond delay="90000"/>
                            </p:stCondLst>
                            <p:childTnLst>
                              <p:par>
                                <p:cTn id="299" presetID="11" presetClass="entr" presetSubtype="0" fill="hold" grpId="0" nodeType="afterEffect">
                                  <p:stCondLst>
                                    <p:cond delay="0"/>
                                  </p:stCondLst>
                                  <p:childTnLst>
                                    <p:set>
                                      <p:cBhvr>
                                        <p:cTn id="300" dur="1000">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299"/>
                                            </p:cond>
                                          </p:stCondLst>
                                          <p:endCondLst>
                                            <p:cond evt="onStopAudio" delay="0">
                                              <p:tgtEl>
                                                <p:sldTgt/>
                                              </p:tgtEl>
                                            </p:cond>
                                          </p:endCondLst>
                                        </p:cTn>
                                        <p:tgtEl>
                                          <p:sndTgt r:embed="rId3" name="click.wav"/>
                                        </p:tgtEl>
                                      </p:cMediaNode>
                                    </p:audio>
                                  </p:subTnLst>
                                </p:cTn>
                              </p:par>
                            </p:childTnLst>
                          </p:cTn>
                        </p:par>
                        <p:par>
                          <p:cTn id="301" fill="hold">
                            <p:stCondLst>
                              <p:cond delay="91000"/>
                            </p:stCondLst>
                            <p:childTnLst>
                              <p:par>
                                <p:cTn id="302" presetID="11" presetClass="entr" presetSubtype="0" fill="hold" grpId="0" nodeType="afterEffect">
                                  <p:stCondLst>
                                    <p:cond delay="0"/>
                                  </p:stCondLst>
                                  <p:childTnLst>
                                    <p:set>
                                      <p:cBhvr>
                                        <p:cTn id="303" dur="1000">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302"/>
                                            </p:cond>
                                          </p:stCondLst>
                                          <p:endCondLst>
                                            <p:cond evt="onStopAudio" delay="0">
                                              <p:tgtEl>
                                                <p:sldTgt/>
                                              </p:tgtEl>
                                            </p:cond>
                                          </p:endCondLst>
                                        </p:cTn>
                                        <p:tgtEl>
                                          <p:sndTgt r:embed="rId3" name="click.wav"/>
                                        </p:tgtEl>
                                      </p:cMediaNode>
                                    </p:audio>
                                  </p:subTnLst>
                                </p:cTn>
                              </p:par>
                            </p:childTnLst>
                          </p:cTn>
                        </p:par>
                        <p:par>
                          <p:cTn id="304" fill="hold">
                            <p:stCondLst>
                              <p:cond delay="92000"/>
                            </p:stCondLst>
                            <p:childTnLst>
                              <p:par>
                                <p:cTn id="305" presetID="11" presetClass="entr" presetSubtype="0" fill="hold" grpId="0" nodeType="afterEffect">
                                  <p:stCondLst>
                                    <p:cond delay="0"/>
                                  </p:stCondLst>
                                  <p:childTnLst>
                                    <p:set>
                                      <p:cBhvr>
                                        <p:cTn id="306" dur="1000">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305"/>
                                            </p:cond>
                                          </p:stCondLst>
                                          <p:endCondLst>
                                            <p:cond evt="onStopAudio" delay="0">
                                              <p:tgtEl>
                                                <p:sldTgt/>
                                              </p:tgtEl>
                                            </p:cond>
                                          </p:endCondLst>
                                        </p:cTn>
                                        <p:tgtEl>
                                          <p:sndTgt r:embed="rId3" name="click.wav"/>
                                        </p:tgtEl>
                                      </p:cMediaNode>
                                    </p:audio>
                                  </p:subTnLst>
                                </p:cTn>
                              </p:par>
                            </p:childTnLst>
                          </p:cTn>
                        </p:par>
                        <p:par>
                          <p:cTn id="307" fill="hold">
                            <p:stCondLst>
                              <p:cond delay="93000"/>
                            </p:stCondLst>
                            <p:childTnLst>
                              <p:par>
                                <p:cTn id="308" presetID="11" presetClass="entr" presetSubtype="0" fill="hold" grpId="0" nodeType="afterEffect">
                                  <p:stCondLst>
                                    <p:cond delay="0"/>
                                  </p:stCondLst>
                                  <p:childTnLst>
                                    <p:set>
                                      <p:cBhvr>
                                        <p:cTn id="309" dur="1000">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3" name="click.wav"/>
                                        </p:tgtEl>
                                      </p:cMediaNode>
                                    </p:audio>
                                  </p:subTnLst>
                                </p:cTn>
                              </p:par>
                            </p:childTnLst>
                          </p:cTn>
                        </p:par>
                        <p:par>
                          <p:cTn id="310" fill="hold">
                            <p:stCondLst>
                              <p:cond delay="94000"/>
                            </p:stCondLst>
                            <p:childTnLst>
                              <p:par>
                                <p:cTn id="311" presetID="11" presetClass="entr" presetSubtype="0" fill="hold" grpId="0" nodeType="afterEffect">
                                  <p:stCondLst>
                                    <p:cond delay="0"/>
                                  </p:stCondLst>
                                  <p:childTnLst>
                                    <p:set>
                                      <p:cBhvr>
                                        <p:cTn id="312" dur="1000">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311"/>
                                            </p:cond>
                                          </p:stCondLst>
                                          <p:endCondLst>
                                            <p:cond evt="onStopAudio" delay="0">
                                              <p:tgtEl>
                                                <p:sldTgt/>
                                              </p:tgtEl>
                                            </p:cond>
                                          </p:endCondLst>
                                        </p:cTn>
                                        <p:tgtEl>
                                          <p:sndTgt r:embed="rId3" name="click.wav"/>
                                        </p:tgtEl>
                                      </p:cMediaNode>
                                    </p:audio>
                                  </p:subTnLst>
                                </p:cTn>
                              </p:par>
                            </p:childTnLst>
                          </p:cTn>
                        </p:par>
                        <p:par>
                          <p:cTn id="313" fill="hold">
                            <p:stCondLst>
                              <p:cond delay="95000"/>
                            </p:stCondLst>
                            <p:childTnLst>
                              <p:par>
                                <p:cTn id="314" presetID="11" presetClass="entr" presetSubtype="0" fill="hold" grpId="0" nodeType="afterEffect">
                                  <p:stCondLst>
                                    <p:cond delay="0"/>
                                  </p:stCondLst>
                                  <p:childTnLst>
                                    <p:set>
                                      <p:cBhvr>
                                        <p:cTn id="315" dur="1000">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314"/>
                                            </p:cond>
                                          </p:stCondLst>
                                          <p:endCondLst>
                                            <p:cond evt="onStopAudio" delay="0">
                                              <p:tgtEl>
                                                <p:sldTgt/>
                                              </p:tgtEl>
                                            </p:cond>
                                          </p:endCondLst>
                                        </p:cTn>
                                        <p:tgtEl>
                                          <p:sndTgt r:embed="rId3" name="click.wav"/>
                                        </p:tgtEl>
                                      </p:cMediaNode>
                                    </p:audio>
                                  </p:subTnLst>
                                </p:cTn>
                              </p:par>
                            </p:childTnLst>
                          </p:cTn>
                        </p:par>
                        <p:par>
                          <p:cTn id="316" fill="hold">
                            <p:stCondLst>
                              <p:cond delay="96000"/>
                            </p:stCondLst>
                            <p:childTnLst>
                              <p:par>
                                <p:cTn id="317" presetID="11" presetClass="entr" presetSubtype="0" fill="hold" grpId="0" nodeType="afterEffect">
                                  <p:stCondLst>
                                    <p:cond delay="0"/>
                                  </p:stCondLst>
                                  <p:childTnLst>
                                    <p:set>
                                      <p:cBhvr>
                                        <p:cTn id="318" dur="1000">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317"/>
                                            </p:cond>
                                          </p:stCondLst>
                                          <p:endCondLst>
                                            <p:cond evt="onStopAudio" delay="0">
                                              <p:tgtEl>
                                                <p:sldTgt/>
                                              </p:tgtEl>
                                            </p:cond>
                                          </p:endCondLst>
                                        </p:cTn>
                                        <p:tgtEl>
                                          <p:sndTgt r:embed="rId3" name="click.wav"/>
                                        </p:tgtEl>
                                      </p:cMediaNode>
                                    </p:audio>
                                  </p:subTnLst>
                                </p:cTn>
                              </p:par>
                            </p:childTnLst>
                          </p:cTn>
                        </p:par>
                        <p:par>
                          <p:cTn id="319" fill="hold">
                            <p:stCondLst>
                              <p:cond delay="97000"/>
                            </p:stCondLst>
                            <p:childTnLst>
                              <p:par>
                                <p:cTn id="320" presetID="11" presetClass="entr" presetSubtype="0" fill="hold" grpId="0" nodeType="afterEffect">
                                  <p:stCondLst>
                                    <p:cond delay="0"/>
                                  </p:stCondLst>
                                  <p:childTnLst>
                                    <p:set>
                                      <p:cBhvr>
                                        <p:cTn id="321" dur="1000">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320"/>
                                            </p:cond>
                                          </p:stCondLst>
                                          <p:endCondLst>
                                            <p:cond evt="onStopAudio" delay="0">
                                              <p:tgtEl>
                                                <p:sldTgt/>
                                              </p:tgtEl>
                                            </p:cond>
                                          </p:endCondLst>
                                        </p:cTn>
                                        <p:tgtEl>
                                          <p:sndTgt r:embed="rId3" name="click.wav"/>
                                        </p:tgtEl>
                                      </p:cMediaNode>
                                    </p:audio>
                                  </p:subTnLst>
                                </p:cTn>
                              </p:par>
                            </p:childTnLst>
                          </p:cTn>
                        </p:par>
                        <p:par>
                          <p:cTn id="322" fill="hold">
                            <p:stCondLst>
                              <p:cond delay="98000"/>
                            </p:stCondLst>
                            <p:childTnLst>
                              <p:par>
                                <p:cTn id="323" presetID="11" presetClass="entr" presetSubtype="0" fill="hold" grpId="0" nodeType="afterEffect">
                                  <p:stCondLst>
                                    <p:cond delay="0"/>
                                  </p:stCondLst>
                                  <p:childTnLst>
                                    <p:set>
                                      <p:cBhvr>
                                        <p:cTn id="324" dur="1000">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3" name="click.wav"/>
                                        </p:tgtEl>
                                      </p:cMediaNode>
                                    </p:audio>
                                  </p:subTnLst>
                                </p:cTn>
                              </p:par>
                            </p:childTnLst>
                          </p:cTn>
                        </p:par>
                        <p:par>
                          <p:cTn id="325" fill="hold">
                            <p:stCondLst>
                              <p:cond delay="99000"/>
                            </p:stCondLst>
                            <p:childTnLst>
                              <p:par>
                                <p:cTn id="326" presetID="11" presetClass="entr" presetSubtype="0" fill="hold" grpId="0" nodeType="afterEffect">
                                  <p:stCondLst>
                                    <p:cond delay="0"/>
                                  </p:stCondLst>
                                  <p:childTnLst>
                                    <p:set>
                                      <p:cBhvr>
                                        <p:cTn id="327" dur="1000">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326"/>
                                            </p:cond>
                                          </p:stCondLst>
                                          <p:endCondLst>
                                            <p:cond evt="onStopAudio" delay="0">
                                              <p:tgtEl>
                                                <p:sldTgt/>
                                              </p:tgtEl>
                                            </p:cond>
                                          </p:endCondLst>
                                        </p:cTn>
                                        <p:tgtEl>
                                          <p:sndTgt r:embed="rId3" name="click.wav"/>
                                        </p:tgtEl>
                                      </p:cMediaNode>
                                    </p:audio>
                                  </p:subTnLst>
                                </p:cTn>
                              </p:par>
                            </p:childTnLst>
                          </p:cTn>
                        </p:par>
                        <p:par>
                          <p:cTn id="328" fill="hold">
                            <p:stCondLst>
                              <p:cond delay="100000"/>
                            </p:stCondLst>
                            <p:childTnLst>
                              <p:par>
                                <p:cTn id="329" presetID="11" presetClass="entr" presetSubtype="0" fill="hold" grpId="0" nodeType="afterEffect">
                                  <p:stCondLst>
                                    <p:cond delay="0"/>
                                  </p:stCondLst>
                                  <p:childTnLst>
                                    <p:set>
                                      <p:cBhvr>
                                        <p:cTn id="330" dur="1000">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329"/>
                                            </p:cond>
                                          </p:stCondLst>
                                          <p:endCondLst>
                                            <p:cond evt="onStopAudio" delay="0">
                                              <p:tgtEl>
                                                <p:sldTgt/>
                                              </p:tgtEl>
                                            </p:cond>
                                          </p:endCondLst>
                                        </p:cTn>
                                        <p:tgtEl>
                                          <p:sndTgt r:embed="rId3" name="click.wav"/>
                                        </p:tgtEl>
                                      </p:cMediaNode>
                                    </p:audio>
                                  </p:subTnLst>
                                </p:cTn>
                              </p:par>
                            </p:childTnLst>
                          </p:cTn>
                        </p:par>
                        <p:par>
                          <p:cTn id="331" fill="hold">
                            <p:stCondLst>
                              <p:cond delay="101000"/>
                            </p:stCondLst>
                            <p:childTnLst>
                              <p:par>
                                <p:cTn id="332" presetID="11" presetClass="entr" presetSubtype="0" fill="hold" grpId="0" nodeType="afterEffect">
                                  <p:stCondLst>
                                    <p:cond delay="0"/>
                                  </p:stCondLst>
                                  <p:childTnLst>
                                    <p:set>
                                      <p:cBhvr>
                                        <p:cTn id="333" dur="1000">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332"/>
                                            </p:cond>
                                          </p:stCondLst>
                                          <p:endCondLst>
                                            <p:cond evt="onStopAudio" delay="0">
                                              <p:tgtEl>
                                                <p:sldTgt/>
                                              </p:tgtEl>
                                            </p:cond>
                                          </p:endCondLst>
                                        </p:cTn>
                                        <p:tgtEl>
                                          <p:sndTgt r:embed="rId3" name="click.wav"/>
                                        </p:tgtEl>
                                      </p:cMediaNode>
                                    </p:audio>
                                  </p:subTnLst>
                                </p:cTn>
                              </p:par>
                            </p:childTnLst>
                          </p:cTn>
                        </p:par>
                        <p:par>
                          <p:cTn id="334" fill="hold">
                            <p:stCondLst>
                              <p:cond delay="102000"/>
                            </p:stCondLst>
                            <p:childTnLst>
                              <p:par>
                                <p:cTn id="335" presetID="11" presetClass="entr" presetSubtype="0" fill="hold" grpId="0" nodeType="afterEffect">
                                  <p:stCondLst>
                                    <p:cond delay="0"/>
                                  </p:stCondLst>
                                  <p:childTnLst>
                                    <p:set>
                                      <p:cBhvr>
                                        <p:cTn id="336" dur="1000">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335"/>
                                            </p:cond>
                                          </p:stCondLst>
                                          <p:endCondLst>
                                            <p:cond evt="onStopAudio" delay="0">
                                              <p:tgtEl>
                                                <p:sldTgt/>
                                              </p:tgtEl>
                                            </p:cond>
                                          </p:endCondLst>
                                        </p:cTn>
                                        <p:tgtEl>
                                          <p:sndTgt r:embed="rId3" name="click.wav"/>
                                        </p:tgtEl>
                                      </p:cMediaNode>
                                    </p:audio>
                                  </p:subTnLst>
                                </p:cTn>
                              </p:par>
                            </p:childTnLst>
                          </p:cTn>
                        </p:par>
                        <p:par>
                          <p:cTn id="337" fill="hold">
                            <p:stCondLst>
                              <p:cond delay="103000"/>
                            </p:stCondLst>
                            <p:childTnLst>
                              <p:par>
                                <p:cTn id="338" presetID="11" presetClass="entr" presetSubtype="0" fill="hold" grpId="0" nodeType="afterEffect">
                                  <p:stCondLst>
                                    <p:cond delay="0"/>
                                  </p:stCondLst>
                                  <p:childTnLst>
                                    <p:set>
                                      <p:cBhvr>
                                        <p:cTn id="339" dur="1000">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338"/>
                                            </p:cond>
                                          </p:stCondLst>
                                          <p:endCondLst>
                                            <p:cond evt="onStopAudio" delay="0">
                                              <p:tgtEl>
                                                <p:sldTgt/>
                                              </p:tgtEl>
                                            </p:cond>
                                          </p:endCondLst>
                                        </p:cTn>
                                        <p:tgtEl>
                                          <p:sndTgt r:embed="rId3" name="click.wav"/>
                                        </p:tgtEl>
                                      </p:cMediaNode>
                                    </p:audio>
                                  </p:subTnLst>
                                </p:cTn>
                              </p:par>
                            </p:childTnLst>
                          </p:cTn>
                        </p:par>
                        <p:par>
                          <p:cTn id="340" fill="hold">
                            <p:stCondLst>
                              <p:cond delay="104000"/>
                            </p:stCondLst>
                            <p:childTnLst>
                              <p:par>
                                <p:cTn id="341" presetID="11" presetClass="entr" presetSubtype="0" fill="hold" grpId="0" nodeType="afterEffect">
                                  <p:stCondLst>
                                    <p:cond delay="0"/>
                                  </p:stCondLst>
                                  <p:childTnLst>
                                    <p:set>
                                      <p:cBhvr>
                                        <p:cTn id="342" dur="1000">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3" name="click.wav"/>
                                        </p:tgtEl>
                                      </p:cMediaNode>
                                    </p:audio>
                                  </p:subTnLst>
                                </p:cTn>
                              </p:par>
                            </p:childTnLst>
                          </p:cTn>
                        </p:par>
                        <p:par>
                          <p:cTn id="343" fill="hold">
                            <p:stCondLst>
                              <p:cond delay="105000"/>
                            </p:stCondLst>
                            <p:childTnLst>
                              <p:par>
                                <p:cTn id="344" presetID="11" presetClass="entr" presetSubtype="0" fill="hold" grpId="0" nodeType="afterEffect">
                                  <p:stCondLst>
                                    <p:cond delay="0"/>
                                  </p:stCondLst>
                                  <p:childTnLst>
                                    <p:set>
                                      <p:cBhvr>
                                        <p:cTn id="345" dur="1000">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3" name="click.wav"/>
                                        </p:tgtEl>
                                      </p:cMediaNode>
                                    </p:audio>
                                  </p:subTnLst>
                                </p:cTn>
                              </p:par>
                            </p:childTnLst>
                          </p:cTn>
                        </p:par>
                        <p:par>
                          <p:cTn id="346" fill="hold">
                            <p:stCondLst>
                              <p:cond delay="106000"/>
                            </p:stCondLst>
                            <p:childTnLst>
                              <p:par>
                                <p:cTn id="347" presetID="11" presetClass="entr" presetSubtype="0" fill="hold" grpId="0" nodeType="afterEffect">
                                  <p:stCondLst>
                                    <p:cond delay="0"/>
                                  </p:stCondLst>
                                  <p:childTnLst>
                                    <p:set>
                                      <p:cBhvr>
                                        <p:cTn id="348" dur="1000">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3" name="click.wav"/>
                                        </p:tgtEl>
                                      </p:cMediaNode>
                                    </p:audio>
                                  </p:subTnLst>
                                </p:cTn>
                              </p:par>
                            </p:childTnLst>
                          </p:cTn>
                        </p:par>
                        <p:par>
                          <p:cTn id="349" fill="hold">
                            <p:stCondLst>
                              <p:cond delay="107000"/>
                            </p:stCondLst>
                            <p:childTnLst>
                              <p:par>
                                <p:cTn id="350" presetID="11" presetClass="entr" presetSubtype="0" fill="hold" grpId="0" nodeType="afterEffect">
                                  <p:stCondLst>
                                    <p:cond delay="0"/>
                                  </p:stCondLst>
                                  <p:childTnLst>
                                    <p:set>
                                      <p:cBhvr>
                                        <p:cTn id="351" dur="1000">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3" name="click.wav"/>
                                        </p:tgtEl>
                                      </p:cMediaNode>
                                    </p:audio>
                                  </p:subTnLst>
                                </p:cTn>
                              </p:par>
                            </p:childTnLst>
                          </p:cTn>
                        </p:par>
                        <p:par>
                          <p:cTn id="352" fill="hold">
                            <p:stCondLst>
                              <p:cond delay="108000"/>
                            </p:stCondLst>
                            <p:childTnLst>
                              <p:par>
                                <p:cTn id="353" presetID="11" presetClass="entr" presetSubtype="0" fill="hold" grpId="0" nodeType="afterEffect">
                                  <p:stCondLst>
                                    <p:cond delay="0"/>
                                  </p:stCondLst>
                                  <p:childTnLst>
                                    <p:set>
                                      <p:cBhvr>
                                        <p:cTn id="354" dur="1000">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3" name="click.wav"/>
                                        </p:tgtEl>
                                      </p:cMediaNode>
                                    </p:audio>
                                  </p:subTnLst>
                                </p:cTn>
                              </p:par>
                            </p:childTnLst>
                          </p:cTn>
                        </p:par>
                        <p:par>
                          <p:cTn id="355" fill="hold">
                            <p:stCondLst>
                              <p:cond delay="109000"/>
                            </p:stCondLst>
                            <p:childTnLst>
                              <p:par>
                                <p:cTn id="356" presetID="11" presetClass="entr" presetSubtype="0" fill="hold" grpId="0" nodeType="afterEffect">
                                  <p:stCondLst>
                                    <p:cond delay="0"/>
                                  </p:stCondLst>
                                  <p:childTnLst>
                                    <p:set>
                                      <p:cBhvr>
                                        <p:cTn id="357" dur="1000">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3" name="click.wav"/>
                                        </p:tgtEl>
                                      </p:cMediaNode>
                                    </p:audio>
                                  </p:subTnLst>
                                </p:cTn>
                              </p:par>
                            </p:childTnLst>
                          </p:cTn>
                        </p:par>
                        <p:par>
                          <p:cTn id="358" fill="hold">
                            <p:stCondLst>
                              <p:cond delay="110000"/>
                            </p:stCondLst>
                            <p:childTnLst>
                              <p:par>
                                <p:cTn id="359" presetID="11" presetClass="entr" presetSubtype="0" fill="hold" grpId="0" nodeType="afterEffect">
                                  <p:stCondLst>
                                    <p:cond delay="0"/>
                                  </p:stCondLst>
                                  <p:childTnLst>
                                    <p:set>
                                      <p:cBhvr>
                                        <p:cTn id="360" dur="1000">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3" name="click.wav"/>
                                        </p:tgtEl>
                                      </p:cMediaNode>
                                    </p:audio>
                                  </p:subTnLst>
                                </p:cTn>
                              </p:par>
                            </p:childTnLst>
                          </p:cTn>
                        </p:par>
                        <p:par>
                          <p:cTn id="361" fill="hold">
                            <p:stCondLst>
                              <p:cond delay="111000"/>
                            </p:stCondLst>
                            <p:childTnLst>
                              <p:par>
                                <p:cTn id="362" presetID="11" presetClass="entr" presetSubtype="0" fill="hold" grpId="0" nodeType="afterEffect">
                                  <p:stCondLst>
                                    <p:cond delay="0"/>
                                  </p:stCondLst>
                                  <p:childTnLst>
                                    <p:set>
                                      <p:cBhvr>
                                        <p:cTn id="363" dur="1000">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3" name="click.wav"/>
                                        </p:tgtEl>
                                      </p:cMediaNode>
                                    </p:audio>
                                  </p:subTnLst>
                                </p:cTn>
                              </p:par>
                            </p:childTnLst>
                          </p:cTn>
                        </p:par>
                        <p:par>
                          <p:cTn id="364" fill="hold">
                            <p:stCondLst>
                              <p:cond delay="112000"/>
                            </p:stCondLst>
                            <p:childTnLst>
                              <p:par>
                                <p:cTn id="365" presetID="11" presetClass="entr" presetSubtype="0" fill="hold" grpId="0" nodeType="afterEffect">
                                  <p:stCondLst>
                                    <p:cond delay="0"/>
                                  </p:stCondLst>
                                  <p:childTnLst>
                                    <p:set>
                                      <p:cBhvr>
                                        <p:cTn id="366" dur="1000">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3" name="click.wav"/>
                                        </p:tgtEl>
                                      </p:cMediaNode>
                                    </p:audio>
                                  </p:subTnLst>
                                </p:cTn>
                              </p:par>
                            </p:childTnLst>
                          </p:cTn>
                        </p:par>
                        <p:par>
                          <p:cTn id="367" fill="hold">
                            <p:stCondLst>
                              <p:cond delay="113000"/>
                            </p:stCondLst>
                            <p:childTnLst>
                              <p:par>
                                <p:cTn id="368" presetID="11" presetClass="entr" presetSubtype="0" fill="hold" grpId="0" nodeType="afterEffect">
                                  <p:stCondLst>
                                    <p:cond delay="0"/>
                                  </p:stCondLst>
                                  <p:childTnLst>
                                    <p:set>
                                      <p:cBhvr>
                                        <p:cTn id="369" dur="1000">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3" name="click.wav"/>
                                        </p:tgtEl>
                                      </p:cMediaNode>
                                    </p:audio>
                                  </p:subTnLst>
                                </p:cTn>
                              </p:par>
                            </p:childTnLst>
                          </p:cTn>
                        </p:par>
                        <p:par>
                          <p:cTn id="370" fill="hold">
                            <p:stCondLst>
                              <p:cond delay="114000"/>
                            </p:stCondLst>
                            <p:childTnLst>
                              <p:par>
                                <p:cTn id="371" presetID="11" presetClass="entr" presetSubtype="0" fill="hold" grpId="0" nodeType="afterEffect">
                                  <p:stCondLst>
                                    <p:cond delay="0"/>
                                  </p:stCondLst>
                                  <p:childTnLst>
                                    <p:set>
                                      <p:cBhvr>
                                        <p:cTn id="372" dur="1000">
                                          <p:stCondLst>
                                            <p:cond delay="0"/>
                                          </p:stCondLst>
                                        </p:cTn>
                                        <p:tgtEl>
                                          <p:spTgt spid="134"/>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3" name="click.wav"/>
                                        </p:tgtEl>
                                      </p:cMediaNode>
                                    </p:audio>
                                  </p:subTnLst>
                                </p:cTn>
                              </p:par>
                            </p:childTnLst>
                          </p:cTn>
                        </p:par>
                        <p:par>
                          <p:cTn id="373" fill="hold">
                            <p:stCondLst>
                              <p:cond delay="115000"/>
                            </p:stCondLst>
                            <p:childTnLst>
                              <p:par>
                                <p:cTn id="374" presetID="11" presetClass="entr" presetSubtype="0" fill="hold" grpId="0" nodeType="afterEffect">
                                  <p:stCondLst>
                                    <p:cond delay="0"/>
                                  </p:stCondLst>
                                  <p:childTnLst>
                                    <p:set>
                                      <p:cBhvr>
                                        <p:cTn id="375" dur="1000">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374"/>
                                            </p:cond>
                                          </p:stCondLst>
                                          <p:endCondLst>
                                            <p:cond evt="onStopAudio" delay="0">
                                              <p:tgtEl>
                                                <p:sldTgt/>
                                              </p:tgtEl>
                                            </p:cond>
                                          </p:endCondLst>
                                        </p:cTn>
                                        <p:tgtEl>
                                          <p:sndTgt r:embed="rId3" name="click.wav"/>
                                        </p:tgtEl>
                                      </p:cMediaNode>
                                    </p:audio>
                                  </p:subTnLst>
                                </p:cTn>
                              </p:par>
                            </p:childTnLst>
                          </p:cTn>
                        </p:par>
                        <p:par>
                          <p:cTn id="376" fill="hold">
                            <p:stCondLst>
                              <p:cond delay="116000"/>
                            </p:stCondLst>
                            <p:childTnLst>
                              <p:par>
                                <p:cTn id="377" presetID="11" presetClass="entr" presetSubtype="0" fill="hold" grpId="0" nodeType="afterEffect">
                                  <p:stCondLst>
                                    <p:cond delay="0"/>
                                  </p:stCondLst>
                                  <p:childTnLst>
                                    <p:set>
                                      <p:cBhvr>
                                        <p:cTn id="378" dur="1000">
                                          <p:stCondLst>
                                            <p:cond delay="0"/>
                                          </p:stCondLst>
                                        </p:cTn>
                                        <p:tgtEl>
                                          <p:spTgt spid="136"/>
                                        </p:tgtEl>
                                        <p:attrNameLst>
                                          <p:attrName>style.visibility</p:attrName>
                                        </p:attrNameLst>
                                      </p:cBhvr>
                                      <p:to>
                                        <p:strVal val="visible"/>
                                      </p:to>
                                    </p:set>
                                  </p:childTnLst>
                                  <p:subTnLst>
                                    <p:audio>
                                      <p:cMediaNode>
                                        <p:cTn display="0" masterRel="sameClick">
                                          <p:stCondLst>
                                            <p:cond evt="begin" delay="0">
                                              <p:tn val="377"/>
                                            </p:cond>
                                          </p:stCondLst>
                                          <p:endCondLst>
                                            <p:cond evt="onStopAudio" delay="0">
                                              <p:tgtEl>
                                                <p:sldTgt/>
                                              </p:tgtEl>
                                            </p:cond>
                                          </p:endCondLst>
                                        </p:cTn>
                                        <p:tgtEl>
                                          <p:sndTgt r:embed="rId3" name="click.wav"/>
                                        </p:tgtEl>
                                      </p:cMediaNode>
                                    </p:audio>
                                  </p:subTnLst>
                                </p:cTn>
                              </p:par>
                            </p:childTnLst>
                          </p:cTn>
                        </p:par>
                        <p:par>
                          <p:cTn id="379" fill="hold">
                            <p:stCondLst>
                              <p:cond delay="117000"/>
                            </p:stCondLst>
                            <p:childTnLst>
                              <p:par>
                                <p:cTn id="380" presetID="11" presetClass="entr" presetSubtype="0" fill="hold" grpId="0" nodeType="afterEffect">
                                  <p:stCondLst>
                                    <p:cond delay="0"/>
                                  </p:stCondLst>
                                  <p:childTnLst>
                                    <p:set>
                                      <p:cBhvr>
                                        <p:cTn id="381" dur="1000">
                                          <p:stCondLst>
                                            <p:cond delay="0"/>
                                          </p:stCondLst>
                                        </p:cTn>
                                        <p:tgtEl>
                                          <p:spTgt spid="137"/>
                                        </p:tgtEl>
                                        <p:attrNameLst>
                                          <p:attrName>style.visibility</p:attrName>
                                        </p:attrNameLst>
                                      </p:cBhvr>
                                      <p:to>
                                        <p:strVal val="visible"/>
                                      </p:to>
                                    </p:set>
                                  </p:childTnLst>
                                  <p:subTnLst>
                                    <p:audio>
                                      <p:cMediaNode>
                                        <p:cTn display="0" masterRel="sameClick">
                                          <p:stCondLst>
                                            <p:cond evt="begin" delay="0">
                                              <p:tn val="380"/>
                                            </p:cond>
                                          </p:stCondLst>
                                          <p:endCondLst>
                                            <p:cond evt="onStopAudio" delay="0">
                                              <p:tgtEl>
                                                <p:sldTgt/>
                                              </p:tgtEl>
                                            </p:cond>
                                          </p:endCondLst>
                                        </p:cTn>
                                        <p:tgtEl>
                                          <p:sndTgt r:embed="rId3" name="click.wav"/>
                                        </p:tgtEl>
                                      </p:cMediaNode>
                                    </p:audio>
                                  </p:subTnLst>
                                </p:cTn>
                              </p:par>
                            </p:childTnLst>
                          </p:cTn>
                        </p:par>
                        <p:par>
                          <p:cTn id="382" fill="hold">
                            <p:stCondLst>
                              <p:cond delay="118000"/>
                            </p:stCondLst>
                            <p:childTnLst>
                              <p:par>
                                <p:cTn id="383" presetID="11" presetClass="entr" presetSubtype="0" fill="hold" grpId="0" nodeType="afterEffect">
                                  <p:stCondLst>
                                    <p:cond delay="0"/>
                                  </p:stCondLst>
                                  <p:childTnLst>
                                    <p:set>
                                      <p:cBhvr>
                                        <p:cTn id="384" dur="1000">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383"/>
                                            </p:cond>
                                          </p:stCondLst>
                                          <p:endCondLst>
                                            <p:cond evt="onStopAudio" delay="0">
                                              <p:tgtEl>
                                                <p:sldTgt/>
                                              </p:tgtEl>
                                            </p:cond>
                                          </p:endCondLst>
                                        </p:cTn>
                                        <p:tgtEl>
                                          <p:sndTgt r:embed="rId3" name="click.wav"/>
                                        </p:tgtEl>
                                      </p:cMediaNode>
                                    </p:audio>
                                  </p:subTnLst>
                                </p:cTn>
                              </p:par>
                            </p:childTnLst>
                          </p:cTn>
                        </p:par>
                        <p:par>
                          <p:cTn id="385" fill="hold">
                            <p:stCondLst>
                              <p:cond delay="119000"/>
                            </p:stCondLst>
                            <p:childTnLst>
                              <p:par>
                                <p:cTn id="386" presetID="11" presetClass="entr" presetSubtype="0" fill="hold" grpId="0" nodeType="afterEffect">
                                  <p:stCondLst>
                                    <p:cond delay="0"/>
                                  </p:stCondLst>
                                  <p:childTnLst>
                                    <p:set>
                                      <p:cBhvr>
                                        <p:cTn id="387" dur="1000">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386"/>
                                            </p:cond>
                                          </p:stCondLst>
                                          <p:endCondLst>
                                            <p:cond evt="onStopAudio" delay="0">
                                              <p:tgtEl>
                                                <p:sldTgt/>
                                              </p:tgtEl>
                                            </p:cond>
                                          </p:endCondLst>
                                        </p:cTn>
                                        <p:tgtEl>
                                          <p:sndTgt r:embed="rId3" name="click.wav"/>
                                        </p:tgtEl>
                                      </p:cMediaNode>
                                    </p:audio>
                                  </p:subTnLst>
                                </p:cTn>
                              </p:par>
                            </p:childTnLst>
                          </p:cTn>
                        </p:par>
                        <p:par>
                          <p:cTn id="388" fill="hold">
                            <p:stCondLst>
                              <p:cond delay="120000"/>
                            </p:stCondLst>
                            <p:childTnLst>
                              <p:par>
                                <p:cTn id="389" presetID="11" presetClass="entr" presetSubtype="0" fill="hold" grpId="0" nodeType="afterEffect">
                                  <p:stCondLst>
                                    <p:cond delay="0"/>
                                  </p:stCondLst>
                                  <p:childTnLst>
                                    <p:set>
                                      <p:cBhvr>
                                        <p:cTn id="390" dur="1000">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389"/>
                                            </p:cond>
                                          </p:stCondLst>
                                          <p:endCondLst>
                                            <p:cond evt="onStopAudio" delay="0">
                                              <p:tgtEl>
                                                <p:sldTgt/>
                                              </p:tgtEl>
                                            </p:cond>
                                          </p:endCondLst>
                                        </p:cTn>
                                        <p:tgtEl>
                                          <p:sndTgt r:embed="rId3" name="click.wav"/>
                                        </p:tgtEl>
                                      </p:cMediaNode>
                                    </p:audio>
                                  </p:subTnLst>
                                </p:cTn>
                              </p:par>
                            </p:childTnLst>
                          </p:cTn>
                        </p:par>
                        <p:par>
                          <p:cTn id="391" fill="hold">
                            <p:stCondLst>
                              <p:cond delay="121000"/>
                            </p:stCondLst>
                            <p:childTnLst>
                              <p:par>
                                <p:cTn id="392" presetID="11" presetClass="entr" presetSubtype="0" fill="hold" grpId="0" nodeType="afterEffect">
                                  <p:stCondLst>
                                    <p:cond delay="0"/>
                                  </p:stCondLst>
                                  <p:childTnLst>
                                    <p:set>
                                      <p:cBhvr>
                                        <p:cTn id="393" dur="1000">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392"/>
                                            </p:cond>
                                          </p:stCondLst>
                                          <p:endCondLst>
                                            <p:cond evt="onStopAudio" delay="0">
                                              <p:tgtEl>
                                                <p:sldTgt/>
                                              </p:tgtEl>
                                            </p:cond>
                                          </p:endCondLst>
                                        </p:cTn>
                                        <p:tgtEl>
                                          <p:sndTgt r:embed="rId3" name="click.wav"/>
                                        </p:tgtEl>
                                      </p:cMediaNode>
                                    </p:audio>
                                  </p:subTnLst>
                                </p:cTn>
                              </p:par>
                            </p:childTnLst>
                          </p:cTn>
                        </p:par>
                        <p:par>
                          <p:cTn id="394" fill="hold">
                            <p:stCondLst>
                              <p:cond delay="122000"/>
                            </p:stCondLst>
                            <p:childTnLst>
                              <p:par>
                                <p:cTn id="395" presetID="11" presetClass="entr" presetSubtype="0" fill="hold" grpId="0" nodeType="afterEffect">
                                  <p:stCondLst>
                                    <p:cond delay="0"/>
                                  </p:stCondLst>
                                  <p:childTnLst>
                                    <p:set>
                                      <p:cBhvr>
                                        <p:cTn id="396" dur="1000">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395"/>
                                            </p:cond>
                                          </p:stCondLst>
                                          <p:endCondLst>
                                            <p:cond evt="onStopAudio" delay="0">
                                              <p:tgtEl>
                                                <p:sldTgt/>
                                              </p:tgtEl>
                                            </p:cond>
                                          </p:endCondLst>
                                        </p:cTn>
                                        <p:tgtEl>
                                          <p:sndTgt r:embed="rId3" name="click.wav"/>
                                        </p:tgtEl>
                                      </p:cMediaNode>
                                    </p:audio>
                                  </p:subTnLst>
                                </p:cTn>
                              </p:par>
                            </p:childTnLst>
                          </p:cTn>
                        </p:par>
                        <p:par>
                          <p:cTn id="397" fill="hold">
                            <p:stCondLst>
                              <p:cond delay="123000"/>
                            </p:stCondLst>
                            <p:childTnLst>
                              <p:par>
                                <p:cTn id="398" presetID="11" presetClass="entr" presetSubtype="0" fill="hold" grpId="0" nodeType="afterEffect">
                                  <p:stCondLst>
                                    <p:cond delay="0"/>
                                  </p:stCondLst>
                                  <p:childTnLst>
                                    <p:set>
                                      <p:cBhvr>
                                        <p:cTn id="399" dur="1000">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3" name="click.wav"/>
                                        </p:tgtEl>
                                      </p:cMediaNode>
                                    </p:audio>
                                  </p:subTnLst>
                                </p:cTn>
                              </p:par>
                            </p:childTnLst>
                          </p:cTn>
                        </p:par>
                        <p:par>
                          <p:cTn id="400" fill="hold">
                            <p:stCondLst>
                              <p:cond delay="124000"/>
                            </p:stCondLst>
                            <p:childTnLst>
                              <p:par>
                                <p:cTn id="401" presetID="11" presetClass="entr" presetSubtype="0" fill="hold" grpId="0" nodeType="afterEffect">
                                  <p:stCondLst>
                                    <p:cond delay="0"/>
                                  </p:stCondLst>
                                  <p:childTnLst>
                                    <p:set>
                                      <p:cBhvr>
                                        <p:cTn id="402" dur="1000">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401"/>
                                            </p:cond>
                                          </p:stCondLst>
                                          <p:endCondLst>
                                            <p:cond evt="onStopAudio" delay="0">
                                              <p:tgtEl>
                                                <p:sldTgt/>
                                              </p:tgtEl>
                                            </p:cond>
                                          </p:endCondLst>
                                        </p:cTn>
                                        <p:tgtEl>
                                          <p:sndTgt r:embed="rId3" name="click.wav"/>
                                        </p:tgtEl>
                                      </p:cMediaNode>
                                    </p:audio>
                                  </p:subTnLst>
                                </p:cTn>
                              </p:par>
                            </p:childTnLst>
                          </p:cTn>
                        </p:par>
                        <p:par>
                          <p:cTn id="403" fill="hold">
                            <p:stCondLst>
                              <p:cond delay="125000"/>
                            </p:stCondLst>
                            <p:childTnLst>
                              <p:par>
                                <p:cTn id="404" presetID="11" presetClass="entr" presetSubtype="0" fill="hold" grpId="0" nodeType="afterEffect">
                                  <p:stCondLst>
                                    <p:cond delay="0"/>
                                  </p:stCondLst>
                                  <p:childTnLst>
                                    <p:set>
                                      <p:cBhvr>
                                        <p:cTn id="405" dur="1000">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404"/>
                                            </p:cond>
                                          </p:stCondLst>
                                          <p:endCondLst>
                                            <p:cond evt="onStopAudio" delay="0">
                                              <p:tgtEl>
                                                <p:sldTgt/>
                                              </p:tgtEl>
                                            </p:cond>
                                          </p:endCondLst>
                                        </p:cTn>
                                        <p:tgtEl>
                                          <p:sndTgt r:embed="rId3" name="click.wav"/>
                                        </p:tgtEl>
                                      </p:cMediaNode>
                                    </p:audio>
                                  </p:subTnLst>
                                </p:cTn>
                              </p:par>
                            </p:childTnLst>
                          </p:cTn>
                        </p:par>
                        <p:par>
                          <p:cTn id="406" fill="hold">
                            <p:stCondLst>
                              <p:cond delay="126000"/>
                            </p:stCondLst>
                            <p:childTnLst>
                              <p:par>
                                <p:cTn id="407" presetID="11" presetClass="entr" presetSubtype="0" fill="hold" grpId="0" nodeType="afterEffect">
                                  <p:stCondLst>
                                    <p:cond delay="0"/>
                                  </p:stCondLst>
                                  <p:childTnLst>
                                    <p:set>
                                      <p:cBhvr>
                                        <p:cTn id="408" dur="1000">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07"/>
                                            </p:cond>
                                          </p:stCondLst>
                                          <p:endCondLst>
                                            <p:cond evt="onStopAudio" delay="0">
                                              <p:tgtEl>
                                                <p:sldTgt/>
                                              </p:tgtEl>
                                            </p:cond>
                                          </p:endCondLst>
                                        </p:cTn>
                                        <p:tgtEl>
                                          <p:sndTgt r:embed="rId3" name="click.wav"/>
                                        </p:tgtEl>
                                      </p:cMediaNode>
                                    </p:audio>
                                  </p:subTnLst>
                                </p:cTn>
                              </p:par>
                            </p:childTnLst>
                          </p:cTn>
                        </p:par>
                        <p:par>
                          <p:cTn id="409" fill="hold">
                            <p:stCondLst>
                              <p:cond delay="127000"/>
                            </p:stCondLst>
                            <p:childTnLst>
                              <p:par>
                                <p:cTn id="410" presetID="11" presetClass="entr" presetSubtype="0" fill="hold" grpId="0" nodeType="afterEffect">
                                  <p:stCondLst>
                                    <p:cond delay="0"/>
                                  </p:stCondLst>
                                  <p:childTnLst>
                                    <p:set>
                                      <p:cBhvr>
                                        <p:cTn id="411" dur="1000">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410"/>
                                            </p:cond>
                                          </p:stCondLst>
                                          <p:endCondLst>
                                            <p:cond evt="onStopAudio" delay="0">
                                              <p:tgtEl>
                                                <p:sldTgt/>
                                              </p:tgtEl>
                                            </p:cond>
                                          </p:endCondLst>
                                        </p:cTn>
                                        <p:tgtEl>
                                          <p:sndTgt r:embed="rId3" name="click.wav"/>
                                        </p:tgtEl>
                                      </p:cMediaNode>
                                    </p:audio>
                                  </p:subTnLst>
                                </p:cTn>
                              </p:par>
                            </p:childTnLst>
                          </p:cTn>
                        </p:par>
                        <p:par>
                          <p:cTn id="412" fill="hold">
                            <p:stCondLst>
                              <p:cond delay="128000"/>
                            </p:stCondLst>
                            <p:childTnLst>
                              <p:par>
                                <p:cTn id="413" presetID="11" presetClass="entr" presetSubtype="0" fill="hold" grpId="0" nodeType="afterEffect">
                                  <p:stCondLst>
                                    <p:cond delay="0"/>
                                  </p:stCondLst>
                                  <p:childTnLst>
                                    <p:set>
                                      <p:cBhvr>
                                        <p:cTn id="414" dur="1000">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413"/>
                                            </p:cond>
                                          </p:stCondLst>
                                          <p:endCondLst>
                                            <p:cond evt="onStopAudio" delay="0">
                                              <p:tgtEl>
                                                <p:sldTgt/>
                                              </p:tgtEl>
                                            </p:cond>
                                          </p:endCondLst>
                                        </p:cTn>
                                        <p:tgtEl>
                                          <p:sndTgt r:embed="rId3" name="click.wav"/>
                                        </p:tgtEl>
                                      </p:cMediaNode>
                                    </p:audio>
                                  </p:subTnLst>
                                </p:cTn>
                              </p:par>
                            </p:childTnLst>
                          </p:cTn>
                        </p:par>
                        <p:par>
                          <p:cTn id="415" fill="hold">
                            <p:stCondLst>
                              <p:cond delay="129000"/>
                            </p:stCondLst>
                            <p:childTnLst>
                              <p:par>
                                <p:cTn id="416" presetID="11" presetClass="entr" presetSubtype="0" fill="hold" grpId="0" nodeType="afterEffect">
                                  <p:stCondLst>
                                    <p:cond delay="0"/>
                                  </p:stCondLst>
                                  <p:childTnLst>
                                    <p:set>
                                      <p:cBhvr>
                                        <p:cTn id="417" dur="1000">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416"/>
                                            </p:cond>
                                          </p:stCondLst>
                                          <p:endCondLst>
                                            <p:cond evt="onStopAudio" delay="0">
                                              <p:tgtEl>
                                                <p:sldTgt/>
                                              </p:tgtEl>
                                            </p:cond>
                                          </p:endCondLst>
                                        </p:cTn>
                                        <p:tgtEl>
                                          <p:sndTgt r:embed="rId3" name="click.wav"/>
                                        </p:tgtEl>
                                      </p:cMediaNode>
                                    </p:audio>
                                  </p:subTnLst>
                                </p:cTn>
                              </p:par>
                            </p:childTnLst>
                          </p:cTn>
                        </p:par>
                        <p:par>
                          <p:cTn id="418" fill="hold">
                            <p:stCondLst>
                              <p:cond delay="130000"/>
                            </p:stCondLst>
                            <p:childTnLst>
                              <p:par>
                                <p:cTn id="419" presetID="11" presetClass="entr" presetSubtype="0" fill="hold" grpId="0" nodeType="afterEffect">
                                  <p:stCondLst>
                                    <p:cond delay="0"/>
                                  </p:stCondLst>
                                  <p:childTnLst>
                                    <p:set>
                                      <p:cBhvr>
                                        <p:cTn id="420" dur="1000">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419"/>
                                            </p:cond>
                                          </p:stCondLst>
                                          <p:endCondLst>
                                            <p:cond evt="onStopAudio" delay="0">
                                              <p:tgtEl>
                                                <p:sldTgt/>
                                              </p:tgtEl>
                                            </p:cond>
                                          </p:endCondLst>
                                        </p:cTn>
                                        <p:tgtEl>
                                          <p:sndTgt r:embed="rId3" name="click.wav"/>
                                        </p:tgtEl>
                                      </p:cMediaNode>
                                    </p:audio>
                                  </p:subTnLst>
                                </p:cTn>
                              </p:par>
                            </p:childTnLst>
                          </p:cTn>
                        </p:par>
                        <p:par>
                          <p:cTn id="421" fill="hold">
                            <p:stCondLst>
                              <p:cond delay="131000"/>
                            </p:stCondLst>
                            <p:childTnLst>
                              <p:par>
                                <p:cTn id="422" presetID="11" presetClass="entr" presetSubtype="0" fill="hold" grpId="0" nodeType="afterEffect">
                                  <p:stCondLst>
                                    <p:cond delay="0"/>
                                  </p:stCondLst>
                                  <p:childTnLst>
                                    <p:set>
                                      <p:cBhvr>
                                        <p:cTn id="423" dur="1000">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422"/>
                                            </p:cond>
                                          </p:stCondLst>
                                          <p:endCondLst>
                                            <p:cond evt="onStopAudio" delay="0">
                                              <p:tgtEl>
                                                <p:sldTgt/>
                                              </p:tgtEl>
                                            </p:cond>
                                          </p:endCondLst>
                                        </p:cTn>
                                        <p:tgtEl>
                                          <p:sndTgt r:embed="rId3" name="click.wav"/>
                                        </p:tgtEl>
                                      </p:cMediaNode>
                                    </p:audio>
                                  </p:subTnLst>
                                </p:cTn>
                              </p:par>
                            </p:childTnLst>
                          </p:cTn>
                        </p:par>
                        <p:par>
                          <p:cTn id="424" fill="hold">
                            <p:stCondLst>
                              <p:cond delay="132000"/>
                            </p:stCondLst>
                            <p:childTnLst>
                              <p:par>
                                <p:cTn id="425" presetID="11" presetClass="entr" presetSubtype="0" fill="hold" grpId="0" nodeType="afterEffect">
                                  <p:stCondLst>
                                    <p:cond delay="0"/>
                                  </p:stCondLst>
                                  <p:childTnLst>
                                    <p:set>
                                      <p:cBhvr>
                                        <p:cTn id="426" dur="1000">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425"/>
                                            </p:cond>
                                          </p:stCondLst>
                                          <p:endCondLst>
                                            <p:cond evt="onStopAudio" delay="0">
                                              <p:tgtEl>
                                                <p:sldTgt/>
                                              </p:tgtEl>
                                            </p:cond>
                                          </p:endCondLst>
                                        </p:cTn>
                                        <p:tgtEl>
                                          <p:sndTgt r:embed="rId3" name="click.wav"/>
                                        </p:tgtEl>
                                      </p:cMediaNode>
                                    </p:audio>
                                  </p:subTnLst>
                                </p:cTn>
                              </p:par>
                            </p:childTnLst>
                          </p:cTn>
                        </p:par>
                        <p:par>
                          <p:cTn id="427" fill="hold">
                            <p:stCondLst>
                              <p:cond delay="133000"/>
                            </p:stCondLst>
                            <p:childTnLst>
                              <p:par>
                                <p:cTn id="428" presetID="11" presetClass="entr" presetSubtype="0" fill="hold" grpId="0" nodeType="afterEffect">
                                  <p:stCondLst>
                                    <p:cond delay="0"/>
                                  </p:stCondLst>
                                  <p:childTnLst>
                                    <p:set>
                                      <p:cBhvr>
                                        <p:cTn id="429" dur="1000">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428"/>
                                            </p:cond>
                                          </p:stCondLst>
                                          <p:endCondLst>
                                            <p:cond evt="onStopAudio" delay="0">
                                              <p:tgtEl>
                                                <p:sldTgt/>
                                              </p:tgtEl>
                                            </p:cond>
                                          </p:endCondLst>
                                        </p:cTn>
                                        <p:tgtEl>
                                          <p:sndTgt r:embed="rId3" name="click.wav"/>
                                        </p:tgtEl>
                                      </p:cMediaNode>
                                    </p:audio>
                                  </p:subTnLst>
                                </p:cTn>
                              </p:par>
                            </p:childTnLst>
                          </p:cTn>
                        </p:par>
                        <p:par>
                          <p:cTn id="430" fill="hold">
                            <p:stCondLst>
                              <p:cond delay="134000"/>
                            </p:stCondLst>
                            <p:childTnLst>
                              <p:par>
                                <p:cTn id="431" presetID="11" presetClass="entr" presetSubtype="0" fill="hold" grpId="0" nodeType="afterEffect">
                                  <p:stCondLst>
                                    <p:cond delay="0"/>
                                  </p:stCondLst>
                                  <p:childTnLst>
                                    <p:set>
                                      <p:cBhvr>
                                        <p:cTn id="432" dur="1000">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431"/>
                                            </p:cond>
                                          </p:stCondLst>
                                          <p:endCondLst>
                                            <p:cond evt="onStopAudio" delay="0">
                                              <p:tgtEl>
                                                <p:sldTgt/>
                                              </p:tgtEl>
                                            </p:cond>
                                          </p:endCondLst>
                                        </p:cTn>
                                        <p:tgtEl>
                                          <p:sndTgt r:embed="rId3" name="click.wav"/>
                                        </p:tgtEl>
                                      </p:cMediaNode>
                                    </p:audio>
                                  </p:subTnLst>
                                </p:cTn>
                              </p:par>
                            </p:childTnLst>
                          </p:cTn>
                        </p:par>
                        <p:par>
                          <p:cTn id="433" fill="hold">
                            <p:stCondLst>
                              <p:cond delay="135000"/>
                            </p:stCondLst>
                            <p:childTnLst>
                              <p:par>
                                <p:cTn id="434" presetID="11" presetClass="entr" presetSubtype="0" fill="hold" grpId="0" nodeType="afterEffect">
                                  <p:stCondLst>
                                    <p:cond delay="0"/>
                                  </p:stCondLst>
                                  <p:childTnLst>
                                    <p:set>
                                      <p:cBhvr>
                                        <p:cTn id="435" dur="1000">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434"/>
                                            </p:cond>
                                          </p:stCondLst>
                                          <p:endCondLst>
                                            <p:cond evt="onStopAudio" delay="0">
                                              <p:tgtEl>
                                                <p:sldTgt/>
                                              </p:tgtEl>
                                            </p:cond>
                                          </p:endCondLst>
                                        </p:cTn>
                                        <p:tgtEl>
                                          <p:sndTgt r:embed="rId3" name="click.wav"/>
                                        </p:tgtEl>
                                      </p:cMediaNode>
                                    </p:audio>
                                  </p:subTnLst>
                                </p:cTn>
                              </p:par>
                            </p:childTnLst>
                          </p:cTn>
                        </p:par>
                        <p:par>
                          <p:cTn id="436" fill="hold">
                            <p:stCondLst>
                              <p:cond delay="136000"/>
                            </p:stCondLst>
                            <p:childTnLst>
                              <p:par>
                                <p:cTn id="437" presetID="11" presetClass="entr" presetSubtype="0" fill="hold" grpId="0" nodeType="afterEffect">
                                  <p:stCondLst>
                                    <p:cond delay="0"/>
                                  </p:stCondLst>
                                  <p:childTnLst>
                                    <p:set>
                                      <p:cBhvr>
                                        <p:cTn id="438" dur="1000">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437"/>
                                            </p:cond>
                                          </p:stCondLst>
                                          <p:endCondLst>
                                            <p:cond evt="onStopAudio" delay="0">
                                              <p:tgtEl>
                                                <p:sldTgt/>
                                              </p:tgtEl>
                                            </p:cond>
                                          </p:endCondLst>
                                        </p:cTn>
                                        <p:tgtEl>
                                          <p:sndTgt r:embed="rId3" name="click.wav"/>
                                        </p:tgtEl>
                                      </p:cMediaNode>
                                    </p:audio>
                                  </p:subTnLst>
                                </p:cTn>
                              </p:par>
                            </p:childTnLst>
                          </p:cTn>
                        </p:par>
                        <p:par>
                          <p:cTn id="439" fill="hold">
                            <p:stCondLst>
                              <p:cond delay="137000"/>
                            </p:stCondLst>
                            <p:childTnLst>
                              <p:par>
                                <p:cTn id="440" presetID="11" presetClass="entr" presetSubtype="0" fill="hold" grpId="0" nodeType="afterEffect">
                                  <p:stCondLst>
                                    <p:cond delay="0"/>
                                  </p:stCondLst>
                                  <p:childTnLst>
                                    <p:set>
                                      <p:cBhvr>
                                        <p:cTn id="441" dur="1000">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440"/>
                                            </p:cond>
                                          </p:stCondLst>
                                          <p:endCondLst>
                                            <p:cond evt="onStopAudio" delay="0">
                                              <p:tgtEl>
                                                <p:sldTgt/>
                                              </p:tgtEl>
                                            </p:cond>
                                          </p:endCondLst>
                                        </p:cTn>
                                        <p:tgtEl>
                                          <p:sndTgt r:embed="rId3" name="click.wav"/>
                                        </p:tgtEl>
                                      </p:cMediaNode>
                                    </p:audio>
                                  </p:subTnLst>
                                </p:cTn>
                              </p:par>
                            </p:childTnLst>
                          </p:cTn>
                        </p:par>
                        <p:par>
                          <p:cTn id="442" fill="hold">
                            <p:stCondLst>
                              <p:cond delay="138000"/>
                            </p:stCondLst>
                            <p:childTnLst>
                              <p:par>
                                <p:cTn id="443" presetID="11" presetClass="entr" presetSubtype="0" fill="hold" grpId="0" nodeType="afterEffect">
                                  <p:stCondLst>
                                    <p:cond delay="0"/>
                                  </p:stCondLst>
                                  <p:childTnLst>
                                    <p:set>
                                      <p:cBhvr>
                                        <p:cTn id="444" dur="1000">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443"/>
                                            </p:cond>
                                          </p:stCondLst>
                                          <p:endCondLst>
                                            <p:cond evt="onStopAudio" delay="0">
                                              <p:tgtEl>
                                                <p:sldTgt/>
                                              </p:tgtEl>
                                            </p:cond>
                                          </p:endCondLst>
                                        </p:cTn>
                                        <p:tgtEl>
                                          <p:sndTgt r:embed="rId3" name="click.wav"/>
                                        </p:tgtEl>
                                      </p:cMediaNode>
                                    </p:audio>
                                  </p:subTnLst>
                                </p:cTn>
                              </p:par>
                            </p:childTnLst>
                          </p:cTn>
                        </p:par>
                        <p:par>
                          <p:cTn id="445" fill="hold">
                            <p:stCondLst>
                              <p:cond delay="139000"/>
                            </p:stCondLst>
                            <p:childTnLst>
                              <p:par>
                                <p:cTn id="446" presetID="11" presetClass="entr" presetSubtype="0" fill="hold" grpId="0" nodeType="afterEffect">
                                  <p:stCondLst>
                                    <p:cond delay="0"/>
                                  </p:stCondLst>
                                  <p:childTnLst>
                                    <p:set>
                                      <p:cBhvr>
                                        <p:cTn id="447" dur="1000">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446"/>
                                            </p:cond>
                                          </p:stCondLst>
                                          <p:endCondLst>
                                            <p:cond evt="onStopAudio" delay="0">
                                              <p:tgtEl>
                                                <p:sldTgt/>
                                              </p:tgtEl>
                                            </p:cond>
                                          </p:endCondLst>
                                        </p:cTn>
                                        <p:tgtEl>
                                          <p:sndTgt r:embed="rId3" name="click.wav"/>
                                        </p:tgtEl>
                                      </p:cMediaNode>
                                    </p:audio>
                                  </p:subTnLst>
                                </p:cTn>
                              </p:par>
                            </p:childTnLst>
                          </p:cTn>
                        </p:par>
                        <p:par>
                          <p:cTn id="448" fill="hold">
                            <p:stCondLst>
                              <p:cond delay="140000"/>
                            </p:stCondLst>
                            <p:childTnLst>
                              <p:par>
                                <p:cTn id="449" presetID="11" presetClass="entr" presetSubtype="0" fill="hold" grpId="0" nodeType="afterEffect">
                                  <p:stCondLst>
                                    <p:cond delay="0"/>
                                  </p:stCondLst>
                                  <p:childTnLst>
                                    <p:set>
                                      <p:cBhvr>
                                        <p:cTn id="450" dur="1000">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449"/>
                                            </p:cond>
                                          </p:stCondLst>
                                          <p:endCondLst>
                                            <p:cond evt="onStopAudio" delay="0">
                                              <p:tgtEl>
                                                <p:sldTgt/>
                                              </p:tgtEl>
                                            </p:cond>
                                          </p:endCondLst>
                                        </p:cTn>
                                        <p:tgtEl>
                                          <p:sndTgt r:embed="rId3" name="click.wav"/>
                                        </p:tgtEl>
                                      </p:cMediaNode>
                                    </p:audio>
                                  </p:subTnLst>
                                </p:cTn>
                              </p:par>
                            </p:childTnLst>
                          </p:cTn>
                        </p:par>
                        <p:par>
                          <p:cTn id="451" fill="hold">
                            <p:stCondLst>
                              <p:cond delay="141000"/>
                            </p:stCondLst>
                            <p:childTnLst>
                              <p:par>
                                <p:cTn id="452" presetID="11" presetClass="entr" presetSubtype="0" fill="hold" grpId="0" nodeType="afterEffect">
                                  <p:stCondLst>
                                    <p:cond delay="0"/>
                                  </p:stCondLst>
                                  <p:childTnLst>
                                    <p:set>
                                      <p:cBhvr>
                                        <p:cTn id="453" dur="1000">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452"/>
                                            </p:cond>
                                          </p:stCondLst>
                                          <p:endCondLst>
                                            <p:cond evt="onStopAudio" delay="0">
                                              <p:tgtEl>
                                                <p:sldTgt/>
                                              </p:tgtEl>
                                            </p:cond>
                                          </p:endCondLst>
                                        </p:cTn>
                                        <p:tgtEl>
                                          <p:sndTgt r:embed="rId3" name="click.wav"/>
                                        </p:tgtEl>
                                      </p:cMediaNode>
                                    </p:audio>
                                  </p:subTnLst>
                                </p:cTn>
                              </p:par>
                            </p:childTnLst>
                          </p:cTn>
                        </p:par>
                        <p:par>
                          <p:cTn id="454" fill="hold">
                            <p:stCondLst>
                              <p:cond delay="142000"/>
                            </p:stCondLst>
                            <p:childTnLst>
                              <p:par>
                                <p:cTn id="455" presetID="11" presetClass="entr" presetSubtype="0" fill="hold" grpId="0" nodeType="afterEffect">
                                  <p:stCondLst>
                                    <p:cond delay="0"/>
                                  </p:stCondLst>
                                  <p:childTnLst>
                                    <p:set>
                                      <p:cBhvr>
                                        <p:cTn id="456" dur="1000">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455"/>
                                            </p:cond>
                                          </p:stCondLst>
                                          <p:endCondLst>
                                            <p:cond evt="onStopAudio" delay="0">
                                              <p:tgtEl>
                                                <p:sldTgt/>
                                              </p:tgtEl>
                                            </p:cond>
                                          </p:endCondLst>
                                        </p:cTn>
                                        <p:tgtEl>
                                          <p:sndTgt r:embed="rId3" name="click.wav"/>
                                        </p:tgtEl>
                                      </p:cMediaNode>
                                    </p:audio>
                                  </p:subTnLst>
                                </p:cTn>
                              </p:par>
                            </p:childTnLst>
                          </p:cTn>
                        </p:par>
                        <p:par>
                          <p:cTn id="457" fill="hold">
                            <p:stCondLst>
                              <p:cond delay="143000"/>
                            </p:stCondLst>
                            <p:childTnLst>
                              <p:par>
                                <p:cTn id="458" presetID="11" presetClass="entr" presetSubtype="0" fill="hold" grpId="0" nodeType="afterEffect">
                                  <p:stCondLst>
                                    <p:cond delay="0"/>
                                  </p:stCondLst>
                                  <p:childTnLst>
                                    <p:set>
                                      <p:cBhvr>
                                        <p:cTn id="459" dur="1000">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458"/>
                                            </p:cond>
                                          </p:stCondLst>
                                          <p:endCondLst>
                                            <p:cond evt="onStopAudio" delay="0">
                                              <p:tgtEl>
                                                <p:sldTgt/>
                                              </p:tgtEl>
                                            </p:cond>
                                          </p:endCondLst>
                                        </p:cTn>
                                        <p:tgtEl>
                                          <p:sndTgt r:embed="rId3" name="click.wav"/>
                                        </p:tgtEl>
                                      </p:cMediaNode>
                                    </p:audio>
                                  </p:subTnLst>
                                </p:cTn>
                              </p:par>
                            </p:childTnLst>
                          </p:cTn>
                        </p:par>
                        <p:par>
                          <p:cTn id="460" fill="hold">
                            <p:stCondLst>
                              <p:cond delay="144000"/>
                            </p:stCondLst>
                            <p:childTnLst>
                              <p:par>
                                <p:cTn id="461" presetID="11" presetClass="entr" presetSubtype="0" fill="hold" grpId="0" nodeType="afterEffect">
                                  <p:stCondLst>
                                    <p:cond delay="0"/>
                                  </p:stCondLst>
                                  <p:childTnLst>
                                    <p:set>
                                      <p:cBhvr>
                                        <p:cTn id="462" dur="1000">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461"/>
                                            </p:cond>
                                          </p:stCondLst>
                                          <p:endCondLst>
                                            <p:cond evt="onStopAudio" delay="0">
                                              <p:tgtEl>
                                                <p:sldTgt/>
                                              </p:tgtEl>
                                            </p:cond>
                                          </p:endCondLst>
                                        </p:cTn>
                                        <p:tgtEl>
                                          <p:sndTgt r:embed="rId3" name="click.wav"/>
                                        </p:tgtEl>
                                      </p:cMediaNode>
                                    </p:audio>
                                  </p:subTnLst>
                                </p:cTn>
                              </p:par>
                            </p:childTnLst>
                          </p:cTn>
                        </p:par>
                        <p:par>
                          <p:cTn id="463" fill="hold">
                            <p:stCondLst>
                              <p:cond delay="145000"/>
                            </p:stCondLst>
                            <p:childTnLst>
                              <p:par>
                                <p:cTn id="464" presetID="11" presetClass="entr" presetSubtype="0" fill="hold" grpId="0" nodeType="afterEffect">
                                  <p:stCondLst>
                                    <p:cond delay="0"/>
                                  </p:stCondLst>
                                  <p:childTnLst>
                                    <p:set>
                                      <p:cBhvr>
                                        <p:cTn id="465" dur="1000">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464"/>
                                            </p:cond>
                                          </p:stCondLst>
                                          <p:endCondLst>
                                            <p:cond evt="onStopAudio" delay="0">
                                              <p:tgtEl>
                                                <p:sldTgt/>
                                              </p:tgtEl>
                                            </p:cond>
                                          </p:endCondLst>
                                        </p:cTn>
                                        <p:tgtEl>
                                          <p:sndTgt r:embed="rId3" name="click.wav"/>
                                        </p:tgtEl>
                                      </p:cMediaNode>
                                    </p:audio>
                                  </p:subTnLst>
                                </p:cTn>
                              </p:par>
                            </p:childTnLst>
                          </p:cTn>
                        </p:par>
                        <p:par>
                          <p:cTn id="466" fill="hold">
                            <p:stCondLst>
                              <p:cond delay="146000"/>
                            </p:stCondLst>
                            <p:childTnLst>
                              <p:par>
                                <p:cTn id="467" presetID="11" presetClass="entr" presetSubtype="0" fill="hold" grpId="0" nodeType="afterEffect">
                                  <p:stCondLst>
                                    <p:cond delay="0"/>
                                  </p:stCondLst>
                                  <p:childTnLst>
                                    <p:set>
                                      <p:cBhvr>
                                        <p:cTn id="468" dur="1000">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467"/>
                                            </p:cond>
                                          </p:stCondLst>
                                          <p:endCondLst>
                                            <p:cond evt="onStopAudio" delay="0">
                                              <p:tgtEl>
                                                <p:sldTgt/>
                                              </p:tgtEl>
                                            </p:cond>
                                          </p:endCondLst>
                                        </p:cTn>
                                        <p:tgtEl>
                                          <p:sndTgt r:embed="rId3" name="click.wav"/>
                                        </p:tgtEl>
                                      </p:cMediaNode>
                                    </p:audio>
                                  </p:subTnLst>
                                </p:cTn>
                              </p:par>
                            </p:childTnLst>
                          </p:cTn>
                        </p:par>
                        <p:par>
                          <p:cTn id="469" fill="hold">
                            <p:stCondLst>
                              <p:cond delay="147000"/>
                            </p:stCondLst>
                            <p:childTnLst>
                              <p:par>
                                <p:cTn id="470" presetID="11" presetClass="entr" presetSubtype="0" fill="hold" grpId="0" nodeType="afterEffect">
                                  <p:stCondLst>
                                    <p:cond delay="0"/>
                                  </p:stCondLst>
                                  <p:childTnLst>
                                    <p:set>
                                      <p:cBhvr>
                                        <p:cTn id="471" dur="1000">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470"/>
                                            </p:cond>
                                          </p:stCondLst>
                                          <p:endCondLst>
                                            <p:cond evt="onStopAudio" delay="0">
                                              <p:tgtEl>
                                                <p:sldTgt/>
                                              </p:tgtEl>
                                            </p:cond>
                                          </p:endCondLst>
                                        </p:cTn>
                                        <p:tgtEl>
                                          <p:sndTgt r:embed="rId3" name="click.wav"/>
                                        </p:tgtEl>
                                      </p:cMediaNode>
                                    </p:audio>
                                  </p:subTnLst>
                                </p:cTn>
                              </p:par>
                            </p:childTnLst>
                          </p:cTn>
                        </p:par>
                        <p:par>
                          <p:cTn id="472" fill="hold">
                            <p:stCondLst>
                              <p:cond delay="148000"/>
                            </p:stCondLst>
                            <p:childTnLst>
                              <p:par>
                                <p:cTn id="473" presetID="11" presetClass="entr" presetSubtype="0" fill="hold" grpId="0" nodeType="afterEffect">
                                  <p:stCondLst>
                                    <p:cond delay="0"/>
                                  </p:stCondLst>
                                  <p:childTnLst>
                                    <p:set>
                                      <p:cBhvr>
                                        <p:cTn id="474" dur="1000">
                                          <p:stCondLst>
                                            <p:cond delay="0"/>
                                          </p:stCondLst>
                                        </p:cTn>
                                        <p:tgtEl>
                                          <p:spTgt spid="168"/>
                                        </p:tgtEl>
                                        <p:attrNameLst>
                                          <p:attrName>style.visibility</p:attrName>
                                        </p:attrNameLst>
                                      </p:cBhvr>
                                      <p:to>
                                        <p:strVal val="visible"/>
                                      </p:to>
                                    </p:set>
                                  </p:childTnLst>
                                  <p:subTnLst>
                                    <p:audio>
                                      <p:cMediaNode>
                                        <p:cTn display="0" masterRel="sameClick">
                                          <p:stCondLst>
                                            <p:cond evt="begin" delay="0">
                                              <p:tn val="473"/>
                                            </p:cond>
                                          </p:stCondLst>
                                          <p:endCondLst>
                                            <p:cond evt="onStopAudio" delay="0">
                                              <p:tgtEl>
                                                <p:sldTgt/>
                                              </p:tgtEl>
                                            </p:cond>
                                          </p:endCondLst>
                                        </p:cTn>
                                        <p:tgtEl>
                                          <p:sndTgt r:embed="rId3" name="click.wav"/>
                                        </p:tgtEl>
                                      </p:cMediaNode>
                                    </p:audio>
                                  </p:subTnLst>
                                </p:cTn>
                              </p:par>
                            </p:childTnLst>
                          </p:cTn>
                        </p:par>
                        <p:par>
                          <p:cTn id="475" fill="hold">
                            <p:stCondLst>
                              <p:cond delay="149000"/>
                            </p:stCondLst>
                            <p:childTnLst>
                              <p:par>
                                <p:cTn id="476" presetID="11" presetClass="entr" presetSubtype="0" fill="hold" grpId="0" nodeType="afterEffect">
                                  <p:stCondLst>
                                    <p:cond delay="0"/>
                                  </p:stCondLst>
                                  <p:childTnLst>
                                    <p:set>
                                      <p:cBhvr>
                                        <p:cTn id="477" dur="1000">
                                          <p:stCondLst>
                                            <p:cond delay="0"/>
                                          </p:stCondLst>
                                        </p:cTn>
                                        <p:tgtEl>
                                          <p:spTgt spid="169"/>
                                        </p:tgtEl>
                                        <p:attrNameLst>
                                          <p:attrName>style.visibility</p:attrName>
                                        </p:attrNameLst>
                                      </p:cBhvr>
                                      <p:to>
                                        <p:strVal val="visible"/>
                                      </p:to>
                                    </p:set>
                                  </p:childTnLst>
                                  <p:subTnLst>
                                    <p:audio>
                                      <p:cMediaNode>
                                        <p:cTn display="0" masterRel="sameClick">
                                          <p:stCondLst>
                                            <p:cond evt="begin" delay="0">
                                              <p:tn val="476"/>
                                            </p:cond>
                                          </p:stCondLst>
                                          <p:endCondLst>
                                            <p:cond evt="onStopAudio" delay="0">
                                              <p:tgtEl>
                                                <p:sldTgt/>
                                              </p:tgtEl>
                                            </p:cond>
                                          </p:endCondLst>
                                        </p:cTn>
                                        <p:tgtEl>
                                          <p:sndTgt r:embed="rId3" name="click.wav"/>
                                        </p:tgtEl>
                                      </p:cMediaNode>
                                    </p:audio>
                                  </p:subTnLst>
                                </p:cTn>
                              </p:par>
                            </p:childTnLst>
                          </p:cTn>
                        </p:par>
                        <p:par>
                          <p:cTn id="478" fill="hold">
                            <p:stCondLst>
                              <p:cond delay="150000"/>
                            </p:stCondLst>
                            <p:childTnLst>
                              <p:par>
                                <p:cTn id="479" presetID="11" presetClass="entr" presetSubtype="0" fill="hold" grpId="0" nodeType="afterEffect">
                                  <p:stCondLst>
                                    <p:cond delay="0"/>
                                  </p:stCondLst>
                                  <p:childTnLst>
                                    <p:set>
                                      <p:cBhvr>
                                        <p:cTn id="480" dur="1000">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479"/>
                                            </p:cond>
                                          </p:stCondLst>
                                          <p:endCondLst>
                                            <p:cond evt="onStopAudio" delay="0">
                                              <p:tgtEl>
                                                <p:sldTgt/>
                                              </p:tgtEl>
                                            </p:cond>
                                          </p:endCondLst>
                                        </p:cTn>
                                        <p:tgtEl>
                                          <p:sndTgt r:embed="rId3" name="click.wav"/>
                                        </p:tgtEl>
                                      </p:cMediaNode>
                                    </p:audio>
                                  </p:subTnLst>
                                </p:cTn>
                              </p:par>
                            </p:childTnLst>
                          </p:cTn>
                        </p:par>
                        <p:par>
                          <p:cTn id="481" fill="hold">
                            <p:stCondLst>
                              <p:cond delay="151000"/>
                            </p:stCondLst>
                            <p:childTnLst>
                              <p:par>
                                <p:cTn id="482" presetID="11" presetClass="entr" presetSubtype="0" fill="hold" grpId="0" nodeType="afterEffect">
                                  <p:stCondLst>
                                    <p:cond delay="0"/>
                                  </p:stCondLst>
                                  <p:childTnLst>
                                    <p:set>
                                      <p:cBhvr>
                                        <p:cTn id="483" dur="1000">
                                          <p:stCondLst>
                                            <p:cond delay="0"/>
                                          </p:stCondLst>
                                        </p:cTn>
                                        <p:tgtEl>
                                          <p:spTgt spid="171"/>
                                        </p:tgtEl>
                                        <p:attrNameLst>
                                          <p:attrName>style.visibility</p:attrName>
                                        </p:attrNameLst>
                                      </p:cBhvr>
                                      <p:to>
                                        <p:strVal val="visible"/>
                                      </p:to>
                                    </p:set>
                                  </p:childTnLst>
                                  <p:subTnLst>
                                    <p:audio>
                                      <p:cMediaNode>
                                        <p:cTn display="0" masterRel="sameClick">
                                          <p:stCondLst>
                                            <p:cond evt="begin" delay="0">
                                              <p:tn val="482"/>
                                            </p:cond>
                                          </p:stCondLst>
                                          <p:endCondLst>
                                            <p:cond evt="onStopAudio" delay="0">
                                              <p:tgtEl>
                                                <p:sldTgt/>
                                              </p:tgtEl>
                                            </p:cond>
                                          </p:endCondLst>
                                        </p:cTn>
                                        <p:tgtEl>
                                          <p:sndTgt r:embed="rId3" name="click.wav"/>
                                        </p:tgtEl>
                                      </p:cMediaNode>
                                    </p:audio>
                                  </p:subTnLst>
                                </p:cTn>
                              </p:par>
                            </p:childTnLst>
                          </p:cTn>
                        </p:par>
                        <p:par>
                          <p:cTn id="484" fill="hold">
                            <p:stCondLst>
                              <p:cond delay="152000"/>
                            </p:stCondLst>
                            <p:childTnLst>
                              <p:par>
                                <p:cTn id="485" presetID="11" presetClass="entr" presetSubtype="0" fill="hold" grpId="0" nodeType="afterEffect">
                                  <p:stCondLst>
                                    <p:cond delay="0"/>
                                  </p:stCondLst>
                                  <p:childTnLst>
                                    <p:set>
                                      <p:cBhvr>
                                        <p:cTn id="486" dur="1000">
                                          <p:stCondLst>
                                            <p:cond delay="0"/>
                                          </p:stCondLst>
                                        </p:cTn>
                                        <p:tgtEl>
                                          <p:spTgt spid="172"/>
                                        </p:tgtEl>
                                        <p:attrNameLst>
                                          <p:attrName>style.visibility</p:attrName>
                                        </p:attrNameLst>
                                      </p:cBhvr>
                                      <p:to>
                                        <p:strVal val="visible"/>
                                      </p:to>
                                    </p:set>
                                  </p:childTnLst>
                                  <p:subTnLst>
                                    <p:audio>
                                      <p:cMediaNode>
                                        <p:cTn display="0" masterRel="sameClick">
                                          <p:stCondLst>
                                            <p:cond evt="begin" delay="0">
                                              <p:tn val="485"/>
                                            </p:cond>
                                          </p:stCondLst>
                                          <p:endCondLst>
                                            <p:cond evt="onStopAudio" delay="0">
                                              <p:tgtEl>
                                                <p:sldTgt/>
                                              </p:tgtEl>
                                            </p:cond>
                                          </p:endCondLst>
                                        </p:cTn>
                                        <p:tgtEl>
                                          <p:sndTgt r:embed="rId3" name="click.wav"/>
                                        </p:tgtEl>
                                      </p:cMediaNode>
                                    </p:audio>
                                  </p:subTnLst>
                                </p:cTn>
                              </p:par>
                            </p:childTnLst>
                          </p:cTn>
                        </p:par>
                        <p:par>
                          <p:cTn id="487" fill="hold">
                            <p:stCondLst>
                              <p:cond delay="153000"/>
                            </p:stCondLst>
                            <p:childTnLst>
                              <p:par>
                                <p:cTn id="488" presetID="11" presetClass="entr" presetSubtype="0" fill="hold" grpId="0" nodeType="afterEffect">
                                  <p:stCondLst>
                                    <p:cond delay="0"/>
                                  </p:stCondLst>
                                  <p:childTnLst>
                                    <p:set>
                                      <p:cBhvr>
                                        <p:cTn id="489" dur="1000">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488"/>
                                            </p:cond>
                                          </p:stCondLst>
                                          <p:endCondLst>
                                            <p:cond evt="onStopAudio" delay="0">
                                              <p:tgtEl>
                                                <p:sldTgt/>
                                              </p:tgtEl>
                                            </p:cond>
                                          </p:endCondLst>
                                        </p:cTn>
                                        <p:tgtEl>
                                          <p:sndTgt r:embed="rId3" name="click.wav"/>
                                        </p:tgtEl>
                                      </p:cMediaNode>
                                    </p:audio>
                                  </p:subTnLst>
                                </p:cTn>
                              </p:par>
                            </p:childTnLst>
                          </p:cTn>
                        </p:par>
                        <p:par>
                          <p:cTn id="490" fill="hold">
                            <p:stCondLst>
                              <p:cond delay="154000"/>
                            </p:stCondLst>
                            <p:childTnLst>
                              <p:par>
                                <p:cTn id="491" presetID="11" presetClass="entr" presetSubtype="0" fill="hold" grpId="0" nodeType="afterEffect">
                                  <p:stCondLst>
                                    <p:cond delay="0"/>
                                  </p:stCondLst>
                                  <p:childTnLst>
                                    <p:set>
                                      <p:cBhvr>
                                        <p:cTn id="492" dur="1000">
                                          <p:stCondLst>
                                            <p:cond delay="0"/>
                                          </p:stCondLst>
                                        </p:cTn>
                                        <p:tgtEl>
                                          <p:spTgt spid="174"/>
                                        </p:tgtEl>
                                        <p:attrNameLst>
                                          <p:attrName>style.visibility</p:attrName>
                                        </p:attrNameLst>
                                      </p:cBhvr>
                                      <p:to>
                                        <p:strVal val="visible"/>
                                      </p:to>
                                    </p:set>
                                  </p:childTnLst>
                                  <p:subTnLst>
                                    <p:audio>
                                      <p:cMediaNode>
                                        <p:cTn display="0" masterRel="sameClick">
                                          <p:stCondLst>
                                            <p:cond evt="begin" delay="0">
                                              <p:tn val="491"/>
                                            </p:cond>
                                          </p:stCondLst>
                                          <p:endCondLst>
                                            <p:cond evt="onStopAudio" delay="0">
                                              <p:tgtEl>
                                                <p:sldTgt/>
                                              </p:tgtEl>
                                            </p:cond>
                                          </p:endCondLst>
                                        </p:cTn>
                                        <p:tgtEl>
                                          <p:sndTgt r:embed="rId3" name="click.wav"/>
                                        </p:tgtEl>
                                      </p:cMediaNode>
                                    </p:audio>
                                  </p:subTnLst>
                                </p:cTn>
                              </p:par>
                            </p:childTnLst>
                          </p:cTn>
                        </p:par>
                        <p:par>
                          <p:cTn id="493" fill="hold">
                            <p:stCondLst>
                              <p:cond delay="155000"/>
                            </p:stCondLst>
                            <p:childTnLst>
                              <p:par>
                                <p:cTn id="494" presetID="11" presetClass="entr" presetSubtype="0" fill="hold" grpId="0" nodeType="afterEffect">
                                  <p:stCondLst>
                                    <p:cond delay="0"/>
                                  </p:stCondLst>
                                  <p:childTnLst>
                                    <p:set>
                                      <p:cBhvr>
                                        <p:cTn id="495" dur="1000">
                                          <p:stCondLst>
                                            <p:cond delay="0"/>
                                          </p:stCondLst>
                                        </p:cTn>
                                        <p:tgtEl>
                                          <p:spTgt spid="175"/>
                                        </p:tgtEl>
                                        <p:attrNameLst>
                                          <p:attrName>style.visibility</p:attrName>
                                        </p:attrNameLst>
                                      </p:cBhvr>
                                      <p:to>
                                        <p:strVal val="visible"/>
                                      </p:to>
                                    </p:set>
                                  </p:childTnLst>
                                  <p:subTnLst>
                                    <p:audio>
                                      <p:cMediaNode>
                                        <p:cTn display="0" masterRel="sameClick">
                                          <p:stCondLst>
                                            <p:cond evt="begin" delay="0">
                                              <p:tn val="494"/>
                                            </p:cond>
                                          </p:stCondLst>
                                          <p:endCondLst>
                                            <p:cond evt="onStopAudio" delay="0">
                                              <p:tgtEl>
                                                <p:sldTgt/>
                                              </p:tgtEl>
                                            </p:cond>
                                          </p:endCondLst>
                                        </p:cTn>
                                        <p:tgtEl>
                                          <p:sndTgt r:embed="rId3" name="click.wav"/>
                                        </p:tgtEl>
                                      </p:cMediaNode>
                                    </p:audio>
                                  </p:subTnLst>
                                </p:cTn>
                              </p:par>
                            </p:childTnLst>
                          </p:cTn>
                        </p:par>
                        <p:par>
                          <p:cTn id="496" fill="hold">
                            <p:stCondLst>
                              <p:cond delay="156000"/>
                            </p:stCondLst>
                            <p:childTnLst>
                              <p:par>
                                <p:cTn id="497" presetID="11" presetClass="entr" presetSubtype="0" fill="hold" grpId="0" nodeType="afterEffect">
                                  <p:stCondLst>
                                    <p:cond delay="0"/>
                                  </p:stCondLst>
                                  <p:childTnLst>
                                    <p:set>
                                      <p:cBhvr>
                                        <p:cTn id="498" dur="1000">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497"/>
                                            </p:cond>
                                          </p:stCondLst>
                                          <p:endCondLst>
                                            <p:cond evt="onStopAudio" delay="0">
                                              <p:tgtEl>
                                                <p:sldTgt/>
                                              </p:tgtEl>
                                            </p:cond>
                                          </p:endCondLst>
                                        </p:cTn>
                                        <p:tgtEl>
                                          <p:sndTgt r:embed="rId3" name="click.wav"/>
                                        </p:tgtEl>
                                      </p:cMediaNode>
                                    </p:audio>
                                  </p:subTnLst>
                                </p:cTn>
                              </p:par>
                            </p:childTnLst>
                          </p:cTn>
                        </p:par>
                        <p:par>
                          <p:cTn id="499" fill="hold">
                            <p:stCondLst>
                              <p:cond delay="157000"/>
                            </p:stCondLst>
                            <p:childTnLst>
                              <p:par>
                                <p:cTn id="500" presetID="11" presetClass="entr" presetSubtype="0" fill="hold" grpId="0" nodeType="afterEffect">
                                  <p:stCondLst>
                                    <p:cond delay="0"/>
                                  </p:stCondLst>
                                  <p:childTnLst>
                                    <p:set>
                                      <p:cBhvr>
                                        <p:cTn id="501" dur="1000">
                                          <p:stCondLst>
                                            <p:cond delay="0"/>
                                          </p:stCondLst>
                                        </p:cTn>
                                        <p:tgtEl>
                                          <p:spTgt spid="177"/>
                                        </p:tgtEl>
                                        <p:attrNameLst>
                                          <p:attrName>style.visibility</p:attrName>
                                        </p:attrNameLst>
                                      </p:cBhvr>
                                      <p:to>
                                        <p:strVal val="visible"/>
                                      </p:to>
                                    </p:set>
                                  </p:childTnLst>
                                  <p:subTnLst>
                                    <p:audio>
                                      <p:cMediaNode>
                                        <p:cTn display="0" masterRel="sameClick">
                                          <p:stCondLst>
                                            <p:cond evt="begin" delay="0">
                                              <p:tn val="500"/>
                                            </p:cond>
                                          </p:stCondLst>
                                          <p:endCondLst>
                                            <p:cond evt="onStopAudio" delay="0">
                                              <p:tgtEl>
                                                <p:sldTgt/>
                                              </p:tgtEl>
                                            </p:cond>
                                          </p:endCondLst>
                                        </p:cTn>
                                        <p:tgtEl>
                                          <p:sndTgt r:embed="rId3" name="click.wav"/>
                                        </p:tgtEl>
                                      </p:cMediaNode>
                                    </p:audio>
                                  </p:subTnLst>
                                </p:cTn>
                              </p:par>
                            </p:childTnLst>
                          </p:cTn>
                        </p:par>
                        <p:par>
                          <p:cTn id="502" fill="hold">
                            <p:stCondLst>
                              <p:cond delay="158000"/>
                            </p:stCondLst>
                            <p:childTnLst>
                              <p:par>
                                <p:cTn id="503" presetID="11" presetClass="entr" presetSubtype="0" fill="hold" grpId="0" nodeType="afterEffect">
                                  <p:stCondLst>
                                    <p:cond delay="0"/>
                                  </p:stCondLst>
                                  <p:childTnLst>
                                    <p:set>
                                      <p:cBhvr>
                                        <p:cTn id="504" dur="1000">
                                          <p:stCondLst>
                                            <p:cond delay="0"/>
                                          </p:stCondLst>
                                        </p:cTn>
                                        <p:tgtEl>
                                          <p:spTgt spid="178"/>
                                        </p:tgtEl>
                                        <p:attrNameLst>
                                          <p:attrName>style.visibility</p:attrName>
                                        </p:attrNameLst>
                                      </p:cBhvr>
                                      <p:to>
                                        <p:strVal val="visible"/>
                                      </p:to>
                                    </p:set>
                                  </p:childTnLst>
                                  <p:subTnLst>
                                    <p:audio>
                                      <p:cMediaNode>
                                        <p:cTn display="0" masterRel="sameClick">
                                          <p:stCondLst>
                                            <p:cond evt="begin" delay="0">
                                              <p:tn val="503"/>
                                            </p:cond>
                                          </p:stCondLst>
                                          <p:endCondLst>
                                            <p:cond evt="onStopAudio" delay="0">
                                              <p:tgtEl>
                                                <p:sldTgt/>
                                              </p:tgtEl>
                                            </p:cond>
                                          </p:endCondLst>
                                        </p:cTn>
                                        <p:tgtEl>
                                          <p:sndTgt r:embed="rId3" name="click.wav"/>
                                        </p:tgtEl>
                                      </p:cMediaNode>
                                    </p:audio>
                                  </p:subTnLst>
                                </p:cTn>
                              </p:par>
                            </p:childTnLst>
                          </p:cTn>
                        </p:par>
                        <p:par>
                          <p:cTn id="505" fill="hold">
                            <p:stCondLst>
                              <p:cond delay="159000"/>
                            </p:stCondLst>
                            <p:childTnLst>
                              <p:par>
                                <p:cTn id="506" presetID="11" presetClass="entr" presetSubtype="0" fill="hold" grpId="0" nodeType="afterEffect">
                                  <p:stCondLst>
                                    <p:cond delay="0"/>
                                  </p:stCondLst>
                                  <p:childTnLst>
                                    <p:set>
                                      <p:cBhvr>
                                        <p:cTn id="507" dur="1000">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506"/>
                                            </p:cond>
                                          </p:stCondLst>
                                          <p:endCondLst>
                                            <p:cond evt="onStopAudio" delay="0">
                                              <p:tgtEl>
                                                <p:sldTgt/>
                                              </p:tgtEl>
                                            </p:cond>
                                          </p:endCondLst>
                                        </p:cTn>
                                        <p:tgtEl>
                                          <p:sndTgt r:embed="rId3" name="click.wav"/>
                                        </p:tgtEl>
                                      </p:cMediaNode>
                                    </p:audio>
                                  </p:subTnLst>
                                </p:cTn>
                              </p:par>
                            </p:childTnLst>
                          </p:cTn>
                        </p:par>
                        <p:par>
                          <p:cTn id="508" fill="hold">
                            <p:stCondLst>
                              <p:cond delay="160000"/>
                            </p:stCondLst>
                            <p:childTnLst>
                              <p:par>
                                <p:cTn id="509" presetID="11" presetClass="entr" presetSubtype="0" fill="hold" grpId="0" nodeType="afterEffect">
                                  <p:stCondLst>
                                    <p:cond delay="0"/>
                                  </p:stCondLst>
                                  <p:childTnLst>
                                    <p:set>
                                      <p:cBhvr>
                                        <p:cTn id="510" dur="1000">
                                          <p:stCondLst>
                                            <p:cond delay="0"/>
                                          </p:stCondLst>
                                        </p:cTn>
                                        <p:tgtEl>
                                          <p:spTgt spid="180"/>
                                        </p:tgtEl>
                                        <p:attrNameLst>
                                          <p:attrName>style.visibility</p:attrName>
                                        </p:attrNameLst>
                                      </p:cBhvr>
                                      <p:to>
                                        <p:strVal val="visible"/>
                                      </p:to>
                                    </p:set>
                                  </p:childTnLst>
                                  <p:subTnLst>
                                    <p:audio>
                                      <p:cMediaNode>
                                        <p:cTn display="0" masterRel="sameClick">
                                          <p:stCondLst>
                                            <p:cond evt="begin" delay="0">
                                              <p:tn val="509"/>
                                            </p:cond>
                                          </p:stCondLst>
                                          <p:endCondLst>
                                            <p:cond evt="onStopAudio" delay="0">
                                              <p:tgtEl>
                                                <p:sldTgt/>
                                              </p:tgtEl>
                                            </p:cond>
                                          </p:endCondLst>
                                        </p:cTn>
                                        <p:tgtEl>
                                          <p:sndTgt r:embed="rId3" name="click.wav"/>
                                        </p:tgtEl>
                                      </p:cMediaNode>
                                    </p:audio>
                                  </p:subTnLst>
                                </p:cTn>
                              </p:par>
                            </p:childTnLst>
                          </p:cTn>
                        </p:par>
                        <p:par>
                          <p:cTn id="511" fill="hold">
                            <p:stCondLst>
                              <p:cond delay="161000"/>
                            </p:stCondLst>
                            <p:childTnLst>
                              <p:par>
                                <p:cTn id="512" presetID="11" presetClass="entr" presetSubtype="0" fill="hold" grpId="0" nodeType="afterEffect">
                                  <p:stCondLst>
                                    <p:cond delay="0"/>
                                  </p:stCondLst>
                                  <p:childTnLst>
                                    <p:set>
                                      <p:cBhvr>
                                        <p:cTn id="513" dur="1000">
                                          <p:stCondLst>
                                            <p:cond delay="0"/>
                                          </p:stCondLst>
                                        </p:cTn>
                                        <p:tgtEl>
                                          <p:spTgt spid="181"/>
                                        </p:tgtEl>
                                        <p:attrNameLst>
                                          <p:attrName>style.visibility</p:attrName>
                                        </p:attrNameLst>
                                      </p:cBhvr>
                                      <p:to>
                                        <p:strVal val="visible"/>
                                      </p:to>
                                    </p:set>
                                  </p:childTnLst>
                                  <p:subTnLst>
                                    <p:audio>
                                      <p:cMediaNode>
                                        <p:cTn display="0" masterRel="sameClick">
                                          <p:stCondLst>
                                            <p:cond evt="begin" delay="0">
                                              <p:tn val="512"/>
                                            </p:cond>
                                          </p:stCondLst>
                                          <p:endCondLst>
                                            <p:cond evt="onStopAudio" delay="0">
                                              <p:tgtEl>
                                                <p:sldTgt/>
                                              </p:tgtEl>
                                            </p:cond>
                                          </p:endCondLst>
                                        </p:cTn>
                                        <p:tgtEl>
                                          <p:sndTgt r:embed="rId3" name="click.wav"/>
                                        </p:tgtEl>
                                      </p:cMediaNode>
                                    </p:audio>
                                  </p:subTnLst>
                                </p:cTn>
                              </p:par>
                            </p:childTnLst>
                          </p:cTn>
                        </p:par>
                        <p:par>
                          <p:cTn id="514" fill="hold">
                            <p:stCondLst>
                              <p:cond delay="162000"/>
                            </p:stCondLst>
                            <p:childTnLst>
                              <p:par>
                                <p:cTn id="515" presetID="11" presetClass="entr" presetSubtype="0" fill="hold" grpId="0" nodeType="afterEffect">
                                  <p:stCondLst>
                                    <p:cond delay="0"/>
                                  </p:stCondLst>
                                  <p:childTnLst>
                                    <p:set>
                                      <p:cBhvr>
                                        <p:cTn id="516" dur="1000">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515"/>
                                            </p:cond>
                                          </p:stCondLst>
                                          <p:endCondLst>
                                            <p:cond evt="onStopAudio" delay="0">
                                              <p:tgtEl>
                                                <p:sldTgt/>
                                              </p:tgtEl>
                                            </p:cond>
                                          </p:endCondLst>
                                        </p:cTn>
                                        <p:tgtEl>
                                          <p:sndTgt r:embed="rId3" name="click.wav"/>
                                        </p:tgtEl>
                                      </p:cMediaNode>
                                    </p:audio>
                                  </p:subTnLst>
                                </p:cTn>
                              </p:par>
                            </p:childTnLst>
                          </p:cTn>
                        </p:par>
                        <p:par>
                          <p:cTn id="517" fill="hold">
                            <p:stCondLst>
                              <p:cond delay="163000"/>
                            </p:stCondLst>
                            <p:childTnLst>
                              <p:par>
                                <p:cTn id="518" presetID="11" presetClass="entr" presetSubtype="0" fill="hold" grpId="0" nodeType="afterEffect">
                                  <p:stCondLst>
                                    <p:cond delay="0"/>
                                  </p:stCondLst>
                                  <p:childTnLst>
                                    <p:set>
                                      <p:cBhvr>
                                        <p:cTn id="519" dur="1000">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518"/>
                                            </p:cond>
                                          </p:stCondLst>
                                          <p:endCondLst>
                                            <p:cond evt="onStopAudio" delay="0">
                                              <p:tgtEl>
                                                <p:sldTgt/>
                                              </p:tgtEl>
                                            </p:cond>
                                          </p:endCondLst>
                                        </p:cTn>
                                        <p:tgtEl>
                                          <p:sndTgt r:embed="rId3" name="click.wav"/>
                                        </p:tgtEl>
                                      </p:cMediaNode>
                                    </p:audio>
                                  </p:subTnLst>
                                </p:cTn>
                              </p:par>
                            </p:childTnLst>
                          </p:cTn>
                        </p:par>
                        <p:par>
                          <p:cTn id="520" fill="hold">
                            <p:stCondLst>
                              <p:cond delay="164000"/>
                            </p:stCondLst>
                            <p:childTnLst>
                              <p:par>
                                <p:cTn id="521" presetID="11" presetClass="entr" presetSubtype="0" fill="hold" grpId="0" nodeType="afterEffect">
                                  <p:stCondLst>
                                    <p:cond delay="0"/>
                                  </p:stCondLst>
                                  <p:childTnLst>
                                    <p:set>
                                      <p:cBhvr>
                                        <p:cTn id="522" dur="1000">
                                          <p:stCondLst>
                                            <p:cond delay="0"/>
                                          </p:stCondLst>
                                        </p:cTn>
                                        <p:tgtEl>
                                          <p:spTgt spid="184"/>
                                        </p:tgtEl>
                                        <p:attrNameLst>
                                          <p:attrName>style.visibility</p:attrName>
                                        </p:attrNameLst>
                                      </p:cBhvr>
                                      <p:to>
                                        <p:strVal val="visible"/>
                                      </p:to>
                                    </p:set>
                                  </p:childTnLst>
                                  <p:subTnLst>
                                    <p:audio>
                                      <p:cMediaNode>
                                        <p:cTn display="0" masterRel="sameClick">
                                          <p:stCondLst>
                                            <p:cond evt="begin" delay="0">
                                              <p:tn val="521"/>
                                            </p:cond>
                                          </p:stCondLst>
                                          <p:endCondLst>
                                            <p:cond evt="onStopAudio" delay="0">
                                              <p:tgtEl>
                                                <p:sldTgt/>
                                              </p:tgtEl>
                                            </p:cond>
                                          </p:endCondLst>
                                        </p:cTn>
                                        <p:tgtEl>
                                          <p:sndTgt r:embed="rId3" name="click.wav"/>
                                        </p:tgtEl>
                                      </p:cMediaNode>
                                    </p:audio>
                                  </p:subTnLst>
                                </p:cTn>
                              </p:par>
                            </p:childTnLst>
                          </p:cTn>
                        </p:par>
                        <p:par>
                          <p:cTn id="523" fill="hold">
                            <p:stCondLst>
                              <p:cond delay="165000"/>
                            </p:stCondLst>
                            <p:childTnLst>
                              <p:par>
                                <p:cTn id="524" presetID="11" presetClass="entr" presetSubtype="0" fill="hold" grpId="0" nodeType="afterEffect">
                                  <p:stCondLst>
                                    <p:cond delay="0"/>
                                  </p:stCondLst>
                                  <p:childTnLst>
                                    <p:set>
                                      <p:cBhvr>
                                        <p:cTn id="525" dur="1000">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524"/>
                                            </p:cond>
                                          </p:stCondLst>
                                          <p:endCondLst>
                                            <p:cond evt="onStopAudio" delay="0">
                                              <p:tgtEl>
                                                <p:sldTgt/>
                                              </p:tgtEl>
                                            </p:cond>
                                          </p:endCondLst>
                                        </p:cTn>
                                        <p:tgtEl>
                                          <p:sndTgt r:embed="rId3" name="click.wav"/>
                                        </p:tgtEl>
                                      </p:cMediaNode>
                                    </p:audio>
                                  </p:subTnLst>
                                </p:cTn>
                              </p:par>
                            </p:childTnLst>
                          </p:cTn>
                        </p:par>
                        <p:par>
                          <p:cTn id="526" fill="hold">
                            <p:stCondLst>
                              <p:cond delay="166000"/>
                            </p:stCondLst>
                            <p:childTnLst>
                              <p:par>
                                <p:cTn id="527" presetID="11" presetClass="entr" presetSubtype="0" fill="hold" grpId="0" nodeType="afterEffect">
                                  <p:stCondLst>
                                    <p:cond delay="0"/>
                                  </p:stCondLst>
                                  <p:childTnLst>
                                    <p:set>
                                      <p:cBhvr>
                                        <p:cTn id="528" dur="1000">
                                          <p:stCondLst>
                                            <p:cond delay="0"/>
                                          </p:stCondLst>
                                        </p:cTn>
                                        <p:tgtEl>
                                          <p:spTgt spid="186"/>
                                        </p:tgtEl>
                                        <p:attrNameLst>
                                          <p:attrName>style.visibility</p:attrName>
                                        </p:attrNameLst>
                                      </p:cBhvr>
                                      <p:to>
                                        <p:strVal val="visible"/>
                                      </p:to>
                                    </p:set>
                                  </p:childTnLst>
                                  <p:subTnLst>
                                    <p:audio>
                                      <p:cMediaNode>
                                        <p:cTn display="0" masterRel="sameClick">
                                          <p:stCondLst>
                                            <p:cond evt="begin" delay="0">
                                              <p:tn val="527"/>
                                            </p:cond>
                                          </p:stCondLst>
                                          <p:endCondLst>
                                            <p:cond evt="onStopAudio" delay="0">
                                              <p:tgtEl>
                                                <p:sldTgt/>
                                              </p:tgtEl>
                                            </p:cond>
                                          </p:endCondLst>
                                        </p:cTn>
                                        <p:tgtEl>
                                          <p:sndTgt r:embed="rId3" name="click.wav"/>
                                        </p:tgtEl>
                                      </p:cMediaNode>
                                    </p:audio>
                                  </p:subTnLst>
                                </p:cTn>
                              </p:par>
                            </p:childTnLst>
                          </p:cTn>
                        </p:par>
                        <p:par>
                          <p:cTn id="529" fill="hold">
                            <p:stCondLst>
                              <p:cond delay="167000"/>
                            </p:stCondLst>
                            <p:childTnLst>
                              <p:par>
                                <p:cTn id="530" presetID="11" presetClass="entr" presetSubtype="0" fill="hold" grpId="0" nodeType="afterEffect">
                                  <p:stCondLst>
                                    <p:cond delay="0"/>
                                  </p:stCondLst>
                                  <p:childTnLst>
                                    <p:set>
                                      <p:cBhvr>
                                        <p:cTn id="531" dur="1000">
                                          <p:stCondLst>
                                            <p:cond delay="0"/>
                                          </p:stCondLst>
                                        </p:cTn>
                                        <p:tgtEl>
                                          <p:spTgt spid="187"/>
                                        </p:tgtEl>
                                        <p:attrNameLst>
                                          <p:attrName>style.visibility</p:attrName>
                                        </p:attrNameLst>
                                      </p:cBhvr>
                                      <p:to>
                                        <p:strVal val="visible"/>
                                      </p:to>
                                    </p:set>
                                  </p:childTnLst>
                                  <p:subTnLst>
                                    <p:audio>
                                      <p:cMediaNode>
                                        <p:cTn display="0" masterRel="sameClick">
                                          <p:stCondLst>
                                            <p:cond evt="begin" delay="0">
                                              <p:tn val="530"/>
                                            </p:cond>
                                          </p:stCondLst>
                                          <p:endCondLst>
                                            <p:cond evt="onStopAudio" delay="0">
                                              <p:tgtEl>
                                                <p:sldTgt/>
                                              </p:tgtEl>
                                            </p:cond>
                                          </p:endCondLst>
                                        </p:cTn>
                                        <p:tgtEl>
                                          <p:sndTgt r:embed="rId3" name="click.wav"/>
                                        </p:tgtEl>
                                      </p:cMediaNode>
                                    </p:audio>
                                  </p:subTnLst>
                                </p:cTn>
                              </p:par>
                            </p:childTnLst>
                          </p:cTn>
                        </p:par>
                        <p:par>
                          <p:cTn id="532" fill="hold">
                            <p:stCondLst>
                              <p:cond delay="168000"/>
                            </p:stCondLst>
                            <p:childTnLst>
                              <p:par>
                                <p:cTn id="533" presetID="11" presetClass="entr" presetSubtype="0" fill="hold" grpId="0" nodeType="afterEffect">
                                  <p:stCondLst>
                                    <p:cond delay="0"/>
                                  </p:stCondLst>
                                  <p:childTnLst>
                                    <p:set>
                                      <p:cBhvr>
                                        <p:cTn id="534" dur="1000">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533"/>
                                            </p:cond>
                                          </p:stCondLst>
                                          <p:endCondLst>
                                            <p:cond evt="onStopAudio" delay="0">
                                              <p:tgtEl>
                                                <p:sldTgt/>
                                              </p:tgtEl>
                                            </p:cond>
                                          </p:endCondLst>
                                        </p:cTn>
                                        <p:tgtEl>
                                          <p:sndTgt r:embed="rId3" name="click.wav"/>
                                        </p:tgtEl>
                                      </p:cMediaNode>
                                    </p:audio>
                                  </p:subTnLst>
                                </p:cTn>
                              </p:par>
                            </p:childTnLst>
                          </p:cTn>
                        </p:par>
                        <p:par>
                          <p:cTn id="535" fill="hold">
                            <p:stCondLst>
                              <p:cond delay="169000"/>
                            </p:stCondLst>
                            <p:childTnLst>
                              <p:par>
                                <p:cTn id="536" presetID="11" presetClass="entr" presetSubtype="0" fill="hold" grpId="0" nodeType="afterEffect">
                                  <p:stCondLst>
                                    <p:cond delay="0"/>
                                  </p:stCondLst>
                                  <p:childTnLst>
                                    <p:set>
                                      <p:cBhvr>
                                        <p:cTn id="537" dur="1000">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536"/>
                                            </p:cond>
                                          </p:stCondLst>
                                          <p:endCondLst>
                                            <p:cond evt="onStopAudio" delay="0">
                                              <p:tgtEl>
                                                <p:sldTgt/>
                                              </p:tgtEl>
                                            </p:cond>
                                          </p:endCondLst>
                                        </p:cTn>
                                        <p:tgtEl>
                                          <p:sndTgt r:embed="rId3" name="click.wav"/>
                                        </p:tgtEl>
                                      </p:cMediaNode>
                                    </p:audio>
                                  </p:subTnLst>
                                </p:cTn>
                              </p:par>
                            </p:childTnLst>
                          </p:cTn>
                        </p:par>
                        <p:par>
                          <p:cTn id="538" fill="hold">
                            <p:stCondLst>
                              <p:cond delay="170000"/>
                            </p:stCondLst>
                            <p:childTnLst>
                              <p:par>
                                <p:cTn id="539" presetID="11" presetClass="entr" presetSubtype="0" fill="hold" grpId="0" nodeType="afterEffect">
                                  <p:stCondLst>
                                    <p:cond delay="0"/>
                                  </p:stCondLst>
                                  <p:childTnLst>
                                    <p:set>
                                      <p:cBhvr>
                                        <p:cTn id="540" dur="1000">
                                          <p:stCondLst>
                                            <p:cond delay="0"/>
                                          </p:stCondLst>
                                        </p:cTn>
                                        <p:tgtEl>
                                          <p:spTgt spid="190"/>
                                        </p:tgtEl>
                                        <p:attrNameLst>
                                          <p:attrName>style.visibility</p:attrName>
                                        </p:attrNameLst>
                                      </p:cBhvr>
                                      <p:to>
                                        <p:strVal val="visible"/>
                                      </p:to>
                                    </p:set>
                                  </p:childTnLst>
                                  <p:subTnLst>
                                    <p:audio>
                                      <p:cMediaNode>
                                        <p:cTn display="0" masterRel="sameClick">
                                          <p:stCondLst>
                                            <p:cond evt="begin" delay="0">
                                              <p:tn val="539"/>
                                            </p:cond>
                                          </p:stCondLst>
                                          <p:endCondLst>
                                            <p:cond evt="onStopAudio" delay="0">
                                              <p:tgtEl>
                                                <p:sldTgt/>
                                              </p:tgtEl>
                                            </p:cond>
                                          </p:endCondLst>
                                        </p:cTn>
                                        <p:tgtEl>
                                          <p:sndTgt r:embed="rId3" name="click.wav"/>
                                        </p:tgtEl>
                                      </p:cMediaNode>
                                    </p:audio>
                                  </p:subTnLst>
                                </p:cTn>
                              </p:par>
                            </p:childTnLst>
                          </p:cTn>
                        </p:par>
                        <p:par>
                          <p:cTn id="541" fill="hold">
                            <p:stCondLst>
                              <p:cond delay="171000"/>
                            </p:stCondLst>
                            <p:childTnLst>
                              <p:par>
                                <p:cTn id="542" presetID="11" presetClass="entr" presetSubtype="0" fill="hold" grpId="0" nodeType="afterEffect">
                                  <p:stCondLst>
                                    <p:cond delay="0"/>
                                  </p:stCondLst>
                                  <p:childTnLst>
                                    <p:set>
                                      <p:cBhvr>
                                        <p:cTn id="543" dur="1000">
                                          <p:stCondLst>
                                            <p:cond delay="0"/>
                                          </p:stCondLst>
                                        </p:cTn>
                                        <p:tgtEl>
                                          <p:spTgt spid="191"/>
                                        </p:tgtEl>
                                        <p:attrNameLst>
                                          <p:attrName>style.visibility</p:attrName>
                                        </p:attrNameLst>
                                      </p:cBhvr>
                                      <p:to>
                                        <p:strVal val="visible"/>
                                      </p:to>
                                    </p:set>
                                  </p:childTnLst>
                                  <p:subTnLst>
                                    <p:audio>
                                      <p:cMediaNode>
                                        <p:cTn display="0" masterRel="sameClick">
                                          <p:stCondLst>
                                            <p:cond evt="begin" delay="0">
                                              <p:tn val="542"/>
                                            </p:cond>
                                          </p:stCondLst>
                                          <p:endCondLst>
                                            <p:cond evt="onStopAudio" delay="0">
                                              <p:tgtEl>
                                                <p:sldTgt/>
                                              </p:tgtEl>
                                            </p:cond>
                                          </p:endCondLst>
                                        </p:cTn>
                                        <p:tgtEl>
                                          <p:sndTgt r:embed="rId3" name="click.wav"/>
                                        </p:tgtEl>
                                      </p:cMediaNode>
                                    </p:audio>
                                  </p:subTnLst>
                                </p:cTn>
                              </p:par>
                            </p:childTnLst>
                          </p:cTn>
                        </p:par>
                        <p:par>
                          <p:cTn id="544" fill="hold">
                            <p:stCondLst>
                              <p:cond delay="172000"/>
                            </p:stCondLst>
                            <p:childTnLst>
                              <p:par>
                                <p:cTn id="545" presetID="11" presetClass="entr" presetSubtype="0" fill="hold" grpId="0" nodeType="afterEffect">
                                  <p:stCondLst>
                                    <p:cond delay="0"/>
                                  </p:stCondLst>
                                  <p:childTnLst>
                                    <p:set>
                                      <p:cBhvr>
                                        <p:cTn id="546" dur="1000">
                                          <p:stCondLst>
                                            <p:cond delay="0"/>
                                          </p:stCondLst>
                                        </p:cTn>
                                        <p:tgtEl>
                                          <p:spTgt spid="192"/>
                                        </p:tgtEl>
                                        <p:attrNameLst>
                                          <p:attrName>style.visibility</p:attrName>
                                        </p:attrNameLst>
                                      </p:cBhvr>
                                      <p:to>
                                        <p:strVal val="visible"/>
                                      </p:to>
                                    </p:set>
                                  </p:childTnLst>
                                  <p:subTnLst>
                                    <p:audio>
                                      <p:cMediaNode>
                                        <p:cTn display="0" masterRel="sameClick">
                                          <p:stCondLst>
                                            <p:cond evt="begin" delay="0">
                                              <p:tn val="545"/>
                                            </p:cond>
                                          </p:stCondLst>
                                          <p:endCondLst>
                                            <p:cond evt="onStopAudio" delay="0">
                                              <p:tgtEl>
                                                <p:sldTgt/>
                                              </p:tgtEl>
                                            </p:cond>
                                          </p:endCondLst>
                                        </p:cTn>
                                        <p:tgtEl>
                                          <p:sndTgt r:embed="rId3" name="click.wav"/>
                                        </p:tgtEl>
                                      </p:cMediaNode>
                                    </p:audio>
                                  </p:subTnLst>
                                </p:cTn>
                              </p:par>
                            </p:childTnLst>
                          </p:cTn>
                        </p:par>
                        <p:par>
                          <p:cTn id="547" fill="hold">
                            <p:stCondLst>
                              <p:cond delay="173000"/>
                            </p:stCondLst>
                            <p:childTnLst>
                              <p:par>
                                <p:cTn id="548" presetID="11" presetClass="entr" presetSubtype="0" fill="hold" grpId="0" nodeType="afterEffect">
                                  <p:stCondLst>
                                    <p:cond delay="0"/>
                                  </p:stCondLst>
                                  <p:childTnLst>
                                    <p:set>
                                      <p:cBhvr>
                                        <p:cTn id="549" dur="1000">
                                          <p:stCondLst>
                                            <p:cond delay="0"/>
                                          </p:stCondLst>
                                        </p:cTn>
                                        <p:tgtEl>
                                          <p:spTgt spid="193"/>
                                        </p:tgtEl>
                                        <p:attrNameLst>
                                          <p:attrName>style.visibility</p:attrName>
                                        </p:attrNameLst>
                                      </p:cBhvr>
                                      <p:to>
                                        <p:strVal val="visible"/>
                                      </p:to>
                                    </p:set>
                                  </p:childTnLst>
                                  <p:subTnLst>
                                    <p:audio>
                                      <p:cMediaNode>
                                        <p:cTn display="0" masterRel="sameClick">
                                          <p:stCondLst>
                                            <p:cond evt="begin" delay="0">
                                              <p:tn val="548"/>
                                            </p:cond>
                                          </p:stCondLst>
                                          <p:endCondLst>
                                            <p:cond evt="onStopAudio" delay="0">
                                              <p:tgtEl>
                                                <p:sldTgt/>
                                              </p:tgtEl>
                                            </p:cond>
                                          </p:endCondLst>
                                        </p:cTn>
                                        <p:tgtEl>
                                          <p:sndTgt r:embed="rId3" name="click.wav"/>
                                        </p:tgtEl>
                                      </p:cMediaNode>
                                    </p:audio>
                                  </p:subTnLst>
                                </p:cTn>
                              </p:par>
                            </p:childTnLst>
                          </p:cTn>
                        </p:par>
                        <p:par>
                          <p:cTn id="550" fill="hold">
                            <p:stCondLst>
                              <p:cond delay="174000"/>
                            </p:stCondLst>
                            <p:childTnLst>
                              <p:par>
                                <p:cTn id="551" presetID="11" presetClass="entr" presetSubtype="0" fill="hold" grpId="0" nodeType="afterEffect">
                                  <p:stCondLst>
                                    <p:cond delay="0"/>
                                  </p:stCondLst>
                                  <p:childTnLst>
                                    <p:set>
                                      <p:cBhvr>
                                        <p:cTn id="552" dur="1000">
                                          <p:stCondLst>
                                            <p:cond delay="0"/>
                                          </p:stCondLst>
                                        </p:cTn>
                                        <p:tgtEl>
                                          <p:spTgt spid="194"/>
                                        </p:tgtEl>
                                        <p:attrNameLst>
                                          <p:attrName>style.visibility</p:attrName>
                                        </p:attrNameLst>
                                      </p:cBhvr>
                                      <p:to>
                                        <p:strVal val="visible"/>
                                      </p:to>
                                    </p:set>
                                  </p:childTnLst>
                                  <p:subTnLst>
                                    <p:audio>
                                      <p:cMediaNode>
                                        <p:cTn display="0" masterRel="sameClick">
                                          <p:stCondLst>
                                            <p:cond evt="begin" delay="0">
                                              <p:tn val="551"/>
                                            </p:cond>
                                          </p:stCondLst>
                                          <p:endCondLst>
                                            <p:cond evt="onStopAudio" delay="0">
                                              <p:tgtEl>
                                                <p:sldTgt/>
                                              </p:tgtEl>
                                            </p:cond>
                                          </p:endCondLst>
                                        </p:cTn>
                                        <p:tgtEl>
                                          <p:sndTgt r:embed="rId3" name="click.wav"/>
                                        </p:tgtEl>
                                      </p:cMediaNode>
                                    </p:audio>
                                  </p:subTnLst>
                                </p:cTn>
                              </p:par>
                            </p:childTnLst>
                          </p:cTn>
                        </p:par>
                        <p:par>
                          <p:cTn id="553" fill="hold">
                            <p:stCondLst>
                              <p:cond delay="175000"/>
                            </p:stCondLst>
                            <p:childTnLst>
                              <p:par>
                                <p:cTn id="554" presetID="11" presetClass="entr" presetSubtype="0" fill="hold" grpId="0" nodeType="afterEffect">
                                  <p:stCondLst>
                                    <p:cond delay="0"/>
                                  </p:stCondLst>
                                  <p:childTnLst>
                                    <p:set>
                                      <p:cBhvr>
                                        <p:cTn id="555" dur="1000">
                                          <p:stCondLst>
                                            <p:cond delay="0"/>
                                          </p:stCondLst>
                                        </p:cTn>
                                        <p:tgtEl>
                                          <p:spTgt spid="195"/>
                                        </p:tgtEl>
                                        <p:attrNameLst>
                                          <p:attrName>style.visibility</p:attrName>
                                        </p:attrNameLst>
                                      </p:cBhvr>
                                      <p:to>
                                        <p:strVal val="visible"/>
                                      </p:to>
                                    </p:set>
                                  </p:childTnLst>
                                  <p:subTnLst>
                                    <p:audio>
                                      <p:cMediaNode>
                                        <p:cTn display="0" masterRel="sameClick">
                                          <p:stCondLst>
                                            <p:cond evt="begin" delay="0">
                                              <p:tn val="554"/>
                                            </p:cond>
                                          </p:stCondLst>
                                          <p:endCondLst>
                                            <p:cond evt="onStopAudio" delay="0">
                                              <p:tgtEl>
                                                <p:sldTgt/>
                                              </p:tgtEl>
                                            </p:cond>
                                          </p:endCondLst>
                                        </p:cTn>
                                        <p:tgtEl>
                                          <p:sndTgt r:embed="rId3" name="click.wav"/>
                                        </p:tgtEl>
                                      </p:cMediaNode>
                                    </p:audio>
                                  </p:subTnLst>
                                </p:cTn>
                              </p:par>
                            </p:childTnLst>
                          </p:cTn>
                        </p:par>
                        <p:par>
                          <p:cTn id="556" fill="hold">
                            <p:stCondLst>
                              <p:cond delay="176000"/>
                            </p:stCondLst>
                            <p:childTnLst>
                              <p:par>
                                <p:cTn id="557" presetID="11" presetClass="entr" presetSubtype="0" fill="hold" grpId="0" nodeType="afterEffect">
                                  <p:stCondLst>
                                    <p:cond delay="0"/>
                                  </p:stCondLst>
                                  <p:childTnLst>
                                    <p:set>
                                      <p:cBhvr>
                                        <p:cTn id="558" dur="1000">
                                          <p:stCondLst>
                                            <p:cond delay="0"/>
                                          </p:stCondLst>
                                        </p:cTn>
                                        <p:tgtEl>
                                          <p:spTgt spid="196"/>
                                        </p:tgtEl>
                                        <p:attrNameLst>
                                          <p:attrName>style.visibility</p:attrName>
                                        </p:attrNameLst>
                                      </p:cBhvr>
                                      <p:to>
                                        <p:strVal val="visible"/>
                                      </p:to>
                                    </p:set>
                                  </p:childTnLst>
                                  <p:subTnLst>
                                    <p:audio>
                                      <p:cMediaNode>
                                        <p:cTn display="0" masterRel="sameClick">
                                          <p:stCondLst>
                                            <p:cond evt="begin" delay="0">
                                              <p:tn val="557"/>
                                            </p:cond>
                                          </p:stCondLst>
                                          <p:endCondLst>
                                            <p:cond evt="onStopAudio" delay="0">
                                              <p:tgtEl>
                                                <p:sldTgt/>
                                              </p:tgtEl>
                                            </p:cond>
                                          </p:endCondLst>
                                        </p:cTn>
                                        <p:tgtEl>
                                          <p:sndTgt r:embed="rId3" name="click.wav"/>
                                        </p:tgtEl>
                                      </p:cMediaNode>
                                    </p:audio>
                                  </p:subTnLst>
                                </p:cTn>
                              </p:par>
                            </p:childTnLst>
                          </p:cTn>
                        </p:par>
                        <p:par>
                          <p:cTn id="559" fill="hold">
                            <p:stCondLst>
                              <p:cond delay="177000"/>
                            </p:stCondLst>
                            <p:childTnLst>
                              <p:par>
                                <p:cTn id="560" presetID="11" presetClass="entr" presetSubtype="0" fill="hold" grpId="0" nodeType="afterEffect">
                                  <p:stCondLst>
                                    <p:cond delay="0"/>
                                  </p:stCondLst>
                                  <p:childTnLst>
                                    <p:set>
                                      <p:cBhvr>
                                        <p:cTn id="561" dur="1000">
                                          <p:stCondLst>
                                            <p:cond delay="0"/>
                                          </p:stCondLst>
                                        </p:cTn>
                                        <p:tgtEl>
                                          <p:spTgt spid="197"/>
                                        </p:tgtEl>
                                        <p:attrNameLst>
                                          <p:attrName>style.visibility</p:attrName>
                                        </p:attrNameLst>
                                      </p:cBhvr>
                                      <p:to>
                                        <p:strVal val="visible"/>
                                      </p:to>
                                    </p:set>
                                  </p:childTnLst>
                                  <p:subTnLst>
                                    <p:audio>
                                      <p:cMediaNode>
                                        <p:cTn display="0" masterRel="sameClick">
                                          <p:stCondLst>
                                            <p:cond evt="begin" delay="0">
                                              <p:tn val="560"/>
                                            </p:cond>
                                          </p:stCondLst>
                                          <p:endCondLst>
                                            <p:cond evt="onStopAudio" delay="0">
                                              <p:tgtEl>
                                                <p:sldTgt/>
                                              </p:tgtEl>
                                            </p:cond>
                                          </p:endCondLst>
                                        </p:cTn>
                                        <p:tgtEl>
                                          <p:sndTgt r:embed="rId3" name="click.wav"/>
                                        </p:tgtEl>
                                      </p:cMediaNode>
                                    </p:audio>
                                  </p:subTnLst>
                                </p:cTn>
                              </p:par>
                            </p:childTnLst>
                          </p:cTn>
                        </p:par>
                        <p:par>
                          <p:cTn id="562" fill="hold">
                            <p:stCondLst>
                              <p:cond delay="178000"/>
                            </p:stCondLst>
                            <p:childTnLst>
                              <p:par>
                                <p:cTn id="563" presetID="11" presetClass="entr" presetSubtype="0" fill="hold" grpId="0" nodeType="afterEffect">
                                  <p:stCondLst>
                                    <p:cond delay="0"/>
                                  </p:stCondLst>
                                  <p:childTnLst>
                                    <p:set>
                                      <p:cBhvr>
                                        <p:cTn id="564" dur="1000">
                                          <p:stCondLst>
                                            <p:cond delay="0"/>
                                          </p:stCondLst>
                                        </p:cTn>
                                        <p:tgtEl>
                                          <p:spTgt spid="198"/>
                                        </p:tgtEl>
                                        <p:attrNameLst>
                                          <p:attrName>style.visibility</p:attrName>
                                        </p:attrNameLst>
                                      </p:cBhvr>
                                      <p:to>
                                        <p:strVal val="visible"/>
                                      </p:to>
                                    </p:set>
                                  </p:childTnLst>
                                  <p:subTnLst>
                                    <p:audio>
                                      <p:cMediaNode>
                                        <p:cTn display="0" masterRel="sameClick">
                                          <p:stCondLst>
                                            <p:cond evt="begin" delay="0">
                                              <p:tn val="563"/>
                                            </p:cond>
                                          </p:stCondLst>
                                          <p:endCondLst>
                                            <p:cond evt="onStopAudio" delay="0">
                                              <p:tgtEl>
                                                <p:sldTgt/>
                                              </p:tgtEl>
                                            </p:cond>
                                          </p:endCondLst>
                                        </p:cTn>
                                        <p:tgtEl>
                                          <p:sndTgt r:embed="rId3" name="click.wav"/>
                                        </p:tgtEl>
                                      </p:cMediaNode>
                                    </p:audio>
                                  </p:subTnLst>
                                </p:cTn>
                              </p:par>
                            </p:childTnLst>
                          </p:cTn>
                        </p:par>
                        <p:par>
                          <p:cTn id="565" fill="hold">
                            <p:stCondLst>
                              <p:cond delay="179000"/>
                            </p:stCondLst>
                            <p:childTnLst>
                              <p:par>
                                <p:cTn id="566" presetID="11" presetClass="entr" presetSubtype="0" fill="hold" grpId="0" nodeType="afterEffect">
                                  <p:stCondLst>
                                    <p:cond delay="0"/>
                                  </p:stCondLst>
                                  <p:childTnLst>
                                    <p:set>
                                      <p:cBhvr>
                                        <p:cTn id="567" dur="1000">
                                          <p:stCondLst>
                                            <p:cond delay="0"/>
                                          </p:stCondLst>
                                        </p:cTn>
                                        <p:tgtEl>
                                          <p:spTgt spid="199"/>
                                        </p:tgtEl>
                                        <p:attrNameLst>
                                          <p:attrName>style.visibility</p:attrName>
                                        </p:attrNameLst>
                                      </p:cBhvr>
                                      <p:to>
                                        <p:strVal val="visible"/>
                                      </p:to>
                                    </p:set>
                                  </p:childTnLst>
                                  <p:subTnLst>
                                    <p:audio>
                                      <p:cMediaNode>
                                        <p:cTn display="0" masterRel="sameClick">
                                          <p:stCondLst>
                                            <p:cond evt="begin" delay="0">
                                              <p:tn val="566"/>
                                            </p:cond>
                                          </p:stCondLst>
                                          <p:endCondLst>
                                            <p:cond evt="onStopAudio" delay="0">
                                              <p:tgtEl>
                                                <p:sldTgt/>
                                              </p:tgtEl>
                                            </p:cond>
                                          </p:endCondLst>
                                        </p:cTn>
                                        <p:tgtEl>
                                          <p:sndTgt r:embed="rId3" name="click.wav"/>
                                        </p:tgtEl>
                                      </p:cMediaNode>
                                    </p:audio>
                                  </p:subTnLst>
                                </p:cTn>
                              </p:par>
                            </p:childTnLst>
                          </p:cTn>
                        </p:par>
                        <p:par>
                          <p:cTn id="568" fill="hold">
                            <p:stCondLst>
                              <p:cond delay="180000"/>
                            </p:stCondLst>
                            <p:childTnLst>
                              <p:par>
                                <p:cTn id="569" presetID="11" presetClass="entr" presetSubtype="0" fill="hold" grpId="0" nodeType="afterEffect">
                                  <p:stCondLst>
                                    <p:cond delay="0"/>
                                  </p:stCondLst>
                                  <p:childTnLst>
                                    <p:set>
                                      <p:cBhvr>
                                        <p:cTn id="570" dur="1000">
                                          <p:stCondLst>
                                            <p:cond delay="0"/>
                                          </p:stCondLst>
                                        </p:cTn>
                                        <p:tgtEl>
                                          <p:spTgt spid="200"/>
                                        </p:tgtEl>
                                        <p:attrNameLst>
                                          <p:attrName>style.visibility</p:attrName>
                                        </p:attrNameLst>
                                      </p:cBhvr>
                                      <p:to>
                                        <p:strVal val="visible"/>
                                      </p:to>
                                    </p:set>
                                  </p:childTnLst>
                                  <p:subTnLst>
                                    <p:audio>
                                      <p:cMediaNode>
                                        <p:cTn display="0" masterRel="sameClick">
                                          <p:stCondLst>
                                            <p:cond evt="begin" delay="0">
                                              <p:tn val="569"/>
                                            </p:cond>
                                          </p:stCondLst>
                                          <p:endCondLst>
                                            <p:cond evt="onStopAudio" delay="0">
                                              <p:tgtEl>
                                                <p:sldTgt/>
                                              </p:tgtEl>
                                            </p:cond>
                                          </p:endCondLst>
                                        </p:cTn>
                                        <p:tgtEl>
                                          <p:sndTgt r:embed="rId3" name="click.wav"/>
                                        </p:tgtEl>
                                      </p:cMediaNode>
                                    </p:audio>
                                  </p:subTnLst>
                                </p:cTn>
                              </p:par>
                            </p:childTnLst>
                          </p:cTn>
                        </p:par>
                        <p:par>
                          <p:cTn id="571" fill="hold">
                            <p:stCondLst>
                              <p:cond delay="181000"/>
                            </p:stCondLst>
                            <p:childTnLst>
                              <p:par>
                                <p:cTn id="572" presetID="11" presetClass="entr" presetSubtype="0" fill="hold" grpId="0" nodeType="afterEffect">
                                  <p:stCondLst>
                                    <p:cond delay="0"/>
                                  </p:stCondLst>
                                  <p:childTnLst>
                                    <p:set>
                                      <p:cBhvr>
                                        <p:cTn id="573" dur="1000">
                                          <p:stCondLst>
                                            <p:cond delay="0"/>
                                          </p:stCondLst>
                                        </p:cTn>
                                        <p:tgtEl>
                                          <p:spTgt spid="201"/>
                                        </p:tgtEl>
                                        <p:attrNameLst>
                                          <p:attrName>style.visibility</p:attrName>
                                        </p:attrNameLst>
                                      </p:cBhvr>
                                      <p:to>
                                        <p:strVal val="visible"/>
                                      </p:to>
                                    </p:set>
                                  </p:childTnLst>
                                  <p:subTnLst>
                                    <p:audio>
                                      <p:cMediaNode>
                                        <p:cTn display="0" masterRel="sameClick">
                                          <p:stCondLst>
                                            <p:cond evt="begin" delay="0">
                                              <p:tn val="572"/>
                                            </p:cond>
                                          </p:stCondLst>
                                          <p:endCondLst>
                                            <p:cond evt="onStopAudio" delay="0">
                                              <p:tgtEl>
                                                <p:sldTgt/>
                                              </p:tgtEl>
                                            </p:cond>
                                          </p:endCondLst>
                                        </p:cTn>
                                        <p:tgtEl>
                                          <p:sndTgt r:embed="rId3" name="click.wav"/>
                                        </p:tgtEl>
                                      </p:cMediaNode>
                                    </p:audio>
                                  </p:subTnLst>
                                </p:cTn>
                              </p:par>
                            </p:childTnLst>
                          </p:cTn>
                        </p:par>
                        <p:par>
                          <p:cTn id="574" fill="hold">
                            <p:stCondLst>
                              <p:cond delay="182000"/>
                            </p:stCondLst>
                            <p:childTnLst>
                              <p:par>
                                <p:cTn id="575" presetID="11" presetClass="entr" presetSubtype="0" fill="hold" grpId="0" nodeType="afterEffect">
                                  <p:stCondLst>
                                    <p:cond delay="0"/>
                                  </p:stCondLst>
                                  <p:childTnLst>
                                    <p:set>
                                      <p:cBhvr>
                                        <p:cTn id="576" dur="1000">
                                          <p:stCondLst>
                                            <p:cond delay="0"/>
                                          </p:stCondLst>
                                        </p:cTn>
                                        <p:tgtEl>
                                          <p:spTgt spid="202"/>
                                        </p:tgtEl>
                                        <p:attrNameLst>
                                          <p:attrName>style.visibility</p:attrName>
                                        </p:attrNameLst>
                                      </p:cBhvr>
                                      <p:to>
                                        <p:strVal val="visible"/>
                                      </p:to>
                                    </p:set>
                                  </p:childTnLst>
                                  <p:subTnLst>
                                    <p:audio>
                                      <p:cMediaNode>
                                        <p:cTn display="0" masterRel="sameClick">
                                          <p:stCondLst>
                                            <p:cond evt="begin" delay="0">
                                              <p:tn val="575"/>
                                            </p:cond>
                                          </p:stCondLst>
                                          <p:endCondLst>
                                            <p:cond evt="onStopAudio" delay="0">
                                              <p:tgtEl>
                                                <p:sldTgt/>
                                              </p:tgtEl>
                                            </p:cond>
                                          </p:endCondLst>
                                        </p:cTn>
                                        <p:tgtEl>
                                          <p:sndTgt r:embed="rId3" name="click.wav"/>
                                        </p:tgtEl>
                                      </p:cMediaNode>
                                    </p:audio>
                                  </p:subTnLst>
                                </p:cTn>
                              </p:par>
                            </p:childTnLst>
                          </p:cTn>
                        </p:par>
                        <p:par>
                          <p:cTn id="577" fill="hold">
                            <p:stCondLst>
                              <p:cond delay="183000"/>
                            </p:stCondLst>
                            <p:childTnLst>
                              <p:par>
                                <p:cTn id="578" presetID="11" presetClass="entr" presetSubtype="0" fill="hold" grpId="0" nodeType="afterEffect">
                                  <p:stCondLst>
                                    <p:cond delay="0"/>
                                  </p:stCondLst>
                                  <p:childTnLst>
                                    <p:set>
                                      <p:cBhvr>
                                        <p:cTn id="579" dur="1000">
                                          <p:stCondLst>
                                            <p:cond delay="0"/>
                                          </p:stCondLst>
                                        </p:cTn>
                                        <p:tgtEl>
                                          <p:spTgt spid="203"/>
                                        </p:tgtEl>
                                        <p:attrNameLst>
                                          <p:attrName>style.visibility</p:attrName>
                                        </p:attrNameLst>
                                      </p:cBhvr>
                                      <p:to>
                                        <p:strVal val="visible"/>
                                      </p:to>
                                    </p:set>
                                  </p:childTnLst>
                                  <p:subTnLst>
                                    <p:audio>
                                      <p:cMediaNode>
                                        <p:cTn display="0" masterRel="sameClick">
                                          <p:stCondLst>
                                            <p:cond evt="begin" delay="0">
                                              <p:tn val="578"/>
                                            </p:cond>
                                          </p:stCondLst>
                                          <p:endCondLst>
                                            <p:cond evt="onStopAudio" delay="0">
                                              <p:tgtEl>
                                                <p:sldTgt/>
                                              </p:tgtEl>
                                            </p:cond>
                                          </p:endCondLst>
                                        </p:cTn>
                                        <p:tgtEl>
                                          <p:sndTgt r:embed="rId3" name="click.wav"/>
                                        </p:tgtEl>
                                      </p:cMediaNode>
                                    </p:audio>
                                  </p:subTnLst>
                                </p:cTn>
                              </p:par>
                            </p:childTnLst>
                          </p:cTn>
                        </p:par>
                        <p:par>
                          <p:cTn id="580" fill="hold">
                            <p:stCondLst>
                              <p:cond delay="184000"/>
                            </p:stCondLst>
                            <p:childTnLst>
                              <p:par>
                                <p:cTn id="581" presetID="11" presetClass="entr" presetSubtype="0" fill="hold" grpId="0" nodeType="afterEffect">
                                  <p:stCondLst>
                                    <p:cond delay="0"/>
                                  </p:stCondLst>
                                  <p:childTnLst>
                                    <p:set>
                                      <p:cBhvr>
                                        <p:cTn id="582" dur="1000">
                                          <p:stCondLst>
                                            <p:cond delay="0"/>
                                          </p:stCondLst>
                                        </p:cTn>
                                        <p:tgtEl>
                                          <p:spTgt spid="204"/>
                                        </p:tgtEl>
                                        <p:attrNameLst>
                                          <p:attrName>style.visibility</p:attrName>
                                        </p:attrNameLst>
                                      </p:cBhvr>
                                      <p:to>
                                        <p:strVal val="visible"/>
                                      </p:to>
                                    </p:set>
                                  </p:childTnLst>
                                  <p:subTnLst>
                                    <p:audio>
                                      <p:cMediaNode>
                                        <p:cTn display="0" masterRel="sameClick">
                                          <p:stCondLst>
                                            <p:cond evt="begin" delay="0">
                                              <p:tn val="581"/>
                                            </p:cond>
                                          </p:stCondLst>
                                          <p:endCondLst>
                                            <p:cond evt="onStopAudio" delay="0">
                                              <p:tgtEl>
                                                <p:sldTgt/>
                                              </p:tgtEl>
                                            </p:cond>
                                          </p:endCondLst>
                                        </p:cTn>
                                        <p:tgtEl>
                                          <p:sndTgt r:embed="rId3" name="click.wav"/>
                                        </p:tgtEl>
                                      </p:cMediaNode>
                                    </p:audio>
                                  </p:subTnLst>
                                </p:cTn>
                              </p:par>
                            </p:childTnLst>
                          </p:cTn>
                        </p:par>
                        <p:par>
                          <p:cTn id="583" fill="hold">
                            <p:stCondLst>
                              <p:cond delay="185000"/>
                            </p:stCondLst>
                            <p:childTnLst>
                              <p:par>
                                <p:cTn id="584" presetID="11" presetClass="entr" presetSubtype="0" fill="hold" grpId="0" nodeType="afterEffect">
                                  <p:stCondLst>
                                    <p:cond delay="0"/>
                                  </p:stCondLst>
                                  <p:childTnLst>
                                    <p:set>
                                      <p:cBhvr>
                                        <p:cTn id="585" dur="1000">
                                          <p:stCondLst>
                                            <p:cond delay="0"/>
                                          </p:stCondLst>
                                        </p:cTn>
                                        <p:tgtEl>
                                          <p:spTgt spid="205"/>
                                        </p:tgtEl>
                                        <p:attrNameLst>
                                          <p:attrName>style.visibility</p:attrName>
                                        </p:attrNameLst>
                                      </p:cBhvr>
                                      <p:to>
                                        <p:strVal val="visible"/>
                                      </p:to>
                                    </p:set>
                                  </p:childTnLst>
                                  <p:subTnLst>
                                    <p:audio>
                                      <p:cMediaNode>
                                        <p:cTn display="0" masterRel="sameClick">
                                          <p:stCondLst>
                                            <p:cond evt="begin" delay="0">
                                              <p:tn val="584"/>
                                            </p:cond>
                                          </p:stCondLst>
                                          <p:endCondLst>
                                            <p:cond evt="onStopAudio" delay="0">
                                              <p:tgtEl>
                                                <p:sldTgt/>
                                              </p:tgtEl>
                                            </p:cond>
                                          </p:endCondLst>
                                        </p:cTn>
                                        <p:tgtEl>
                                          <p:sndTgt r:embed="rId3" name="click.wav"/>
                                        </p:tgtEl>
                                      </p:cMediaNode>
                                    </p:audio>
                                  </p:subTnLst>
                                </p:cTn>
                              </p:par>
                            </p:childTnLst>
                          </p:cTn>
                        </p:par>
                        <p:par>
                          <p:cTn id="586" fill="hold">
                            <p:stCondLst>
                              <p:cond delay="186000"/>
                            </p:stCondLst>
                            <p:childTnLst>
                              <p:par>
                                <p:cTn id="587" presetID="11" presetClass="entr" presetSubtype="0" fill="hold" grpId="0" nodeType="afterEffect">
                                  <p:stCondLst>
                                    <p:cond delay="0"/>
                                  </p:stCondLst>
                                  <p:childTnLst>
                                    <p:set>
                                      <p:cBhvr>
                                        <p:cTn id="588" dur="1000">
                                          <p:stCondLst>
                                            <p:cond delay="0"/>
                                          </p:stCondLst>
                                        </p:cTn>
                                        <p:tgtEl>
                                          <p:spTgt spid="206"/>
                                        </p:tgtEl>
                                        <p:attrNameLst>
                                          <p:attrName>style.visibility</p:attrName>
                                        </p:attrNameLst>
                                      </p:cBhvr>
                                      <p:to>
                                        <p:strVal val="visible"/>
                                      </p:to>
                                    </p:set>
                                  </p:childTnLst>
                                  <p:subTnLst>
                                    <p:audio>
                                      <p:cMediaNode>
                                        <p:cTn display="0" masterRel="sameClick">
                                          <p:stCondLst>
                                            <p:cond evt="begin" delay="0">
                                              <p:tn val="587"/>
                                            </p:cond>
                                          </p:stCondLst>
                                          <p:endCondLst>
                                            <p:cond evt="onStopAudio" delay="0">
                                              <p:tgtEl>
                                                <p:sldTgt/>
                                              </p:tgtEl>
                                            </p:cond>
                                          </p:endCondLst>
                                        </p:cTn>
                                        <p:tgtEl>
                                          <p:sndTgt r:embed="rId3" name="click.wav"/>
                                        </p:tgtEl>
                                      </p:cMediaNode>
                                    </p:audio>
                                  </p:subTnLst>
                                </p:cTn>
                              </p:par>
                            </p:childTnLst>
                          </p:cTn>
                        </p:par>
                        <p:par>
                          <p:cTn id="589" fill="hold">
                            <p:stCondLst>
                              <p:cond delay="187000"/>
                            </p:stCondLst>
                            <p:childTnLst>
                              <p:par>
                                <p:cTn id="590" presetID="11" presetClass="entr" presetSubtype="0" fill="hold" grpId="0" nodeType="afterEffect">
                                  <p:stCondLst>
                                    <p:cond delay="0"/>
                                  </p:stCondLst>
                                  <p:childTnLst>
                                    <p:set>
                                      <p:cBhvr>
                                        <p:cTn id="591" dur="1000">
                                          <p:stCondLst>
                                            <p:cond delay="0"/>
                                          </p:stCondLst>
                                        </p:cTn>
                                        <p:tgtEl>
                                          <p:spTgt spid="207"/>
                                        </p:tgtEl>
                                        <p:attrNameLst>
                                          <p:attrName>style.visibility</p:attrName>
                                        </p:attrNameLst>
                                      </p:cBhvr>
                                      <p:to>
                                        <p:strVal val="visible"/>
                                      </p:to>
                                    </p:set>
                                  </p:childTnLst>
                                  <p:subTnLst>
                                    <p:audio>
                                      <p:cMediaNode>
                                        <p:cTn display="0" masterRel="sameClick">
                                          <p:stCondLst>
                                            <p:cond evt="begin" delay="0">
                                              <p:tn val="590"/>
                                            </p:cond>
                                          </p:stCondLst>
                                          <p:endCondLst>
                                            <p:cond evt="onStopAudio" delay="0">
                                              <p:tgtEl>
                                                <p:sldTgt/>
                                              </p:tgtEl>
                                            </p:cond>
                                          </p:endCondLst>
                                        </p:cTn>
                                        <p:tgtEl>
                                          <p:sndTgt r:embed="rId3" name="click.wav"/>
                                        </p:tgtEl>
                                      </p:cMediaNode>
                                    </p:audio>
                                  </p:subTnLst>
                                </p:cTn>
                              </p:par>
                            </p:childTnLst>
                          </p:cTn>
                        </p:par>
                        <p:par>
                          <p:cTn id="592" fill="hold">
                            <p:stCondLst>
                              <p:cond delay="188000"/>
                            </p:stCondLst>
                            <p:childTnLst>
                              <p:par>
                                <p:cTn id="593" presetID="11" presetClass="entr" presetSubtype="0" fill="hold" grpId="0" nodeType="afterEffect">
                                  <p:stCondLst>
                                    <p:cond delay="0"/>
                                  </p:stCondLst>
                                  <p:childTnLst>
                                    <p:set>
                                      <p:cBhvr>
                                        <p:cTn id="594" dur="1000">
                                          <p:stCondLst>
                                            <p:cond delay="0"/>
                                          </p:stCondLst>
                                        </p:cTn>
                                        <p:tgtEl>
                                          <p:spTgt spid="208"/>
                                        </p:tgtEl>
                                        <p:attrNameLst>
                                          <p:attrName>style.visibility</p:attrName>
                                        </p:attrNameLst>
                                      </p:cBhvr>
                                      <p:to>
                                        <p:strVal val="visible"/>
                                      </p:to>
                                    </p:set>
                                  </p:childTnLst>
                                  <p:subTnLst>
                                    <p:audio>
                                      <p:cMediaNode>
                                        <p:cTn display="0" masterRel="sameClick">
                                          <p:stCondLst>
                                            <p:cond evt="begin" delay="0">
                                              <p:tn val="593"/>
                                            </p:cond>
                                          </p:stCondLst>
                                          <p:endCondLst>
                                            <p:cond evt="onStopAudio" delay="0">
                                              <p:tgtEl>
                                                <p:sldTgt/>
                                              </p:tgtEl>
                                            </p:cond>
                                          </p:endCondLst>
                                        </p:cTn>
                                        <p:tgtEl>
                                          <p:sndTgt r:embed="rId3" name="click.wav"/>
                                        </p:tgtEl>
                                      </p:cMediaNode>
                                    </p:audio>
                                  </p:subTnLst>
                                </p:cTn>
                              </p:par>
                            </p:childTnLst>
                          </p:cTn>
                        </p:par>
                        <p:par>
                          <p:cTn id="595" fill="hold">
                            <p:stCondLst>
                              <p:cond delay="189000"/>
                            </p:stCondLst>
                            <p:childTnLst>
                              <p:par>
                                <p:cTn id="596" presetID="11" presetClass="entr" presetSubtype="0" fill="hold" grpId="0" nodeType="afterEffect">
                                  <p:stCondLst>
                                    <p:cond delay="0"/>
                                  </p:stCondLst>
                                  <p:childTnLst>
                                    <p:set>
                                      <p:cBhvr>
                                        <p:cTn id="597" dur="1000">
                                          <p:stCondLst>
                                            <p:cond delay="0"/>
                                          </p:stCondLst>
                                        </p:cTn>
                                        <p:tgtEl>
                                          <p:spTgt spid="209"/>
                                        </p:tgtEl>
                                        <p:attrNameLst>
                                          <p:attrName>style.visibility</p:attrName>
                                        </p:attrNameLst>
                                      </p:cBhvr>
                                      <p:to>
                                        <p:strVal val="visible"/>
                                      </p:to>
                                    </p:set>
                                  </p:childTnLst>
                                  <p:subTnLst>
                                    <p:audio>
                                      <p:cMediaNode>
                                        <p:cTn display="0" masterRel="sameClick">
                                          <p:stCondLst>
                                            <p:cond evt="begin" delay="0">
                                              <p:tn val="596"/>
                                            </p:cond>
                                          </p:stCondLst>
                                          <p:endCondLst>
                                            <p:cond evt="onStopAudio" delay="0">
                                              <p:tgtEl>
                                                <p:sldTgt/>
                                              </p:tgtEl>
                                            </p:cond>
                                          </p:endCondLst>
                                        </p:cTn>
                                        <p:tgtEl>
                                          <p:sndTgt r:embed="rId3" name="click.wav"/>
                                        </p:tgtEl>
                                      </p:cMediaNode>
                                    </p:audio>
                                  </p:subTnLst>
                                </p:cTn>
                              </p:par>
                            </p:childTnLst>
                          </p:cTn>
                        </p:par>
                        <p:par>
                          <p:cTn id="598" fill="hold">
                            <p:stCondLst>
                              <p:cond delay="190000"/>
                            </p:stCondLst>
                            <p:childTnLst>
                              <p:par>
                                <p:cTn id="599" presetID="11" presetClass="entr" presetSubtype="0" fill="hold" grpId="0" nodeType="afterEffect">
                                  <p:stCondLst>
                                    <p:cond delay="0"/>
                                  </p:stCondLst>
                                  <p:childTnLst>
                                    <p:set>
                                      <p:cBhvr>
                                        <p:cTn id="600" dur="1000">
                                          <p:stCondLst>
                                            <p:cond delay="0"/>
                                          </p:stCondLst>
                                        </p:cTn>
                                        <p:tgtEl>
                                          <p:spTgt spid="210"/>
                                        </p:tgtEl>
                                        <p:attrNameLst>
                                          <p:attrName>style.visibility</p:attrName>
                                        </p:attrNameLst>
                                      </p:cBhvr>
                                      <p:to>
                                        <p:strVal val="visible"/>
                                      </p:to>
                                    </p:set>
                                  </p:childTnLst>
                                  <p:subTnLst>
                                    <p:audio>
                                      <p:cMediaNode>
                                        <p:cTn display="0" masterRel="sameClick">
                                          <p:stCondLst>
                                            <p:cond evt="begin" delay="0">
                                              <p:tn val="599"/>
                                            </p:cond>
                                          </p:stCondLst>
                                          <p:endCondLst>
                                            <p:cond evt="onStopAudio" delay="0">
                                              <p:tgtEl>
                                                <p:sldTgt/>
                                              </p:tgtEl>
                                            </p:cond>
                                          </p:endCondLst>
                                        </p:cTn>
                                        <p:tgtEl>
                                          <p:sndTgt r:embed="rId3" name="click.wav"/>
                                        </p:tgtEl>
                                      </p:cMediaNode>
                                    </p:audio>
                                  </p:subTnLst>
                                </p:cTn>
                              </p:par>
                            </p:childTnLst>
                          </p:cTn>
                        </p:par>
                        <p:par>
                          <p:cTn id="601" fill="hold">
                            <p:stCondLst>
                              <p:cond delay="191000"/>
                            </p:stCondLst>
                            <p:childTnLst>
                              <p:par>
                                <p:cTn id="602" presetID="11" presetClass="entr" presetSubtype="0" fill="hold" grpId="0" nodeType="afterEffect">
                                  <p:stCondLst>
                                    <p:cond delay="0"/>
                                  </p:stCondLst>
                                  <p:childTnLst>
                                    <p:set>
                                      <p:cBhvr>
                                        <p:cTn id="603" dur="1000">
                                          <p:stCondLst>
                                            <p:cond delay="0"/>
                                          </p:stCondLst>
                                        </p:cTn>
                                        <p:tgtEl>
                                          <p:spTgt spid="211"/>
                                        </p:tgtEl>
                                        <p:attrNameLst>
                                          <p:attrName>style.visibility</p:attrName>
                                        </p:attrNameLst>
                                      </p:cBhvr>
                                      <p:to>
                                        <p:strVal val="visible"/>
                                      </p:to>
                                    </p:set>
                                  </p:childTnLst>
                                  <p:subTnLst>
                                    <p:audio>
                                      <p:cMediaNode>
                                        <p:cTn display="0" masterRel="sameClick">
                                          <p:stCondLst>
                                            <p:cond evt="begin" delay="0">
                                              <p:tn val="602"/>
                                            </p:cond>
                                          </p:stCondLst>
                                          <p:endCondLst>
                                            <p:cond evt="onStopAudio" delay="0">
                                              <p:tgtEl>
                                                <p:sldTgt/>
                                              </p:tgtEl>
                                            </p:cond>
                                          </p:endCondLst>
                                        </p:cTn>
                                        <p:tgtEl>
                                          <p:sndTgt r:embed="rId3" name="click.wav"/>
                                        </p:tgtEl>
                                      </p:cMediaNode>
                                    </p:audio>
                                  </p:subTnLst>
                                </p:cTn>
                              </p:par>
                            </p:childTnLst>
                          </p:cTn>
                        </p:par>
                        <p:par>
                          <p:cTn id="604" fill="hold">
                            <p:stCondLst>
                              <p:cond delay="192000"/>
                            </p:stCondLst>
                            <p:childTnLst>
                              <p:par>
                                <p:cTn id="605" presetID="11" presetClass="entr" presetSubtype="0" fill="hold" grpId="0" nodeType="afterEffect">
                                  <p:stCondLst>
                                    <p:cond delay="0"/>
                                  </p:stCondLst>
                                  <p:childTnLst>
                                    <p:set>
                                      <p:cBhvr>
                                        <p:cTn id="606" dur="1000">
                                          <p:stCondLst>
                                            <p:cond delay="0"/>
                                          </p:stCondLst>
                                        </p:cTn>
                                        <p:tgtEl>
                                          <p:spTgt spid="212"/>
                                        </p:tgtEl>
                                        <p:attrNameLst>
                                          <p:attrName>style.visibility</p:attrName>
                                        </p:attrNameLst>
                                      </p:cBhvr>
                                      <p:to>
                                        <p:strVal val="visible"/>
                                      </p:to>
                                    </p:set>
                                  </p:childTnLst>
                                  <p:subTnLst>
                                    <p:audio>
                                      <p:cMediaNode>
                                        <p:cTn display="0" masterRel="sameClick">
                                          <p:stCondLst>
                                            <p:cond evt="begin" delay="0">
                                              <p:tn val="605"/>
                                            </p:cond>
                                          </p:stCondLst>
                                          <p:endCondLst>
                                            <p:cond evt="onStopAudio" delay="0">
                                              <p:tgtEl>
                                                <p:sldTgt/>
                                              </p:tgtEl>
                                            </p:cond>
                                          </p:endCondLst>
                                        </p:cTn>
                                        <p:tgtEl>
                                          <p:sndTgt r:embed="rId3" name="click.wav"/>
                                        </p:tgtEl>
                                      </p:cMediaNode>
                                    </p:audio>
                                  </p:subTnLst>
                                </p:cTn>
                              </p:par>
                            </p:childTnLst>
                          </p:cTn>
                        </p:par>
                        <p:par>
                          <p:cTn id="607" fill="hold">
                            <p:stCondLst>
                              <p:cond delay="193000"/>
                            </p:stCondLst>
                            <p:childTnLst>
                              <p:par>
                                <p:cTn id="608" presetID="11" presetClass="entr" presetSubtype="0" fill="hold" grpId="0" nodeType="afterEffect">
                                  <p:stCondLst>
                                    <p:cond delay="0"/>
                                  </p:stCondLst>
                                  <p:childTnLst>
                                    <p:set>
                                      <p:cBhvr>
                                        <p:cTn id="609" dur="1000">
                                          <p:stCondLst>
                                            <p:cond delay="0"/>
                                          </p:stCondLst>
                                        </p:cTn>
                                        <p:tgtEl>
                                          <p:spTgt spid="213"/>
                                        </p:tgtEl>
                                        <p:attrNameLst>
                                          <p:attrName>style.visibility</p:attrName>
                                        </p:attrNameLst>
                                      </p:cBhvr>
                                      <p:to>
                                        <p:strVal val="visible"/>
                                      </p:to>
                                    </p:set>
                                  </p:childTnLst>
                                  <p:subTnLst>
                                    <p:audio>
                                      <p:cMediaNode>
                                        <p:cTn display="0" masterRel="sameClick">
                                          <p:stCondLst>
                                            <p:cond evt="begin" delay="0">
                                              <p:tn val="608"/>
                                            </p:cond>
                                          </p:stCondLst>
                                          <p:endCondLst>
                                            <p:cond evt="onStopAudio" delay="0">
                                              <p:tgtEl>
                                                <p:sldTgt/>
                                              </p:tgtEl>
                                            </p:cond>
                                          </p:endCondLst>
                                        </p:cTn>
                                        <p:tgtEl>
                                          <p:sndTgt r:embed="rId3" name="click.wav"/>
                                        </p:tgtEl>
                                      </p:cMediaNode>
                                    </p:audio>
                                  </p:subTnLst>
                                </p:cTn>
                              </p:par>
                            </p:childTnLst>
                          </p:cTn>
                        </p:par>
                        <p:par>
                          <p:cTn id="610" fill="hold">
                            <p:stCondLst>
                              <p:cond delay="194000"/>
                            </p:stCondLst>
                            <p:childTnLst>
                              <p:par>
                                <p:cTn id="611" presetID="11" presetClass="entr" presetSubtype="0" fill="hold" grpId="0" nodeType="afterEffect">
                                  <p:stCondLst>
                                    <p:cond delay="0"/>
                                  </p:stCondLst>
                                  <p:childTnLst>
                                    <p:set>
                                      <p:cBhvr>
                                        <p:cTn id="612" dur="1000">
                                          <p:stCondLst>
                                            <p:cond delay="0"/>
                                          </p:stCondLst>
                                        </p:cTn>
                                        <p:tgtEl>
                                          <p:spTgt spid="214"/>
                                        </p:tgtEl>
                                        <p:attrNameLst>
                                          <p:attrName>style.visibility</p:attrName>
                                        </p:attrNameLst>
                                      </p:cBhvr>
                                      <p:to>
                                        <p:strVal val="visible"/>
                                      </p:to>
                                    </p:set>
                                  </p:childTnLst>
                                  <p:subTnLst>
                                    <p:audio>
                                      <p:cMediaNode>
                                        <p:cTn display="0" masterRel="sameClick">
                                          <p:stCondLst>
                                            <p:cond evt="begin" delay="0">
                                              <p:tn val="611"/>
                                            </p:cond>
                                          </p:stCondLst>
                                          <p:endCondLst>
                                            <p:cond evt="onStopAudio" delay="0">
                                              <p:tgtEl>
                                                <p:sldTgt/>
                                              </p:tgtEl>
                                            </p:cond>
                                          </p:endCondLst>
                                        </p:cTn>
                                        <p:tgtEl>
                                          <p:sndTgt r:embed="rId3" name="click.wav"/>
                                        </p:tgtEl>
                                      </p:cMediaNode>
                                    </p:audio>
                                  </p:subTnLst>
                                </p:cTn>
                              </p:par>
                            </p:childTnLst>
                          </p:cTn>
                        </p:par>
                        <p:par>
                          <p:cTn id="613" fill="hold">
                            <p:stCondLst>
                              <p:cond delay="195000"/>
                            </p:stCondLst>
                            <p:childTnLst>
                              <p:par>
                                <p:cTn id="614" presetID="11" presetClass="entr" presetSubtype="0" fill="hold" grpId="0" nodeType="afterEffect">
                                  <p:stCondLst>
                                    <p:cond delay="0"/>
                                  </p:stCondLst>
                                  <p:childTnLst>
                                    <p:set>
                                      <p:cBhvr>
                                        <p:cTn id="615" dur="1000">
                                          <p:stCondLst>
                                            <p:cond delay="0"/>
                                          </p:stCondLst>
                                        </p:cTn>
                                        <p:tgtEl>
                                          <p:spTgt spid="215"/>
                                        </p:tgtEl>
                                        <p:attrNameLst>
                                          <p:attrName>style.visibility</p:attrName>
                                        </p:attrNameLst>
                                      </p:cBhvr>
                                      <p:to>
                                        <p:strVal val="visible"/>
                                      </p:to>
                                    </p:set>
                                  </p:childTnLst>
                                  <p:subTnLst>
                                    <p:audio>
                                      <p:cMediaNode>
                                        <p:cTn display="0" masterRel="sameClick">
                                          <p:stCondLst>
                                            <p:cond evt="begin" delay="0">
                                              <p:tn val="614"/>
                                            </p:cond>
                                          </p:stCondLst>
                                          <p:endCondLst>
                                            <p:cond evt="onStopAudio" delay="0">
                                              <p:tgtEl>
                                                <p:sldTgt/>
                                              </p:tgtEl>
                                            </p:cond>
                                          </p:endCondLst>
                                        </p:cTn>
                                        <p:tgtEl>
                                          <p:sndTgt r:embed="rId3" name="click.wav"/>
                                        </p:tgtEl>
                                      </p:cMediaNode>
                                    </p:audio>
                                  </p:subTnLst>
                                </p:cTn>
                              </p:par>
                            </p:childTnLst>
                          </p:cTn>
                        </p:par>
                        <p:par>
                          <p:cTn id="616" fill="hold">
                            <p:stCondLst>
                              <p:cond delay="196000"/>
                            </p:stCondLst>
                            <p:childTnLst>
                              <p:par>
                                <p:cTn id="617" presetID="11" presetClass="entr" presetSubtype="0" fill="hold" grpId="0" nodeType="afterEffect">
                                  <p:stCondLst>
                                    <p:cond delay="0"/>
                                  </p:stCondLst>
                                  <p:childTnLst>
                                    <p:set>
                                      <p:cBhvr>
                                        <p:cTn id="618" dur="1000">
                                          <p:stCondLst>
                                            <p:cond delay="0"/>
                                          </p:stCondLst>
                                        </p:cTn>
                                        <p:tgtEl>
                                          <p:spTgt spid="216"/>
                                        </p:tgtEl>
                                        <p:attrNameLst>
                                          <p:attrName>style.visibility</p:attrName>
                                        </p:attrNameLst>
                                      </p:cBhvr>
                                      <p:to>
                                        <p:strVal val="visible"/>
                                      </p:to>
                                    </p:set>
                                  </p:childTnLst>
                                  <p:subTnLst>
                                    <p:audio>
                                      <p:cMediaNode>
                                        <p:cTn display="0" masterRel="sameClick">
                                          <p:stCondLst>
                                            <p:cond evt="begin" delay="0">
                                              <p:tn val="617"/>
                                            </p:cond>
                                          </p:stCondLst>
                                          <p:endCondLst>
                                            <p:cond evt="onStopAudio" delay="0">
                                              <p:tgtEl>
                                                <p:sldTgt/>
                                              </p:tgtEl>
                                            </p:cond>
                                          </p:endCondLst>
                                        </p:cTn>
                                        <p:tgtEl>
                                          <p:sndTgt r:embed="rId3" name="click.wav"/>
                                        </p:tgtEl>
                                      </p:cMediaNode>
                                    </p:audio>
                                  </p:subTnLst>
                                </p:cTn>
                              </p:par>
                            </p:childTnLst>
                          </p:cTn>
                        </p:par>
                        <p:par>
                          <p:cTn id="619" fill="hold">
                            <p:stCondLst>
                              <p:cond delay="197000"/>
                            </p:stCondLst>
                            <p:childTnLst>
                              <p:par>
                                <p:cTn id="620" presetID="11" presetClass="entr" presetSubtype="0" fill="hold" grpId="0" nodeType="afterEffect">
                                  <p:stCondLst>
                                    <p:cond delay="0"/>
                                  </p:stCondLst>
                                  <p:childTnLst>
                                    <p:set>
                                      <p:cBhvr>
                                        <p:cTn id="621" dur="1000">
                                          <p:stCondLst>
                                            <p:cond delay="0"/>
                                          </p:stCondLst>
                                        </p:cTn>
                                        <p:tgtEl>
                                          <p:spTgt spid="217"/>
                                        </p:tgtEl>
                                        <p:attrNameLst>
                                          <p:attrName>style.visibility</p:attrName>
                                        </p:attrNameLst>
                                      </p:cBhvr>
                                      <p:to>
                                        <p:strVal val="visible"/>
                                      </p:to>
                                    </p:set>
                                  </p:childTnLst>
                                  <p:subTnLst>
                                    <p:audio>
                                      <p:cMediaNode>
                                        <p:cTn display="0" masterRel="sameClick">
                                          <p:stCondLst>
                                            <p:cond evt="begin" delay="0">
                                              <p:tn val="620"/>
                                            </p:cond>
                                          </p:stCondLst>
                                          <p:endCondLst>
                                            <p:cond evt="onStopAudio" delay="0">
                                              <p:tgtEl>
                                                <p:sldTgt/>
                                              </p:tgtEl>
                                            </p:cond>
                                          </p:endCondLst>
                                        </p:cTn>
                                        <p:tgtEl>
                                          <p:sndTgt r:embed="rId3" name="click.wav"/>
                                        </p:tgtEl>
                                      </p:cMediaNode>
                                    </p:audio>
                                  </p:subTnLst>
                                </p:cTn>
                              </p:par>
                            </p:childTnLst>
                          </p:cTn>
                        </p:par>
                        <p:par>
                          <p:cTn id="622" fill="hold">
                            <p:stCondLst>
                              <p:cond delay="198000"/>
                            </p:stCondLst>
                            <p:childTnLst>
                              <p:par>
                                <p:cTn id="623" presetID="11" presetClass="entr" presetSubtype="0" fill="hold" grpId="0" nodeType="afterEffect">
                                  <p:stCondLst>
                                    <p:cond delay="0"/>
                                  </p:stCondLst>
                                  <p:childTnLst>
                                    <p:set>
                                      <p:cBhvr>
                                        <p:cTn id="624" dur="1000">
                                          <p:stCondLst>
                                            <p:cond delay="0"/>
                                          </p:stCondLst>
                                        </p:cTn>
                                        <p:tgtEl>
                                          <p:spTgt spid="218"/>
                                        </p:tgtEl>
                                        <p:attrNameLst>
                                          <p:attrName>style.visibility</p:attrName>
                                        </p:attrNameLst>
                                      </p:cBhvr>
                                      <p:to>
                                        <p:strVal val="visible"/>
                                      </p:to>
                                    </p:set>
                                  </p:childTnLst>
                                  <p:subTnLst>
                                    <p:audio>
                                      <p:cMediaNode>
                                        <p:cTn display="0" masterRel="sameClick">
                                          <p:stCondLst>
                                            <p:cond evt="begin" delay="0">
                                              <p:tn val="623"/>
                                            </p:cond>
                                          </p:stCondLst>
                                          <p:endCondLst>
                                            <p:cond evt="onStopAudio" delay="0">
                                              <p:tgtEl>
                                                <p:sldTgt/>
                                              </p:tgtEl>
                                            </p:cond>
                                          </p:endCondLst>
                                        </p:cTn>
                                        <p:tgtEl>
                                          <p:sndTgt r:embed="rId3" name="click.wav"/>
                                        </p:tgtEl>
                                      </p:cMediaNode>
                                    </p:audio>
                                  </p:subTnLst>
                                </p:cTn>
                              </p:par>
                            </p:childTnLst>
                          </p:cTn>
                        </p:par>
                        <p:par>
                          <p:cTn id="625" fill="hold">
                            <p:stCondLst>
                              <p:cond delay="199000"/>
                            </p:stCondLst>
                            <p:childTnLst>
                              <p:par>
                                <p:cTn id="626" presetID="11" presetClass="entr" presetSubtype="0" fill="hold" grpId="0" nodeType="afterEffect">
                                  <p:stCondLst>
                                    <p:cond delay="0"/>
                                  </p:stCondLst>
                                  <p:childTnLst>
                                    <p:set>
                                      <p:cBhvr>
                                        <p:cTn id="627" dur="1000">
                                          <p:stCondLst>
                                            <p:cond delay="0"/>
                                          </p:stCondLst>
                                        </p:cTn>
                                        <p:tgtEl>
                                          <p:spTgt spid="219"/>
                                        </p:tgtEl>
                                        <p:attrNameLst>
                                          <p:attrName>style.visibility</p:attrName>
                                        </p:attrNameLst>
                                      </p:cBhvr>
                                      <p:to>
                                        <p:strVal val="visible"/>
                                      </p:to>
                                    </p:set>
                                  </p:childTnLst>
                                  <p:subTnLst>
                                    <p:audio>
                                      <p:cMediaNode>
                                        <p:cTn display="0" masterRel="sameClick">
                                          <p:stCondLst>
                                            <p:cond evt="begin" delay="0">
                                              <p:tn val="626"/>
                                            </p:cond>
                                          </p:stCondLst>
                                          <p:endCondLst>
                                            <p:cond evt="onStopAudio" delay="0">
                                              <p:tgtEl>
                                                <p:sldTgt/>
                                              </p:tgtEl>
                                            </p:cond>
                                          </p:endCondLst>
                                        </p:cTn>
                                        <p:tgtEl>
                                          <p:sndTgt r:embed="rId3" name="click.wav"/>
                                        </p:tgtEl>
                                      </p:cMediaNode>
                                    </p:audio>
                                  </p:subTnLst>
                                </p:cTn>
                              </p:par>
                            </p:childTnLst>
                          </p:cTn>
                        </p:par>
                        <p:par>
                          <p:cTn id="628" fill="hold">
                            <p:stCondLst>
                              <p:cond delay="200000"/>
                            </p:stCondLst>
                            <p:childTnLst>
                              <p:par>
                                <p:cTn id="629" presetID="11" presetClass="entr" presetSubtype="0" fill="hold" grpId="0" nodeType="afterEffect">
                                  <p:stCondLst>
                                    <p:cond delay="0"/>
                                  </p:stCondLst>
                                  <p:childTnLst>
                                    <p:set>
                                      <p:cBhvr>
                                        <p:cTn id="630" dur="1000">
                                          <p:stCondLst>
                                            <p:cond delay="0"/>
                                          </p:stCondLst>
                                        </p:cTn>
                                        <p:tgtEl>
                                          <p:spTgt spid="220"/>
                                        </p:tgtEl>
                                        <p:attrNameLst>
                                          <p:attrName>style.visibility</p:attrName>
                                        </p:attrNameLst>
                                      </p:cBhvr>
                                      <p:to>
                                        <p:strVal val="visible"/>
                                      </p:to>
                                    </p:set>
                                  </p:childTnLst>
                                  <p:subTnLst>
                                    <p:audio>
                                      <p:cMediaNode>
                                        <p:cTn display="0" masterRel="sameClick">
                                          <p:stCondLst>
                                            <p:cond evt="begin" delay="0">
                                              <p:tn val="629"/>
                                            </p:cond>
                                          </p:stCondLst>
                                          <p:endCondLst>
                                            <p:cond evt="onStopAudio" delay="0">
                                              <p:tgtEl>
                                                <p:sldTgt/>
                                              </p:tgtEl>
                                            </p:cond>
                                          </p:endCondLst>
                                        </p:cTn>
                                        <p:tgtEl>
                                          <p:sndTgt r:embed="rId3" name="click.wav"/>
                                        </p:tgtEl>
                                      </p:cMediaNode>
                                    </p:audio>
                                  </p:subTnLst>
                                </p:cTn>
                              </p:par>
                            </p:childTnLst>
                          </p:cTn>
                        </p:par>
                        <p:par>
                          <p:cTn id="631" fill="hold">
                            <p:stCondLst>
                              <p:cond delay="201000"/>
                            </p:stCondLst>
                            <p:childTnLst>
                              <p:par>
                                <p:cTn id="632" presetID="11" presetClass="entr" presetSubtype="0" fill="hold" grpId="0" nodeType="afterEffect">
                                  <p:stCondLst>
                                    <p:cond delay="0"/>
                                  </p:stCondLst>
                                  <p:childTnLst>
                                    <p:set>
                                      <p:cBhvr>
                                        <p:cTn id="633" dur="1000">
                                          <p:stCondLst>
                                            <p:cond delay="0"/>
                                          </p:stCondLst>
                                        </p:cTn>
                                        <p:tgtEl>
                                          <p:spTgt spid="221"/>
                                        </p:tgtEl>
                                        <p:attrNameLst>
                                          <p:attrName>style.visibility</p:attrName>
                                        </p:attrNameLst>
                                      </p:cBhvr>
                                      <p:to>
                                        <p:strVal val="visible"/>
                                      </p:to>
                                    </p:set>
                                  </p:childTnLst>
                                  <p:subTnLst>
                                    <p:audio>
                                      <p:cMediaNode>
                                        <p:cTn display="0" masterRel="sameClick">
                                          <p:stCondLst>
                                            <p:cond evt="begin" delay="0">
                                              <p:tn val="632"/>
                                            </p:cond>
                                          </p:stCondLst>
                                          <p:endCondLst>
                                            <p:cond evt="onStopAudio" delay="0">
                                              <p:tgtEl>
                                                <p:sldTgt/>
                                              </p:tgtEl>
                                            </p:cond>
                                          </p:endCondLst>
                                        </p:cTn>
                                        <p:tgtEl>
                                          <p:sndTgt r:embed="rId3" name="click.wav"/>
                                        </p:tgtEl>
                                      </p:cMediaNode>
                                    </p:audio>
                                  </p:subTnLst>
                                </p:cTn>
                              </p:par>
                            </p:childTnLst>
                          </p:cTn>
                        </p:par>
                        <p:par>
                          <p:cTn id="634" fill="hold">
                            <p:stCondLst>
                              <p:cond delay="202000"/>
                            </p:stCondLst>
                            <p:childTnLst>
                              <p:par>
                                <p:cTn id="635" presetID="11" presetClass="entr" presetSubtype="0" fill="hold" grpId="0" nodeType="afterEffect">
                                  <p:stCondLst>
                                    <p:cond delay="0"/>
                                  </p:stCondLst>
                                  <p:childTnLst>
                                    <p:set>
                                      <p:cBhvr>
                                        <p:cTn id="636" dur="1000">
                                          <p:stCondLst>
                                            <p:cond delay="0"/>
                                          </p:stCondLst>
                                        </p:cTn>
                                        <p:tgtEl>
                                          <p:spTgt spid="222"/>
                                        </p:tgtEl>
                                        <p:attrNameLst>
                                          <p:attrName>style.visibility</p:attrName>
                                        </p:attrNameLst>
                                      </p:cBhvr>
                                      <p:to>
                                        <p:strVal val="visible"/>
                                      </p:to>
                                    </p:set>
                                  </p:childTnLst>
                                  <p:subTnLst>
                                    <p:audio>
                                      <p:cMediaNode>
                                        <p:cTn display="0" masterRel="sameClick">
                                          <p:stCondLst>
                                            <p:cond evt="begin" delay="0">
                                              <p:tn val="635"/>
                                            </p:cond>
                                          </p:stCondLst>
                                          <p:endCondLst>
                                            <p:cond evt="onStopAudio" delay="0">
                                              <p:tgtEl>
                                                <p:sldTgt/>
                                              </p:tgtEl>
                                            </p:cond>
                                          </p:endCondLst>
                                        </p:cTn>
                                        <p:tgtEl>
                                          <p:sndTgt r:embed="rId3" name="click.wav"/>
                                        </p:tgtEl>
                                      </p:cMediaNode>
                                    </p:audio>
                                  </p:subTnLst>
                                </p:cTn>
                              </p:par>
                            </p:childTnLst>
                          </p:cTn>
                        </p:par>
                        <p:par>
                          <p:cTn id="637" fill="hold">
                            <p:stCondLst>
                              <p:cond delay="203000"/>
                            </p:stCondLst>
                            <p:childTnLst>
                              <p:par>
                                <p:cTn id="638" presetID="11" presetClass="entr" presetSubtype="0" fill="hold" grpId="0" nodeType="afterEffect">
                                  <p:stCondLst>
                                    <p:cond delay="0"/>
                                  </p:stCondLst>
                                  <p:childTnLst>
                                    <p:set>
                                      <p:cBhvr>
                                        <p:cTn id="639" dur="1000">
                                          <p:stCondLst>
                                            <p:cond delay="0"/>
                                          </p:stCondLst>
                                        </p:cTn>
                                        <p:tgtEl>
                                          <p:spTgt spid="223"/>
                                        </p:tgtEl>
                                        <p:attrNameLst>
                                          <p:attrName>style.visibility</p:attrName>
                                        </p:attrNameLst>
                                      </p:cBhvr>
                                      <p:to>
                                        <p:strVal val="visible"/>
                                      </p:to>
                                    </p:set>
                                  </p:childTnLst>
                                  <p:subTnLst>
                                    <p:audio>
                                      <p:cMediaNode>
                                        <p:cTn display="0" masterRel="sameClick">
                                          <p:stCondLst>
                                            <p:cond evt="begin" delay="0">
                                              <p:tn val="638"/>
                                            </p:cond>
                                          </p:stCondLst>
                                          <p:endCondLst>
                                            <p:cond evt="onStopAudio" delay="0">
                                              <p:tgtEl>
                                                <p:sldTgt/>
                                              </p:tgtEl>
                                            </p:cond>
                                          </p:endCondLst>
                                        </p:cTn>
                                        <p:tgtEl>
                                          <p:sndTgt r:embed="rId3" name="click.wav"/>
                                        </p:tgtEl>
                                      </p:cMediaNode>
                                    </p:audio>
                                  </p:subTnLst>
                                </p:cTn>
                              </p:par>
                            </p:childTnLst>
                          </p:cTn>
                        </p:par>
                        <p:par>
                          <p:cTn id="640" fill="hold">
                            <p:stCondLst>
                              <p:cond delay="204000"/>
                            </p:stCondLst>
                            <p:childTnLst>
                              <p:par>
                                <p:cTn id="641" presetID="11" presetClass="entr" presetSubtype="0" fill="hold" grpId="0" nodeType="afterEffect">
                                  <p:stCondLst>
                                    <p:cond delay="0"/>
                                  </p:stCondLst>
                                  <p:childTnLst>
                                    <p:set>
                                      <p:cBhvr>
                                        <p:cTn id="642" dur="1000">
                                          <p:stCondLst>
                                            <p:cond delay="0"/>
                                          </p:stCondLst>
                                        </p:cTn>
                                        <p:tgtEl>
                                          <p:spTgt spid="224"/>
                                        </p:tgtEl>
                                        <p:attrNameLst>
                                          <p:attrName>style.visibility</p:attrName>
                                        </p:attrNameLst>
                                      </p:cBhvr>
                                      <p:to>
                                        <p:strVal val="visible"/>
                                      </p:to>
                                    </p:set>
                                  </p:childTnLst>
                                  <p:subTnLst>
                                    <p:audio>
                                      <p:cMediaNode>
                                        <p:cTn display="0" masterRel="sameClick">
                                          <p:stCondLst>
                                            <p:cond evt="begin" delay="0">
                                              <p:tn val="641"/>
                                            </p:cond>
                                          </p:stCondLst>
                                          <p:endCondLst>
                                            <p:cond evt="onStopAudio" delay="0">
                                              <p:tgtEl>
                                                <p:sldTgt/>
                                              </p:tgtEl>
                                            </p:cond>
                                          </p:endCondLst>
                                        </p:cTn>
                                        <p:tgtEl>
                                          <p:sndTgt r:embed="rId3" name="click.wav"/>
                                        </p:tgtEl>
                                      </p:cMediaNode>
                                    </p:audio>
                                  </p:subTnLst>
                                </p:cTn>
                              </p:par>
                            </p:childTnLst>
                          </p:cTn>
                        </p:par>
                        <p:par>
                          <p:cTn id="643" fill="hold">
                            <p:stCondLst>
                              <p:cond delay="205000"/>
                            </p:stCondLst>
                            <p:childTnLst>
                              <p:par>
                                <p:cTn id="644" presetID="11" presetClass="entr" presetSubtype="0" fill="hold" grpId="0" nodeType="afterEffect">
                                  <p:stCondLst>
                                    <p:cond delay="0"/>
                                  </p:stCondLst>
                                  <p:childTnLst>
                                    <p:set>
                                      <p:cBhvr>
                                        <p:cTn id="645" dur="1000">
                                          <p:stCondLst>
                                            <p:cond delay="0"/>
                                          </p:stCondLst>
                                        </p:cTn>
                                        <p:tgtEl>
                                          <p:spTgt spid="225"/>
                                        </p:tgtEl>
                                        <p:attrNameLst>
                                          <p:attrName>style.visibility</p:attrName>
                                        </p:attrNameLst>
                                      </p:cBhvr>
                                      <p:to>
                                        <p:strVal val="visible"/>
                                      </p:to>
                                    </p:set>
                                  </p:childTnLst>
                                  <p:subTnLst>
                                    <p:audio>
                                      <p:cMediaNode>
                                        <p:cTn display="0" masterRel="sameClick">
                                          <p:stCondLst>
                                            <p:cond evt="begin" delay="0">
                                              <p:tn val="644"/>
                                            </p:cond>
                                          </p:stCondLst>
                                          <p:endCondLst>
                                            <p:cond evt="onStopAudio" delay="0">
                                              <p:tgtEl>
                                                <p:sldTgt/>
                                              </p:tgtEl>
                                            </p:cond>
                                          </p:endCondLst>
                                        </p:cTn>
                                        <p:tgtEl>
                                          <p:sndTgt r:embed="rId3" name="click.wav"/>
                                        </p:tgtEl>
                                      </p:cMediaNode>
                                    </p:audio>
                                  </p:subTnLst>
                                </p:cTn>
                              </p:par>
                            </p:childTnLst>
                          </p:cTn>
                        </p:par>
                        <p:par>
                          <p:cTn id="646" fill="hold">
                            <p:stCondLst>
                              <p:cond delay="206000"/>
                            </p:stCondLst>
                            <p:childTnLst>
                              <p:par>
                                <p:cTn id="647" presetID="11" presetClass="entr" presetSubtype="0" fill="hold" grpId="0" nodeType="afterEffect">
                                  <p:stCondLst>
                                    <p:cond delay="0"/>
                                  </p:stCondLst>
                                  <p:childTnLst>
                                    <p:set>
                                      <p:cBhvr>
                                        <p:cTn id="648" dur="1000">
                                          <p:stCondLst>
                                            <p:cond delay="0"/>
                                          </p:stCondLst>
                                        </p:cTn>
                                        <p:tgtEl>
                                          <p:spTgt spid="226"/>
                                        </p:tgtEl>
                                        <p:attrNameLst>
                                          <p:attrName>style.visibility</p:attrName>
                                        </p:attrNameLst>
                                      </p:cBhvr>
                                      <p:to>
                                        <p:strVal val="visible"/>
                                      </p:to>
                                    </p:set>
                                  </p:childTnLst>
                                  <p:subTnLst>
                                    <p:audio>
                                      <p:cMediaNode>
                                        <p:cTn display="0" masterRel="sameClick">
                                          <p:stCondLst>
                                            <p:cond evt="begin" delay="0">
                                              <p:tn val="647"/>
                                            </p:cond>
                                          </p:stCondLst>
                                          <p:endCondLst>
                                            <p:cond evt="onStopAudio" delay="0">
                                              <p:tgtEl>
                                                <p:sldTgt/>
                                              </p:tgtEl>
                                            </p:cond>
                                          </p:endCondLst>
                                        </p:cTn>
                                        <p:tgtEl>
                                          <p:sndTgt r:embed="rId3" name="click.wav"/>
                                        </p:tgtEl>
                                      </p:cMediaNode>
                                    </p:audio>
                                  </p:subTnLst>
                                </p:cTn>
                              </p:par>
                            </p:childTnLst>
                          </p:cTn>
                        </p:par>
                        <p:par>
                          <p:cTn id="649" fill="hold">
                            <p:stCondLst>
                              <p:cond delay="207000"/>
                            </p:stCondLst>
                            <p:childTnLst>
                              <p:par>
                                <p:cTn id="650" presetID="11" presetClass="entr" presetSubtype="0" fill="hold" grpId="0" nodeType="afterEffect">
                                  <p:stCondLst>
                                    <p:cond delay="0"/>
                                  </p:stCondLst>
                                  <p:childTnLst>
                                    <p:set>
                                      <p:cBhvr>
                                        <p:cTn id="651" dur="1000">
                                          <p:stCondLst>
                                            <p:cond delay="0"/>
                                          </p:stCondLst>
                                        </p:cTn>
                                        <p:tgtEl>
                                          <p:spTgt spid="227"/>
                                        </p:tgtEl>
                                        <p:attrNameLst>
                                          <p:attrName>style.visibility</p:attrName>
                                        </p:attrNameLst>
                                      </p:cBhvr>
                                      <p:to>
                                        <p:strVal val="visible"/>
                                      </p:to>
                                    </p:set>
                                  </p:childTnLst>
                                  <p:subTnLst>
                                    <p:audio>
                                      <p:cMediaNode>
                                        <p:cTn display="0" masterRel="sameClick">
                                          <p:stCondLst>
                                            <p:cond evt="begin" delay="0">
                                              <p:tn val="650"/>
                                            </p:cond>
                                          </p:stCondLst>
                                          <p:endCondLst>
                                            <p:cond evt="onStopAudio" delay="0">
                                              <p:tgtEl>
                                                <p:sldTgt/>
                                              </p:tgtEl>
                                            </p:cond>
                                          </p:endCondLst>
                                        </p:cTn>
                                        <p:tgtEl>
                                          <p:sndTgt r:embed="rId3" name="click.wav"/>
                                        </p:tgtEl>
                                      </p:cMediaNode>
                                    </p:audio>
                                  </p:subTnLst>
                                </p:cTn>
                              </p:par>
                            </p:childTnLst>
                          </p:cTn>
                        </p:par>
                        <p:par>
                          <p:cTn id="652" fill="hold">
                            <p:stCondLst>
                              <p:cond delay="208000"/>
                            </p:stCondLst>
                            <p:childTnLst>
                              <p:par>
                                <p:cTn id="653" presetID="11" presetClass="entr" presetSubtype="0" fill="hold" grpId="0" nodeType="afterEffect">
                                  <p:stCondLst>
                                    <p:cond delay="0"/>
                                  </p:stCondLst>
                                  <p:childTnLst>
                                    <p:set>
                                      <p:cBhvr>
                                        <p:cTn id="654" dur="1000">
                                          <p:stCondLst>
                                            <p:cond delay="0"/>
                                          </p:stCondLst>
                                        </p:cTn>
                                        <p:tgtEl>
                                          <p:spTgt spid="228"/>
                                        </p:tgtEl>
                                        <p:attrNameLst>
                                          <p:attrName>style.visibility</p:attrName>
                                        </p:attrNameLst>
                                      </p:cBhvr>
                                      <p:to>
                                        <p:strVal val="visible"/>
                                      </p:to>
                                    </p:set>
                                  </p:childTnLst>
                                  <p:subTnLst>
                                    <p:audio>
                                      <p:cMediaNode>
                                        <p:cTn display="0" masterRel="sameClick">
                                          <p:stCondLst>
                                            <p:cond evt="begin" delay="0">
                                              <p:tn val="653"/>
                                            </p:cond>
                                          </p:stCondLst>
                                          <p:endCondLst>
                                            <p:cond evt="onStopAudio" delay="0">
                                              <p:tgtEl>
                                                <p:sldTgt/>
                                              </p:tgtEl>
                                            </p:cond>
                                          </p:endCondLst>
                                        </p:cTn>
                                        <p:tgtEl>
                                          <p:sndTgt r:embed="rId3" name="click.wav"/>
                                        </p:tgtEl>
                                      </p:cMediaNode>
                                    </p:audio>
                                  </p:subTnLst>
                                </p:cTn>
                              </p:par>
                            </p:childTnLst>
                          </p:cTn>
                        </p:par>
                        <p:par>
                          <p:cTn id="655" fill="hold">
                            <p:stCondLst>
                              <p:cond delay="209000"/>
                            </p:stCondLst>
                            <p:childTnLst>
                              <p:par>
                                <p:cTn id="656" presetID="11" presetClass="entr" presetSubtype="0" fill="hold" grpId="0" nodeType="afterEffect">
                                  <p:stCondLst>
                                    <p:cond delay="0"/>
                                  </p:stCondLst>
                                  <p:childTnLst>
                                    <p:set>
                                      <p:cBhvr>
                                        <p:cTn id="657" dur="1000">
                                          <p:stCondLst>
                                            <p:cond delay="0"/>
                                          </p:stCondLst>
                                        </p:cTn>
                                        <p:tgtEl>
                                          <p:spTgt spid="229"/>
                                        </p:tgtEl>
                                        <p:attrNameLst>
                                          <p:attrName>style.visibility</p:attrName>
                                        </p:attrNameLst>
                                      </p:cBhvr>
                                      <p:to>
                                        <p:strVal val="visible"/>
                                      </p:to>
                                    </p:set>
                                  </p:childTnLst>
                                  <p:subTnLst>
                                    <p:audio>
                                      <p:cMediaNode>
                                        <p:cTn display="0" masterRel="sameClick">
                                          <p:stCondLst>
                                            <p:cond evt="begin" delay="0">
                                              <p:tn val="656"/>
                                            </p:cond>
                                          </p:stCondLst>
                                          <p:endCondLst>
                                            <p:cond evt="onStopAudio" delay="0">
                                              <p:tgtEl>
                                                <p:sldTgt/>
                                              </p:tgtEl>
                                            </p:cond>
                                          </p:endCondLst>
                                        </p:cTn>
                                        <p:tgtEl>
                                          <p:sndTgt r:embed="rId3" name="click.wav"/>
                                        </p:tgtEl>
                                      </p:cMediaNode>
                                    </p:audio>
                                  </p:subTnLst>
                                </p:cTn>
                              </p:par>
                            </p:childTnLst>
                          </p:cTn>
                        </p:par>
                        <p:par>
                          <p:cTn id="658" fill="hold">
                            <p:stCondLst>
                              <p:cond delay="210000"/>
                            </p:stCondLst>
                            <p:childTnLst>
                              <p:par>
                                <p:cTn id="659" presetID="11" presetClass="entr" presetSubtype="0" fill="hold" grpId="0" nodeType="afterEffect">
                                  <p:stCondLst>
                                    <p:cond delay="0"/>
                                  </p:stCondLst>
                                  <p:childTnLst>
                                    <p:set>
                                      <p:cBhvr>
                                        <p:cTn id="660" dur="1000">
                                          <p:stCondLst>
                                            <p:cond delay="0"/>
                                          </p:stCondLst>
                                        </p:cTn>
                                        <p:tgtEl>
                                          <p:spTgt spid="230"/>
                                        </p:tgtEl>
                                        <p:attrNameLst>
                                          <p:attrName>style.visibility</p:attrName>
                                        </p:attrNameLst>
                                      </p:cBhvr>
                                      <p:to>
                                        <p:strVal val="visible"/>
                                      </p:to>
                                    </p:set>
                                  </p:childTnLst>
                                  <p:subTnLst>
                                    <p:audio>
                                      <p:cMediaNode>
                                        <p:cTn display="0" masterRel="sameClick">
                                          <p:stCondLst>
                                            <p:cond evt="begin" delay="0">
                                              <p:tn val="659"/>
                                            </p:cond>
                                          </p:stCondLst>
                                          <p:endCondLst>
                                            <p:cond evt="onStopAudio" delay="0">
                                              <p:tgtEl>
                                                <p:sldTgt/>
                                              </p:tgtEl>
                                            </p:cond>
                                          </p:endCondLst>
                                        </p:cTn>
                                        <p:tgtEl>
                                          <p:sndTgt r:embed="rId3" name="click.wav"/>
                                        </p:tgtEl>
                                      </p:cMediaNode>
                                    </p:audio>
                                  </p:subTnLst>
                                </p:cTn>
                              </p:par>
                            </p:childTnLst>
                          </p:cTn>
                        </p:par>
                        <p:par>
                          <p:cTn id="661" fill="hold">
                            <p:stCondLst>
                              <p:cond delay="211000"/>
                            </p:stCondLst>
                            <p:childTnLst>
                              <p:par>
                                <p:cTn id="662" presetID="11" presetClass="entr" presetSubtype="0" fill="hold" grpId="0" nodeType="afterEffect">
                                  <p:stCondLst>
                                    <p:cond delay="0"/>
                                  </p:stCondLst>
                                  <p:childTnLst>
                                    <p:set>
                                      <p:cBhvr>
                                        <p:cTn id="663" dur="1000">
                                          <p:stCondLst>
                                            <p:cond delay="0"/>
                                          </p:stCondLst>
                                        </p:cTn>
                                        <p:tgtEl>
                                          <p:spTgt spid="231"/>
                                        </p:tgtEl>
                                        <p:attrNameLst>
                                          <p:attrName>style.visibility</p:attrName>
                                        </p:attrNameLst>
                                      </p:cBhvr>
                                      <p:to>
                                        <p:strVal val="visible"/>
                                      </p:to>
                                    </p:set>
                                  </p:childTnLst>
                                  <p:subTnLst>
                                    <p:audio>
                                      <p:cMediaNode>
                                        <p:cTn display="0" masterRel="sameClick">
                                          <p:stCondLst>
                                            <p:cond evt="begin" delay="0">
                                              <p:tn val="662"/>
                                            </p:cond>
                                          </p:stCondLst>
                                          <p:endCondLst>
                                            <p:cond evt="onStopAudio" delay="0">
                                              <p:tgtEl>
                                                <p:sldTgt/>
                                              </p:tgtEl>
                                            </p:cond>
                                          </p:endCondLst>
                                        </p:cTn>
                                        <p:tgtEl>
                                          <p:sndTgt r:embed="rId3" name="click.wav"/>
                                        </p:tgtEl>
                                      </p:cMediaNode>
                                    </p:audio>
                                  </p:subTnLst>
                                </p:cTn>
                              </p:par>
                            </p:childTnLst>
                          </p:cTn>
                        </p:par>
                        <p:par>
                          <p:cTn id="664" fill="hold">
                            <p:stCondLst>
                              <p:cond delay="212000"/>
                            </p:stCondLst>
                            <p:childTnLst>
                              <p:par>
                                <p:cTn id="665" presetID="11" presetClass="entr" presetSubtype="0" fill="hold" grpId="0" nodeType="afterEffect">
                                  <p:stCondLst>
                                    <p:cond delay="0"/>
                                  </p:stCondLst>
                                  <p:childTnLst>
                                    <p:set>
                                      <p:cBhvr>
                                        <p:cTn id="666" dur="1000">
                                          <p:stCondLst>
                                            <p:cond delay="0"/>
                                          </p:stCondLst>
                                        </p:cTn>
                                        <p:tgtEl>
                                          <p:spTgt spid="232"/>
                                        </p:tgtEl>
                                        <p:attrNameLst>
                                          <p:attrName>style.visibility</p:attrName>
                                        </p:attrNameLst>
                                      </p:cBhvr>
                                      <p:to>
                                        <p:strVal val="visible"/>
                                      </p:to>
                                    </p:set>
                                  </p:childTnLst>
                                  <p:subTnLst>
                                    <p:audio>
                                      <p:cMediaNode>
                                        <p:cTn display="0" masterRel="sameClick">
                                          <p:stCondLst>
                                            <p:cond evt="begin" delay="0">
                                              <p:tn val="665"/>
                                            </p:cond>
                                          </p:stCondLst>
                                          <p:endCondLst>
                                            <p:cond evt="onStopAudio" delay="0">
                                              <p:tgtEl>
                                                <p:sldTgt/>
                                              </p:tgtEl>
                                            </p:cond>
                                          </p:endCondLst>
                                        </p:cTn>
                                        <p:tgtEl>
                                          <p:sndTgt r:embed="rId3" name="click.wav"/>
                                        </p:tgtEl>
                                      </p:cMediaNode>
                                    </p:audio>
                                  </p:subTnLst>
                                </p:cTn>
                              </p:par>
                            </p:childTnLst>
                          </p:cTn>
                        </p:par>
                        <p:par>
                          <p:cTn id="667" fill="hold">
                            <p:stCondLst>
                              <p:cond delay="213000"/>
                            </p:stCondLst>
                            <p:childTnLst>
                              <p:par>
                                <p:cTn id="668" presetID="11" presetClass="entr" presetSubtype="0" fill="hold" grpId="0" nodeType="afterEffect">
                                  <p:stCondLst>
                                    <p:cond delay="0"/>
                                  </p:stCondLst>
                                  <p:childTnLst>
                                    <p:set>
                                      <p:cBhvr>
                                        <p:cTn id="669" dur="1000">
                                          <p:stCondLst>
                                            <p:cond delay="0"/>
                                          </p:stCondLst>
                                        </p:cTn>
                                        <p:tgtEl>
                                          <p:spTgt spid="233"/>
                                        </p:tgtEl>
                                        <p:attrNameLst>
                                          <p:attrName>style.visibility</p:attrName>
                                        </p:attrNameLst>
                                      </p:cBhvr>
                                      <p:to>
                                        <p:strVal val="visible"/>
                                      </p:to>
                                    </p:set>
                                  </p:childTnLst>
                                  <p:subTnLst>
                                    <p:audio>
                                      <p:cMediaNode>
                                        <p:cTn display="0" masterRel="sameClick">
                                          <p:stCondLst>
                                            <p:cond evt="begin" delay="0">
                                              <p:tn val="668"/>
                                            </p:cond>
                                          </p:stCondLst>
                                          <p:endCondLst>
                                            <p:cond evt="onStopAudio" delay="0">
                                              <p:tgtEl>
                                                <p:sldTgt/>
                                              </p:tgtEl>
                                            </p:cond>
                                          </p:endCondLst>
                                        </p:cTn>
                                        <p:tgtEl>
                                          <p:sndTgt r:embed="rId3" name="click.wav"/>
                                        </p:tgtEl>
                                      </p:cMediaNode>
                                    </p:audio>
                                  </p:subTnLst>
                                </p:cTn>
                              </p:par>
                            </p:childTnLst>
                          </p:cTn>
                        </p:par>
                        <p:par>
                          <p:cTn id="670" fill="hold">
                            <p:stCondLst>
                              <p:cond delay="214000"/>
                            </p:stCondLst>
                            <p:childTnLst>
                              <p:par>
                                <p:cTn id="671" presetID="11" presetClass="entr" presetSubtype="0" fill="hold" grpId="0" nodeType="afterEffect">
                                  <p:stCondLst>
                                    <p:cond delay="0"/>
                                  </p:stCondLst>
                                  <p:childTnLst>
                                    <p:set>
                                      <p:cBhvr>
                                        <p:cTn id="672" dur="1000">
                                          <p:stCondLst>
                                            <p:cond delay="0"/>
                                          </p:stCondLst>
                                        </p:cTn>
                                        <p:tgtEl>
                                          <p:spTgt spid="234"/>
                                        </p:tgtEl>
                                        <p:attrNameLst>
                                          <p:attrName>style.visibility</p:attrName>
                                        </p:attrNameLst>
                                      </p:cBhvr>
                                      <p:to>
                                        <p:strVal val="visible"/>
                                      </p:to>
                                    </p:set>
                                  </p:childTnLst>
                                  <p:subTnLst>
                                    <p:audio>
                                      <p:cMediaNode>
                                        <p:cTn display="0" masterRel="sameClick">
                                          <p:stCondLst>
                                            <p:cond evt="begin" delay="0">
                                              <p:tn val="671"/>
                                            </p:cond>
                                          </p:stCondLst>
                                          <p:endCondLst>
                                            <p:cond evt="onStopAudio" delay="0">
                                              <p:tgtEl>
                                                <p:sldTgt/>
                                              </p:tgtEl>
                                            </p:cond>
                                          </p:endCondLst>
                                        </p:cTn>
                                        <p:tgtEl>
                                          <p:sndTgt r:embed="rId3" name="click.wav"/>
                                        </p:tgtEl>
                                      </p:cMediaNode>
                                    </p:audio>
                                  </p:subTnLst>
                                </p:cTn>
                              </p:par>
                            </p:childTnLst>
                          </p:cTn>
                        </p:par>
                        <p:par>
                          <p:cTn id="673" fill="hold">
                            <p:stCondLst>
                              <p:cond delay="215000"/>
                            </p:stCondLst>
                            <p:childTnLst>
                              <p:par>
                                <p:cTn id="674" presetID="11" presetClass="entr" presetSubtype="0" fill="hold" grpId="0" nodeType="afterEffect">
                                  <p:stCondLst>
                                    <p:cond delay="0"/>
                                  </p:stCondLst>
                                  <p:childTnLst>
                                    <p:set>
                                      <p:cBhvr>
                                        <p:cTn id="675" dur="1000">
                                          <p:stCondLst>
                                            <p:cond delay="0"/>
                                          </p:stCondLst>
                                        </p:cTn>
                                        <p:tgtEl>
                                          <p:spTgt spid="235"/>
                                        </p:tgtEl>
                                        <p:attrNameLst>
                                          <p:attrName>style.visibility</p:attrName>
                                        </p:attrNameLst>
                                      </p:cBhvr>
                                      <p:to>
                                        <p:strVal val="visible"/>
                                      </p:to>
                                    </p:set>
                                  </p:childTnLst>
                                  <p:subTnLst>
                                    <p:audio>
                                      <p:cMediaNode>
                                        <p:cTn display="0" masterRel="sameClick">
                                          <p:stCondLst>
                                            <p:cond evt="begin" delay="0">
                                              <p:tn val="674"/>
                                            </p:cond>
                                          </p:stCondLst>
                                          <p:endCondLst>
                                            <p:cond evt="onStopAudio" delay="0">
                                              <p:tgtEl>
                                                <p:sldTgt/>
                                              </p:tgtEl>
                                            </p:cond>
                                          </p:endCondLst>
                                        </p:cTn>
                                        <p:tgtEl>
                                          <p:sndTgt r:embed="rId3" name="click.wav"/>
                                        </p:tgtEl>
                                      </p:cMediaNode>
                                    </p:audio>
                                  </p:subTnLst>
                                </p:cTn>
                              </p:par>
                            </p:childTnLst>
                          </p:cTn>
                        </p:par>
                        <p:par>
                          <p:cTn id="676" fill="hold">
                            <p:stCondLst>
                              <p:cond delay="216000"/>
                            </p:stCondLst>
                            <p:childTnLst>
                              <p:par>
                                <p:cTn id="677" presetID="11" presetClass="entr" presetSubtype="0" fill="hold" grpId="0" nodeType="afterEffect">
                                  <p:stCondLst>
                                    <p:cond delay="0"/>
                                  </p:stCondLst>
                                  <p:childTnLst>
                                    <p:set>
                                      <p:cBhvr>
                                        <p:cTn id="678" dur="1000">
                                          <p:stCondLst>
                                            <p:cond delay="0"/>
                                          </p:stCondLst>
                                        </p:cTn>
                                        <p:tgtEl>
                                          <p:spTgt spid="236"/>
                                        </p:tgtEl>
                                        <p:attrNameLst>
                                          <p:attrName>style.visibility</p:attrName>
                                        </p:attrNameLst>
                                      </p:cBhvr>
                                      <p:to>
                                        <p:strVal val="visible"/>
                                      </p:to>
                                    </p:set>
                                  </p:childTnLst>
                                  <p:subTnLst>
                                    <p:audio>
                                      <p:cMediaNode>
                                        <p:cTn display="0" masterRel="sameClick">
                                          <p:stCondLst>
                                            <p:cond evt="begin" delay="0">
                                              <p:tn val="677"/>
                                            </p:cond>
                                          </p:stCondLst>
                                          <p:endCondLst>
                                            <p:cond evt="onStopAudio" delay="0">
                                              <p:tgtEl>
                                                <p:sldTgt/>
                                              </p:tgtEl>
                                            </p:cond>
                                          </p:endCondLst>
                                        </p:cTn>
                                        <p:tgtEl>
                                          <p:sndTgt r:embed="rId3" name="click.wav"/>
                                        </p:tgtEl>
                                      </p:cMediaNode>
                                    </p:audio>
                                  </p:subTnLst>
                                </p:cTn>
                              </p:par>
                            </p:childTnLst>
                          </p:cTn>
                        </p:par>
                        <p:par>
                          <p:cTn id="679" fill="hold">
                            <p:stCondLst>
                              <p:cond delay="217000"/>
                            </p:stCondLst>
                            <p:childTnLst>
                              <p:par>
                                <p:cTn id="680" presetID="11" presetClass="entr" presetSubtype="0" fill="hold" grpId="0" nodeType="afterEffect">
                                  <p:stCondLst>
                                    <p:cond delay="0"/>
                                  </p:stCondLst>
                                  <p:childTnLst>
                                    <p:set>
                                      <p:cBhvr>
                                        <p:cTn id="681" dur="1000">
                                          <p:stCondLst>
                                            <p:cond delay="0"/>
                                          </p:stCondLst>
                                        </p:cTn>
                                        <p:tgtEl>
                                          <p:spTgt spid="237"/>
                                        </p:tgtEl>
                                        <p:attrNameLst>
                                          <p:attrName>style.visibility</p:attrName>
                                        </p:attrNameLst>
                                      </p:cBhvr>
                                      <p:to>
                                        <p:strVal val="visible"/>
                                      </p:to>
                                    </p:set>
                                  </p:childTnLst>
                                  <p:subTnLst>
                                    <p:audio>
                                      <p:cMediaNode>
                                        <p:cTn display="0" masterRel="sameClick">
                                          <p:stCondLst>
                                            <p:cond evt="begin" delay="0">
                                              <p:tn val="680"/>
                                            </p:cond>
                                          </p:stCondLst>
                                          <p:endCondLst>
                                            <p:cond evt="onStopAudio" delay="0">
                                              <p:tgtEl>
                                                <p:sldTgt/>
                                              </p:tgtEl>
                                            </p:cond>
                                          </p:endCondLst>
                                        </p:cTn>
                                        <p:tgtEl>
                                          <p:sndTgt r:embed="rId3" name="click.wav"/>
                                        </p:tgtEl>
                                      </p:cMediaNode>
                                    </p:audio>
                                  </p:subTnLst>
                                </p:cTn>
                              </p:par>
                            </p:childTnLst>
                          </p:cTn>
                        </p:par>
                        <p:par>
                          <p:cTn id="682" fill="hold">
                            <p:stCondLst>
                              <p:cond delay="218000"/>
                            </p:stCondLst>
                            <p:childTnLst>
                              <p:par>
                                <p:cTn id="683" presetID="11" presetClass="entr" presetSubtype="0" fill="hold" grpId="0" nodeType="afterEffect">
                                  <p:stCondLst>
                                    <p:cond delay="0"/>
                                  </p:stCondLst>
                                  <p:childTnLst>
                                    <p:set>
                                      <p:cBhvr>
                                        <p:cTn id="684" dur="1000">
                                          <p:stCondLst>
                                            <p:cond delay="0"/>
                                          </p:stCondLst>
                                        </p:cTn>
                                        <p:tgtEl>
                                          <p:spTgt spid="238"/>
                                        </p:tgtEl>
                                        <p:attrNameLst>
                                          <p:attrName>style.visibility</p:attrName>
                                        </p:attrNameLst>
                                      </p:cBhvr>
                                      <p:to>
                                        <p:strVal val="visible"/>
                                      </p:to>
                                    </p:set>
                                  </p:childTnLst>
                                  <p:subTnLst>
                                    <p:audio>
                                      <p:cMediaNode>
                                        <p:cTn display="0" masterRel="sameClick">
                                          <p:stCondLst>
                                            <p:cond evt="begin" delay="0">
                                              <p:tn val="683"/>
                                            </p:cond>
                                          </p:stCondLst>
                                          <p:endCondLst>
                                            <p:cond evt="onStopAudio" delay="0">
                                              <p:tgtEl>
                                                <p:sldTgt/>
                                              </p:tgtEl>
                                            </p:cond>
                                          </p:endCondLst>
                                        </p:cTn>
                                        <p:tgtEl>
                                          <p:sndTgt r:embed="rId3" name="click.wav"/>
                                        </p:tgtEl>
                                      </p:cMediaNode>
                                    </p:audio>
                                  </p:subTnLst>
                                </p:cTn>
                              </p:par>
                            </p:childTnLst>
                          </p:cTn>
                        </p:par>
                        <p:par>
                          <p:cTn id="685" fill="hold">
                            <p:stCondLst>
                              <p:cond delay="219000"/>
                            </p:stCondLst>
                            <p:childTnLst>
                              <p:par>
                                <p:cTn id="686" presetID="11" presetClass="entr" presetSubtype="0" fill="hold" grpId="0" nodeType="afterEffect">
                                  <p:stCondLst>
                                    <p:cond delay="0"/>
                                  </p:stCondLst>
                                  <p:childTnLst>
                                    <p:set>
                                      <p:cBhvr>
                                        <p:cTn id="687" dur="1000">
                                          <p:stCondLst>
                                            <p:cond delay="0"/>
                                          </p:stCondLst>
                                        </p:cTn>
                                        <p:tgtEl>
                                          <p:spTgt spid="239"/>
                                        </p:tgtEl>
                                        <p:attrNameLst>
                                          <p:attrName>style.visibility</p:attrName>
                                        </p:attrNameLst>
                                      </p:cBhvr>
                                      <p:to>
                                        <p:strVal val="visible"/>
                                      </p:to>
                                    </p:set>
                                  </p:childTnLst>
                                  <p:subTnLst>
                                    <p:audio>
                                      <p:cMediaNode>
                                        <p:cTn display="0" masterRel="sameClick">
                                          <p:stCondLst>
                                            <p:cond evt="begin" delay="0">
                                              <p:tn val="686"/>
                                            </p:cond>
                                          </p:stCondLst>
                                          <p:endCondLst>
                                            <p:cond evt="onStopAudio" delay="0">
                                              <p:tgtEl>
                                                <p:sldTgt/>
                                              </p:tgtEl>
                                            </p:cond>
                                          </p:endCondLst>
                                        </p:cTn>
                                        <p:tgtEl>
                                          <p:sndTgt r:embed="rId3" name="click.wav"/>
                                        </p:tgtEl>
                                      </p:cMediaNode>
                                    </p:audio>
                                  </p:subTnLst>
                                </p:cTn>
                              </p:par>
                            </p:childTnLst>
                          </p:cTn>
                        </p:par>
                        <p:par>
                          <p:cTn id="688" fill="hold">
                            <p:stCondLst>
                              <p:cond delay="220000"/>
                            </p:stCondLst>
                            <p:childTnLst>
                              <p:par>
                                <p:cTn id="689" presetID="11" presetClass="entr" presetSubtype="0" fill="hold" grpId="0" nodeType="afterEffect">
                                  <p:stCondLst>
                                    <p:cond delay="0"/>
                                  </p:stCondLst>
                                  <p:childTnLst>
                                    <p:set>
                                      <p:cBhvr>
                                        <p:cTn id="690" dur="1000">
                                          <p:stCondLst>
                                            <p:cond delay="0"/>
                                          </p:stCondLst>
                                        </p:cTn>
                                        <p:tgtEl>
                                          <p:spTgt spid="240"/>
                                        </p:tgtEl>
                                        <p:attrNameLst>
                                          <p:attrName>style.visibility</p:attrName>
                                        </p:attrNameLst>
                                      </p:cBhvr>
                                      <p:to>
                                        <p:strVal val="visible"/>
                                      </p:to>
                                    </p:set>
                                  </p:childTnLst>
                                  <p:subTnLst>
                                    <p:audio>
                                      <p:cMediaNode>
                                        <p:cTn display="0" masterRel="sameClick">
                                          <p:stCondLst>
                                            <p:cond evt="begin" delay="0">
                                              <p:tn val="689"/>
                                            </p:cond>
                                          </p:stCondLst>
                                          <p:endCondLst>
                                            <p:cond evt="onStopAudio" delay="0">
                                              <p:tgtEl>
                                                <p:sldTgt/>
                                              </p:tgtEl>
                                            </p:cond>
                                          </p:endCondLst>
                                        </p:cTn>
                                        <p:tgtEl>
                                          <p:sndTgt r:embed="rId3" name="click.wav"/>
                                        </p:tgtEl>
                                      </p:cMediaNode>
                                    </p:audio>
                                  </p:subTnLst>
                                </p:cTn>
                              </p:par>
                            </p:childTnLst>
                          </p:cTn>
                        </p:par>
                        <p:par>
                          <p:cTn id="691" fill="hold">
                            <p:stCondLst>
                              <p:cond delay="221000"/>
                            </p:stCondLst>
                            <p:childTnLst>
                              <p:par>
                                <p:cTn id="692" presetID="11" presetClass="entr" presetSubtype="0" fill="hold" grpId="0" nodeType="afterEffect">
                                  <p:stCondLst>
                                    <p:cond delay="0"/>
                                  </p:stCondLst>
                                  <p:childTnLst>
                                    <p:set>
                                      <p:cBhvr>
                                        <p:cTn id="693" dur="1000">
                                          <p:stCondLst>
                                            <p:cond delay="0"/>
                                          </p:stCondLst>
                                        </p:cTn>
                                        <p:tgtEl>
                                          <p:spTgt spid="241"/>
                                        </p:tgtEl>
                                        <p:attrNameLst>
                                          <p:attrName>style.visibility</p:attrName>
                                        </p:attrNameLst>
                                      </p:cBhvr>
                                      <p:to>
                                        <p:strVal val="visible"/>
                                      </p:to>
                                    </p:set>
                                  </p:childTnLst>
                                  <p:subTnLst>
                                    <p:audio>
                                      <p:cMediaNode>
                                        <p:cTn display="0" masterRel="sameClick">
                                          <p:stCondLst>
                                            <p:cond evt="begin" delay="0">
                                              <p:tn val="692"/>
                                            </p:cond>
                                          </p:stCondLst>
                                          <p:endCondLst>
                                            <p:cond evt="onStopAudio" delay="0">
                                              <p:tgtEl>
                                                <p:sldTgt/>
                                              </p:tgtEl>
                                            </p:cond>
                                          </p:endCondLst>
                                        </p:cTn>
                                        <p:tgtEl>
                                          <p:sndTgt r:embed="rId3" name="click.wav"/>
                                        </p:tgtEl>
                                      </p:cMediaNode>
                                    </p:audio>
                                  </p:subTnLst>
                                </p:cTn>
                              </p:par>
                            </p:childTnLst>
                          </p:cTn>
                        </p:par>
                        <p:par>
                          <p:cTn id="694" fill="hold">
                            <p:stCondLst>
                              <p:cond delay="222000"/>
                            </p:stCondLst>
                            <p:childTnLst>
                              <p:par>
                                <p:cTn id="695" presetID="11" presetClass="entr" presetSubtype="0" fill="hold" grpId="0" nodeType="afterEffect">
                                  <p:stCondLst>
                                    <p:cond delay="0"/>
                                  </p:stCondLst>
                                  <p:childTnLst>
                                    <p:set>
                                      <p:cBhvr>
                                        <p:cTn id="696" dur="1000">
                                          <p:stCondLst>
                                            <p:cond delay="0"/>
                                          </p:stCondLst>
                                        </p:cTn>
                                        <p:tgtEl>
                                          <p:spTgt spid="242"/>
                                        </p:tgtEl>
                                        <p:attrNameLst>
                                          <p:attrName>style.visibility</p:attrName>
                                        </p:attrNameLst>
                                      </p:cBhvr>
                                      <p:to>
                                        <p:strVal val="visible"/>
                                      </p:to>
                                    </p:set>
                                  </p:childTnLst>
                                  <p:subTnLst>
                                    <p:audio>
                                      <p:cMediaNode>
                                        <p:cTn display="0" masterRel="sameClick">
                                          <p:stCondLst>
                                            <p:cond evt="begin" delay="0">
                                              <p:tn val="695"/>
                                            </p:cond>
                                          </p:stCondLst>
                                          <p:endCondLst>
                                            <p:cond evt="onStopAudio" delay="0">
                                              <p:tgtEl>
                                                <p:sldTgt/>
                                              </p:tgtEl>
                                            </p:cond>
                                          </p:endCondLst>
                                        </p:cTn>
                                        <p:tgtEl>
                                          <p:sndTgt r:embed="rId3" name="click.wav"/>
                                        </p:tgtEl>
                                      </p:cMediaNode>
                                    </p:audio>
                                  </p:subTnLst>
                                </p:cTn>
                              </p:par>
                            </p:childTnLst>
                          </p:cTn>
                        </p:par>
                        <p:par>
                          <p:cTn id="697" fill="hold">
                            <p:stCondLst>
                              <p:cond delay="223000"/>
                            </p:stCondLst>
                            <p:childTnLst>
                              <p:par>
                                <p:cTn id="698" presetID="11" presetClass="entr" presetSubtype="0" fill="hold" grpId="0" nodeType="afterEffect">
                                  <p:stCondLst>
                                    <p:cond delay="0"/>
                                  </p:stCondLst>
                                  <p:childTnLst>
                                    <p:set>
                                      <p:cBhvr>
                                        <p:cTn id="699" dur="1000">
                                          <p:stCondLst>
                                            <p:cond delay="0"/>
                                          </p:stCondLst>
                                        </p:cTn>
                                        <p:tgtEl>
                                          <p:spTgt spid="243"/>
                                        </p:tgtEl>
                                        <p:attrNameLst>
                                          <p:attrName>style.visibility</p:attrName>
                                        </p:attrNameLst>
                                      </p:cBhvr>
                                      <p:to>
                                        <p:strVal val="visible"/>
                                      </p:to>
                                    </p:set>
                                  </p:childTnLst>
                                  <p:subTnLst>
                                    <p:audio>
                                      <p:cMediaNode>
                                        <p:cTn display="0" masterRel="sameClick">
                                          <p:stCondLst>
                                            <p:cond evt="begin" delay="0">
                                              <p:tn val="698"/>
                                            </p:cond>
                                          </p:stCondLst>
                                          <p:endCondLst>
                                            <p:cond evt="onStopAudio" delay="0">
                                              <p:tgtEl>
                                                <p:sldTgt/>
                                              </p:tgtEl>
                                            </p:cond>
                                          </p:endCondLst>
                                        </p:cTn>
                                        <p:tgtEl>
                                          <p:sndTgt r:embed="rId3" name="click.wav"/>
                                        </p:tgtEl>
                                      </p:cMediaNode>
                                    </p:audio>
                                  </p:subTnLst>
                                </p:cTn>
                              </p:par>
                            </p:childTnLst>
                          </p:cTn>
                        </p:par>
                        <p:par>
                          <p:cTn id="700" fill="hold">
                            <p:stCondLst>
                              <p:cond delay="224000"/>
                            </p:stCondLst>
                            <p:childTnLst>
                              <p:par>
                                <p:cTn id="701" presetID="11" presetClass="entr" presetSubtype="0" fill="hold" grpId="0" nodeType="afterEffect">
                                  <p:stCondLst>
                                    <p:cond delay="0"/>
                                  </p:stCondLst>
                                  <p:childTnLst>
                                    <p:set>
                                      <p:cBhvr>
                                        <p:cTn id="702" dur="1000">
                                          <p:stCondLst>
                                            <p:cond delay="0"/>
                                          </p:stCondLst>
                                        </p:cTn>
                                        <p:tgtEl>
                                          <p:spTgt spid="244"/>
                                        </p:tgtEl>
                                        <p:attrNameLst>
                                          <p:attrName>style.visibility</p:attrName>
                                        </p:attrNameLst>
                                      </p:cBhvr>
                                      <p:to>
                                        <p:strVal val="visible"/>
                                      </p:to>
                                    </p:set>
                                  </p:childTnLst>
                                  <p:subTnLst>
                                    <p:audio>
                                      <p:cMediaNode>
                                        <p:cTn display="0" masterRel="sameClick">
                                          <p:stCondLst>
                                            <p:cond evt="begin" delay="0">
                                              <p:tn val="701"/>
                                            </p:cond>
                                          </p:stCondLst>
                                          <p:endCondLst>
                                            <p:cond evt="onStopAudio" delay="0">
                                              <p:tgtEl>
                                                <p:sldTgt/>
                                              </p:tgtEl>
                                            </p:cond>
                                          </p:endCondLst>
                                        </p:cTn>
                                        <p:tgtEl>
                                          <p:sndTgt r:embed="rId3" name="click.wav"/>
                                        </p:tgtEl>
                                      </p:cMediaNode>
                                    </p:audio>
                                  </p:subTnLst>
                                </p:cTn>
                              </p:par>
                            </p:childTnLst>
                          </p:cTn>
                        </p:par>
                        <p:par>
                          <p:cTn id="703" fill="hold">
                            <p:stCondLst>
                              <p:cond delay="225000"/>
                            </p:stCondLst>
                            <p:childTnLst>
                              <p:par>
                                <p:cTn id="704" presetID="11" presetClass="entr" presetSubtype="0" fill="hold" grpId="0" nodeType="afterEffect">
                                  <p:stCondLst>
                                    <p:cond delay="0"/>
                                  </p:stCondLst>
                                  <p:childTnLst>
                                    <p:set>
                                      <p:cBhvr>
                                        <p:cTn id="705" dur="1000">
                                          <p:stCondLst>
                                            <p:cond delay="0"/>
                                          </p:stCondLst>
                                        </p:cTn>
                                        <p:tgtEl>
                                          <p:spTgt spid="245"/>
                                        </p:tgtEl>
                                        <p:attrNameLst>
                                          <p:attrName>style.visibility</p:attrName>
                                        </p:attrNameLst>
                                      </p:cBhvr>
                                      <p:to>
                                        <p:strVal val="visible"/>
                                      </p:to>
                                    </p:set>
                                  </p:childTnLst>
                                  <p:subTnLst>
                                    <p:audio>
                                      <p:cMediaNode>
                                        <p:cTn display="0" masterRel="sameClick">
                                          <p:stCondLst>
                                            <p:cond evt="begin" delay="0">
                                              <p:tn val="704"/>
                                            </p:cond>
                                          </p:stCondLst>
                                          <p:endCondLst>
                                            <p:cond evt="onStopAudio" delay="0">
                                              <p:tgtEl>
                                                <p:sldTgt/>
                                              </p:tgtEl>
                                            </p:cond>
                                          </p:endCondLst>
                                        </p:cTn>
                                        <p:tgtEl>
                                          <p:sndTgt r:embed="rId3" name="click.wav"/>
                                        </p:tgtEl>
                                      </p:cMediaNode>
                                    </p:audio>
                                  </p:subTnLst>
                                </p:cTn>
                              </p:par>
                            </p:childTnLst>
                          </p:cTn>
                        </p:par>
                        <p:par>
                          <p:cTn id="706" fill="hold">
                            <p:stCondLst>
                              <p:cond delay="226000"/>
                            </p:stCondLst>
                            <p:childTnLst>
                              <p:par>
                                <p:cTn id="707" presetID="11" presetClass="entr" presetSubtype="0" fill="hold" grpId="0" nodeType="afterEffect">
                                  <p:stCondLst>
                                    <p:cond delay="0"/>
                                  </p:stCondLst>
                                  <p:childTnLst>
                                    <p:set>
                                      <p:cBhvr>
                                        <p:cTn id="708" dur="1000">
                                          <p:stCondLst>
                                            <p:cond delay="0"/>
                                          </p:stCondLst>
                                        </p:cTn>
                                        <p:tgtEl>
                                          <p:spTgt spid="246"/>
                                        </p:tgtEl>
                                        <p:attrNameLst>
                                          <p:attrName>style.visibility</p:attrName>
                                        </p:attrNameLst>
                                      </p:cBhvr>
                                      <p:to>
                                        <p:strVal val="visible"/>
                                      </p:to>
                                    </p:set>
                                  </p:childTnLst>
                                  <p:subTnLst>
                                    <p:audio>
                                      <p:cMediaNode>
                                        <p:cTn display="0" masterRel="sameClick">
                                          <p:stCondLst>
                                            <p:cond evt="begin" delay="0">
                                              <p:tn val="707"/>
                                            </p:cond>
                                          </p:stCondLst>
                                          <p:endCondLst>
                                            <p:cond evt="onStopAudio" delay="0">
                                              <p:tgtEl>
                                                <p:sldTgt/>
                                              </p:tgtEl>
                                            </p:cond>
                                          </p:endCondLst>
                                        </p:cTn>
                                        <p:tgtEl>
                                          <p:sndTgt r:embed="rId3" name="click.wav"/>
                                        </p:tgtEl>
                                      </p:cMediaNode>
                                    </p:audio>
                                  </p:subTnLst>
                                </p:cTn>
                              </p:par>
                            </p:childTnLst>
                          </p:cTn>
                        </p:par>
                        <p:par>
                          <p:cTn id="709" fill="hold">
                            <p:stCondLst>
                              <p:cond delay="227000"/>
                            </p:stCondLst>
                            <p:childTnLst>
                              <p:par>
                                <p:cTn id="710" presetID="11" presetClass="entr" presetSubtype="0" fill="hold" grpId="0" nodeType="afterEffect">
                                  <p:stCondLst>
                                    <p:cond delay="0"/>
                                  </p:stCondLst>
                                  <p:childTnLst>
                                    <p:set>
                                      <p:cBhvr>
                                        <p:cTn id="711" dur="1000">
                                          <p:stCondLst>
                                            <p:cond delay="0"/>
                                          </p:stCondLst>
                                        </p:cTn>
                                        <p:tgtEl>
                                          <p:spTgt spid="247"/>
                                        </p:tgtEl>
                                        <p:attrNameLst>
                                          <p:attrName>style.visibility</p:attrName>
                                        </p:attrNameLst>
                                      </p:cBhvr>
                                      <p:to>
                                        <p:strVal val="visible"/>
                                      </p:to>
                                    </p:set>
                                  </p:childTnLst>
                                  <p:subTnLst>
                                    <p:audio>
                                      <p:cMediaNode>
                                        <p:cTn display="0" masterRel="sameClick">
                                          <p:stCondLst>
                                            <p:cond evt="begin" delay="0">
                                              <p:tn val="710"/>
                                            </p:cond>
                                          </p:stCondLst>
                                          <p:endCondLst>
                                            <p:cond evt="onStopAudio" delay="0">
                                              <p:tgtEl>
                                                <p:sldTgt/>
                                              </p:tgtEl>
                                            </p:cond>
                                          </p:endCondLst>
                                        </p:cTn>
                                        <p:tgtEl>
                                          <p:sndTgt r:embed="rId3" name="click.wav"/>
                                        </p:tgtEl>
                                      </p:cMediaNode>
                                    </p:audio>
                                  </p:subTnLst>
                                </p:cTn>
                              </p:par>
                            </p:childTnLst>
                          </p:cTn>
                        </p:par>
                        <p:par>
                          <p:cTn id="712" fill="hold">
                            <p:stCondLst>
                              <p:cond delay="228000"/>
                            </p:stCondLst>
                            <p:childTnLst>
                              <p:par>
                                <p:cTn id="713" presetID="11" presetClass="entr" presetSubtype="0" fill="hold" grpId="0" nodeType="afterEffect">
                                  <p:stCondLst>
                                    <p:cond delay="0"/>
                                  </p:stCondLst>
                                  <p:childTnLst>
                                    <p:set>
                                      <p:cBhvr>
                                        <p:cTn id="714" dur="1000">
                                          <p:stCondLst>
                                            <p:cond delay="0"/>
                                          </p:stCondLst>
                                        </p:cTn>
                                        <p:tgtEl>
                                          <p:spTgt spid="248"/>
                                        </p:tgtEl>
                                        <p:attrNameLst>
                                          <p:attrName>style.visibility</p:attrName>
                                        </p:attrNameLst>
                                      </p:cBhvr>
                                      <p:to>
                                        <p:strVal val="visible"/>
                                      </p:to>
                                    </p:set>
                                  </p:childTnLst>
                                  <p:subTnLst>
                                    <p:audio>
                                      <p:cMediaNode>
                                        <p:cTn display="0" masterRel="sameClick">
                                          <p:stCondLst>
                                            <p:cond evt="begin" delay="0">
                                              <p:tn val="713"/>
                                            </p:cond>
                                          </p:stCondLst>
                                          <p:endCondLst>
                                            <p:cond evt="onStopAudio" delay="0">
                                              <p:tgtEl>
                                                <p:sldTgt/>
                                              </p:tgtEl>
                                            </p:cond>
                                          </p:endCondLst>
                                        </p:cTn>
                                        <p:tgtEl>
                                          <p:sndTgt r:embed="rId3" name="click.wav"/>
                                        </p:tgtEl>
                                      </p:cMediaNode>
                                    </p:audio>
                                  </p:subTnLst>
                                </p:cTn>
                              </p:par>
                            </p:childTnLst>
                          </p:cTn>
                        </p:par>
                        <p:par>
                          <p:cTn id="715" fill="hold">
                            <p:stCondLst>
                              <p:cond delay="229000"/>
                            </p:stCondLst>
                            <p:childTnLst>
                              <p:par>
                                <p:cTn id="716" presetID="11" presetClass="entr" presetSubtype="0" fill="hold" grpId="0" nodeType="afterEffect">
                                  <p:stCondLst>
                                    <p:cond delay="0"/>
                                  </p:stCondLst>
                                  <p:childTnLst>
                                    <p:set>
                                      <p:cBhvr>
                                        <p:cTn id="717" dur="1000">
                                          <p:stCondLst>
                                            <p:cond delay="0"/>
                                          </p:stCondLst>
                                        </p:cTn>
                                        <p:tgtEl>
                                          <p:spTgt spid="249"/>
                                        </p:tgtEl>
                                        <p:attrNameLst>
                                          <p:attrName>style.visibility</p:attrName>
                                        </p:attrNameLst>
                                      </p:cBhvr>
                                      <p:to>
                                        <p:strVal val="visible"/>
                                      </p:to>
                                    </p:set>
                                  </p:childTnLst>
                                  <p:subTnLst>
                                    <p:audio>
                                      <p:cMediaNode>
                                        <p:cTn display="0" masterRel="sameClick">
                                          <p:stCondLst>
                                            <p:cond evt="begin" delay="0">
                                              <p:tn val="716"/>
                                            </p:cond>
                                          </p:stCondLst>
                                          <p:endCondLst>
                                            <p:cond evt="onStopAudio" delay="0">
                                              <p:tgtEl>
                                                <p:sldTgt/>
                                              </p:tgtEl>
                                            </p:cond>
                                          </p:endCondLst>
                                        </p:cTn>
                                        <p:tgtEl>
                                          <p:sndTgt r:embed="rId3" name="click.wav"/>
                                        </p:tgtEl>
                                      </p:cMediaNode>
                                    </p:audio>
                                  </p:subTnLst>
                                </p:cTn>
                              </p:par>
                            </p:childTnLst>
                          </p:cTn>
                        </p:par>
                        <p:par>
                          <p:cTn id="718" fill="hold">
                            <p:stCondLst>
                              <p:cond delay="230000"/>
                            </p:stCondLst>
                            <p:childTnLst>
                              <p:par>
                                <p:cTn id="719" presetID="11" presetClass="entr" presetSubtype="0" fill="hold" grpId="0" nodeType="afterEffect">
                                  <p:stCondLst>
                                    <p:cond delay="0"/>
                                  </p:stCondLst>
                                  <p:childTnLst>
                                    <p:set>
                                      <p:cBhvr>
                                        <p:cTn id="720" dur="1000">
                                          <p:stCondLst>
                                            <p:cond delay="0"/>
                                          </p:stCondLst>
                                        </p:cTn>
                                        <p:tgtEl>
                                          <p:spTgt spid="250"/>
                                        </p:tgtEl>
                                        <p:attrNameLst>
                                          <p:attrName>style.visibility</p:attrName>
                                        </p:attrNameLst>
                                      </p:cBhvr>
                                      <p:to>
                                        <p:strVal val="visible"/>
                                      </p:to>
                                    </p:set>
                                  </p:childTnLst>
                                  <p:subTnLst>
                                    <p:audio>
                                      <p:cMediaNode>
                                        <p:cTn display="0" masterRel="sameClick">
                                          <p:stCondLst>
                                            <p:cond evt="begin" delay="0">
                                              <p:tn val="719"/>
                                            </p:cond>
                                          </p:stCondLst>
                                          <p:endCondLst>
                                            <p:cond evt="onStopAudio" delay="0">
                                              <p:tgtEl>
                                                <p:sldTgt/>
                                              </p:tgtEl>
                                            </p:cond>
                                          </p:endCondLst>
                                        </p:cTn>
                                        <p:tgtEl>
                                          <p:sndTgt r:embed="rId3" name="click.wav"/>
                                        </p:tgtEl>
                                      </p:cMediaNode>
                                    </p:audio>
                                  </p:subTnLst>
                                </p:cTn>
                              </p:par>
                            </p:childTnLst>
                          </p:cTn>
                        </p:par>
                        <p:par>
                          <p:cTn id="721" fill="hold">
                            <p:stCondLst>
                              <p:cond delay="231000"/>
                            </p:stCondLst>
                            <p:childTnLst>
                              <p:par>
                                <p:cTn id="722" presetID="11" presetClass="entr" presetSubtype="0" fill="hold" grpId="0" nodeType="afterEffect">
                                  <p:stCondLst>
                                    <p:cond delay="0"/>
                                  </p:stCondLst>
                                  <p:childTnLst>
                                    <p:set>
                                      <p:cBhvr>
                                        <p:cTn id="723" dur="1000">
                                          <p:stCondLst>
                                            <p:cond delay="0"/>
                                          </p:stCondLst>
                                        </p:cTn>
                                        <p:tgtEl>
                                          <p:spTgt spid="251"/>
                                        </p:tgtEl>
                                        <p:attrNameLst>
                                          <p:attrName>style.visibility</p:attrName>
                                        </p:attrNameLst>
                                      </p:cBhvr>
                                      <p:to>
                                        <p:strVal val="visible"/>
                                      </p:to>
                                    </p:set>
                                  </p:childTnLst>
                                  <p:subTnLst>
                                    <p:audio>
                                      <p:cMediaNode>
                                        <p:cTn display="0" masterRel="sameClick">
                                          <p:stCondLst>
                                            <p:cond evt="begin" delay="0">
                                              <p:tn val="722"/>
                                            </p:cond>
                                          </p:stCondLst>
                                          <p:endCondLst>
                                            <p:cond evt="onStopAudio" delay="0">
                                              <p:tgtEl>
                                                <p:sldTgt/>
                                              </p:tgtEl>
                                            </p:cond>
                                          </p:endCondLst>
                                        </p:cTn>
                                        <p:tgtEl>
                                          <p:sndTgt r:embed="rId3" name="click.wav"/>
                                        </p:tgtEl>
                                      </p:cMediaNode>
                                    </p:audio>
                                  </p:subTnLst>
                                </p:cTn>
                              </p:par>
                            </p:childTnLst>
                          </p:cTn>
                        </p:par>
                        <p:par>
                          <p:cTn id="724" fill="hold">
                            <p:stCondLst>
                              <p:cond delay="232000"/>
                            </p:stCondLst>
                            <p:childTnLst>
                              <p:par>
                                <p:cTn id="725" presetID="11" presetClass="entr" presetSubtype="0" fill="hold" grpId="0" nodeType="afterEffect">
                                  <p:stCondLst>
                                    <p:cond delay="0"/>
                                  </p:stCondLst>
                                  <p:childTnLst>
                                    <p:set>
                                      <p:cBhvr>
                                        <p:cTn id="726" dur="1000">
                                          <p:stCondLst>
                                            <p:cond delay="0"/>
                                          </p:stCondLst>
                                        </p:cTn>
                                        <p:tgtEl>
                                          <p:spTgt spid="252"/>
                                        </p:tgtEl>
                                        <p:attrNameLst>
                                          <p:attrName>style.visibility</p:attrName>
                                        </p:attrNameLst>
                                      </p:cBhvr>
                                      <p:to>
                                        <p:strVal val="visible"/>
                                      </p:to>
                                    </p:set>
                                  </p:childTnLst>
                                  <p:subTnLst>
                                    <p:audio>
                                      <p:cMediaNode>
                                        <p:cTn display="0" masterRel="sameClick">
                                          <p:stCondLst>
                                            <p:cond evt="begin" delay="0">
                                              <p:tn val="725"/>
                                            </p:cond>
                                          </p:stCondLst>
                                          <p:endCondLst>
                                            <p:cond evt="onStopAudio" delay="0">
                                              <p:tgtEl>
                                                <p:sldTgt/>
                                              </p:tgtEl>
                                            </p:cond>
                                          </p:endCondLst>
                                        </p:cTn>
                                        <p:tgtEl>
                                          <p:sndTgt r:embed="rId3" name="click.wav"/>
                                        </p:tgtEl>
                                      </p:cMediaNode>
                                    </p:audio>
                                  </p:subTnLst>
                                </p:cTn>
                              </p:par>
                            </p:childTnLst>
                          </p:cTn>
                        </p:par>
                        <p:par>
                          <p:cTn id="727" fill="hold">
                            <p:stCondLst>
                              <p:cond delay="233000"/>
                            </p:stCondLst>
                            <p:childTnLst>
                              <p:par>
                                <p:cTn id="728" presetID="11" presetClass="entr" presetSubtype="0" fill="hold" grpId="0" nodeType="afterEffect">
                                  <p:stCondLst>
                                    <p:cond delay="0"/>
                                  </p:stCondLst>
                                  <p:childTnLst>
                                    <p:set>
                                      <p:cBhvr>
                                        <p:cTn id="729" dur="1000">
                                          <p:stCondLst>
                                            <p:cond delay="0"/>
                                          </p:stCondLst>
                                        </p:cTn>
                                        <p:tgtEl>
                                          <p:spTgt spid="253"/>
                                        </p:tgtEl>
                                        <p:attrNameLst>
                                          <p:attrName>style.visibility</p:attrName>
                                        </p:attrNameLst>
                                      </p:cBhvr>
                                      <p:to>
                                        <p:strVal val="visible"/>
                                      </p:to>
                                    </p:set>
                                  </p:childTnLst>
                                  <p:subTnLst>
                                    <p:audio>
                                      <p:cMediaNode>
                                        <p:cTn display="0" masterRel="sameClick">
                                          <p:stCondLst>
                                            <p:cond evt="begin" delay="0">
                                              <p:tn val="728"/>
                                            </p:cond>
                                          </p:stCondLst>
                                          <p:endCondLst>
                                            <p:cond evt="onStopAudio" delay="0">
                                              <p:tgtEl>
                                                <p:sldTgt/>
                                              </p:tgtEl>
                                            </p:cond>
                                          </p:endCondLst>
                                        </p:cTn>
                                        <p:tgtEl>
                                          <p:sndTgt r:embed="rId3" name="click.wav"/>
                                        </p:tgtEl>
                                      </p:cMediaNode>
                                    </p:audio>
                                  </p:subTnLst>
                                </p:cTn>
                              </p:par>
                            </p:childTnLst>
                          </p:cTn>
                        </p:par>
                        <p:par>
                          <p:cTn id="730" fill="hold">
                            <p:stCondLst>
                              <p:cond delay="234000"/>
                            </p:stCondLst>
                            <p:childTnLst>
                              <p:par>
                                <p:cTn id="731" presetID="11" presetClass="entr" presetSubtype="0" fill="hold" grpId="0" nodeType="afterEffect">
                                  <p:stCondLst>
                                    <p:cond delay="0"/>
                                  </p:stCondLst>
                                  <p:childTnLst>
                                    <p:set>
                                      <p:cBhvr>
                                        <p:cTn id="732" dur="1000">
                                          <p:stCondLst>
                                            <p:cond delay="0"/>
                                          </p:stCondLst>
                                        </p:cTn>
                                        <p:tgtEl>
                                          <p:spTgt spid="254"/>
                                        </p:tgtEl>
                                        <p:attrNameLst>
                                          <p:attrName>style.visibility</p:attrName>
                                        </p:attrNameLst>
                                      </p:cBhvr>
                                      <p:to>
                                        <p:strVal val="visible"/>
                                      </p:to>
                                    </p:set>
                                  </p:childTnLst>
                                  <p:subTnLst>
                                    <p:audio>
                                      <p:cMediaNode>
                                        <p:cTn display="0" masterRel="sameClick">
                                          <p:stCondLst>
                                            <p:cond evt="begin" delay="0">
                                              <p:tn val="731"/>
                                            </p:cond>
                                          </p:stCondLst>
                                          <p:endCondLst>
                                            <p:cond evt="onStopAudio" delay="0">
                                              <p:tgtEl>
                                                <p:sldTgt/>
                                              </p:tgtEl>
                                            </p:cond>
                                          </p:endCondLst>
                                        </p:cTn>
                                        <p:tgtEl>
                                          <p:sndTgt r:embed="rId3" name="click.wav"/>
                                        </p:tgtEl>
                                      </p:cMediaNode>
                                    </p:audio>
                                  </p:subTnLst>
                                </p:cTn>
                              </p:par>
                            </p:childTnLst>
                          </p:cTn>
                        </p:par>
                        <p:par>
                          <p:cTn id="733" fill="hold">
                            <p:stCondLst>
                              <p:cond delay="235000"/>
                            </p:stCondLst>
                            <p:childTnLst>
                              <p:par>
                                <p:cTn id="734" presetID="11" presetClass="entr" presetSubtype="0" fill="hold" grpId="0" nodeType="afterEffect">
                                  <p:stCondLst>
                                    <p:cond delay="0"/>
                                  </p:stCondLst>
                                  <p:childTnLst>
                                    <p:set>
                                      <p:cBhvr>
                                        <p:cTn id="735" dur="1000">
                                          <p:stCondLst>
                                            <p:cond delay="0"/>
                                          </p:stCondLst>
                                        </p:cTn>
                                        <p:tgtEl>
                                          <p:spTgt spid="255"/>
                                        </p:tgtEl>
                                        <p:attrNameLst>
                                          <p:attrName>style.visibility</p:attrName>
                                        </p:attrNameLst>
                                      </p:cBhvr>
                                      <p:to>
                                        <p:strVal val="visible"/>
                                      </p:to>
                                    </p:set>
                                  </p:childTnLst>
                                  <p:subTnLst>
                                    <p:audio>
                                      <p:cMediaNode>
                                        <p:cTn display="0" masterRel="sameClick">
                                          <p:stCondLst>
                                            <p:cond evt="begin" delay="0">
                                              <p:tn val="734"/>
                                            </p:cond>
                                          </p:stCondLst>
                                          <p:endCondLst>
                                            <p:cond evt="onStopAudio" delay="0">
                                              <p:tgtEl>
                                                <p:sldTgt/>
                                              </p:tgtEl>
                                            </p:cond>
                                          </p:endCondLst>
                                        </p:cTn>
                                        <p:tgtEl>
                                          <p:sndTgt r:embed="rId3" name="click.wav"/>
                                        </p:tgtEl>
                                      </p:cMediaNode>
                                    </p:audio>
                                  </p:subTnLst>
                                </p:cTn>
                              </p:par>
                            </p:childTnLst>
                          </p:cTn>
                        </p:par>
                        <p:par>
                          <p:cTn id="736" fill="hold">
                            <p:stCondLst>
                              <p:cond delay="236000"/>
                            </p:stCondLst>
                            <p:childTnLst>
                              <p:par>
                                <p:cTn id="737" presetID="11" presetClass="entr" presetSubtype="0" fill="hold" grpId="0" nodeType="afterEffect">
                                  <p:stCondLst>
                                    <p:cond delay="0"/>
                                  </p:stCondLst>
                                  <p:childTnLst>
                                    <p:set>
                                      <p:cBhvr>
                                        <p:cTn id="738" dur="1000">
                                          <p:stCondLst>
                                            <p:cond delay="0"/>
                                          </p:stCondLst>
                                        </p:cTn>
                                        <p:tgtEl>
                                          <p:spTgt spid="256"/>
                                        </p:tgtEl>
                                        <p:attrNameLst>
                                          <p:attrName>style.visibility</p:attrName>
                                        </p:attrNameLst>
                                      </p:cBhvr>
                                      <p:to>
                                        <p:strVal val="visible"/>
                                      </p:to>
                                    </p:set>
                                  </p:childTnLst>
                                  <p:subTnLst>
                                    <p:audio>
                                      <p:cMediaNode>
                                        <p:cTn display="0" masterRel="sameClick">
                                          <p:stCondLst>
                                            <p:cond evt="begin" delay="0">
                                              <p:tn val="737"/>
                                            </p:cond>
                                          </p:stCondLst>
                                          <p:endCondLst>
                                            <p:cond evt="onStopAudio" delay="0">
                                              <p:tgtEl>
                                                <p:sldTgt/>
                                              </p:tgtEl>
                                            </p:cond>
                                          </p:endCondLst>
                                        </p:cTn>
                                        <p:tgtEl>
                                          <p:sndTgt r:embed="rId3" name="click.wav"/>
                                        </p:tgtEl>
                                      </p:cMediaNode>
                                    </p:audio>
                                  </p:subTnLst>
                                </p:cTn>
                              </p:par>
                            </p:childTnLst>
                          </p:cTn>
                        </p:par>
                        <p:par>
                          <p:cTn id="739" fill="hold">
                            <p:stCondLst>
                              <p:cond delay="237000"/>
                            </p:stCondLst>
                            <p:childTnLst>
                              <p:par>
                                <p:cTn id="740" presetID="11" presetClass="entr" presetSubtype="0" fill="hold" grpId="0" nodeType="afterEffect">
                                  <p:stCondLst>
                                    <p:cond delay="0"/>
                                  </p:stCondLst>
                                  <p:childTnLst>
                                    <p:set>
                                      <p:cBhvr>
                                        <p:cTn id="741" dur="1000">
                                          <p:stCondLst>
                                            <p:cond delay="0"/>
                                          </p:stCondLst>
                                        </p:cTn>
                                        <p:tgtEl>
                                          <p:spTgt spid="257"/>
                                        </p:tgtEl>
                                        <p:attrNameLst>
                                          <p:attrName>style.visibility</p:attrName>
                                        </p:attrNameLst>
                                      </p:cBhvr>
                                      <p:to>
                                        <p:strVal val="visible"/>
                                      </p:to>
                                    </p:set>
                                  </p:childTnLst>
                                  <p:subTnLst>
                                    <p:audio>
                                      <p:cMediaNode>
                                        <p:cTn display="0" masterRel="sameClick">
                                          <p:stCondLst>
                                            <p:cond evt="begin" delay="0">
                                              <p:tn val="740"/>
                                            </p:cond>
                                          </p:stCondLst>
                                          <p:endCondLst>
                                            <p:cond evt="onStopAudio" delay="0">
                                              <p:tgtEl>
                                                <p:sldTgt/>
                                              </p:tgtEl>
                                            </p:cond>
                                          </p:endCondLst>
                                        </p:cTn>
                                        <p:tgtEl>
                                          <p:sndTgt r:embed="rId3" name="click.wav"/>
                                        </p:tgtEl>
                                      </p:cMediaNode>
                                    </p:audio>
                                  </p:subTnLst>
                                </p:cTn>
                              </p:par>
                            </p:childTnLst>
                          </p:cTn>
                        </p:par>
                        <p:par>
                          <p:cTn id="742" fill="hold">
                            <p:stCondLst>
                              <p:cond delay="238000"/>
                            </p:stCondLst>
                            <p:childTnLst>
                              <p:par>
                                <p:cTn id="743" presetID="11" presetClass="entr" presetSubtype="0" fill="hold" grpId="0" nodeType="afterEffect">
                                  <p:stCondLst>
                                    <p:cond delay="0"/>
                                  </p:stCondLst>
                                  <p:childTnLst>
                                    <p:set>
                                      <p:cBhvr>
                                        <p:cTn id="744" dur="1000">
                                          <p:stCondLst>
                                            <p:cond delay="0"/>
                                          </p:stCondLst>
                                        </p:cTn>
                                        <p:tgtEl>
                                          <p:spTgt spid="258"/>
                                        </p:tgtEl>
                                        <p:attrNameLst>
                                          <p:attrName>style.visibility</p:attrName>
                                        </p:attrNameLst>
                                      </p:cBhvr>
                                      <p:to>
                                        <p:strVal val="visible"/>
                                      </p:to>
                                    </p:set>
                                  </p:childTnLst>
                                  <p:subTnLst>
                                    <p:audio>
                                      <p:cMediaNode>
                                        <p:cTn display="0" masterRel="sameClick">
                                          <p:stCondLst>
                                            <p:cond evt="begin" delay="0">
                                              <p:tn val="743"/>
                                            </p:cond>
                                          </p:stCondLst>
                                          <p:endCondLst>
                                            <p:cond evt="onStopAudio" delay="0">
                                              <p:tgtEl>
                                                <p:sldTgt/>
                                              </p:tgtEl>
                                            </p:cond>
                                          </p:endCondLst>
                                        </p:cTn>
                                        <p:tgtEl>
                                          <p:sndTgt r:embed="rId3" name="click.wav"/>
                                        </p:tgtEl>
                                      </p:cMediaNode>
                                    </p:audio>
                                  </p:subTnLst>
                                </p:cTn>
                              </p:par>
                            </p:childTnLst>
                          </p:cTn>
                        </p:par>
                        <p:par>
                          <p:cTn id="745" fill="hold">
                            <p:stCondLst>
                              <p:cond delay="239000"/>
                            </p:stCondLst>
                            <p:childTnLst>
                              <p:par>
                                <p:cTn id="746" presetID="11" presetClass="entr" presetSubtype="0" fill="hold" grpId="0" nodeType="afterEffect">
                                  <p:stCondLst>
                                    <p:cond delay="0"/>
                                  </p:stCondLst>
                                  <p:childTnLst>
                                    <p:set>
                                      <p:cBhvr>
                                        <p:cTn id="747" dur="1000">
                                          <p:stCondLst>
                                            <p:cond delay="0"/>
                                          </p:stCondLst>
                                        </p:cTn>
                                        <p:tgtEl>
                                          <p:spTgt spid="259"/>
                                        </p:tgtEl>
                                        <p:attrNameLst>
                                          <p:attrName>style.visibility</p:attrName>
                                        </p:attrNameLst>
                                      </p:cBhvr>
                                      <p:to>
                                        <p:strVal val="visible"/>
                                      </p:to>
                                    </p:set>
                                  </p:childTnLst>
                                  <p:subTnLst>
                                    <p:audio>
                                      <p:cMediaNode>
                                        <p:cTn display="0" masterRel="sameClick">
                                          <p:stCondLst>
                                            <p:cond evt="begin" delay="0">
                                              <p:tn val="746"/>
                                            </p:cond>
                                          </p:stCondLst>
                                          <p:endCondLst>
                                            <p:cond evt="onStopAudio" delay="0">
                                              <p:tgtEl>
                                                <p:sldTgt/>
                                              </p:tgtEl>
                                            </p:cond>
                                          </p:endCondLst>
                                        </p:cTn>
                                        <p:tgtEl>
                                          <p:sndTgt r:embed="rId3" name="click.wav"/>
                                        </p:tgtEl>
                                      </p:cMediaNode>
                                    </p:audio>
                                  </p:subTnLst>
                                </p:cTn>
                              </p:par>
                            </p:childTnLst>
                          </p:cTn>
                        </p:par>
                        <p:par>
                          <p:cTn id="748" fill="hold">
                            <p:stCondLst>
                              <p:cond delay="240000"/>
                            </p:stCondLst>
                            <p:childTnLst>
                              <p:par>
                                <p:cTn id="749" presetID="11" presetClass="entr" presetSubtype="0" fill="hold" grpId="0" nodeType="afterEffect">
                                  <p:stCondLst>
                                    <p:cond delay="0"/>
                                  </p:stCondLst>
                                  <p:childTnLst>
                                    <p:set>
                                      <p:cBhvr>
                                        <p:cTn id="750" dur="1000">
                                          <p:stCondLst>
                                            <p:cond delay="0"/>
                                          </p:stCondLst>
                                        </p:cTn>
                                        <p:tgtEl>
                                          <p:spTgt spid="260"/>
                                        </p:tgtEl>
                                        <p:attrNameLst>
                                          <p:attrName>style.visibility</p:attrName>
                                        </p:attrNameLst>
                                      </p:cBhvr>
                                      <p:to>
                                        <p:strVal val="visible"/>
                                      </p:to>
                                    </p:set>
                                  </p:childTnLst>
                                  <p:subTnLst>
                                    <p:audio>
                                      <p:cMediaNode>
                                        <p:cTn display="0" masterRel="sameClick">
                                          <p:stCondLst>
                                            <p:cond evt="begin" delay="0">
                                              <p:tn val="749"/>
                                            </p:cond>
                                          </p:stCondLst>
                                          <p:endCondLst>
                                            <p:cond evt="onStopAudio" delay="0">
                                              <p:tgtEl>
                                                <p:sldTgt/>
                                              </p:tgtEl>
                                            </p:cond>
                                          </p:endCondLst>
                                        </p:cTn>
                                        <p:tgtEl>
                                          <p:sndTgt r:embed="rId3" name="click.wav"/>
                                        </p:tgtEl>
                                      </p:cMediaNode>
                                    </p:audio>
                                  </p:subTnLst>
                                </p:cTn>
                              </p:par>
                            </p:childTnLst>
                          </p:cTn>
                        </p:par>
                        <p:par>
                          <p:cTn id="751" fill="hold">
                            <p:stCondLst>
                              <p:cond delay="241000"/>
                            </p:stCondLst>
                            <p:childTnLst>
                              <p:par>
                                <p:cTn id="752" presetID="11" presetClass="entr" presetSubtype="0" fill="hold" grpId="0" nodeType="afterEffect">
                                  <p:stCondLst>
                                    <p:cond delay="0"/>
                                  </p:stCondLst>
                                  <p:childTnLst>
                                    <p:set>
                                      <p:cBhvr>
                                        <p:cTn id="753" dur="1000">
                                          <p:stCondLst>
                                            <p:cond delay="0"/>
                                          </p:stCondLst>
                                        </p:cTn>
                                        <p:tgtEl>
                                          <p:spTgt spid="261"/>
                                        </p:tgtEl>
                                        <p:attrNameLst>
                                          <p:attrName>style.visibility</p:attrName>
                                        </p:attrNameLst>
                                      </p:cBhvr>
                                      <p:to>
                                        <p:strVal val="visible"/>
                                      </p:to>
                                    </p:set>
                                  </p:childTnLst>
                                  <p:subTnLst>
                                    <p:audio>
                                      <p:cMediaNode>
                                        <p:cTn display="0" masterRel="sameClick">
                                          <p:stCondLst>
                                            <p:cond evt="begin" delay="0">
                                              <p:tn val="752"/>
                                            </p:cond>
                                          </p:stCondLst>
                                          <p:endCondLst>
                                            <p:cond evt="onStopAudio" delay="0">
                                              <p:tgtEl>
                                                <p:sldTgt/>
                                              </p:tgtEl>
                                            </p:cond>
                                          </p:endCondLst>
                                        </p:cTn>
                                        <p:tgtEl>
                                          <p:sndTgt r:embed="rId3" name="click.wav"/>
                                        </p:tgtEl>
                                      </p:cMediaNode>
                                    </p:audio>
                                  </p:subTnLst>
                                </p:cTn>
                              </p:par>
                            </p:childTnLst>
                          </p:cTn>
                        </p:par>
                        <p:par>
                          <p:cTn id="754" fill="hold">
                            <p:stCondLst>
                              <p:cond delay="242000"/>
                            </p:stCondLst>
                            <p:childTnLst>
                              <p:par>
                                <p:cTn id="755" presetID="11" presetClass="entr" presetSubtype="0" fill="hold" grpId="0" nodeType="afterEffect">
                                  <p:stCondLst>
                                    <p:cond delay="0"/>
                                  </p:stCondLst>
                                  <p:childTnLst>
                                    <p:set>
                                      <p:cBhvr>
                                        <p:cTn id="756" dur="1000">
                                          <p:stCondLst>
                                            <p:cond delay="0"/>
                                          </p:stCondLst>
                                        </p:cTn>
                                        <p:tgtEl>
                                          <p:spTgt spid="262"/>
                                        </p:tgtEl>
                                        <p:attrNameLst>
                                          <p:attrName>style.visibility</p:attrName>
                                        </p:attrNameLst>
                                      </p:cBhvr>
                                      <p:to>
                                        <p:strVal val="visible"/>
                                      </p:to>
                                    </p:set>
                                  </p:childTnLst>
                                  <p:subTnLst>
                                    <p:audio>
                                      <p:cMediaNode>
                                        <p:cTn display="0" masterRel="sameClick">
                                          <p:stCondLst>
                                            <p:cond evt="begin" delay="0">
                                              <p:tn val="755"/>
                                            </p:cond>
                                          </p:stCondLst>
                                          <p:endCondLst>
                                            <p:cond evt="onStopAudio" delay="0">
                                              <p:tgtEl>
                                                <p:sldTgt/>
                                              </p:tgtEl>
                                            </p:cond>
                                          </p:endCondLst>
                                        </p:cTn>
                                        <p:tgtEl>
                                          <p:sndTgt r:embed="rId3" name="click.wav"/>
                                        </p:tgtEl>
                                      </p:cMediaNode>
                                    </p:audio>
                                  </p:subTnLst>
                                </p:cTn>
                              </p:par>
                            </p:childTnLst>
                          </p:cTn>
                        </p:par>
                        <p:par>
                          <p:cTn id="757" fill="hold">
                            <p:stCondLst>
                              <p:cond delay="243000"/>
                            </p:stCondLst>
                            <p:childTnLst>
                              <p:par>
                                <p:cTn id="758" presetID="11" presetClass="entr" presetSubtype="0" fill="hold" grpId="0" nodeType="afterEffect">
                                  <p:stCondLst>
                                    <p:cond delay="0"/>
                                  </p:stCondLst>
                                  <p:childTnLst>
                                    <p:set>
                                      <p:cBhvr>
                                        <p:cTn id="759" dur="1000">
                                          <p:stCondLst>
                                            <p:cond delay="0"/>
                                          </p:stCondLst>
                                        </p:cTn>
                                        <p:tgtEl>
                                          <p:spTgt spid="263"/>
                                        </p:tgtEl>
                                        <p:attrNameLst>
                                          <p:attrName>style.visibility</p:attrName>
                                        </p:attrNameLst>
                                      </p:cBhvr>
                                      <p:to>
                                        <p:strVal val="visible"/>
                                      </p:to>
                                    </p:set>
                                  </p:childTnLst>
                                  <p:subTnLst>
                                    <p:audio>
                                      <p:cMediaNode>
                                        <p:cTn display="0" masterRel="sameClick">
                                          <p:stCondLst>
                                            <p:cond evt="begin" delay="0">
                                              <p:tn val="758"/>
                                            </p:cond>
                                          </p:stCondLst>
                                          <p:endCondLst>
                                            <p:cond evt="onStopAudio" delay="0">
                                              <p:tgtEl>
                                                <p:sldTgt/>
                                              </p:tgtEl>
                                            </p:cond>
                                          </p:endCondLst>
                                        </p:cTn>
                                        <p:tgtEl>
                                          <p:sndTgt r:embed="rId3" name="click.wav"/>
                                        </p:tgtEl>
                                      </p:cMediaNode>
                                    </p:audio>
                                  </p:subTnLst>
                                </p:cTn>
                              </p:par>
                            </p:childTnLst>
                          </p:cTn>
                        </p:par>
                        <p:par>
                          <p:cTn id="760" fill="hold">
                            <p:stCondLst>
                              <p:cond delay="244000"/>
                            </p:stCondLst>
                            <p:childTnLst>
                              <p:par>
                                <p:cTn id="761" presetID="11" presetClass="entr" presetSubtype="0" fill="hold" grpId="0" nodeType="afterEffect">
                                  <p:stCondLst>
                                    <p:cond delay="0"/>
                                  </p:stCondLst>
                                  <p:childTnLst>
                                    <p:set>
                                      <p:cBhvr>
                                        <p:cTn id="762" dur="1000">
                                          <p:stCondLst>
                                            <p:cond delay="0"/>
                                          </p:stCondLst>
                                        </p:cTn>
                                        <p:tgtEl>
                                          <p:spTgt spid="264"/>
                                        </p:tgtEl>
                                        <p:attrNameLst>
                                          <p:attrName>style.visibility</p:attrName>
                                        </p:attrNameLst>
                                      </p:cBhvr>
                                      <p:to>
                                        <p:strVal val="visible"/>
                                      </p:to>
                                    </p:set>
                                  </p:childTnLst>
                                  <p:subTnLst>
                                    <p:audio>
                                      <p:cMediaNode>
                                        <p:cTn display="0" masterRel="sameClick">
                                          <p:stCondLst>
                                            <p:cond evt="begin" delay="0">
                                              <p:tn val="761"/>
                                            </p:cond>
                                          </p:stCondLst>
                                          <p:endCondLst>
                                            <p:cond evt="onStopAudio" delay="0">
                                              <p:tgtEl>
                                                <p:sldTgt/>
                                              </p:tgtEl>
                                            </p:cond>
                                          </p:endCondLst>
                                        </p:cTn>
                                        <p:tgtEl>
                                          <p:sndTgt r:embed="rId3" name="click.wav"/>
                                        </p:tgtEl>
                                      </p:cMediaNode>
                                    </p:audio>
                                  </p:subTnLst>
                                </p:cTn>
                              </p:par>
                            </p:childTnLst>
                          </p:cTn>
                        </p:par>
                        <p:par>
                          <p:cTn id="763" fill="hold">
                            <p:stCondLst>
                              <p:cond delay="245000"/>
                            </p:stCondLst>
                            <p:childTnLst>
                              <p:par>
                                <p:cTn id="764" presetID="11" presetClass="entr" presetSubtype="0" fill="hold" grpId="0" nodeType="afterEffect">
                                  <p:stCondLst>
                                    <p:cond delay="0"/>
                                  </p:stCondLst>
                                  <p:childTnLst>
                                    <p:set>
                                      <p:cBhvr>
                                        <p:cTn id="765" dur="1000">
                                          <p:stCondLst>
                                            <p:cond delay="0"/>
                                          </p:stCondLst>
                                        </p:cTn>
                                        <p:tgtEl>
                                          <p:spTgt spid="265"/>
                                        </p:tgtEl>
                                        <p:attrNameLst>
                                          <p:attrName>style.visibility</p:attrName>
                                        </p:attrNameLst>
                                      </p:cBhvr>
                                      <p:to>
                                        <p:strVal val="visible"/>
                                      </p:to>
                                    </p:set>
                                  </p:childTnLst>
                                  <p:subTnLst>
                                    <p:audio>
                                      <p:cMediaNode>
                                        <p:cTn display="0" masterRel="sameClick">
                                          <p:stCondLst>
                                            <p:cond evt="begin" delay="0">
                                              <p:tn val="764"/>
                                            </p:cond>
                                          </p:stCondLst>
                                          <p:endCondLst>
                                            <p:cond evt="onStopAudio" delay="0">
                                              <p:tgtEl>
                                                <p:sldTgt/>
                                              </p:tgtEl>
                                            </p:cond>
                                          </p:endCondLst>
                                        </p:cTn>
                                        <p:tgtEl>
                                          <p:sndTgt r:embed="rId3" name="click.wav"/>
                                        </p:tgtEl>
                                      </p:cMediaNode>
                                    </p:audio>
                                  </p:subTnLst>
                                </p:cTn>
                              </p:par>
                            </p:childTnLst>
                          </p:cTn>
                        </p:par>
                        <p:par>
                          <p:cTn id="766" fill="hold">
                            <p:stCondLst>
                              <p:cond delay="246000"/>
                            </p:stCondLst>
                            <p:childTnLst>
                              <p:par>
                                <p:cTn id="767" presetID="11" presetClass="entr" presetSubtype="0" fill="hold" grpId="0" nodeType="afterEffect">
                                  <p:stCondLst>
                                    <p:cond delay="0"/>
                                  </p:stCondLst>
                                  <p:childTnLst>
                                    <p:set>
                                      <p:cBhvr>
                                        <p:cTn id="768" dur="1000">
                                          <p:stCondLst>
                                            <p:cond delay="0"/>
                                          </p:stCondLst>
                                        </p:cTn>
                                        <p:tgtEl>
                                          <p:spTgt spid="266"/>
                                        </p:tgtEl>
                                        <p:attrNameLst>
                                          <p:attrName>style.visibility</p:attrName>
                                        </p:attrNameLst>
                                      </p:cBhvr>
                                      <p:to>
                                        <p:strVal val="visible"/>
                                      </p:to>
                                    </p:set>
                                  </p:childTnLst>
                                  <p:subTnLst>
                                    <p:audio>
                                      <p:cMediaNode>
                                        <p:cTn display="0" masterRel="sameClick">
                                          <p:stCondLst>
                                            <p:cond evt="begin" delay="0">
                                              <p:tn val="767"/>
                                            </p:cond>
                                          </p:stCondLst>
                                          <p:endCondLst>
                                            <p:cond evt="onStopAudio" delay="0">
                                              <p:tgtEl>
                                                <p:sldTgt/>
                                              </p:tgtEl>
                                            </p:cond>
                                          </p:endCondLst>
                                        </p:cTn>
                                        <p:tgtEl>
                                          <p:sndTgt r:embed="rId3" name="click.wav"/>
                                        </p:tgtEl>
                                      </p:cMediaNode>
                                    </p:audio>
                                  </p:subTnLst>
                                </p:cTn>
                              </p:par>
                            </p:childTnLst>
                          </p:cTn>
                        </p:par>
                        <p:par>
                          <p:cTn id="769" fill="hold">
                            <p:stCondLst>
                              <p:cond delay="247000"/>
                            </p:stCondLst>
                            <p:childTnLst>
                              <p:par>
                                <p:cTn id="770" presetID="11" presetClass="entr" presetSubtype="0" fill="hold" grpId="0" nodeType="afterEffect">
                                  <p:stCondLst>
                                    <p:cond delay="0"/>
                                  </p:stCondLst>
                                  <p:childTnLst>
                                    <p:set>
                                      <p:cBhvr>
                                        <p:cTn id="771" dur="1000">
                                          <p:stCondLst>
                                            <p:cond delay="0"/>
                                          </p:stCondLst>
                                        </p:cTn>
                                        <p:tgtEl>
                                          <p:spTgt spid="267"/>
                                        </p:tgtEl>
                                        <p:attrNameLst>
                                          <p:attrName>style.visibility</p:attrName>
                                        </p:attrNameLst>
                                      </p:cBhvr>
                                      <p:to>
                                        <p:strVal val="visible"/>
                                      </p:to>
                                    </p:set>
                                  </p:childTnLst>
                                  <p:subTnLst>
                                    <p:audio>
                                      <p:cMediaNode>
                                        <p:cTn display="0" masterRel="sameClick">
                                          <p:stCondLst>
                                            <p:cond evt="begin" delay="0">
                                              <p:tn val="770"/>
                                            </p:cond>
                                          </p:stCondLst>
                                          <p:endCondLst>
                                            <p:cond evt="onStopAudio" delay="0">
                                              <p:tgtEl>
                                                <p:sldTgt/>
                                              </p:tgtEl>
                                            </p:cond>
                                          </p:endCondLst>
                                        </p:cTn>
                                        <p:tgtEl>
                                          <p:sndTgt r:embed="rId3" name="click.wav"/>
                                        </p:tgtEl>
                                      </p:cMediaNode>
                                    </p:audio>
                                  </p:subTnLst>
                                </p:cTn>
                              </p:par>
                            </p:childTnLst>
                          </p:cTn>
                        </p:par>
                        <p:par>
                          <p:cTn id="772" fill="hold">
                            <p:stCondLst>
                              <p:cond delay="248000"/>
                            </p:stCondLst>
                            <p:childTnLst>
                              <p:par>
                                <p:cTn id="773" presetID="11" presetClass="entr" presetSubtype="0" fill="hold" grpId="0" nodeType="afterEffect">
                                  <p:stCondLst>
                                    <p:cond delay="0"/>
                                  </p:stCondLst>
                                  <p:childTnLst>
                                    <p:set>
                                      <p:cBhvr>
                                        <p:cTn id="774" dur="1000">
                                          <p:stCondLst>
                                            <p:cond delay="0"/>
                                          </p:stCondLst>
                                        </p:cTn>
                                        <p:tgtEl>
                                          <p:spTgt spid="268"/>
                                        </p:tgtEl>
                                        <p:attrNameLst>
                                          <p:attrName>style.visibility</p:attrName>
                                        </p:attrNameLst>
                                      </p:cBhvr>
                                      <p:to>
                                        <p:strVal val="visible"/>
                                      </p:to>
                                    </p:set>
                                  </p:childTnLst>
                                  <p:subTnLst>
                                    <p:audio>
                                      <p:cMediaNode>
                                        <p:cTn display="0" masterRel="sameClick">
                                          <p:stCondLst>
                                            <p:cond evt="begin" delay="0">
                                              <p:tn val="773"/>
                                            </p:cond>
                                          </p:stCondLst>
                                          <p:endCondLst>
                                            <p:cond evt="onStopAudio" delay="0">
                                              <p:tgtEl>
                                                <p:sldTgt/>
                                              </p:tgtEl>
                                            </p:cond>
                                          </p:endCondLst>
                                        </p:cTn>
                                        <p:tgtEl>
                                          <p:sndTgt r:embed="rId3" name="click.wav"/>
                                        </p:tgtEl>
                                      </p:cMediaNode>
                                    </p:audio>
                                  </p:subTnLst>
                                </p:cTn>
                              </p:par>
                            </p:childTnLst>
                          </p:cTn>
                        </p:par>
                        <p:par>
                          <p:cTn id="775" fill="hold">
                            <p:stCondLst>
                              <p:cond delay="249000"/>
                            </p:stCondLst>
                            <p:childTnLst>
                              <p:par>
                                <p:cTn id="776" presetID="11" presetClass="entr" presetSubtype="0" fill="hold" grpId="0" nodeType="afterEffect">
                                  <p:stCondLst>
                                    <p:cond delay="0"/>
                                  </p:stCondLst>
                                  <p:childTnLst>
                                    <p:set>
                                      <p:cBhvr>
                                        <p:cTn id="777" dur="1000">
                                          <p:stCondLst>
                                            <p:cond delay="0"/>
                                          </p:stCondLst>
                                        </p:cTn>
                                        <p:tgtEl>
                                          <p:spTgt spid="269"/>
                                        </p:tgtEl>
                                        <p:attrNameLst>
                                          <p:attrName>style.visibility</p:attrName>
                                        </p:attrNameLst>
                                      </p:cBhvr>
                                      <p:to>
                                        <p:strVal val="visible"/>
                                      </p:to>
                                    </p:set>
                                  </p:childTnLst>
                                  <p:subTnLst>
                                    <p:audio>
                                      <p:cMediaNode>
                                        <p:cTn display="0" masterRel="sameClick">
                                          <p:stCondLst>
                                            <p:cond evt="begin" delay="0">
                                              <p:tn val="776"/>
                                            </p:cond>
                                          </p:stCondLst>
                                          <p:endCondLst>
                                            <p:cond evt="onStopAudio" delay="0">
                                              <p:tgtEl>
                                                <p:sldTgt/>
                                              </p:tgtEl>
                                            </p:cond>
                                          </p:endCondLst>
                                        </p:cTn>
                                        <p:tgtEl>
                                          <p:sndTgt r:embed="rId3" name="click.wav"/>
                                        </p:tgtEl>
                                      </p:cMediaNode>
                                    </p:audio>
                                  </p:subTnLst>
                                </p:cTn>
                              </p:par>
                            </p:childTnLst>
                          </p:cTn>
                        </p:par>
                        <p:par>
                          <p:cTn id="778" fill="hold">
                            <p:stCondLst>
                              <p:cond delay="250000"/>
                            </p:stCondLst>
                            <p:childTnLst>
                              <p:par>
                                <p:cTn id="779" presetID="11" presetClass="entr" presetSubtype="0" fill="hold" grpId="0" nodeType="afterEffect">
                                  <p:stCondLst>
                                    <p:cond delay="0"/>
                                  </p:stCondLst>
                                  <p:childTnLst>
                                    <p:set>
                                      <p:cBhvr>
                                        <p:cTn id="780" dur="1000">
                                          <p:stCondLst>
                                            <p:cond delay="0"/>
                                          </p:stCondLst>
                                        </p:cTn>
                                        <p:tgtEl>
                                          <p:spTgt spid="270"/>
                                        </p:tgtEl>
                                        <p:attrNameLst>
                                          <p:attrName>style.visibility</p:attrName>
                                        </p:attrNameLst>
                                      </p:cBhvr>
                                      <p:to>
                                        <p:strVal val="visible"/>
                                      </p:to>
                                    </p:set>
                                  </p:childTnLst>
                                  <p:subTnLst>
                                    <p:audio>
                                      <p:cMediaNode>
                                        <p:cTn display="0" masterRel="sameClick">
                                          <p:stCondLst>
                                            <p:cond evt="begin" delay="0">
                                              <p:tn val="779"/>
                                            </p:cond>
                                          </p:stCondLst>
                                          <p:endCondLst>
                                            <p:cond evt="onStopAudio" delay="0">
                                              <p:tgtEl>
                                                <p:sldTgt/>
                                              </p:tgtEl>
                                            </p:cond>
                                          </p:endCondLst>
                                        </p:cTn>
                                        <p:tgtEl>
                                          <p:sndTgt r:embed="rId3" name="click.wav"/>
                                        </p:tgtEl>
                                      </p:cMediaNode>
                                    </p:audio>
                                  </p:subTnLst>
                                </p:cTn>
                              </p:par>
                            </p:childTnLst>
                          </p:cTn>
                        </p:par>
                        <p:par>
                          <p:cTn id="781" fill="hold">
                            <p:stCondLst>
                              <p:cond delay="251000"/>
                            </p:stCondLst>
                            <p:childTnLst>
                              <p:par>
                                <p:cTn id="782" presetID="11" presetClass="entr" presetSubtype="0" fill="hold" grpId="0" nodeType="afterEffect">
                                  <p:stCondLst>
                                    <p:cond delay="0"/>
                                  </p:stCondLst>
                                  <p:childTnLst>
                                    <p:set>
                                      <p:cBhvr>
                                        <p:cTn id="783" dur="1000">
                                          <p:stCondLst>
                                            <p:cond delay="0"/>
                                          </p:stCondLst>
                                        </p:cTn>
                                        <p:tgtEl>
                                          <p:spTgt spid="271"/>
                                        </p:tgtEl>
                                        <p:attrNameLst>
                                          <p:attrName>style.visibility</p:attrName>
                                        </p:attrNameLst>
                                      </p:cBhvr>
                                      <p:to>
                                        <p:strVal val="visible"/>
                                      </p:to>
                                    </p:set>
                                  </p:childTnLst>
                                  <p:subTnLst>
                                    <p:audio>
                                      <p:cMediaNode>
                                        <p:cTn display="0" masterRel="sameClick">
                                          <p:stCondLst>
                                            <p:cond evt="begin" delay="0">
                                              <p:tn val="782"/>
                                            </p:cond>
                                          </p:stCondLst>
                                          <p:endCondLst>
                                            <p:cond evt="onStopAudio" delay="0">
                                              <p:tgtEl>
                                                <p:sldTgt/>
                                              </p:tgtEl>
                                            </p:cond>
                                          </p:endCondLst>
                                        </p:cTn>
                                        <p:tgtEl>
                                          <p:sndTgt r:embed="rId3" name="click.wav"/>
                                        </p:tgtEl>
                                      </p:cMediaNode>
                                    </p:audio>
                                  </p:subTnLst>
                                </p:cTn>
                              </p:par>
                            </p:childTnLst>
                          </p:cTn>
                        </p:par>
                        <p:par>
                          <p:cTn id="784" fill="hold">
                            <p:stCondLst>
                              <p:cond delay="252000"/>
                            </p:stCondLst>
                            <p:childTnLst>
                              <p:par>
                                <p:cTn id="785" presetID="11" presetClass="entr" presetSubtype="0" fill="hold" grpId="0" nodeType="afterEffect">
                                  <p:stCondLst>
                                    <p:cond delay="0"/>
                                  </p:stCondLst>
                                  <p:childTnLst>
                                    <p:set>
                                      <p:cBhvr>
                                        <p:cTn id="786" dur="1000">
                                          <p:stCondLst>
                                            <p:cond delay="0"/>
                                          </p:stCondLst>
                                        </p:cTn>
                                        <p:tgtEl>
                                          <p:spTgt spid="272"/>
                                        </p:tgtEl>
                                        <p:attrNameLst>
                                          <p:attrName>style.visibility</p:attrName>
                                        </p:attrNameLst>
                                      </p:cBhvr>
                                      <p:to>
                                        <p:strVal val="visible"/>
                                      </p:to>
                                    </p:set>
                                  </p:childTnLst>
                                  <p:subTnLst>
                                    <p:audio>
                                      <p:cMediaNode>
                                        <p:cTn display="0" masterRel="sameClick">
                                          <p:stCondLst>
                                            <p:cond evt="begin" delay="0">
                                              <p:tn val="785"/>
                                            </p:cond>
                                          </p:stCondLst>
                                          <p:endCondLst>
                                            <p:cond evt="onStopAudio" delay="0">
                                              <p:tgtEl>
                                                <p:sldTgt/>
                                              </p:tgtEl>
                                            </p:cond>
                                          </p:endCondLst>
                                        </p:cTn>
                                        <p:tgtEl>
                                          <p:sndTgt r:embed="rId3" name="click.wav"/>
                                        </p:tgtEl>
                                      </p:cMediaNode>
                                    </p:audio>
                                  </p:subTnLst>
                                </p:cTn>
                              </p:par>
                            </p:childTnLst>
                          </p:cTn>
                        </p:par>
                        <p:par>
                          <p:cTn id="787" fill="hold">
                            <p:stCondLst>
                              <p:cond delay="253000"/>
                            </p:stCondLst>
                            <p:childTnLst>
                              <p:par>
                                <p:cTn id="788" presetID="11" presetClass="entr" presetSubtype="0" fill="hold" grpId="0" nodeType="afterEffect">
                                  <p:stCondLst>
                                    <p:cond delay="0"/>
                                  </p:stCondLst>
                                  <p:childTnLst>
                                    <p:set>
                                      <p:cBhvr>
                                        <p:cTn id="789" dur="1000">
                                          <p:stCondLst>
                                            <p:cond delay="0"/>
                                          </p:stCondLst>
                                        </p:cTn>
                                        <p:tgtEl>
                                          <p:spTgt spid="273"/>
                                        </p:tgtEl>
                                        <p:attrNameLst>
                                          <p:attrName>style.visibility</p:attrName>
                                        </p:attrNameLst>
                                      </p:cBhvr>
                                      <p:to>
                                        <p:strVal val="visible"/>
                                      </p:to>
                                    </p:set>
                                  </p:childTnLst>
                                  <p:subTnLst>
                                    <p:audio>
                                      <p:cMediaNode>
                                        <p:cTn display="0" masterRel="sameClick">
                                          <p:stCondLst>
                                            <p:cond evt="begin" delay="0">
                                              <p:tn val="788"/>
                                            </p:cond>
                                          </p:stCondLst>
                                          <p:endCondLst>
                                            <p:cond evt="onStopAudio" delay="0">
                                              <p:tgtEl>
                                                <p:sldTgt/>
                                              </p:tgtEl>
                                            </p:cond>
                                          </p:endCondLst>
                                        </p:cTn>
                                        <p:tgtEl>
                                          <p:sndTgt r:embed="rId3" name="click.wav"/>
                                        </p:tgtEl>
                                      </p:cMediaNode>
                                    </p:audio>
                                  </p:subTnLst>
                                </p:cTn>
                              </p:par>
                            </p:childTnLst>
                          </p:cTn>
                        </p:par>
                        <p:par>
                          <p:cTn id="790" fill="hold">
                            <p:stCondLst>
                              <p:cond delay="254000"/>
                            </p:stCondLst>
                            <p:childTnLst>
                              <p:par>
                                <p:cTn id="791" presetID="11" presetClass="entr" presetSubtype="0" fill="hold" grpId="0" nodeType="afterEffect">
                                  <p:stCondLst>
                                    <p:cond delay="0"/>
                                  </p:stCondLst>
                                  <p:childTnLst>
                                    <p:set>
                                      <p:cBhvr>
                                        <p:cTn id="792" dur="1000">
                                          <p:stCondLst>
                                            <p:cond delay="0"/>
                                          </p:stCondLst>
                                        </p:cTn>
                                        <p:tgtEl>
                                          <p:spTgt spid="274"/>
                                        </p:tgtEl>
                                        <p:attrNameLst>
                                          <p:attrName>style.visibility</p:attrName>
                                        </p:attrNameLst>
                                      </p:cBhvr>
                                      <p:to>
                                        <p:strVal val="visible"/>
                                      </p:to>
                                    </p:set>
                                  </p:childTnLst>
                                  <p:subTnLst>
                                    <p:audio>
                                      <p:cMediaNode>
                                        <p:cTn display="0" masterRel="sameClick">
                                          <p:stCondLst>
                                            <p:cond evt="begin" delay="0">
                                              <p:tn val="791"/>
                                            </p:cond>
                                          </p:stCondLst>
                                          <p:endCondLst>
                                            <p:cond evt="onStopAudio" delay="0">
                                              <p:tgtEl>
                                                <p:sldTgt/>
                                              </p:tgtEl>
                                            </p:cond>
                                          </p:endCondLst>
                                        </p:cTn>
                                        <p:tgtEl>
                                          <p:sndTgt r:embed="rId3" name="click.wav"/>
                                        </p:tgtEl>
                                      </p:cMediaNode>
                                    </p:audio>
                                  </p:subTnLst>
                                </p:cTn>
                              </p:par>
                            </p:childTnLst>
                          </p:cTn>
                        </p:par>
                        <p:par>
                          <p:cTn id="793" fill="hold">
                            <p:stCondLst>
                              <p:cond delay="255000"/>
                            </p:stCondLst>
                            <p:childTnLst>
                              <p:par>
                                <p:cTn id="794" presetID="11" presetClass="entr" presetSubtype="0" fill="hold" grpId="0" nodeType="afterEffect">
                                  <p:stCondLst>
                                    <p:cond delay="0"/>
                                  </p:stCondLst>
                                  <p:childTnLst>
                                    <p:set>
                                      <p:cBhvr>
                                        <p:cTn id="795" dur="1000">
                                          <p:stCondLst>
                                            <p:cond delay="0"/>
                                          </p:stCondLst>
                                        </p:cTn>
                                        <p:tgtEl>
                                          <p:spTgt spid="275"/>
                                        </p:tgtEl>
                                        <p:attrNameLst>
                                          <p:attrName>style.visibility</p:attrName>
                                        </p:attrNameLst>
                                      </p:cBhvr>
                                      <p:to>
                                        <p:strVal val="visible"/>
                                      </p:to>
                                    </p:set>
                                  </p:childTnLst>
                                  <p:subTnLst>
                                    <p:audio>
                                      <p:cMediaNode>
                                        <p:cTn display="0" masterRel="sameClick">
                                          <p:stCondLst>
                                            <p:cond evt="begin" delay="0">
                                              <p:tn val="794"/>
                                            </p:cond>
                                          </p:stCondLst>
                                          <p:endCondLst>
                                            <p:cond evt="onStopAudio" delay="0">
                                              <p:tgtEl>
                                                <p:sldTgt/>
                                              </p:tgtEl>
                                            </p:cond>
                                          </p:endCondLst>
                                        </p:cTn>
                                        <p:tgtEl>
                                          <p:sndTgt r:embed="rId3" name="click.wav"/>
                                        </p:tgtEl>
                                      </p:cMediaNode>
                                    </p:audio>
                                  </p:subTnLst>
                                </p:cTn>
                              </p:par>
                            </p:childTnLst>
                          </p:cTn>
                        </p:par>
                        <p:par>
                          <p:cTn id="796" fill="hold">
                            <p:stCondLst>
                              <p:cond delay="256000"/>
                            </p:stCondLst>
                            <p:childTnLst>
                              <p:par>
                                <p:cTn id="797" presetID="11" presetClass="entr" presetSubtype="0" fill="hold" grpId="0" nodeType="afterEffect">
                                  <p:stCondLst>
                                    <p:cond delay="0"/>
                                  </p:stCondLst>
                                  <p:childTnLst>
                                    <p:set>
                                      <p:cBhvr>
                                        <p:cTn id="798" dur="1000">
                                          <p:stCondLst>
                                            <p:cond delay="0"/>
                                          </p:stCondLst>
                                        </p:cTn>
                                        <p:tgtEl>
                                          <p:spTgt spid="276"/>
                                        </p:tgtEl>
                                        <p:attrNameLst>
                                          <p:attrName>style.visibility</p:attrName>
                                        </p:attrNameLst>
                                      </p:cBhvr>
                                      <p:to>
                                        <p:strVal val="visible"/>
                                      </p:to>
                                    </p:set>
                                  </p:childTnLst>
                                  <p:subTnLst>
                                    <p:audio>
                                      <p:cMediaNode>
                                        <p:cTn display="0" masterRel="sameClick">
                                          <p:stCondLst>
                                            <p:cond evt="begin" delay="0">
                                              <p:tn val="797"/>
                                            </p:cond>
                                          </p:stCondLst>
                                          <p:endCondLst>
                                            <p:cond evt="onStopAudio" delay="0">
                                              <p:tgtEl>
                                                <p:sldTgt/>
                                              </p:tgtEl>
                                            </p:cond>
                                          </p:endCondLst>
                                        </p:cTn>
                                        <p:tgtEl>
                                          <p:sndTgt r:embed="rId3" name="click.wav"/>
                                        </p:tgtEl>
                                      </p:cMediaNode>
                                    </p:audio>
                                  </p:subTnLst>
                                </p:cTn>
                              </p:par>
                            </p:childTnLst>
                          </p:cTn>
                        </p:par>
                        <p:par>
                          <p:cTn id="799" fill="hold">
                            <p:stCondLst>
                              <p:cond delay="257000"/>
                            </p:stCondLst>
                            <p:childTnLst>
                              <p:par>
                                <p:cTn id="800" presetID="11" presetClass="entr" presetSubtype="0" fill="hold" grpId="0" nodeType="afterEffect">
                                  <p:stCondLst>
                                    <p:cond delay="0"/>
                                  </p:stCondLst>
                                  <p:childTnLst>
                                    <p:set>
                                      <p:cBhvr>
                                        <p:cTn id="801" dur="1000">
                                          <p:stCondLst>
                                            <p:cond delay="0"/>
                                          </p:stCondLst>
                                        </p:cTn>
                                        <p:tgtEl>
                                          <p:spTgt spid="277"/>
                                        </p:tgtEl>
                                        <p:attrNameLst>
                                          <p:attrName>style.visibility</p:attrName>
                                        </p:attrNameLst>
                                      </p:cBhvr>
                                      <p:to>
                                        <p:strVal val="visible"/>
                                      </p:to>
                                    </p:set>
                                  </p:childTnLst>
                                  <p:subTnLst>
                                    <p:audio>
                                      <p:cMediaNode>
                                        <p:cTn display="0" masterRel="sameClick">
                                          <p:stCondLst>
                                            <p:cond evt="begin" delay="0">
                                              <p:tn val="800"/>
                                            </p:cond>
                                          </p:stCondLst>
                                          <p:endCondLst>
                                            <p:cond evt="onStopAudio" delay="0">
                                              <p:tgtEl>
                                                <p:sldTgt/>
                                              </p:tgtEl>
                                            </p:cond>
                                          </p:endCondLst>
                                        </p:cTn>
                                        <p:tgtEl>
                                          <p:sndTgt r:embed="rId3" name="click.wav"/>
                                        </p:tgtEl>
                                      </p:cMediaNode>
                                    </p:audio>
                                  </p:subTnLst>
                                </p:cTn>
                              </p:par>
                            </p:childTnLst>
                          </p:cTn>
                        </p:par>
                        <p:par>
                          <p:cTn id="802" fill="hold">
                            <p:stCondLst>
                              <p:cond delay="258000"/>
                            </p:stCondLst>
                            <p:childTnLst>
                              <p:par>
                                <p:cTn id="803" presetID="11" presetClass="entr" presetSubtype="0" fill="hold" grpId="0" nodeType="afterEffect">
                                  <p:stCondLst>
                                    <p:cond delay="0"/>
                                  </p:stCondLst>
                                  <p:childTnLst>
                                    <p:set>
                                      <p:cBhvr>
                                        <p:cTn id="804" dur="1000">
                                          <p:stCondLst>
                                            <p:cond delay="0"/>
                                          </p:stCondLst>
                                        </p:cTn>
                                        <p:tgtEl>
                                          <p:spTgt spid="278"/>
                                        </p:tgtEl>
                                        <p:attrNameLst>
                                          <p:attrName>style.visibility</p:attrName>
                                        </p:attrNameLst>
                                      </p:cBhvr>
                                      <p:to>
                                        <p:strVal val="visible"/>
                                      </p:to>
                                    </p:set>
                                  </p:childTnLst>
                                  <p:subTnLst>
                                    <p:audio>
                                      <p:cMediaNode>
                                        <p:cTn display="0" masterRel="sameClick">
                                          <p:stCondLst>
                                            <p:cond evt="begin" delay="0">
                                              <p:tn val="803"/>
                                            </p:cond>
                                          </p:stCondLst>
                                          <p:endCondLst>
                                            <p:cond evt="onStopAudio" delay="0">
                                              <p:tgtEl>
                                                <p:sldTgt/>
                                              </p:tgtEl>
                                            </p:cond>
                                          </p:endCondLst>
                                        </p:cTn>
                                        <p:tgtEl>
                                          <p:sndTgt r:embed="rId3" name="click.wav"/>
                                        </p:tgtEl>
                                      </p:cMediaNode>
                                    </p:audio>
                                  </p:subTnLst>
                                </p:cTn>
                              </p:par>
                            </p:childTnLst>
                          </p:cTn>
                        </p:par>
                        <p:par>
                          <p:cTn id="805" fill="hold">
                            <p:stCondLst>
                              <p:cond delay="259000"/>
                            </p:stCondLst>
                            <p:childTnLst>
                              <p:par>
                                <p:cTn id="806" presetID="11" presetClass="entr" presetSubtype="0" fill="hold" grpId="0" nodeType="afterEffect">
                                  <p:stCondLst>
                                    <p:cond delay="0"/>
                                  </p:stCondLst>
                                  <p:childTnLst>
                                    <p:set>
                                      <p:cBhvr>
                                        <p:cTn id="807" dur="1000">
                                          <p:stCondLst>
                                            <p:cond delay="0"/>
                                          </p:stCondLst>
                                        </p:cTn>
                                        <p:tgtEl>
                                          <p:spTgt spid="279"/>
                                        </p:tgtEl>
                                        <p:attrNameLst>
                                          <p:attrName>style.visibility</p:attrName>
                                        </p:attrNameLst>
                                      </p:cBhvr>
                                      <p:to>
                                        <p:strVal val="visible"/>
                                      </p:to>
                                    </p:set>
                                  </p:childTnLst>
                                  <p:subTnLst>
                                    <p:audio>
                                      <p:cMediaNode>
                                        <p:cTn display="0" masterRel="sameClick">
                                          <p:stCondLst>
                                            <p:cond evt="begin" delay="0">
                                              <p:tn val="806"/>
                                            </p:cond>
                                          </p:stCondLst>
                                          <p:endCondLst>
                                            <p:cond evt="onStopAudio" delay="0">
                                              <p:tgtEl>
                                                <p:sldTgt/>
                                              </p:tgtEl>
                                            </p:cond>
                                          </p:endCondLst>
                                        </p:cTn>
                                        <p:tgtEl>
                                          <p:sndTgt r:embed="rId3" name="click.wav"/>
                                        </p:tgtEl>
                                      </p:cMediaNode>
                                    </p:audio>
                                  </p:subTnLst>
                                </p:cTn>
                              </p:par>
                            </p:childTnLst>
                          </p:cTn>
                        </p:par>
                        <p:par>
                          <p:cTn id="808" fill="hold">
                            <p:stCondLst>
                              <p:cond delay="260000"/>
                            </p:stCondLst>
                            <p:childTnLst>
                              <p:par>
                                <p:cTn id="809" presetID="11" presetClass="entr" presetSubtype="0" fill="hold" grpId="0" nodeType="afterEffect">
                                  <p:stCondLst>
                                    <p:cond delay="0"/>
                                  </p:stCondLst>
                                  <p:childTnLst>
                                    <p:set>
                                      <p:cBhvr>
                                        <p:cTn id="810" dur="1000">
                                          <p:stCondLst>
                                            <p:cond delay="0"/>
                                          </p:stCondLst>
                                        </p:cTn>
                                        <p:tgtEl>
                                          <p:spTgt spid="280"/>
                                        </p:tgtEl>
                                        <p:attrNameLst>
                                          <p:attrName>style.visibility</p:attrName>
                                        </p:attrNameLst>
                                      </p:cBhvr>
                                      <p:to>
                                        <p:strVal val="visible"/>
                                      </p:to>
                                    </p:set>
                                  </p:childTnLst>
                                  <p:subTnLst>
                                    <p:audio>
                                      <p:cMediaNode>
                                        <p:cTn display="0" masterRel="sameClick">
                                          <p:stCondLst>
                                            <p:cond evt="begin" delay="0">
                                              <p:tn val="809"/>
                                            </p:cond>
                                          </p:stCondLst>
                                          <p:endCondLst>
                                            <p:cond evt="onStopAudio" delay="0">
                                              <p:tgtEl>
                                                <p:sldTgt/>
                                              </p:tgtEl>
                                            </p:cond>
                                          </p:endCondLst>
                                        </p:cTn>
                                        <p:tgtEl>
                                          <p:sndTgt r:embed="rId3" name="click.wav"/>
                                        </p:tgtEl>
                                      </p:cMediaNode>
                                    </p:audio>
                                  </p:subTnLst>
                                </p:cTn>
                              </p:par>
                            </p:childTnLst>
                          </p:cTn>
                        </p:par>
                        <p:par>
                          <p:cTn id="811" fill="hold">
                            <p:stCondLst>
                              <p:cond delay="261000"/>
                            </p:stCondLst>
                            <p:childTnLst>
                              <p:par>
                                <p:cTn id="812" presetID="11" presetClass="entr" presetSubtype="0" fill="hold" grpId="0" nodeType="afterEffect">
                                  <p:stCondLst>
                                    <p:cond delay="0"/>
                                  </p:stCondLst>
                                  <p:childTnLst>
                                    <p:set>
                                      <p:cBhvr>
                                        <p:cTn id="813" dur="1000">
                                          <p:stCondLst>
                                            <p:cond delay="0"/>
                                          </p:stCondLst>
                                        </p:cTn>
                                        <p:tgtEl>
                                          <p:spTgt spid="281"/>
                                        </p:tgtEl>
                                        <p:attrNameLst>
                                          <p:attrName>style.visibility</p:attrName>
                                        </p:attrNameLst>
                                      </p:cBhvr>
                                      <p:to>
                                        <p:strVal val="visible"/>
                                      </p:to>
                                    </p:set>
                                  </p:childTnLst>
                                  <p:subTnLst>
                                    <p:audio>
                                      <p:cMediaNode>
                                        <p:cTn display="0" masterRel="sameClick">
                                          <p:stCondLst>
                                            <p:cond evt="begin" delay="0">
                                              <p:tn val="812"/>
                                            </p:cond>
                                          </p:stCondLst>
                                          <p:endCondLst>
                                            <p:cond evt="onStopAudio" delay="0">
                                              <p:tgtEl>
                                                <p:sldTgt/>
                                              </p:tgtEl>
                                            </p:cond>
                                          </p:endCondLst>
                                        </p:cTn>
                                        <p:tgtEl>
                                          <p:sndTgt r:embed="rId3" name="click.wav"/>
                                        </p:tgtEl>
                                      </p:cMediaNode>
                                    </p:audio>
                                  </p:subTnLst>
                                </p:cTn>
                              </p:par>
                            </p:childTnLst>
                          </p:cTn>
                        </p:par>
                        <p:par>
                          <p:cTn id="814" fill="hold">
                            <p:stCondLst>
                              <p:cond delay="262000"/>
                            </p:stCondLst>
                            <p:childTnLst>
                              <p:par>
                                <p:cTn id="815" presetID="11" presetClass="entr" presetSubtype="0" fill="hold" grpId="0" nodeType="afterEffect">
                                  <p:stCondLst>
                                    <p:cond delay="0"/>
                                  </p:stCondLst>
                                  <p:childTnLst>
                                    <p:set>
                                      <p:cBhvr>
                                        <p:cTn id="816" dur="1000">
                                          <p:stCondLst>
                                            <p:cond delay="0"/>
                                          </p:stCondLst>
                                        </p:cTn>
                                        <p:tgtEl>
                                          <p:spTgt spid="282"/>
                                        </p:tgtEl>
                                        <p:attrNameLst>
                                          <p:attrName>style.visibility</p:attrName>
                                        </p:attrNameLst>
                                      </p:cBhvr>
                                      <p:to>
                                        <p:strVal val="visible"/>
                                      </p:to>
                                    </p:set>
                                  </p:childTnLst>
                                  <p:subTnLst>
                                    <p:audio>
                                      <p:cMediaNode>
                                        <p:cTn display="0" masterRel="sameClick">
                                          <p:stCondLst>
                                            <p:cond evt="begin" delay="0">
                                              <p:tn val="815"/>
                                            </p:cond>
                                          </p:stCondLst>
                                          <p:endCondLst>
                                            <p:cond evt="onStopAudio" delay="0">
                                              <p:tgtEl>
                                                <p:sldTgt/>
                                              </p:tgtEl>
                                            </p:cond>
                                          </p:endCondLst>
                                        </p:cTn>
                                        <p:tgtEl>
                                          <p:sndTgt r:embed="rId3" name="click.wav"/>
                                        </p:tgtEl>
                                      </p:cMediaNode>
                                    </p:audio>
                                  </p:subTnLst>
                                </p:cTn>
                              </p:par>
                            </p:childTnLst>
                          </p:cTn>
                        </p:par>
                        <p:par>
                          <p:cTn id="817" fill="hold">
                            <p:stCondLst>
                              <p:cond delay="263000"/>
                            </p:stCondLst>
                            <p:childTnLst>
                              <p:par>
                                <p:cTn id="818" presetID="11" presetClass="entr" presetSubtype="0" fill="hold" grpId="0" nodeType="afterEffect">
                                  <p:stCondLst>
                                    <p:cond delay="0"/>
                                  </p:stCondLst>
                                  <p:childTnLst>
                                    <p:set>
                                      <p:cBhvr>
                                        <p:cTn id="819" dur="1000">
                                          <p:stCondLst>
                                            <p:cond delay="0"/>
                                          </p:stCondLst>
                                        </p:cTn>
                                        <p:tgtEl>
                                          <p:spTgt spid="283"/>
                                        </p:tgtEl>
                                        <p:attrNameLst>
                                          <p:attrName>style.visibility</p:attrName>
                                        </p:attrNameLst>
                                      </p:cBhvr>
                                      <p:to>
                                        <p:strVal val="visible"/>
                                      </p:to>
                                    </p:set>
                                  </p:childTnLst>
                                  <p:subTnLst>
                                    <p:audio>
                                      <p:cMediaNode>
                                        <p:cTn display="0" masterRel="sameClick">
                                          <p:stCondLst>
                                            <p:cond evt="begin" delay="0">
                                              <p:tn val="818"/>
                                            </p:cond>
                                          </p:stCondLst>
                                          <p:endCondLst>
                                            <p:cond evt="onStopAudio" delay="0">
                                              <p:tgtEl>
                                                <p:sldTgt/>
                                              </p:tgtEl>
                                            </p:cond>
                                          </p:endCondLst>
                                        </p:cTn>
                                        <p:tgtEl>
                                          <p:sndTgt r:embed="rId3" name="click.wav"/>
                                        </p:tgtEl>
                                      </p:cMediaNode>
                                    </p:audio>
                                  </p:subTnLst>
                                </p:cTn>
                              </p:par>
                            </p:childTnLst>
                          </p:cTn>
                        </p:par>
                        <p:par>
                          <p:cTn id="820" fill="hold">
                            <p:stCondLst>
                              <p:cond delay="264000"/>
                            </p:stCondLst>
                            <p:childTnLst>
                              <p:par>
                                <p:cTn id="821" presetID="11" presetClass="entr" presetSubtype="0" fill="hold" grpId="0" nodeType="afterEffect">
                                  <p:stCondLst>
                                    <p:cond delay="0"/>
                                  </p:stCondLst>
                                  <p:childTnLst>
                                    <p:set>
                                      <p:cBhvr>
                                        <p:cTn id="822" dur="1000">
                                          <p:stCondLst>
                                            <p:cond delay="0"/>
                                          </p:stCondLst>
                                        </p:cTn>
                                        <p:tgtEl>
                                          <p:spTgt spid="284"/>
                                        </p:tgtEl>
                                        <p:attrNameLst>
                                          <p:attrName>style.visibility</p:attrName>
                                        </p:attrNameLst>
                                      </p:cBhvr>
                                      <p:to>
                                        <p:strVal val="visible"/>
                                      </p:to>
                                    </p:set>
                                  </p:childTnLst>
                                  <p:subTnLst>
                                    <p:audio>
                                      <p:cMediaNode>
                                        <p:cTn display="0" masterRel="sameClick">
                                          <p:stCondLst>
                                            <p:cond evt="begin" delay="0">
                                              <p:tn val="821"/>
                                            </p:cond>
                                          </p:stCondLst>
                                          <p:endCondLst>
                                            <p:cond evt="onStopAudio" delay="0">
                                              <p:tgtEl>
                                                <p:sldTgt/>
                                              </p:tgtEl>
                                            </p:cond>
                                          </p:endCondLst>
                                        </p:cTn>
                                        <p:tgtEl>
                                          <p:sndTgt r:embed="rId3" name="click.wav"/>
                                        </p:tgtEl>
                                      </p:cMediaNode>
                                    </p:audio>
                                  </p:subTnLst>
                                </p:cTn>
                              </p:par>
                            </p:childTnLst>
                          </p:cTn>
                        </p:par>
                        <p:par>
                          <p:cTn id="823" fill="hold">
                            <p:stCondLst>
                              <p:cond delay="265000"/>
                            </p:stCondLst>
                            <p:childTnLst>
                              <p:par>
                                <p:cTn id="824" presetID="11" presetClass="entr" presetSubtype="0" fill="hold" grpId="0" nodeType="afterEffect">
                                  <p:stCondLst>
                                    <p:cond delay="0"/>
                                  </p:stCondLst>
                                  <p:childTnLst>
                                    <p:set>
                                      <p:cBhvr>
                                        <p:cTn id="825" dur="1000">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824"/>
                                            </p:cond>
                                          </p:stCondLst>
                                          <p:endCondLst>
                                            <p:cond evt="onStopAudio" delay="0">
                                              <p:tgtEl>
                                                <p:sldTgt/>
                                              </p:tgtEl>
                                            </p:cond>
                                          </p:endCondLst>
                                        </p:cTn>
                                        <p:tgtEl>
                                          <p:sndTgt r:embed="rId3" name="click.wav"/>
                                        </p:tgtEl>
                                      </p:cMediaNode>
                                    </p:audio>
                                  </p:subTnLst>
                                </p:cTn>
                              </p:par>
                            </p:childTnLst>
                          </p:cTn>
                        </p:par>
                        <p:par>
                          <p:cTn id="826" fill="hold">
                            <p:stCondLst>
                              <p:cond delay="266000"/>
                            </p:stCondLst>
                            <p:childTnLst>
                              <p:par>
                                <p:cTn id="827" presetID="11" presetClass="entr" presetSubtype="0" fill="hold" grpId="0" nodeType="afterEffect">
                                  <p:stCondLst>
                                    <p:cond delay="0"/>
                                  </p:stCondLst>
                                  <p:childTnLst>
                                    <p:set>
                                      <p:cBhvr>
                                        <p:cTn id="828" dur="1000">
                                          <p:stCondLst>
                                            <p:cond delay="0"/>
                                          </p:stCondLst>
                                        </p:cTn>
                                        <p:tgtEl>
                                          <p:spTgt spid="286"/>
                                        </p:tgtEl>
                                        <p:attrNameLst>
                                          <p:attrName>style.visibility</p:attrName>
                                        </p:attrNameLst>
                                      </p:cBhvr>
                                      <p:to>
                                        <p:strVal val="visible"/>
                                      </p:to>
                                    </p:set>
                                  </p:childTnLst>
                                  <p:subTnLst>
                                    <p:audio>
                                      <p:cMediaNode>
                                        <p:cTn display="0" masterRel="sameClick">
                                          <p:stCondLst>
                                            <p:cond evt="begin" delay="0">
                                              <p:tn val="827"/>
                                            </p:cond>
                                          </p:stCondLst>
                                          <p:endCondLst>
                                            <p:cond evt="onStopAudio" delay="0">
                                              <p:tgtEl>
                                                <p:sldTgt/>
                                              </p:tgtEl>
                                            </p:cond>
                                          </p:endCondLst>
                                        </p:cTn>
                                        <p:tgtEl>
                                          <p:sndTgt r:embed="rId3" name="click.wav"/>
                                        </p:tgtEl>
                                      </p:cMediaNode>
                                    </p:audio>
                                  </p:subTnLst>
                                </p:cTn>
                              </p:par>
                            </p:childTnLst>
                          </p:cTn>
                        </p:par>
                        <p:par>
                          <p:cTn id="829" fill="hold">
                            <p:stCondLst>
                              <p:cond delay="267000"/>
                            </p:stCondLst>
                            <p:childTnLst>
                              <p:par>
                                <p:cTn id="830" presetID="11" presetClass="entr" presetSubtype="0" fill="hold" grpId="0" nodeType="afterEffect">
                                  <p:stCondLst>
                                    <p:cond delay="0"/>
                                  </p:stCondLst>
                                  <p:childTnLst>
                                    <p:set>
                                      <p:cBhvr>
                                        <p:cTn id="831" dur="1000">
                                          <p:stCondLst>
                                            <p:cond delay="0"/>
                                          </p:stCondLst>
                                        </p:cTn>
                                        <p:tgtEl>
                                          <p:spTgt spid="287"/>
                                        </p:tgtEl>
                                        <p:attrNameLst>
                                          <p:attrName>style.visibility</p:attrName>
                                        </p:attrNameLst>
                                      </p:cBhvr>
                                      <p:to>
                                        <p:strVal val="visible"/>
                                      </p:to>
                                    </p:set>
                                  </p:childTnLst>
                                  <p:subTnLst>
                                    <p:audio>
                                      <p:cMediaNode>
                                        <p:cTn display="0" masterRel="sameClick">
                                          <p:stCondLst>
                                            <p:cond evt="begin" delay="0">
                                              <p:tn val="830"/>
                                            </p:cond>
                                          </p:stCondLst>
                                          <p:endCondLst>
                                            <p:cond evt="onStopAudio" delay="0">
                                              <p:tgtEl>
                                                <p:sldTgt/>
                                              </p:tgtEl>
                                            </p:cond>
                                          </p:endCondLst>
                                        </p:cTn>
                                        <p:tgtEl>
                                          <p:sndTgt r:embed="rId3" name="click.wav"/>
                                        </p:tgtEl>
                                      </p:cMediaNode>
                                    </p:audio>
                                  </p:subTnLst>
                                </p:cTn>
                              </p:par>
                            </p:childTnLst>
                          </p:cTn>
                        </p:par>
                        <p:par>
                          <p:cTn id="832" fill="hold">
                            <p:stCondLst>
                              <p:cond delay="268000"/>
                            </p:stCondLst>
                            <p:childTnLst>
                              <p:par>
                                <p:cTn id="833" presetID="11" presetClass="entr" presetSubtype="0" fill="hold" grpId="0" nodeType="afterEffect">
                                  <p:stCondLst>
                                    <p:cond delay="0"/>
                                  </p:stCondLst>
                                  <p:childTnLst>
                                    <p:set>
                                      <p:cBhvr>
                                        <p:cTn id="834" dur="1000">
                                          <p:stCondLst>
                                            <p:cond delay="0"/>
                                          </p:stCondLst>
                                        </p:cTn>
                                        <p:tgtEl>
                                          <p:spTgt spid="288"/>
                                        </p:tgtEl>
                                        <p:attrNameLst>
                                          <p:attrName>style.visibility</p:attrName>
                                        </p:attrNameLst>
                                      </p:cBhvr>
                                      <p:to>
                                        <p:strVal val="visible"/>
                                      </p:to>
                                    </p:set>
                                  </p:childTnLst>
                                  <p:subTnLst>
                                    <p:audio>
                                      <p:cMediaNode>
                                        <p:cTn display="0" masterRel="sameClick">
                                          <p:stCondLst>
                                            <p:cond evt="begin" delay="0">
                                              <p:tn val="833"/>
                                            </p:cond>
                                          </p:stCondLst>
                                          <p:endCondLst>
                                            <p:cond evt="onStopAudio" delay="0">
                                              <p:tgtEl>
                                                <p:sldTgt/>
                                              </p:tgtEl>
                                            </p:cond>
                                          </p:endCondLst>
                                        </p:cTn>
                                        <p:tgtEl>
                                          <p:sndTgt r:embed="rId3" name="click.wav"/>
                                        </p:tgtEl>
                                      </p:cMediaNode>
                                    </p:audio>
                                  </p:subTnLst>
                                </p:cTn>
                              </p:par>
                            </p:childTnLst>
                          </p:cTn>
                        </p:par>
                        <p:par>
                          <p:cTn id="835" fill="hold">
                            <p:stCondLst>
                              <p:cond delay="269000"/>
                            </p:stCondLst>
                            <p:childTnLst>
                              <p:par>
                                <p:cTn id="836" presetID="11" presetClass="entr" presetSubtype="0" fill="hold" grpId="0" nodeType="afterEffect">
                                  <p:stCondLst>
                                    <p:cond delay="0"/>
                                  </p:stCondLst>
                                  <p:childTnLst>
                                    <p:set>
                                      <p:cBhvr>
                                        <p:cTn id="837" dur="1000">
                                          <p:stCondLst>
                                            <p:cond delay="0"/>
                                          </p:stCondLst>
                                        </p:cTn>
                                        <p:tgtEl>
                                          <p:spTgt spid="289"/>
                                        </p:tgtEl>
                                        <p:attrNameLst>
                                          <p:attrName>style.visibility</p:attrName>
                                        </p:attrNameLst>
                                      </p:cBhvr>
                                      <p:to>
                                        <p:strVal val="visible"/>
                                      </p:to>
                                    </p:set>
                                  </p:childTnLst>
                                  <p:subTnLst>
                                    <p:audio>
                                      <p:cMediaNode>
                                        <p:cTn display="0" masterRel="sameClick">
                                          <p:stCondLst>
                                            <p:cond evt="begin" delay="0">
                                              <p:tn val="836"/>
                                            </p:cond>
                                          </p:stCondLst>
                                          <p:endCondLst>
                                            <p:cond evt="onStopAudio" delay="0">
                                              <p:tgtEl>
                                                <p:sldTgt/>
                                              </p:tgtEl>
                                            </p:cond>
                                          </p:endCondLst>
                                        </p:cTn>
                                        <p:tgtEl>
                                          <p:sndTgt r:embed="rId3" name="click.wav"/>
                                        </p:tgtEl>
                                      </p:cMediaNode>
                                    </p:audio>
                                  </p:subTnLst>
                                </p:cTn>
                              </p:par>
                            </p:childTnLst>
                          </p:cTn>
                        </p:par>
                        <p:par>
                          <p:cTn id="838" fill="hold">
                            <p:stCondLst>
                              <p:cond delay="270000"/>
                            </p:stCondLst>
                            <p:childTnLst>
                              <p:par>
                                <p:cTn id="839" presetID="11" presetClass="entr" presetSubtype="0" fill="hold" grpId="0" nodeType="afterEffect">
                                  <p:stCondLst>
                                    <p:cond delay="0"/>
                                  </p:stCondLst>
                                  <p:childTnLst>
                                    <p:set>
                                      <p:cBhvr>
                                        <p:cTn id="840" dur="1000">
                                          <p:stCondLst>
                                            <p:cond delay="0"/>
                                          </p:stCondLst>
                                        </p:cTn>
                                        <p:tgtEl>
                                          <p:spTgt spid="290"/>
                                        </p:tgtEl>
                                        <p:attrNameLst>
                                          <p:attrName>style.visibility</p:attrName>
                                        </p:attrNameLst>
                                      </p:cBhvr>
                                      <p:to>
                                        <p:strVal val="visible"/>
                                      </p:to>
                                    </p:set>
                                  </p:childTnLst>
                                  <p:subTnLst>
                                    <p:audio>
                                      <p:cMediaNode>
                                        <p:cTn display="0" masterRel="sameClick">
                                          <p:stCondLst>
                                            <p:cond evt="begin" delay="0">
                                              <p:tn val="839"/>
                                            </p:cond>
                                          </p:stCondLst>
                                          <p:endCondLst>
                                            <p:cond evt="onStopAudio" delay="0">
                                              <p:tgtEl>
                                                <p:sldTgt/>
                                              </p:tgtEl>
                                            </p:cond>
                                          </p:endCondLst>
                                        </p:cTn>
                                        <p:tgtEl>
                                          <p:sndTgt r:embed="rId3" name="click.wav"/>
                                        </p:tgtEl>
                                      </p:cMediaNode>
                                    </p:audio>
                                  </p:subTnLst>
                                </p:cTn>
                              </p:par>
                            </p:childTnLst>
                          </p:cTn>
                        </p:par>
                        <p:par>
                          <p:cTn id="841" fill="hold">
                            <p:stCondLst>
                              <p:cond delay="271000"/>
                            </p:stCondLst>
                            <p:childTnLst>
                              <p:par>
                                <p:cTn id="842" presetID="11" presetClass="entr" presetSubtype="0" fill="hold" grpId="0" nodeType="afterEffect">
                                  <p:stCondLst>
                                    <p:cond delay="0"/>
                                  </p:stCondLst>
                                  <p:childTnLst>
                                    <p:set>
                                      <p:cBhvr>
                                        <p:cTn id="843" dur="1000">
                                          <p:stCondLst>
                                            <p:cond delay="0"/>
                                          </p:stCondLst>
                                        </p:cTn>
                                        <p:tgtEl>
                                          <p:spTgt spid="291"/>
                                        </p:tgtEl>
                                        <p:attrNameLst>
                                          <p:attrName>style.visibility</p:attrName>
                                        </p:attrNameLst>
                                      </p:cBhvr>
                                      <p:to>
                                        <p:strVal val="visible"/>
                                      </p:to>
                                    </p:set>
                                  </p:childTnLst>
                                  <p:subTnLst>
                                    <p:audio>
                                      <p:cMediaNode>
                                        <p:cTn display="0" masterRel="sameClick">
                                          <p:stCondLst>
                                            <p:cond evt="begin" delay="0">
                                              <p:tn val="842"/>
                                            </p:cond>
                                          </p:stCondLst>
                                          <p:endCondLst>
                                            <p:cond evt="onStopAudio" delay="0">
                                              <p:tgtEl>
                                                <p:sldTgt/>
                                              </p:tgtEl>
                                            </p:cond>
                                          </p:endCondLst>
                                        </p:cTn>
                                        <p:tgtEl>
                                          <p:sndTgt r:embed="rId3" name="click.wav"/>
                                        </p:tgtEl>
                                      </p:cMediaNode>
                                    </p:audio>
                                  </p:subTnLst>
                                </p:cTn>
                              </p:par>
                            </p:childTnLst>
                          </p:cTn>
                        </p:par>
                        <p:par>
                          <p:cTn id="844" fill="hold">
                            <p:stCondLst>
                              <p:cond delay="272000"/>
                            </p:stCondLst>
                            <p:childTnLst>
                              <p:par>
                                <p:cTn id="845" presetID="11" presetClass="entr" presetSubtype="0" fill="hold" grpId="0" nodeType="afterEffect">
                                  <p:stCondLst>
                                    <p:cond delay="0"/>
                                  </p:stCondLst>
                                  <p:childTnLst>
                                    <p:set>
                                      <p:cBhvr>
                                        <p:cTn id="846" dur="1000">
                                          <p:stCondLst>
                                            <p:cond delay="0"/>
                                          </p:stCondLst>
                                        </p:cTn>
                                        <p:tgtEl>
                                          <p:spTgt spid="292"/>
                                        </p:tgtEl>
                                        <p:attrNameLst>
                                          <p:attrName>style.visibility</p:attrName>
                                        </p:attrNameLst>
                                      </p:cBhvr>
                                      <p:to>
                                        <p:strVal val="visible"/>
                                      </p:to>
                                    </p:set>
                                  </p:childTnLst>
                                  <p:subTnLst>
                                    <p:audio>
                                      <p:cMediaNode>
                                        <p:cTn display="0" masterRel="sameClick">
                                          <p:stCondLst>
                                            <p:cond evt="begin" delay="0">
                                              <p:tn val="845"/>
                                            </p:cond>
                                          </p:stCondLst>
                                          <p:endCondLst>
                                            <p:cond evt="onStopAudio" delay="0">
                                              <p:tgtEl>
                                                <p:sldTgt/>
                                              </p:tgtEl>
                                            </p:cond>
                                          </p:endCondLst>
                                        </p:cTn>
                                        <p:tgtEl>
                                          <p:sndTgt r:embed="rId3" name="click.wav"/>
                                        </p:tgtEl>
                                      </p:cMediaNode>
                                    </p:audio>
                                  </p:subTnLst>
                                </p:cTn>
                              </p:par>
                            </p:childTnLst>
                          </p:cTn>
                        </p:par>
                        <p:par>
                          <p:cTn id="847" fill="hold">
                            <p:stCondLst>
                              <p:cond delay="273000"/>
                            </p:stCondLst>
                            <p:childTnLst>
                              <p:par>
                                <p:cTn id="848" presetID="11" presetClass="entr" presetSubtype="0" fill="hold" grpId="0" nodeType="afterEffect">
                                  <p:stCondLst>
                                    <p:cond delay="0"/>
                                  </p:stCondLst>
                                  <p:childTnLst>
                                    <p:set>
                                      <p:cBhvr>
                                        <p:cTn id="849" dur="1000">
                                          <p:stCondLst>
                                            <p:cond delay="0"/>
                                          </p:stCondLst>
                                        </p:cTn>
                                        <p:tgtEl>
                                          <p:spTgt spid="293"/>
                                        </p:tgtEl>
                                        <p:attrNameLst>
                                          <p:attrName>style.visibility</p:attrName>
                                        </p:attrNameLst>
                                      </p:cBhvr>
                                      <p:to>
                                        <p:strVal val="visible"/>
                                      </p:to>
                                    </p:set>
                                  </p:childTnLst>
                                  <p:subTnLst>
                                    <p:audio>
                                      <p:cMediaNode>
                                        <p:cTn display="0" masterRel="sameClick">
                                          <p:stCondLst>
                                            <p:cond evt="begin" delay="0">
                                              <p:tn val="848"/>
                                            </p:cond>
                                          </p:stCondLst>
                                          <p:endCondLst>
                                            <p:cond evt="onStopAudio" delay="0">
                                              <p:tgtEl>
                                                <p:sldTgt/>
                                              </p:tgtEl>
                                            </p:cond>
                                          </p:endCondLst>
                                        </p:cTn>
                                        <p:tgtEl>
                                          <p:sndTgt r:embed="rId3" name="click.wav"/>
                                        </p:tgtEl>
                                      </p:cMediaNode>
                                    </p:audio>
                                  </p:subTnLst>
                                </p:cTn>
                              </p:par>
                            </p:childTnLst>
                          </p:cTn>
                        </p:par>
                        <p:par>
                          <p:cTn id="850" fill="hold">
                            <p:stCondLst>
                              <p:cond delay="274000"/>
                            </p:stCondLst>
                            <p:childTnLst>
                              <p:par>
                                <p:cTn id="851" presetID="11" presetClass="entr" presetSubtype="0" fill="hold" grpId="0" nodeType="afterEffect">
                                  <p:stCondLst>
                                    <p:cond delay="0"/>
                                  </p:stCondLst>
                                  <p:childTnLst>
                                    <p:set>
                                      <p:cBhvr>
                                        <p:cTn id="852" dur="1000">
                                          <p:stCondLst>
                                            <p:cond delay="0"/>
                                          </p:stCondLst>
                                        </p:cTn>
                                        <p:tgtEl>
                                          <p:spTgt spid="294"/>
                                        </p:tgtEl>
                                        <p:attrNameLst>
                                          <p:attrName>style.visibility</p:attrName>
                                        </p:attrNameLst>
                                      </p:cBhvr>
                                      <p:to>
                                        <p:strVal val="visible"/>
                                      </p:to>
                                    </p:set>
                                  </p:childTnLst>
                                  <p:subTnLst>
                                    <p:audio>
                                      <p:cMediaNode>
                                        <p:cTn display="0" masterRel="sameClick">
                                          <p:stCondLst>
                                            <p:cond evt="begin" delay="0">
                                              <p:tn val="851"/>
                                            </p:cond>
                                          </p:stCondLst>
                                          <p:endCondLst>
                                            <p:cond evt="onStopAudio" delay="0">
                                              <p:tgtEl>
                                                <p:sldTgt/>
                                              </p:tgtEl>
                                            </p:cond>
                                          </p:endCondLst>
                                        </p:cTn>
                                        <p:tgtEl>
                                          <p:sndTgt r:embed="rId3" name="click.wav"/>
                                        </p:tgtEl>
                                      </p:cMediaNode>
                                    </p:audio>
                                  </p:subTnLst>
                                </p:cTn>
                              </p:par>
                            </p:childTnLst>
                          </p:cTn>
                        </p:par>
                        <p:par>
                          <p:cTn id="853" fill="hold">
                            <p:stCondLst>
                              <p:cond delay="275000"/>
                            </p:stCondLst>
                            <p:childTnLst>
                              <p:par>
                                <p:cTn id="854" presetID="11" presetClass="entr" presetSubtype="0" fill="hold" grpId="0" nodeType="afterEffect">
                                  <p:stCondLst>
                                    <p:cond delay="0"/>
                                  </p:stCondLst>
                                  <p:childTnLst>
                                    <p:set>
                                      <p:cBhvr>
                                        <p:cTn id="855" dur="1000">
                                          <p:stCondLst>
                                            <p:cond delay="0"/>
                                          </p:stCondLst>
                                        </p:cTn>
                                        <p:tgtEl>
                                          <p:spTgt spid="295"/>
                                        </p:tgtEl>
                                        <p:attrNameLst>
                                          <p:attrName>style.visibility</p:attrName>
                                        </p:attrNameLst>
                                      </p:cBhvr>
                                      <p:to>
                                        <p:strVal val="visible"/>
                                      </p:to>
                                    </p:set>
                                  </p:childTnLst>
                                  <p:subTnLst>
                                    <p:audio>
                                      <p:cMediaNode>
                                        <p:cTn display="0" masterRel="sameClick">
                                          <p:stCondLst>
                                            <p:cond evt="begin" delay="0">
                                              <p:tn val="854"/>
                                            </p:cond>
                                          </p:stCondLst>
                                          <p:endCondLst>
                                            <p:cond evt="onStopAudio" delay="0">
                                              <p:tgtEl>
                                                <p:sldTgt/>
                                              </p:tgtEl>
                                            </p:cond>
                                          </p:endCondLst>
                                        </p:cTn>
                                        <p:tgtEl>
                                          <p:sndTgt r:embed="rId3" name="click.wav"/>
                                        </p:tgtEl>
                                      </p:cMediaNode>
                                    </p:audio>
                                  </p:subTnLst>
                                </p:cTn>
                              </p:par>
                            </p:childTnLst>
                          </p:cTn>
                        </p:par>
                        <p:par>
                          <p:cTn id="856" fill="hold">
                            <p:stCondLst>
                              <p:cond delay="276000"/>
                            </p:stCondLst>
                            <p:childTnLst>
                              <p:par>
                                <p:cTn id="857" presetID="11" presetClass="entr" presetSubtype="0" fill="hold" grpId="0" nodeType="afterEffect">
                                  <p:stCondLst>
                                    <p:cond delay="0"/>
                                  </p:stCondLst>
                                  <p:childTnLst>
                                    <p:set>
                                      <p:cBhvr>
                                        <p:cTn id="858" dur="1000">
                                          <p:stCondLst>
                                            <p:cond delay="0"/>
                                          </p:stCondLst>
                                        </p:cTn>
                                        <p:tgtEl>
                                          <p:spTgt spid="296"/>
                                        </p:tgtEl>
                                        <p:attrNameLst>
                                          <p:attrName>style.visibility</p:attrName>
                                        </p:attrNameLst>
                                      </p:cBhvr>
                                      <p:to>
                                        <p:strVal val="visible"/>
                                      </p:to>
                                    </p:set>
                                  </p:childTnLst>
                                  <p:subTnLst>
                                    <p:audio>
                                      <p:cMediaNode>
                                        <p:cTn display="0" masterRel="sameClick">
                                          <p:stCondLst>
                                            <p:cond evt="begin" delay="0">
                                              <p:tn val="857"/>
                                            </p:cond>
                                          </p:stCondLst>
                                          <p:endCondLst>
                                            <p:cond evt="onStopAudio" delay="0">
                                              <p:tgtEl>
                                                <p:sldTgt/>
                                              </p:tgtEl>
                                            </p:cond>
                                          </p:endCondLst>
                                        </p:cTn>
                                        <p:tgtEl>
                                          <p:sndTgt r:embed="rId3" name="click.wav"/>
                                        </p:tgtEl>
                                      </p:cMediaNode>
                                    </p:audio>
                                  </p:subTnLst>
                                </p:cTn>
                              </p:par>
                            </p:childTnLst>
                          </p:cTn>
                        </p:par>
                        <p:par>
                          <p:cTn id="859" fill="hold">
                            <p:stCondLst>
                              <p:cond delay="277000"/>
                            </p:stCondLst>
                            <p:childTnLst>
                              <p:par>
                                <p:cTn id="860" presetID="11" presetClass="entr" presetSubtype="0" fill="hold" grpId="0" nodeType="afterEffect">
                                  <p:stCondLst>
                                    <p:cond delay="0"/>
                                  </p:stCondLst>
                                  <p:childTnLst>
                                    <p:set>
                                      <p:cBhvr>
                                        <p:cTn id="861" dur="1000">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860"/>
                                            </p:cond>
                                          </p:stCondLst>
                                          <p:endCondLst>
                                            <p:cond evt="onStopAudio" delay="0">
                                              <p:tgtEl>
                                                <p:sldTgt/>
                                              </p:tgtEl>
                                            </p:cond>
                                          </p:endCondLst>
                                        </p:cTn>
                                        <p:tgtEl>
                                          <p:sndTgt r:embed="rId3" name="click.wav"/>
                                        </p:tgtEl>
                                      </p:cMediaNode>
                                    </p:audio>
                                  </p:subTnLst>
                                </p:cTn>
                              </p:par>
                            </p:childTnLst>
                          </p:cTn>
                        </p:par>
                        <p:par>
                          <p:cTn id="862" fill="hold">
                            <p:stCondLst>
                              <p:cond delay="278000"/>
                            </p:stCondLst>
                            <p:childTnLst>
                              <p:par>
                                <p:cTn id="863" presetID="11" presetClass="entr" presetSubtype="0" fill="hold" grpId="0" nodeType="afterEffect">
                                  <p:stCondLst>
                                    <p:cond delay="0"/>
                                  </p:stCondLst>
                                  <p:childTnLst>
                                    <p:set>
                                      <p:cBhvr>
                                        <p:cTn id="864" dur="1000">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863"/>
                                            </p:cond>
                                          </p:stCondLst>
                                          <p:endCondLst>
                                            <p:cond evt="onStopAudio" delay="0">
                                              <p:tgtEl>
                                                <p:sldTgt/>
                                              </p:tgtEl>
                                            </p:cond>
                                          </p:endCondLst>
                                        </p:cTn>
                                        <p:tgtEl>
                                          <p:sndTgt r:embed="rId3" name="click.wav"/>
                                        </p:tgtEl>
                                      </p:cMediaNode>
                                    </p:audio>
                                  </p:subTnLst>
                                </p:cTn>
                              </p:par>
                            </p:childTnLst>
                          </p:cTn>
                        </p:par>
                        <p:par>
                          <p:cTn id="865" fill="hold">
                            <p:stCondLst>
                              <p:cond delay="279000"/>
                            </p:stCondLst>
                            <p:childTnLst>
                              <p:par>
                                <p:cTn id="866" presetID="11" presetClass="entr" presetSubtype="0" fill="hold" grpId="0" nodeType="afterEffect">
                                  <p:stCondLst>
                                    <p:cond delay="0"/>
                                  </p:stCondLst>
                                  <p:childTnLst>
                                    <p:set>
                                      <p:cBhvr>
                                        <p:cTn id="867" dur="1000">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866"/>
                                            </p:cond>
                                          </p:stCondLst>
                                          <p:endCondLst>
                                            <p:cond evt="onStopAudio" delay="0">
                                              <p:tgtEl>
                                                <p:sldTgt/>
                                              </p:tgtEl>
                                            </p:cond>
                                          </p:endCondLst>
                                        </p:cTn>
                                        <p:tgtEl>
                                          <p:sndTgt r:embed="rId3" name="click.wav"/>
                                        </p:tgtEl>
                                      </p:cMediaNode>
                                    </p:audio>
                                  </p:subTnLst>
                                </p:cTn>
                              </p:par>
                            </p:childTnLst>
                          </p:cTn>
                        </p:par>
                        <p:par>
                          <p:cTn id="868" fill="hold">
                            <p:stCondLst>
                              <p:cond delay="280000"/>
                            </p:stCondLst>
                            <p:childTnLst>
                              <p:par>
                                <p:cTn id="869" presetID="11" presetClass="entr" presetSubtype="0" fill="hold" grpId="0" nodeType="afterEffect">
                                  <p:stCondLst>
                                    <p:cond delay="0"/>
                                  </p:stCondLst>
                                  <p:childTnLst>
                                    <p:set>
                                      <p:cBhvr>
                                        <p:cTn id="870" dur="1000">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869"/>
                                            </p:cond>
                                          </p:stCondLst>
                                          <p:endCondLst>
                                            <p:cond evt="onStopAudio" delay="0">
                                              <p:tgtEl>
                                                <p:sldTgt/>
                                              </p:tgtEl>
                                            </p:cond>
                                          </p:endCondLst>
                                        </p:cTn>
                                        <p:tgtEl>
                                          <p:sndTgt r:embed="rId3" name="click.wav"/>
                                        </p:tgtEl>
                                      </p:cMediaNode>
                                    </p:audio>
                                  </p:subTnLst>
                                </p:cTn>
                              </p:par>
                            </p:childTnLst>
                          </p:cTn>
                        </p:par>
                        <p:par>
                          <p:cTn id="871" fill="hold">
                            <p:stCondLst>
                              <p:cond delay="281000"/>
                            </p:stCondLst>
                            <p:childTnLst>
                              <p:par>
                                <p:cTn id="872" presetID="11" presetClass="entr" presetSubtype="0" fill="hold" grpId="0" nodeType="afterEffect">
                                  <p:stCondLst>
                                    <p:cond delay="0"/>
                                  </p:stCondLst>
                                  <p:childTnLst>
                                    <p:set>
                                      <p:cBhvr>
                                        <p:cTn id="873"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872"/>
                                            </p:cond>
                                          </p:stCondLst>
                                          <p:endCondLst>
                                            <p:cond evt="onStopAudio" delay="0">
                                              <p:tgtEl>
                                                <p:sldTgt/>
                                              </p:tgtEl>
                                            </p:cond>
                                          </p:endCondLst>
                                        </p:cTn>
                                        <p:tgtEl>
                                          <p:sndTgt r:embed="rId3" name="click.wav"/>
                                        </p:tgtEl>
                                      </p:cMediaNode>
                                    </p:audio>
                                  </p:subTnLst>
                                </p:cTn>
                              </p:par>
                            </p:childTnLst>
                          </p:cTn>
                        </p:par>
                        <p:par>
                          <p:cTn id="874" fill="hold">
                            <p:stCondLst>
                              <p:cond delay="282000"/>
                            </p:stCondLst>
                            <p:childTnLst>
                              <p:par>
                                <p:cTn id="875" presetID="11" presetClass="entr" presetSubtype="0" fill="hold" grpId="0" nodeType="afterEffect">
                                  <p:stCondLst>
                                    <p:cond delay="0"/>
                                  </p:stCondLst>
                                  <p:childTnLst>
                                    <p:set>
                                      <p:cBhvr>
                                        <p:cTn id="876"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875"/>
                                            </p:cond>
                                          </p:stCondLst>
                                          <p:endCondLst>
                                            <p:cond evt="onStopAudio" delay="0">
                                              <p:tgtEl>
                                                <p:sldTgt/>
                                              </p:tgtEl>
                                            </p:cond>
                                          </p:endCondLst>
                                        </p:cTn>
                                        <p:tgtEl>
                                          <p:sndTgt r:embed="rId3" name="click.wav"/>
                                        </p:tgtEl>
                                      </p:cMediaNode>
                                    </p:audio>
                                  </p:subTnLst>
                                </p:cTn>
                              </p:par>
                            </p:childTnLst>
                          </p:cTn>
                        </p:par>
                        <p:par>
                          <p:cTn id="877" fill="hold">
                            <p:stCondLst>
                              <p:cond delay="283000"/>
                            </p:stCondLst>
                            <p:childTnLst>
                              <p:par>
                                <p:cTn id="878" presetID="11" presetClass="entr" presetSubtype="0" fill="hold" grpId="0" nodeType="afterEffect">
                                  <p:stCondLst>
                                    <p:cond delay="0"/>
                                  </p:stCondLst>
                                  <p:childTnLst>
                                    <p:set>
                                      <p:cBhvr>
                                        <p:cTn id="879"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878"/>
                                            </p:cond>
                                          </p:stCondLst>
                                          <p:endCondLst>
                                            <p:cond evt="onStopAudio" delay="0">
                                              <p:tgtEl>
                                                <p:sldTgt/>
                                              </p:tgtEl>
                                            </p:cond>
                                          </p:endCondLst>
                                        </p:cTn>
                                        <p:tgtEl>
                                          <p:sndTgt r:embed="rId3" name="click.wav"/>
                                        </p:tgtEl>
                                      </p:cMediaNode>
                                    </p:audio>
                                  </p:subTnLst>
                                </p:cTn>
                              </p:par>
                            </p:childTnLst>
                          </p:cTn>
                        </p:par>
                        <p:par>
                          <p:cTn id="880" fill="hold">
                            <p:stCondLst>
                              <p:cond delay="284000"/>
                            </p:stCondLst>
                            <p:childTnLst>
                              <p:par>
                                <p:cTn id="881" presetID="11" presetClass="entr" presetSubtype="0" fill="hold" grpId="0" nodeType="afterEffect">
                                  <p:stCondLst>
                                    <p:cond delay="0"/>
                                  </p:stCondLst>
                                  <p:childTnLst>
                                    <p:set>
                                      <p:cBhvr>
                                        <p:cTn id="882"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881"/>
                                            </p:cond>
                                          </p:stCondLst>
                                          <p:endCondLst>
                                            <p:cond evt="onStopAudio" delay="0">
                                              <p:tgtEl>
                                                <p:sldTgt/>
                                              </p:tgtEl>
                                            </p:cond>
                                          </p:endCondLst>
                                        </p:cTn>
                                        <p:tgtEl>
                                          <p:sndTgt r:embed="rId3" name="click.wav"/>
                                        </p:tgtEl>
                                      </p:cMediaNode>
                                    </p:audio>
                                  </p:subTnLst>
                                </p:cTn>
                              </p:par>
                            </p:childTnLst>
                          </p:cTn>
                        </p:par>
                        <p:par>
                          <p:cTn id="883" fill="hold">
                            <p:stCondLst>
                              <p:cond delay="285000"/>
                            </p:stCondLst>
                            <p:childTnLst>
                              <p:par>
                                <p:cTn id="884" presetID="11" presetClass="entr" presetSubtype="0" fill="hold" grpId="0" nodeType="afterEffect">
                                  <p:stCondLst>
                                    <p:cond delay="0"/>
                                  </p:stCondLst>
                                  <p:childTnLst>
                                    <p:set>
                                      <p:cBhvr>
                                        <p:cTn id="885"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884"/>
                                            </p:cond>
                                          </p:stCondLst>
                                          <p:endCondLst>
                                            <p:cond evt="onStopAudio" delay="0">
                                              <p:tgtEl>
                                                <p:sldTgt/>
                                              </p:tgtEl>
                                            </p:cond>
                                          </p:endCondLst>
                                        </p:cTn>
                                        <p:tgtEl>
                                          <p:sndTgt r:embed="rId3" name="click.wav"/>
                                        </p:tgtEl>
                                      </p:cMediaNode>
                                    </p:audio>
                                  </p:subTnLst>
                                </p:cTn>
                              </p:par>
                            </p:childTnLst>
                          </p:cTn>
                        </p:par>
                        <p:par>
                          <p:cTn id="886" fill="hold">
                            <p:stCondLst>
                              <p:cond delay="286000"/>
                            </p:stCondLst>
                            <p:childTnLst>
                              <p:par>
                                <p:cTn id="887" presetID="11" presetClass="entr" presetSubtype="0" fill="hold" grpId="0" nodeType="afterEffect">
                                  <p:stCondLst>
                                    <p:cond delay="0"/>
                                  </p:stCondLst>
                                  <p:childTnLst>
                                    <p:set>
                                      <p:cBhvr>
                                        <p:cTn id="888"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887"/>
                                            </p:cond>
                                          </p:stCondLst>
                                          <p:endCondLst>
                                            <p:cond evt="onStopAudio" delay="0">
                                              <p:tgtEl>
                                                <p:sldTgt/>
                                              </p:tgtEl>
                                            </p:cond>
                                          </p:endCondLst>
                                        </p:cTn>
                                        <p:tgtEl>
                                          <p:sndTgt r:embed="rId3" name="click.wav"/>
                                        </p:tgtEl>
                                      </p:cMediaNode>
                                    </p:audio>
                                  </p:subTnLst>
                                </p:cTn>
                              </p:par>
                            </p:childTnLst>
                          </p:cTn>
                        </p:par>
                        <p:par>
                          <p:cTn id="889" fill="hold">
                            <p:stCondLst>
                              <p:cond delay="287000"/>
                            </p:stCondLst>
                            <p:childTnLst>
                              <p:par>
                                <p:cTn id="890" presetID="11" presetClass="entr" presetSubtype="0" fill="hold" grpId="0" nodeType="afterEffect">
                                  <p:stCondLst>
                                    <p:cond delay="0"/>
                                  </p:stCondLst>
                                  <p:childTnLst>
                                    <p:set>
                                      <p:cBhvr>
                                        <p:cTn id="891"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890"/>
                                            </p:cond>
                                          </p:stCondLst>
                                          <p:endCondLst>
                                            <p:cond evt="onStopAudio" delay="0">
                                              <p:tgtEl>
                                                <p:sldTgt/>
                                              </p:tgtEl>
                                            </p:cond>
                                          </p:endCondLst>
                                        </p:cTn>
                                        <p:tgtEl>
                                          <p:sndTgt r:embed="rId3" name="click.wav"/>
                                        </p:tgtEl>
                                      </p:cMediaNode>
                                    </p:audio>
                                  </p:subTnLst>
                                </p:cTn>
                              </p:par>
                            </p:childTnLst>
                          </p:cTn>
                        </p:par>
                        <p:par>
                          <p:cTn id="892" fill="hold">
                            <p:stCondLst>
                              <p:cond delay="288000"/>
                            </p:stCondLst>
                            <p:childTnLst>
                              <p:par>
                                <p:cTn id="893" presetID="11" presetClass="entr" presetSubtype="0" fill="hold" grpId="0" nodeType="afterEffect">
                                  <p:stCondLst>
                                    <p:cond delay="0"/>
                                  </p:stCondLst>
                                  <p:childTnLst>
                                    <p:set>
                                      <p:cBhvr>
                                        <p:cTn id="894"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893"/>
                                            </p:cond>
                                          </p:stCondLst>
                                          <p:endCondLst>
                                            <p:cond evt="onStopAudio" delay="0">
                                              <p:tgtEl>
                                                <p:sldTgt/>
                                              </p:tgtEl>
                                            </p:cond>
                                          </p:endCondLst>
                                        </p:cTn>
                                        <p:tgtEl>
                                          <p:sndTgt r:embed="rId3" name="click.wav"/>
                                        </p:tgtEl>
                                      </p:cMediaNode>
                                    </p:audio>
                                  </p:subTnLst>
                                </p:cTn>
                              </p:par>
                            </p:childTnLst>
                          </p:cTn>
                        </p:par>
                        <p:par>
                          <p:cTn id="895" fill="hold">
                            <p:stCondLst>
                              <p:cond delay="289000"/>
                            </p:stCondLst>
                            <p:childTnLst>
                              <p:par>
                                <p:cTn id="896" presetID="11" presetClass="entr" presetSubtype="0" fill="hold" grpId="0" nodeType="afterEffect">
                                  <p:stCondLst>
                                    <p:cond delay="0"/>
                                  </p:stCondLst>
                                  <p:childTnLst>
                                    <p:set>
                                      <p:cBhvr>
                                        <p:cTn id="897"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896"/>
                                            </p:cond>
                                          </p:stCondLst>
                                          <p:endCondLst>
                                            <p:cond evt="onStopAudio" delay="0">
                                              <p:tgtEl>
                                                <p:sldTgt/>
                                              </p:tgtEl>
                                            </p:cond>
                                          </p:endCondLst>
                                        </p:cTn>
                                        <p:tgtEl>
                                          <p:sndTgt r:embed="rId3" name="click.wav"/>
                                        </p:tgtEl>
                                      </p:cMediaNode>
                                    </p:audio>
                                  </p:subTnLst>
                                </p:cTn>
                              </p:par>
                            </p:childTnLst>
                          </p:cTn>
                        </p:par>
                        <p:par>
                          <p:cTn id="898" fill="hold">
                            <p:stCondLst>
                              <p:cond delay="290000"/>
                            </p:stCondLst>
                            <p:childTnLst>
                              <p:par>
                                <p:cTn id="899" presetID="11" presetClass="entr" presetSubtype="0" fill="hold" grpId="0" nodeType="afterEffect">
                                  <p:stCondLst>
                                    <p:cond delay="0"/>
                                  </p:stCondLst>
                                  <p:childTnLst>
                                    <p:set>
                                      <p:cBhvr>
                                        <p:cTn id="900"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899"/>
                                            </p:cond>
                                          </p:stCondLst>
                                          <p:endCondLst>
                                            <p:cond evt="onStopAudio" delay="0">
                                              <p:tgtEl>
                                                <p:sldTgt/>
                                              </p:tgtEl>
                                            </p:cond>
                                          </p:endCondLst>
                                        </p:cTn>
                                        <p:tgtEl>
                                          <p:sndTgt r:embed="rId3" name="click.wav"/>
                                        </p:tgtEl>
                                      </p:cMediaNode>
                                    </p:audio>
                                  </p:subTnLst>
                                </p:cTn>
                              </p:par>
                            </p:childTnLst>
                          </p:cTn>
                        </p:par>
                        <p:par>
                          <p:cTn id="901" fill="hold">
                            <p:stCondLst>
                              <p:cond delay="291000"/>
                            </p:stCondLst>
                            <p:childTnLst>
                              <p:par>
                                <p:cTn id="902" presetID="11" presetClass="entr" presetSubtype="0" fill="hold" grpId="0" nodeType="afterEffect">
                                  <p:stCondLst>
                                    <p:cond delay="0"/>
                                  </p:stCondLst>
                                  <p:childTnLst>
                                    <p:set>
                                      <p:cBhvr>
                                        <p:cTn id="903"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02"/>
                                            </p:cond>
                                          </p:stCondLst>
                                          <p:endCondLst>
                                            <p:cond evt="onStopAudio" delay="0">
                                              <p:tgtEl>
                                                <p:sldTgt/>
                                              </p:tgtEl>
                                            </p:cond>
                                          </p:endCondLst>
                                        </p:cTn>
                                        <p:tgtEl>
                                          <p:sndTgt r:embed="rId3" name="click.wav"/>
                                        </p:tgtEl>
                                      </p:cMediaNode>
                                    </p:audio>
                                  </p:subTnLst>
                                </p:cTn>
                              </p:par>
                            </p:childTnLst>
                          </p:cTn>
                        </p:par>
                        <p:par>
                          <p:cTn id="904" fill="hold">
                            <p:stCondLst>
                              <p:cond delay="292000"/>
                            </p:stCondLst>
                            <p:childTnLst>
                              <p:par>
                                <p:cTn id="905" presetID="11" presetClass="entr" presetSubtype="0" fill="hold" grpId="0" nodeType="afterEffect">
                                  <p:stCondLst>
                                    <p:cond delay="0"/>
                                  </p:stCondLst>
                                  <p:childTnLst>
                                    <p:set>
                                      <p:cBhvr>
                                        <p:cTn id="906"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05"/>
                                            </p:cond>
                                          </p:stCondLst>
                                          <p:endCondLst>
                                            <p:cond evt="onStopAudio" delay="0">
                                              <p:tgtEl>
                                                <p:sldTgt/>
                                              </p:tgtEl>
                                            </p:cond>
                                          </p:endCondLst>
                                        </p:cTn>
                                        <p:tgtEl>
                                          <p:sndTgt r:embed="rId3" name="click.wav"/>
                                        </p:tgtEl>
                                      </p:cMediaNode>
                                    </p:audio>
                                  </p:subTnLst>
                                </p:cTn>
                              </p:par>
                            </p:childTnLst>
                          </p:cTn>
                        </p:par>
                        <p:par>
                          <p:cTn id="907" fill="hold">
                            <p:stCondLst>
                              <p:cond delay="293000"/>
                            </p:stCondLst>
                            <p:childTnLst>
                              <p:par>
                                <p:cTn id="908" presetID="11" presetClass="entr" presetSubtype="0" fill="hold" grpId="0" nodeType="afterEffect">
                                  <p:stCondLst>
                                    <p:cond delay="0"/>
                                  </p:stCondLst>
                                  <p:childTnLst>
                                    <p:set>
                                      <p:cBhvr>
                                        <p:cTn id="909"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08"/>
                                            </p:cond>
                                          </p:stCondLst>
                                          <p:endCondLst>
                                            <p:cond evt="onStopAudio" delay="0">
                                              <p:tgtEl>
                                                <p:sldTgt/>
                                              </p:tgtEl>
                                            </p:cond>
                                          </p:endCondLst>
                                        </p:cTn>
                                        <p:tgtEl>
                                          <p:sndTgt r:embed="rId3" name="click.wav"/>
                                        </p:tgtEl>
                                      </p:cMediaNode>
                                    </p:audio>
                                  </p:subTnLst>
                                </p:cTn>
                              </p:par>
                            </p:childTnLst>
                          </p:cTn>
                        </p:par>
                        <p:par>
                          <p:cTn id="910" fill="hold">
                            <p:stCondLst>
                              <p:cond delay="294000"/>
                            </p:stCondLst>
                            <p:childTnLst>
                              <p:par>
                                <p:cTn id="911" presetID="11" presetClass="entr" presetSubtype="0" fill="hold" grpId="0" nodeType="afterEffect">
                                  <p:stCondLst>
                                    <p:cond delay="0"/>
                                  </p:stCondLst>
                                  <p:childTnLst>
                                    <p:set>
                                      <p:cBhvr>
                                        <p:cTn id="912"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11"/>
                                            </p:cond>
                                          </p:stCondLst>
                                          <p:endCondLst>
                                            <p:cond evt="onStopAudio" delay="0">
                                              <p:tgtEl>
                                                <p:sldTgt/>
                                              </p:tgtEl>
                                            </p:cond>
                                          </p:endCondLst>
                                        </p:cTn>
                                        <p:tgtEl>
                                          <p:sndTgt r:embed="rId3" name="click.wav"/>
                                        </p:tgtEl>
                                      </p:cMediaNode>
                                    </p:audio>
                                  </p:subTnLst>
                                </p:cTn>
                              </p:par>
                            </p:childTnLst>
                          </p:cTn>
                        </p:par>
                        <p:par>
                          <p:cTn id="913" fill="hold">
                            <p:stCondLst>
                              <p:cond delay="295000"/>
                            </p:stCondLst>
                            <p:childTnLst>
                              <p:par>
                                <p:cTn id="914" presetID="11" presetClass="entr" presetSubtype="0" fill="hold" grpId="0" nodeType="afterEffect">
                                  <p:stCondLst>
                                    <p:cond delay="0"/>
                                  </p:stCondLst>
                                  <p:childTnLst>
                                    <p:set>
                                      <p:cBhvr>
                                        <p:cTn id="915" dur="1000">
                                          <p:stCondLst>
                                            <p:cond delay="0"/>
                                          </p:stCondLst>
                                        </p:cTn>
                                        <p:tgtEl>
                                          <p:spTgt spid="315"/>
                                        </p:tgtEl>
                                        <p:attrNameLst>
                                          <p:attrName>style.visibility</p:attrName>
                                        </p:attrNameLst>
                                      </p:cBhvr>
                                      <p:to>
                                        <p:strVal val="visible"/>
                                      </p:to>
                                    </p:set>
                                  </p:childTnLst>
                                  <p:subTnLst>
                                    <p:audio>
                                      <p:cMediaNode>
                                        <p:cTn display="0" masterRel="sameClick">
                                          <p:stCondLst>
                                            <p:cond evt="begin" delay="0">
                                              <p:tn val="914"/>
                                            </p:cond>
                                          </p:stCondLst>
                                          <p:endCondLst>
                                            <p:cond evt="onStopAudio" delay="0">
                                              <p:tgtEl>
                                                <p:sldTgt/>
                                              </p:tgtEl>
                                            </p:cond>
                                          </p:endCondLst>
                                        </p:cTn>
                                        <p:tgtEl>
                                          <p:sndTgt r:embed="rId3" name="click.wav"/>
                                        </p:tgtEl>
                                      </p:cMediaNode>
                                    </p:audio>
                                  </p:subTnLst>
                                </p:cTn>
                              </p:par>
                            </p:childTnLst>
                          </p:cTn>
                        </p:par>
                        <p:par>
                          <p:cTn id="916" fill="hold">
                            <p:stCondLst>
                              <p:cond delay="296000"/>
                            </p:stCondLst>
                            <p:childTnLst>
                              <p:par>
                                <p:cTn id="917" presetID="11" presetClass="entr" presetSubtype="0" fill="hold" grpId="0" nodeType="afterEffect">
                                  <p:stCondLst>
                                    <p:cond delay="0"/>
                                  </p:stCondLst>
                                  <p:childTnLst>
                                    <p:set>
                                      <p:cBhvr>
                                        <p:cTn id="918" dur="1000">
                                          <p:stCondLst>
                                            <p:cond delay="0"/>
                                          </p:stCondLst>
                                        </p:cTn>
                                        <p:tgtEl>
                                          <p:spTgt spid="316"/>
                                        </p:tgtEl>
                                        <p:attrNameLst>
                                          <p:attrName>style.visibility</p:attrName>
                                        </p:attrNameLst>
                                      </p:cBhvr>
                                      <p:to>
                                        <p:strVal val="visible"/>
                                      </p:to>
                                    </p:set>
                                  </p:childTnLst>
                                  <p:subTnLst>
                                    <p:audio>
                                      <p:cMediaNode>
                                        <p:cTn display="0" masterRel="sameClick">
                                          <p:stCondLst>
                                            <p:cond evt="begin" delay="0">
                                              <p:tn val="917"/>
                                            </p:cond>
                                          </p:stCondLst>
                                          <p:endCondLst>
                                            <p:cond evt="onStopAudio" delay="0">
                                              <p:tgtEl>
                                                <p:sldTgt/>
                                              </p:tgtEl>
                                            </p:cond>
                                          </p:endCondLst>
                                        </p:cTn>
                                        <p:tgtEl>
                                          <p:sndTgt r:embed="rId3" name="click.wav"/>
                                        </p:tgtEl>
                                      </p:cMediaNode>
                                    </p:audio>
                                  </p:subTnLst>
                                </p:cTn>
                              </p:par>
                            </p:childTnLst>
                          </p:cTn>
                        </p:par>
                        <p:par>
                          <p:cTn id="919" fill="hold">
                            <p:stCondLst>
                              <p:cond delay="297000"/>
                            </p:stCondLst>
                            <p:childTnLst>
                              <p:par>
                                <p:cTn id="920" presetID="11" presetClass="entr" presetSubtype="0" fill="hold" grpId="0" nodeType="afterEffect">
                                  <p:stCondLst>
                                    <p:cond delay="0"/>
                                  </p:stCondLst>
                                  <p:childTnLst>
                                    <p:set>
                                      <p:cBhvr>
                                        <p:cTn id="921" dur="1000">
                                          <p:stCondLst>
                                            <p:cond delay="0"/>
                                          </p:stCondLst>
                                        </p:cTn>
                                        <p:tgtEl>
                                          <p:spTgt spid="317"/>
                                        </p:tgtEl>
                                        <p:attrNameLst>
                                          <p:attrName>style.visibility</p:attrName>
                                        </p:attrNameLst>
                                      </p:cBhvr>
                                      <p:to>
                                        <p:strVal val="visible"/>
                                      </p:to>
                                    </p:set>
                                  </p:childTnLst>
                                  <p:subTnLst>
                                    <p:audio>
                                      <p:cMediaNode>
                                        <p:cTn display="0" masterRel="sameClick">
                                          <p:stCondLst>
                                            <p:cond evt="begin" delay="0">
                                              <p:tn val="920"/>
                                            </p:cond>
                                          </p:stCondLst>
                                          <p:endCondLst>
                                            <p:cond evt="onStopAudio" delay="0">
                                              <p:tgtEl>
                                                <p:sldTgt/>
                                              </p:tgtEl>
                                            </p:cond>
                                          </p:endCondLst>
                                        </p:cTn>
                                        <p:tgtEl>
                                          <p:sndTgt r:embed="rId3" name="click.wav"/>
                                        </p:tgtEl>
                                      </p:cMediaNode>
                                    </p:audio>
                                  </p:subTnLst>
                                </p:cTn>
                              </p:par>
                            </p:childTnLst>
                          </p:cTn>
                        </p:par>
                        <p:par>
                          <p:cTn id="922" fill="hold">
                            <p:stCondLst>
                              <p:cond delay="298000"/>
                            </p:stCondLst>
                            <p:childTnLst>
                              <p:par>
                                <p:cTn id="923" presetID="11" presetClass="entr" presetSubtype="0" fill="hold" grpId="0" nodeType="afterEffect">
                                  <p:stCondLst>
                                    <p:cond delay="0"/>
                                  </p:stCondLst>
                                  <p:childTnLst>
                                    <p:set>
                                      <p:cBhvr>
                                        <p:cTn id="924" dur="1000">
                                          <p:stCondLst>
                                            <p:cond delay="0"/>
                                          </p:stCondLst>
                                        </p:cTn>
                                        <p:tgtEl>
                                          <p:spTgt spid="318"/>
                                        </p:tgtEl>
                                        <p:attrNameLst>
                                          <p:attrName>style.visibility</p:attrName>
                                        </p:attrNameLst>
                                      </p:cBhvr>
                                      <p:to>
                                        <p:strVal val="visible"/>
                                      </p:to>
                                    </p:set>
                                  </p:childTnLst>
                                  <p:subTnLst>
                                    <p:audio>
                                      <p:cMediaNode>
                                        <p:cTn display="0" masterRel="sameClick">
                                          <p:stCondLst>
                                            <p:cond evt="begin" delay="0">
                                              <p:tn val="923"/>
                                            </p:cond>
                                          </p:stCondLst>
                                          <p:endCondLst>
                                            <p:cond evt="onStopAudio" delay="0">
                                              <p:tgtEl>
                                                <p:sldTgt/>
                                              </p:tgtEl>
                                            </p:cond>
                                          </p:endCondLst>
                                        </p:cTn>
                                        <p:tgtEl>
                                          <p:sndTgt r:embed="rId3" name="click.wav"/>
                                        </p:tgtEl>
                                      </p:cMediaNode>
                                    </p:audio>
                                  </p:subTnLst>
                                </p:cTn>
                              </p:par>
                            </p:childTnLst>
                          </p:cTn>
                        </p:par>
                        <p:par>
                          <p:cTn id="925" fill="hold">
                            <p:stCondLst>
                              <p:cond delay="299000"/>
                            </p:stCondLst>
                            <p:childTnLst>
                              <p:par>
                                <p:cTn id="926" presetID="11" presetClass="entr" presetSubtype="0" fill="hold" grpId="0" nodeType="afterEffect">
                                  <p:stCondLst>
                                    <p:cond delay="0"/>
                                  </p:stCondLst>
                                  <p:childTnLst>
                                    <p:set>
                                      <p:cBhvr>
                                        <p:cTn id="927" dur="1000">
                                          <p:stCondLst>
                                            <p:cond delay="0"/>
                                          </p:stCondLst>
                                        </p:cTn>
                                        <p:tgtEl>
                                          <p:spTgt spid="319"/>
                                        </p:tgtEl>
                                        <p:attrNameLst>
                                          <p:attrName>style.visibility</p:attrName>
                                        </p:attrNameLst>
                                      </p:cBhvr>
                                      <p:to>
                                        <p:strVal val="visible"/>
                                      </p:to>
                                    </p:set>
                                  </p:childTnLst>
                                  <p:subTnLst>
                                    <p:audio>
                                      <p:cMediaNode>
                                        <p:cTn display="0" masterRel="sameClick">
                                          <p:stCondLst>
                                            <p:cond evt="begin" delay="0">
                                              <p:tn val="926"/>
                                            </p:cond>
                                          </p:stCondLst>
                                          <p:endCondLst>
                                            <p:cond evt="onStopAudio" delay="0">
                                              <p:tgtEl>
                                                <p:sldTgt/>
                                              </p:tgtEl>
                                            </p:cond>
                                          </p:endCondLst>
                                        </p:cTn>
                                        <p:tgtEl>
                                          <p:sndTgt r:embed="rId3" name="click.wav"/>
                                        </p:tgtEl>
                                      </p:cMediaNode>
                                    </p:audio>
                                  </p:subTnLst>
                                </p:cTn>
                              </p:par>
                            </p:childTnLst>
                          </p:cTn>
                        </p:par>
                        <p:par>
                          <p:cTn id="928" fill="hold">
                            <p:stCondLst>
                              <p:cond delay="300000"/>
                            </p:stCondLst>
                            <p:childTnLst>
                              <p:par>
                                <p:cTn id="929" presetID="11" presetClass="entr" presetSubtype="0" fill="hold" grpId="0" nodeType="afterEffect">
                                  <p:stCondLst>
                                    <p:cond delay="0"/>
                                  </p:stCondLst>
                                  <p:childTnLst>
                                    <p:set>
                                      <p:cBhvr>
                                        <p:cTn id="930" dur="1000">
                                          <p:stCondLst>
                                            <p:cond delay="0"/>
                                          </p:stCondLst>
                                        </p:cTn>
                                        <p:tgtEl>
                                          <p:spTgt spid="320"/>
                                        </p:tgtEl>
                                        <p:attrNameLst>
                                          <p:attrName>style.visibility</p:attrName>
                                        </p:attrNameLst>
                                      </p:cBhvr>
                                      <p:to>
                                        <p:strVal val="visible"/>
                                      </p:to>
                                    </p:set>
                                  </p:childTnLst>
                                  <p:subTnLst>
                                    <p:audio>
                                      <p:cMediaNode>
                                        <p:cTn display="0" masterRel="sameClick">
                                          <p:stCondLst>
                                            <p:cond evt="begin" delay="0">
                                              <p:tn val="929"/>
                                            </p:cond>
                                          </p:stCondLst>
                                          <p:endCondLst>
                                            <p:cond evt="onStopAudio" delay="0">
                                              <p:tgtEl>
                                                <p:sldTgt/>
                                              </p:tgtEl>
                                            </p:cond>
                                          </p:endCondLst>
                                        </p:cTn>
                                        <p:tgtEl>
                                          <p:sndTgt r:embed="rId4" name="hetgio.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931" fill="hold" display="0">
                  <p:stCondLst>
                    <p:cond delay="indefinite"/>
                  </p:stCondLst>
                  <p:endCondLst>
                    <p:cond evt="onStopAudio" delay="0">
                      <p:tgtEl>
                        <p:sldTgt/>
                      </p:tgtEl>
                    </p:cond>
                  </p:endCondLst>
                </p:cTn>
                <p:tgtEl>
                  <p:spTgt spid="18"/>
                </p:tgtEl>
              </p:cMediaNode>
            </p:video>
          </p:childTnLst>
        </p:cTn>
      </p:par>
    </p:tnLst>
    <p:bldLst>
      <p:bldP spid="6" grpId="0" animBg="1"/>
      <p:bldP spid="7"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2305700" y="499525"/>
            <a:ext cx="7262957"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smtClean="0">
                <a:ln w="11430"/>
                <a:solidFill>
                  <a:srgbClr val="FFFF00"/>
                </a:soli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DẶN</a:t>
            </a:r>
            <a:r>
              <a:rPr kumimoji="0" lang="en-US" sz="6000" b="1" i="0" u="none" strike="noStrike" kern="0" cap="none" spc="0" normalizeH="0" noProof="0" dirty="0" smtClean="0">
                <a:ln w="11430"/>
                <a:solidFill>
                  <a:srgbClr val="FFFF00"/>
                </a:soli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rPr>
              <a:t> DÒ</a:t>
            </a:r>
            <a:endParaRPr kumimoji="0" lang="en-US" sz="6000" b="1" i="0" u="none" strike="noStrike" kern="0" cap="none" spc="0" normalizeH="0" baseline="0" noProof="0" dirty="0">
              <a:ln w="11430"/>
              <a:solidFill>
                <a:srgbClr val="FFFF00"/>
              </a:soli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endParaRPr>
          </a:p>
        </p:txBody>
      </p:sp>
      <p:sp>
        <p:nvSpPr>
          <p:cNvPr id="3" name="Rectangle 2"/>
          <p:cNvSpPr/>
          <p:nvPr/>
        </p:nvSpPr>
        <p:spPr>
          <a:xfrm>
            <a:off x="1442720" y="1803738"/>
            <a:ext cx="9895840" cy="2967479"/>
          </a:xfrm>
          <a:prstGeom prst="rect">
            <a:avLst/>
          </a:prstGeom>
        </p:spPr>
        <p:txBody>
          <a:bodyPr wrap="square">
            <a:spAutoFit/>
          </a:bodyPr>
          <a:lstStyle/>
          <a:p>
            <a:pPr>
              <a:lnSpc>
                <a:spcPct val="150000"/>
              </a:lnSpc>
            </a:pP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Ôn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tập</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lý</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thuyết</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viết</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lại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kiến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thức</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chủ</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đề</a:t>
            </a:r>
            <a:r>
              <a:rPr lang="en-US" sz="3200" b="1" dirty="0" smtClean="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latin typeface="Arial" panose="020B0604020202020204" pitchFamily="34" charset="0"/>
                <a:cs typeface="Arial" panose="020B0604020202020204" pitchFamily="34" charset="0"/>
              </a:rPr>
              <a:t>Hydrogen </a:t>
            </a:r>
            <a:r>
              <a:rPr lang="en-US" sz="3200" b="1" dirty="0" err="1" smtClean="0">
                <a:solidFill>
                  <a:schemeClr val="bg1"/>
                </a:solidFill>
                <a:latin typeface="Arial" panose="020B0604020202020204" pitchFamily="34" charset="0"/>
                <a:cs typeface="Arial" panose="020B0604020202020204" pitchFamily="34" charset="0"/>
              </a:rPr>
              <a:t>dưới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dạng</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sơ</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đồ</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tư</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duy</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vào</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vở</a:t>
            </a:r>
            <a:r>
              <a:rPr lang="en-US" sz="3200" b="1" dirty="0" smtClean="0">
                <a:solidFill>
                  <a:schemeClr val="bg1"/>
                </a:solidFill>
                <a:latin typeface="Arial" panose="020B0604020202020204" pitchFamily="34" charset="0"/>
                <a:cs typeface="Arial" panose="020B0604020202020204" pitchFamily="34" charset="0"/>
              </a:rPr>
              <a:t>. </a:t>
            </a:r>
          </a:p>
          <a:p>
            <a:pPr>
              <a:lnSpc>
                <a:spcPct val="150000"/>
              </a:lnSpc>
            </a:pP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Làm</a:t>
            </a:r>
            <a:r>
              <a:rPr lang="en-US" sz="3200" b="1" dirty="0" smtClean="0">
                <a:solidFill>
                  <a:schemeClr val="bg1"/>
                </a:solidFill>
                <a:latin typeface="Arial" panose="020B0604020202020204" pitchFamily="34" charset="0"/>
                <a:cs typeface="Arial" panose="020B0604020202020204" pitchFamily="34" charset="0"/>
              </a:rPr>
              <a:t> BT : 1,3,4, 6 ( SGK/119)</a:t>
            </a:r>
          </a:p>
          <a:p>
            <a:pPr>
              <a:lnSpc>
                <a:spcPct val="150000"/>
              </a:lnSpc>
            </a:pP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Chuẩn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bị</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trước</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bài</a:t>
            </a:r>
            <a:r>
              <a:rPr lang="en-US" sz="3200" b="1" dirty="0" smtClean="0">
                <a:solidFill>
                  <a:schemeClr val="bg1"/>
                </a:solidFill>
                <a:latin typeface="Arial" panose="020B0604020202020204" pitchFamily="34" charset="0"/>
                <a:cs typeface="Arial" panose="020B0604020202020204" pitchFamily="34" charset="0"/>
              </a:rPr>
              <a:t> : “ </a:t>
            </a:r>
            <a:r>
              <a:rPr lang="en-US" sz="3200" b="1" dirty="0" err="1" smtClean="0">
                <a:solidFill>
                  <a:schemeClr val="bg1"/>
                </a:solidFill>
                <a:latin typeface="Arial" panose="020B0604020202020204" pitchFamily="34" charset="0"/>
                <a:cs typeface="Arial" panose="020B0604020202020204" pitchFamily="34" charset="0"/>
              </a:rPr>
              <a:t>Nước</a:t>
            </a:r>
            <a:r>
              <a:rPr lang="en-US" sz="3200" b="1" dirty="0" smtClean="0">
                <a:solidFill>
                  <a:schemeClr val="bg1"/>
                </a:solidFill>
                <a:latin typeface="Arial" panose="020B0604020202020204" pitchFamily="34" charset="0"/>
                <a:cs typeface="Arial" panose="020B0604020202020204" pitchFamily="34" charset="0"/>
              </a:rPr>
              <a:t>”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1000"/>
          </a:stretch>
        </a:blipFill>
        <a:effectLst/>
      </p:bgPr>
    </p:bg>
    <p:spTree>
      <p:nvGrpSpPr>
        <p:cNvPr id="1" name=""/>
        <p:cNvGrpSpPr/>
        <p:nvPr/>
      </p:nvGrpSpPr>
      <p:grpSpPr>
        <a:xfrm>
          <a:off x="0" y="0"/>
          <a:ext cx="0" cy="0"/>
          <a:chOff x="0" y="0"/>
          <a:chExt cx="0" cy="0"/>
        </a:xfrm>
      </p:grpSpPr>
      <p:grpSp>
        <p:nvGrpSpPr>
          <p:cNvPr id="76958" name="Group 158"/>
          <p:cNvGrpSpPr>
            <a:grpSpLocks/>
          </p:cNvGrpSpPr>
          <p:nvPr/>
        </p:nvGrpSpPr>
        <p:grpSpPr bwMode="auto">
          <a:xfrm>
            <a:off x="2859225" y="5746162"/>
            <a:ext cx="5136676" cy="889484"/>
            <a:chOff x="144" y="1008"/>
            <a:chExt cx="2976" cy="480"/>
          </a:xfrm>
        </p:grpSpPr>
        <p:sp>
          <p:nvSpPr>
            <p:cNvPr id="3119" name="AutoShape 159" descr="1k"/>
            <p:cNvSpPr>
              <a:spLocks noChangeArrowheads="1"/>
            </p:cNvSpPr>
            <p:nvPr/>
          </p:nvSpPr>
          <p:spPr bwMode="auto">
            <a:xfrm>
              <a:off x="144" y="1008"/>
              <a:ext cx="2976"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3120" name="AutoShape 160"/>
            <p:cNvSpPr>
              <a:spLocks noChangeArrowheads="1"/>
            </p:cNvSpPr>
            <p:nvPr/>
          </p:nvSpPr>
          <p:spPr bwMode="auto">
            <a:xfrm>
              <a:off x="373" y="1008"/>
              <a:ext cx="2747"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VỀ ĐÍCH</a:t>
              </a:r>
            </a:p>
          </p:txBody>
        </p:sp>
      </p:grpSp>
      <p:grpSp>
        <p:nvGrpSpPr>
          <p:cNvPr id="76955" name="Group 155"/>
          <p:cNvGrpSpPr>
            <a:grpSpLocks/>
          </p:cNvGrpSpPr>
          <p:nvPr/>
        </p:nvGrpSpPr>
        <p:grpSpPr bwMode="auto">
          <a:xfrm>
            <a:off x="2909292" y="3088094"/>
            <a:ext cx="5735090" cy="936133"/>
            <a:chOff x="0" y="1769"/>
            <a:chExt cx="3120" cy="487"/>
          </a:xfrm>
        </p:grpSpPr>
        <p:sp>
          <p:nvSpPr>
            <p:cNvPr id="3117" name="AutoShape 156" descr="1k"/>
            <p:cNvSpPr>
              <a:spLocks noChangeArrowheads="1"/>
            </p:cNvSpPr>
            <p:nvPr/>
          </p:nvSpPr>
          <p:spPr bwMode="auto">
            <a:xfrm>
              <a:off x="0" y="1776"/>
              <a:ext cx="3120"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3118" name="AutoShape 157"/>
            <p:cNvSpPr>
              <a:spLocks noChangeArrowheads="1"/>
            </p:cNvSpPr>
            <p:nvPr/>
          </p:nvSpPr>
          <p:spPr bwMode="auto">
            <a:xfrm>
              <a:off x="208" y="1769"/>
              <a:ext cx="2880"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3600" b="1" dirty="0">
                  <a:solidFill>
                    <a:schemeClr val="bg1"/>
                  </a:solidFill>
                </a:rPr>
                <a:t>  VƯỢT CHƯỚNG NGẠI VẬT</a:t>
              </a:r>
              <a:endParaRPr lang="en-US" sz="4400" b="1" dirty="0">
                <a:solidFill>
                  <a:schemeClr val="bg1"/>
                </a:solidFill>
              </a:endParaRPr>
            </a:p>
          </p:txBody>
        </p:sp>
      </p:grpSp>
      <p:grpSp>
        <p:nvGrpSpPr>
          <p:cNvPr id="76952" name="Group 152"/>
          <p:cNvGrpSpPr>
            <a:grpSpLocks/>
          </p:cNvGrpSpPr>
          <p:nvPr/>
        </p:nvGrpSpPr>
        <p:grpSpPr bwMode="auto">
          <a:xfrm>
            <a:off x="2998492" y="4432309"/>
            <a:ext cx="5316937" cy="981495"/>
            <a:chOff x="144" y="1008"/>
            <a:chExt cx="2976" cy="480"/>
          </a:xfrm>
        </p:grpSpPr>
        <p:sp>
          <p:nvSpPr>
            <p:cNvPr id="3115" name="AutoShape 153" descr="1k"/>
            <p:cNvSpPr>
              <a:spLocks noChangeArrowheads="1"/>
            </p:cNvSpPr>
            <p:nvPr/>
          </p:nvSpPr>
          <p:spPr bwMode="auto">
            <a:xfrm>
              <a:off x="144" y="1008"/>
              <a:ext cx="2976"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3116" name="AutoShape 154">
              <a:hlinkClick r:id="rId6" action="ppaction://hlinksldjump"/>
            </p:cNvPr>
            <p:cNvSpPr>
              <a:spLocks noChangeArrowheads="1"/>
            </p:cNvSpPr>
            <p:nvPr/>
          </p:nvSpPr>
          <p:spPr bwMode="auto">
            <a:xfrm>
              <a:off x="373" y="1008"/>
              <a:ext cx="2747"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TĂNG TỐC</a:t>
              </a:r>
            </a:p>
          </p:txBody>
        </p:sp>
      </p:grpSp>
      <p:sp>
        <p:nvSpPr>
          <p:cNvPr id="3077" name="AutoShape 93"/>
          <p:cNvSpPr>
            <a:spLocks noChangeArrowheads="1"/>
          </p:cNvSpPr>
          <p:nvPr/>
        </p:nvSpPr>
        <p:spPr bwMode="auto">
          <a:xfrm>
            <a:off x="1676400" y="0"/>
            <a:ext cx="10101618" cy="1828800"/>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800" b="1" dirty="0" err="1">
                <a:solidFill>
                  <a:srgbClr val="FFFF00"/>
                </a:solidFill>
                <a:latin typeface="Times New Roman" pitchFamily="18" charset="0"/>
                <a:cs typeface="Times New Roman" pitchFamily="18" charset="0"/>
              </a:rPr>
              <a:t>Đường</a:t>
            </a:r>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lên</a:t>
            </a:r>
            <a:r>
              <a:rPr lang="en-US" sz="4800" b="1" dirty="0">
                <a:solidFill>
                  <a:srgbClr val="FFFF00"/>
                </a:solidFill>
                <a:latin typeface="Times New Roman" pitchFamily="18" charset="0"/>
                <a:cs typeface="Times New Roman" pitchFamily="18" charset="0"/>
              </a:rPr>
              <a:t> </a:t>
            </a:r>
            <a:r>
              <a:rPr lang="en-US" sz="4800" b="1" dirty="0" err="1" smtClean="0">
                <a:solidFill>
                  <a:srgbClr val="FFFF00"/>
                </a:solidFill>
                <a:latin typeface="Times New Roman" pitchFamily="18" charset="0"/>
                <a:cs typeface="Times New Roman" pitchFamily="18" charset="0"/>
              </a:rPr>
              <a:t>đỉnh</a:t>
            </a:r>
            <a:r>
              <a:rPr lang="en-US" sz="4800" b="1" dirty="0" smtClean="0">
                <a:solidFill>
                  <a:srgbClr val="FFFF00"/>
                </a:solidFill>
                <a:latin typeface="Times New Roman" pitchFamily="18" charset="0"/>
                <a:cs typeface="Times New Roman" pitchFamily="18" charset="0"/>
              </a:rPr>
              <a:t> Olympia </a:t>
            </a:r>
            <a:endParaRPr lang="en-US" sz="4800" b="1" dirty="0">
              <a:solidFill>
                <a:srgbClr val="FFFF00"/>
              </a:solidFill>
              <a:latin typeface="Times New Roman" pitchFamily="18" charset="0"/>
              <a:cs typeface="Times New Roman" pitchFamily="18" charset="0"/>
            </a:endParaRPr>
          </a:p>
        </p:txBody>
      </p:sp>
      <p:pic>
        <p:nvPicPr>
          <p:cNvPr id="50"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xmlns="" val="0"/>
              </a:ext>
            </a:extLst>
          </a:blip>
          <a:srcRect/>
          <a:stretch>
            <a:fillRect/>
          </a:stretch>
        </p:blipFill>
        <p:spPr bwMode="auto">
          <a:xfrm>
            <a:off x="1952855" y="380461"/>
            <a:ext cx="1148890" cy="1067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1" name="Group 152"/>
          <p:cNvGrpSpPr>
            <a:grpSpLocks/>
          </p:cNvGrpSpPr>
          <p:nvPr/>
        </p:nvGrpSpPr>
        <p:grpSpPr bwMode="auto">
          <a:xfrm>
            <a:off x="2865865" y="1801722"/>
            <a:ext cx="5622667" cy="1058860"/>
            <a:chOff x="220" y="1008"/>
            <a:chExt cx="3236" cy="484"/>
          </a:xfrm>
        </p:grpSpPr>
        <p:sp>
          <p:nvSpPr>
            <p:cNvPr id="52" name="AutoShape 153" descr="1k"/>
            <p:cNvSpPr>
              <a:spLocks noChangeArrowheads="1"/>
            </p:cNvSpPr>
            <p:nvPr/>
          </p:nvSpPr>
          <p:spPr bwMode="auto">
            <a:xfrm>
              <a:off x="220" y="1008"/>
              <a:ext cx="2900" cy="441"/>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53" name="AutoShape 154">
              <a:hlinkClick r:id="rId6" action="ppaction://hlinksldjump"/>
            </p:cNvPr>
            <p:cNvSpPr>
              <a:spLocks noChangeArrowheads="1"/>
            </p:cNvSpPr>
            <p:nvPr/>
          </p:nvSpPr>
          <p:spPr bwMode="auto">
            <a:xfrm>
              <a:off x="373" y="1012"/>
              <a:ext cx="3083"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KHỞI ĐỘNG</a:t>
              </a:r>
            </a:p>
          </p:txBody>
        </p:sp>
      </p:grpSp>
      <p:grpSp>
        <p:nvGrpSpPr>
          <p:cNvPr id="4" name="Group 3"/>
          <p:cNvGrpSpPr/>
          <p:nvPr/>
        </p:nvGrpSpPr>
        <p:grpSpPr>
          <a:xfrm>
            <a:off x="2436171" y="1523206"/>
            <a:ext cx="793353" cy="5245895"/>
            <a:chOff x="2436171" y="1523206"/>
            <a:chExt cx="793353" cy="5245895"/>
          </a:xfrm>
        </p:grpSpPr>
        <p:grpSp>
          <p:nvGrpSpPr>
            <p:cNvPr id="3082" name="Group 3"/>
            <p:cNvGrpSpPr>
              <a:grpSpLocks/>
            </p:cNvGrpSpPr>
            <p:nvPr/>
          </p:nvGrpSpPr>
          <p:grpSpPr bwMode="auto">
            <a:xfrm rot="5400000">
              <a:off x="253464" y="3954721"/>
              <a:ext cx="5245895" cy="382865"/>
              <a:chOff x="0" y="1896"/>
              <a:chExt cx="5760" cy="120"/>
            </a:xfrm>
          </p:grpSpPr>
          <p:sp>
            <p:nvSpPr>
              <p:cNvPr id="3113"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114"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grpSp>
        <p:grpSp>
          <p:nvGrpSpPr>
            <p:cNvPr id="3083" name="Group 16"/>
            <p:cNvGrpSpPr>
              <a:grpSpLocks/>
            </p:cNvGrpSpPr>
            <p:nvPr/>
          </p:nvGrpSpPr>
          <p:grpSpPr bwMode="auto">
            <a:xfrm rot="5400000">
              <a:off x="2416244" y="3116218"/>
              <a:ext cx="838200" cy="762000"/>
              <a:chOff x="1872" y="1824"/>
              <a:chExt cx="2014" cy="1821"/>
            </a:xfrm>
          </p:grpSpPr>
          <p:sp>
            <p:nvSpPr>
              <p:cNvPr id="76817" name="AutoShape 17"/>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18" name="AutoShape 18"/>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19" name="AutoShape 19"/>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107" name="Oval 2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108" name="Oval 2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822" name="Oval 22"/>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10" name="Oval 23"/>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824" name="Oval 24"/>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12" name="Oval 25"/>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3084" name="Group 95"/>
            <p:cNvGrpSpPr>
              <a:grpSpLocks/>
            </p:cNvGrpSpPr>
            <p:nvPr/>
          </p:nvGrpSpPr>
          <p:grpSpPr bwMode="auto">
            <a:xfrm rot="5400000">
              <a:off x="2420249" y="4496877"/>
              <a:ext cx="838200" cy="762000"/>
              <a:chOff x="1872" y="1824"/>
              <a:chExt cx="2014" cy="1821"/>
            </a:xfrm>
          </p:grpSpPr>
          <p:sp>
            <p:nvSpPr>
              <p:cNvPr id="76896" name="AutoShape 96"/>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97" name="AutoShape 97"/>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98" name="AutoShape 98"/>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098" name="Oval 9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099" name="Oval 10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901" name="Oval 101"/>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01" name="Oval 102"/>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903" name="Oval 103"/>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03" name="Oval 104"/>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3085" name="Group 105"/>
            <p:cNvGrpSpPr>
              <a:grpSpLocks/>
            </p:cNvGrpSpPr>
            <p:nvPr/>
          </p:nvGrpSpPr>
          <p:grpSpPr bwMode="auto">
            <a:xfrm rot="5400000">
              <a:off x="2398071" y="5798713"/>
              <a:ext cx="838200" cy="762000"/>
              <a:chOff x="1872" y="1824"/>
              <a:chExt cx="2014" cy="1821"/>
            </a:xfrm>
          </p:grpSpPr>
          <p:sp>
            <p:nvSpPr>
              <p:cNvPr id="76906" name="AutoShape 106"/>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907" name="AutoShape 107"/>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908" name="AutoShape 108"/>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089" name="Oval 10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090" name="Oval 11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911" name="Oval 111"/>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092" name="Oval 112"/>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913" name="Oval 113"/>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094" name="Oval 114"/>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3" name="Group 2"/>
            <p:cNvGrpSpPr/>
            <p:nvPr/>
          </p:nvGrpSpPr>
          <p:grpSpPr>
            <a:xfrm>
              <a:off x="2553725" y="1918798"/>
              <a:ext cx="675799" cy="672142"/>
              <a:chOff x="2646902" y="1646368"/>
              <a:chExt cx="675799" cy="672142"/>
            </a:xfrm>
          </p:grpSpPr>
          <p:sp>
            <p:nvSpPr>
              <p:cNvPr id="48" name="Oval 20"/>
              <p:cNvSpPr>
                <a:spLocks noChangeArrowheads="1"/>
              </p:cNvSpPr>
              <p:nvPr/>
            </p:nvSpPr>
            <p:spPr bwMode="gray">
              <a:xfrm rot="5400000">
                <a:off x="2648731" y="1644539"/>
                <a:ext cx="672142" cy="675799"/>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49" name="Oval 25"/>
              <p:cNvSpPr>
                <a:spLocks noChangeArrowheads="1"/>
              </p:cNvSpPr>
              <p:nvPr/>
            </p:nvSpPr>
            <p:spPr bwMode="gray">
              <a:xfrm rot="5400000">
                <a:off x="2756731" y="1722581"/>
                <a:ext cx="456141" cy="5192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pic>
        <p:nvPicPr>
          <p:cNvPr id="54" name="Picture 2" descr="NATPL037"/>
          <p:cNvPicPr>
            <a:picLocks noChangeAspect="1" noChangeArrowheads="1"/>
          </p:cNvPicPr>
          <p:nvPr/>
        </p:nvPicPr>
        <p:blipFill>
          <a:blip r:embed="rId7" cstate="print">
            <a:lum bright="20000" contrast="40000"/>
            <a:extLst>
              <a:ext uri="{28A0092B-C50C-407E-A947-70E740481C1C}">
                <a14:useLocalDpi xmlns:a14="http://schemas.microsoft.com/office/drawing/2010/main" xmlns="" val="0"/>
              </a:ext>
            </a:extLst>
          </a:blip>
          <a:srcRect/>
          <a:stretch>
            <a:fillRect/>
          </a:stretch>
        </p:blipFill>
        <p:spPr bwMode="auto">
          <a:xfrm>
            <a:off x="10261674" y="380461"/>
            <a:ext cx="1148890" cy="1067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246355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50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5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5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par>
                          <p:cTn id="11" fill="hold">
                            <p:stCondLst>
                              <p:cond delay="1500"/>
                            </p:stCondLst>
                            <p:childTnLst>
                              <p:par>
                                <p:cTn id="12" presetID="39" presetClass="entr" presetSubtype="0" accel="100000" fill="hold" nodeType="afterEffect">
                                  <p:stCondLst>
                                    <p:cond delay="500"/>
                                  </p:stCondLst>
                                  <p:childTnLst>
                                    <p:set>
                                      <p:cBhvr>
                                        <p:cTn id="13" dur="1" fill="hold">
                                          <p:stCondLst>
                                            <p:cond delay="0"/>
                                          </p:stCondLst>
                                        </p:cTn>
                                        <p:tgtEl>
                                          <p:spTgt spid="76955"/>
                                        </p:tgtEl>
                                        <p:attrNameLst>
                                          <p:attrName>style.visibility</p:attrName>
                                        </p:attrNameLst>
                                      </p:cBhvr>
                                      <p:to>
                                        <p:strVal val="visible"/>
                                      </p:to>
                                    </p:set>
                                    <p:anim calcmode="lin" valueType="num">
                                      <p:cBhvr>
                                        <p:cTn id="14" dur="1000" fill="hold"/>
                                        <p:tgtEl>
                                          <p:spTgt spid="76955"/>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76955"/>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76955"/>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769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push.wav"/>
                                        </p:tgtEl>
                                      </p:cMediaNode>
                                    </p:audio>
                                  </p:subTnLst>
                                </p:cTn>
                              </p:par>
                            </p:childTnLst>
                          </p:cTn>
                        </p:par>
                        <p:par>
                          <p:cTn id="18" fill="hold">
                            <p:stCondLst>
                              <p:cond delay="3000"/>
                            </p:stCondLst>
                            <p:childTnLst>
                              <p:par>
                                <p:cTn id="19" presetID="39" presetClass="entr" presetSubtype="0" accel="100000" fill="hold" nodeType="afterEffect">
                                  <p:stCondLst>
                                    <p:cond delay="500"/>
                                  </p:stCondLst>
                                  <p:childTnLst>
                                    <p:set>
                                      <p:cBhvr>
                                        <p:cTn id="20" dur="1" fill="hold">
                                          <p:stCondLst>
                                            <p:cond delay="0"/>
                                          </p:stCondLst>
                                        </p:cTn>
                                        <p:tgtEl>
                                          <p:spTgt spid="76952"/>
                                        </p:tgtEl>
                                        <p:attrNameLst>
                                          <p:attrName>style.visibility</p:attrName>
                                        </p:attrNameLst>
                                      </p:cBhvr>
                                      <p:to>
                                        <p:strVal val="visible"/>
                                      </p:to>
                                    </p:set>
                                    <p:anim calcmode="lin" valueType="num">
                                      <p:cBhvr>
                                        <p:cTn id="21" dur="1000" fill="hold"/>
                                        <p:tgtEl>
                                          <p:spTgt spid="76952"/>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76952"/>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76952"/>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769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push.wav"/>
                                        </p:tgtEl>
                                      </p:cMediaNode>
                                    </p:audio>
                                  </p:subTnLst>
                                </p:cTn>
                              </p:par>
                            </p:childTnLst>
                          </p:cTn>
                        </p:par>
                        <p:par>
                          <p:cTn id="25" fill="hold" nodeType="withGroup">
                            <p:stCondLst>
                              <p:cond delay="4500"/>
                            </p:stCondLst>
                            <p:childTnLst>
                              <p:par>
                                <p:cTn id="26" presetID="39" presetClass="entr" presetSubtype="0" accel="100000" fill="hold" nodeType="afterEffect">
                                  <p:stCondLst>
                                    <p:cond delay="500"/>
                                  </p:stCondLst>
                                  <p:childTnLst>
                                    <p:set>
                                      <p:cBhvr>
                                        <p:cTn id="27" dur="1" fill="hold">
                                          <p:stCondLst>
                                            <p:cond delay="0"/>
                                          </p:stCondLst>
                                        </p:cTn>
                                        <p:tgtEl>
                                          <p:spTgt spid="76958"/>
                                        </p:tgtEl>
                                        <p:attrNameLst>
                                          <p:attrName>style.visibility</p:attrName>
                                        </p:attrNameLst>
                                      </p:cBhvr>
                                      <p:to>
                                        <p:strVal val="visible"/>
                                      </p:to>
                                    </p:set>
                                    <p:anim calcmode="lin" valueType="num">
                                      <p:cBhvr>
                                        <p:cTn id="28" dur="1000" fill="hold"/>
                                        <p:tgtEl>
                                          <p:spTgt spid="76958"/>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76958"/>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76958"/>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769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push.wav"/>
                                        </p:tgtEl>
                                      </p:cMediaNode>
                                    </p:audio>
                                  </p:sub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76955"/>
                                        </p:tgtEl>
                                      </p:cBhvr>
                                    </p:animEffect>
                                    <p:set>
                                      <p:cBhvr>
                                        <p:cTn id="36" dur="1" fill="hold">
                                          <p:stCondLst>
                                            <p:cond delay="499"/>
                                          </p:stCondLst>
                                        </p:cTn>
                                        <p:tgtEl>
                                          <p:spTgt spid="76955"/>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76952"/>
                                        </p:tgtEl>
                                      </p:cBhvr>
                                    </p:animEffect>
                                    <p:set>
                                      <p:cBhvr>
                                        <p:cTn id="39" dur="1" fill="hold">
                                          <p:stCondLst>
                                            <p:cond delay="499"/>
                                          </p:stCondLst>
                                        </p:cTn>
                                        <p:tgtEl>
                                          <p:spTgt spid="76952"/>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76958"/>
                                        </p:tgtEl>
                                      </p:cBhvr>
                                    </p:animEffect>
                                    <p:set>
                                      <p:cBhvr>
                                        <p:cTn id="42" dur="1" fill="hold">
                                          <p:stCondLst>
                                            <p:cond delay="499"/>
                                          </p:stCondLst>
                                        </p:cTn>
                                        <p:tgtEl>
                                          <p:spTgt spid="769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AutoShape 93"/>
          <p:cNvSpPr>
            <a:spLocks noChangeArrowheads="1"/>
          </p:cNvSpPr>
          <p:nvPr/>
        </p:nvSpPr>
        <p:spPr bwMode="auto">
          <a:xfrm>
            <a:off x="2279176" y="139480"/>
            <a:ext cx="7096836" cy="1513490"/>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p>
        </p:txBody>
      </p:sp>
      <p:sp>
        <p:nvSpPr>
          <p:cNvPr id="7" name="Rectangle 6"/>
          <p:cNvSpPr/>
          <p:nvPr/>
        </p:nvSpPr>
        <p:spPr>
          <a:xfrm>
            <a:off x="3589771" y="492943"/>
            <a:ext cx="4572032"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FFFF00"/>
                </a:soli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rPr>
              <a:t>KHỞI ĐỘNG</a:t>
            </a:r>
          </a:p>
        </p:txBody>
      </p:sp>
      <p:pic>
        <p:nvPicPr>
          <p:cNvPr id="8" name="Picture 2" descr="NATPL037"/>
          <p:cNvPicPr>
            <a:picLocks noChangeAspect="1" noChangeArrowheads="1"/>
          </p:cNvPicPr>
          <p:nvPr/>
        </p:nvPicPr>
        <p:blipFill>
          <a:blip r:embed="rId4" cstate="print">
            <a:lum bright="20000" contrast="40000"/>
            <a:extLst>
              <a:ext uri="{28A0092B-C50C-407E-A947-70E740481C1C}">
                <a14:useLocalDpi xmlns:a14="http://schemas.microsoft.com/office/drawing/2010/main" xmlns="" val="0"/>
              </a:ext>
            </a:extLst>
          </a:blip>
          <a:srcRect/>
          <a:stretch>
            <a:fillRect/>
          </a:stretch>
        </p:blipFill>
        <p:spPr bwMode="auto">
          <a:xfrm>
            <a:off x="3124960" y="577871"/>
            <a:ext cx="782698" cy="745788"/>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NATPL037"/>
          <p:cNvPicPr>
            <a:picLocks noChangeAspect="1" noChangeArrowheads="1"/>
          </p:cNvPicPr>
          <p:nvPr/>
        </p:nvPicPr>
        <p:blipFill>
          <a:blip r:embed="rId4" cstate="print">
            <a:lum bright="20000" contrast="40000"/>
            <a:extLst>
              <a:ext uri="{28A0092B-C50C-407E-A947-70E740481C1C}">
                <a14:useLocalDpi xmlns:a14="http://schemas.microsoft.com/office/drawing/2010/main" xmlns="" val="0"/>
              </a:ext>
            </a:extLst>
          </a:blip>
          <a:srcRect/>
          <a:stretch>
            <a:fillRect/>
          </a:stretch>
        </p:blipFill>
        <p:spPr bwMode="auto">
          <a:xfrm>
            <a:off x="7804180" y="540009"/>
            <a:ext cx="822434" cy="783650"/>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oup 9"/>
          <p:cNvGrpSpPr/>
          <p:nvPr/>
        </p:nvGrpSpPr>
        <p:grpSpPr>
          <a:xfrm>
            <a:off x="137887" y="-323501"/>
            <a:ext cx="845981" cy="3294320"/>
            <a:chOff x="1630900" y="-341258"/>
            <a:chExt cx="729672" cy="2012695"/>
          </a:xfrm>
        </p:grpSpPr>
        <p:sp>
          <p:nvSpPr>
            <p:cNvPr id="11" name="Rounded Rectangle 10"/>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630900" y="1387213"/>
              <a:ext cx="729672" cy="284224"/>
              <a:chOff x="6168782" y="2148344"/>
              <a:chExt cx="729672" cy="284224"/>
            </a:xfrm>
          </p:grpSpPr>
          <p:sp>
            <p:nvSpPr>
              <p:cNvPr id="15" name="Rounded Rectangle 14"/>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K _intro">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1025988" y="346647"/>
            <a:ext cx="609600" cy="609600"/>
          </a:xfrm>
          <a:prstGeom prst="rect">
            <a:avLst/>
          </a:prstGeom>
        </p:spPr>
      </p:pic>
      <p:sp>
        <p:nvSpPr>
          <p:cNvPr id="20" name="Rounded Rectangle 15"/>
          <p:cNvSpPr/>
          <p:nvPr/>
        </p:nvSpPr>
        <p:spPr>
          <a:xfrm>
            <a:off x="206113" y="2814595"/>
            <a:ext cx="11985887" cy="4043405"/>
          </a:xfrm>
          <a:prstGeom prst="roundRect">
            <a:avLst/>
          </a:prstGeom>
          <a:solidFill>
            <a:schemeClr val="tx1">
              <a:alpha val="14902"/>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buFont typeface="Wingdings" pitchFamily="2" charset="2"/>
              <a:buChar char=""/>
            </a:pPr>
            <a:r>
              <a:rPr lang="en-US" sz="4000" b="1" dirty="0">
                <a:solidFill>
                  <a:schemeClr val="bg1"/>
                </a:solidFill>
                <a:latin typeface="Times New Roman" pitchFamily="18" charset="0"/>
                <a:ea typeface="Calibri" pitchFamily="34" charset="0"/>
                <a:cs typeface="Times New Roman" pitchFamily="18" charset="0"/>
              </a:rPr>
              <a:t>Chia </a:t>
            </a:r>
            <a:r>
              <a:rPr lang="en-US" sz="4000" b="1" dirty="0" err="1">
                <a:solidFill>
                  <a:schemeClr val="bg1"/>
                </a:solidFill>
                <a:latin typeface="Times New Roman" pitchFamily="18" charset="0"/>
                <a:ea typeface="Calibri" pitchFamily="34" charset="0"/>
                <a:cs typeface="Times New Roman" pitchFamily="18" charset="0"/>
              </a:rPr>
              <a:t>lớp</a:t>
            </a:r>
            <a:r>
              <a:rPr lang="en-US" sz="4000" b="1" dirty="0">
                <a:solidFill>
                  <a:schemeClr val="bg1"/>
                </a:solidFill>
                <a:latin typeface="Times New Roman" pitchFamily="18" charset="0"/>
                <a:ea typeface="Calibri" pitchFamily="34" charset="0"/>
                <a:cs typeface="Times New Roman" pitchFamily="18" charset="0"/>
              </a:rPr>
              <a:t> </a:t>
            </a:r>
            <a:r>
              <a:rPr lang="en-US" sz="4000" b="1" dirty="0" err="1">
                <a:solidFill>
                  <a:schemeClr val="bg1"/>
                </a:solidFill>
                <a:latin typeface="Times New Roman" pitchFamily="18" charset="0"/>
                <a:ea typeface="Calibri" pitchFamily="34" charset="0"/>
                <a:cs typeface="Times New Roman" pitchFamily="18" charset="0"/>
              </a:rPr>
              <a:t>thành</a:t>
            </a:r>
            <a:r>
              <a:rPr lang="en-US" sz="4000" b="1" dirty="0">
                <a:solidFill>
                  <a:schemeClr val="bg1"/>
                </a:solidFill>
                <a:latin typeface="Times New Roman" pitchFamily="18" charset="0"/>
                <a:ea typeface="Calibri" pitchFamily="34" charset="0"/>
                <a:cs typeface="Times New Roman" pitchFamily="18" charset="0"/>
              </a:rPr>
              <a:t> 4 </a:t>
            </a:r>
            <a:r>
              <a:rPr lang="en-US" sz="4000" b="1" dirty="0" err="1">
                <a:solidFill>
                  <a:schemeClr val="bg1"/>
                </a:solidFill>
                <a:latin typeface="Times New Roman" pitchFamily="18" charset="0"/>
                <a:ea typeface="Calibri" pitchFamily="34" charset="0"/>
                <a:cs typeface="Times New Roman" pitchFamily="18" charset="0"/>
              </a:rPr>
              <a:t>đội</a:t>
            </a:r>
            <a:r>
              <a:rPr lang="en-US" sz="4000" b="1" dirty="0">
                <a:solidFill>
                  <a:schemeClr val="bg1"/>
                </a:solidFill>
                <a:latin typeface="Times New Roman" pitchFamily="18" charset="0"/>
                <a:ea typeface="Calibri" pitchFamily="34" charset="0"/>
                <a:cs typeface="Times New Roman" pitchFamily="18" charset="0"/>
              </a:rPr>
              <a:t> </a:t>
            </a:r>
            <a:r>
              <a:rPr lang="en-US" sz="4000" b="1" dirty="0" err="1" smtClean="0">
                <a:solidFill>
                  <a:schemeClr val="bg1"/>
                </a:solidFill>
                <a:latin typeface="Times New Roman" pitchFamily="18" charset="0"/>
                <a:ea typeface="Calibri" pitchFamily="34" charset="0"/>
                <a:cs typeface="Times New Roman" pitchFamily="18" charset="0"/>
              </a:rPr>
              <a:t>thi</a:t>
            </a:r>
            <a:r>
              <a:rPr lang="en-US" sz="4000" b="1" dirty="0" smtClean="0">
                <a:solidFill>
                  <a:schemeClr val="bg1"/>
                </a:solidFill>
                <a:latin typeface="Times New Roman" pitchFamily="18" charset="0"/>
                <a:ea typeface="Calibri" pitchFamily="34" charset="0"/>
                <a:cs typeface="Times New Roman" pitchFamily="18" charset="0"/>
              </a:rPr>
              <a:t> </a:t>
            </a:r>
            <a:endParaRPr lang="en-US" sz="4000" b="1" dirty="0">
              <a:solidFill>
                <a:schemeClr val="bg1"/>
              </a:solidFill>
              <a:latin typeface="Times New Roman" pitchFamily="18" charset="0"/>
              <a:ea typeface="Calibri" pitchFamily="34" charset="0"/>
              <a:cs typeface="Times New Roman" pitchFamily="18" charset="0"/>
            </a:endParaRPr>
          </a:p>
          <a:p>
            <a:pPr algn="just" fontAlgn="base">
              <a:spcBef>
                <a:spcPct val="0"/>
              </a:spcBef>
              <a:buFont typeface="Wingdings" pitchFamily="2" charset="2"/>
              <a:buChar char=""/>
            </a:pPr>
            <a:r>
              <a:rPr lang="en-US" sz="4000" b="1" dirty="0" err="1">
                <a:solidFill>
                  <a:schemeClr val="bg1"/>
                </a:solidFill>
                <a:latin typeface="Times New Roman" pitchFamily="18" charset="0"/>
                <a:ea typeface="Calibri" pitchFamily="34" charset="0"/>
                <a:cs typeface="Times New Roman" pitchFamily="18" charset="0"/>
              </a:rPr>
              <a:t>Hoạt</a:t>
            </a:r>
            <a:r>
              <a:rPr lang="en-US" sz="4000" b="1" dirty="0">
                <a:solidFill>
                  <a:schemeClr val="bg1"/>
                </a:solidFill>
                <a:latin typeface="Times New Roman" pitchFamily="18" charset="0"/>
                <a:ea typeface="Calibri" pitchFamily="34" charset="0"/>
                <a:cs typeface="Times New Roman" pitchFamily="18" charset="0"/>
              </a:rPr>
              <a:t> </a:t>
            </a:r>
            <a:r>
              <a:rPr lang="en-US" sz="4000" b="1" dirty="0" err="1">
                <a:solidFill>
                  <a:schemeClr val="bg1"/>
                </a:solidFill>
                <a:latin typeface="Times New Roman" pitchFamily="18" charset="0"/>
                <a:ea typeface="Calibri" pitchFamily="34" charset="0"/>
                <a:cs typeface="Times New Roman" pitchFamily="18" charset="0"/>
              </a:rPr>
              <a:t>động</a:t>
            </a:r>
            <a:r>
              <a:rPr lang="en-US" sz="4000" b="1" dirty="0">
                <a:solidFill>
                  <a:schemeClr val="bg1"/>
                </a:solidFill>
                <a:latin typeface="Times New Roman" pitchFamily="18" charset="0"/>
                <a:ea typeface="Calibri" pitchFamily="34" charset="0"/>
                <a:cs typeface="Times New Roman" pitchFamily="18" charset="0"/>
              </a:rPr>
              <a:t> </a:t>
            </a:r>
            <a:r>
              <a:rPr lang="en-US" sz="4000" b="1" dirty="0" err="1" smtClean="0">
                <a:solidFill>
                  <a:schemeClr val="bg1"/>
                </a:solidFill>
                <a:latin typeface="Times New Roman" pitchFamily="18" charset="0"/>
                <a:ea typeface="Calibri" pitchFamily="34" charset="0"/>
                <a:cs typeface="Times New Roman" pitchFamily="18" charset="0"/>
              </a:rPr>
              <a:t>nhóm</a:t>
            </a:r>
            <a:r>
              <a:rPr lang="en-US" sz="4000" b="1" dirty="0" smtClean="0">
                <a:solidFill>
                  <a:schemeClr val="bg1"/>
                </a:solidFill>
                <a:latin typeface="Times New Roman" pitchFamily="18" charset="0"/>
                <a:ea typeface="Calibri" pitchFamily="34" charset="0"/>
                <a:cs typeface="Times New Roman" pitchFamily="18" charset="0"/>
              </a:rPr>
              <a:t> </a:t>
            </a:r>
            <a:r>
              <a:rPr lang="en-US" sz="4000" b="1" dirty="0" err="1" smtClean="0">
                <a:solidFill>
                  <a:schemeClr val="bg1"/>
                </a:solidFill>
                <a:latin typeface="Times New Roman" pitchFamily="18" charset="0"/>
                <a:ea typeface="Calibri" pitchFamily="34" charset="0"/>
                <a:cs typeface="Times New Roman" pitchFamily="18" charset="0"/>
              </a:rPr>
              <a:t>trong</a:t>
            </a:r>
            <a:r>
              <a:rPr lang="en-US" sz="4000" b="1" dirty="0" smtClean="0">
                <a:solidFill>
                  <a:schemeClr val="bg1"/>
                </a:solidFill>
                <a:latin typeface="Times New Roman" pitchFamily="18" charset="0"/>
                <a:ea typeface="Calibri" pitchFamily="34" charset="0"/>
                <a:cs typeface="Times New Roman" pitchFamily="18" charset="0"/>
              </a:rPr>
              <a:t> 3 </a:t>
            </a:r>
            <a:r>
              <a:rPr lang="en-US" sz="4000" b="1" dirty="0" err="1" smtClean="0">
                <a:solidFill>
                  <a:schemeClr val="bg1"/>
                </a:solidFill>
                <a:latin typeface="Times New Roman" pitchFamily="18" charset="0"/>
                <a:ea typeface="Calibri" pitchFamily="34" charset="0"/>
                <a:cs typeface="Times New Roman" pitchFamily="18" charset="0"/>
              </a:rPr>
              <a:t>phút</a:t>
            </a:r>
            <a:r>
              <a:rPr lang="en-US" sz="4000" b="1" dirty="0" smtClean="0">
                <a:solidFill>
                  <a:schemeClr val="bg1"/>
                </a:solidFill>
                <a:latin typeface="Times New Roman" pitchFamily="18" charset="0"/>
                <a:ea typeface="Calibri" pitchFamily="34" charset="0"/>
                <a:cs typeface="Times New Roman" pitchFamily="18" charset="0"/>
              </a:rPr>
              <a:t> </a:t>
            </a:r>
            <a:r>
              <a:rPr lang="en-US" sz="4000" b="1" dirty="0" err="1">
                <a:solidFill>
                  <a:schemeClr val="bg1"/>
                </a:solidFill>
                <a:latin typeface="Times New Roman" pitchFamily="18" charset="0"/>
                <a:ea typeface="Calibri" pitchFamily="34" charset="0"/>
                <a:cs typeface="Times New Roman" pitchFamily="18" charset="0"/>
              </a:rPr>
              <a:t>hoàn</a:t>
            </a:r>
            <a:r>
              <a:rPr lang="en-US" sz="4000" b="1" dirty="0">
                <a:solidFill>
                  <a:schemeClr val="bg1"/>
                </a:solidFill>
                <a:latin typeface="Times New Roman" pitchFamily="18" charset="0"/>
                <a:ea typeface="Calibri" pitchFamily="34" charset="0"/>
                <a:cs typeface="Times New Roman" pitchFamily="18" charset="0"/>
              </a:rPr>
              <a:t> </a:t>
            </a:r>
            <a:r>
              <a:rPr lang="en-US" sz="4000" b="1" dirty="0" err="1">
                <a:solidFill>
                  <a:schemeClr val="bg1"/>
                </a:solidFill>
                <a:latin typeface="Times New Roman" pitchFamily="18" charset="0"/>
                <a:ea typeface="Calibri" pitchFamily="34" charset="0"/>
                <a:cs typeface="Times New Roman" pitchFamily="18" charset="0"/>
              </a:rPr>
              <a:t>thành</a:t>
            </a:r>
            <a:r>
              <a:rPr lang="en-US" sz="4000" b="1" dirty="0">
                <a:solidFill>
                  <a:schemeClr val="bg1"/>
                </a:solidFill>
                <a:latin typeface="Times New Roman" pitchFamily="18" charset="0"/>
                <a:ea typeface="Calibri" pitchFamily="34" charset="0"/>
                <a:cs typeface="Times New Roman" pitchFamily="18" charset="0"/>
              </a:rPr>
              <a:t> </a:t>
            </a:r>
            <a:r>
              <a:rPr lang="en-US" sz="4000" b="1" dirty="0" err="1" smtClean="0">
                <a:solidFill>
                  <a:schemeClr val="bg1"/>
                </a:solidFill>
                <a:latin typeface="Times New Roman" pitchFamily="18" charset="0"/>
                <a:ea typeface="Calibri" pitchFamily="34" charset="0"/>
                <a:cs typeface="Times New Roman" pitchFamily="18" charset="0"/>
              </a:rPr>
              <a:t>sơ</a:t>
            </a:r>
            <a:r>
              <a:rPr lang="en-US" sz="4000" b="1" dirty="0" smtClean="0">
                <a:solidFill>
                  <a:schemeClr val="bg1"/>
                </a:solidFill>
                <a:latin typeface="Times New Roman" pitchFamily="18" charset="0"/>
                <a:ea typeface="Calibri" pitchFamily="34" charset="0"/>
                <a:cs typeface="Times New Roman" pitchFamily="18" charset="0"/>
              </a:rPr>
              <a:t> </a:t>
            </a:r>
            <a:r>
              <a:rPr lang="en-US" sz="4000" b="1" dirty="0" err="1" smtClean="0">
                <a:solidFill>
                  <a:schemeClr val="bg1"/>
                </a:solidFill>
                <a:latin typeface="Times New Roman" pitchFamily="18" charset="0"/>
                <a:ea typeface="Calibri" pitchFamily="34" charset="0"/>
                <a:cs typeface="Times New Roman" pitchFamily="18" charset="0"/>
              </a:rPr>
              <a:t>đồ</a:t>
            </a:r>
            <a:endParaRPr lang="en-US" sz="4000" b="1" dirty="0">
              <a:solidFill>
                <a:schemeClr val="bg1"/>
              </a:solidFill>
              <a:latin typeface="Times New Roman" pitchFamily="18" charset="0"/>
              <a:ea typeface="Calibri" pitchFamily="34" charset="0"/>
              <a:cs typeface="Times New Roman" pitchFamily="18" charset="0"/>
            </a:endParaRPr>
          </a:p>
          <a:p>
            <a:pPr algn="just" fontAlgn="base">
              <a:spcBef>
                <a:spcPct val="0"/>
              </a:spcBef>
              <a:buFont typeface="Wingdings" pitchFamily="2" charset="2"/>
              <a:buChar char=""/>
            </a:pPr>
            <a:r>
              <a:rPr lang="en-US" sz="4000" b="1" dirty="0" err="1" smtClean="0">
                <a:solidFill>
                  <a:schemeClr val="bg1"/>
                </a:solidFill>
                <a:latin typeface="Times New Roman" pitchFamily="18" charset="0"/>
                <a:cs typeface="Times New Roman" pitchFamily="18" charset="0"/>
              </a:rPr>
              <a:t>Viết</a:t>
            </a:r>
            <a:r>
              <a:rPr lang="en-US" sz="4000" b="1" dirty="0" smtClean="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sơ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đồ</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đúng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được</a:t>
            </a:r>
            <a:r>
              <a:rPr lang="en-US" sz="4000" b="1" dirty="0">
                <a:solidFill>
                  <a:schemeClr val="bg1"/>
                </a:solidFill>
                <a:latin typeface="Times New Roman" pitchFamily="18" charset="0"/>
                <a:cs typeface="Times New Roman" pitchFamily="18" charset="0"/>
              </a:rPr>
              <a:t> </a:t>
            </a:r>
            <a:r>
              <a:rPr lang="en-US" sz="4000" b="1" dirty="0" smtClean="0">
                <a:solidFill>
                  <a:srgbClr val="FFFF00"/>
                </a:solidFill>
                <a:latin typeface="Times New Roman" pitchFamily="18" charset="0"/>
                <a:cs typeface="Times New Roman" pitchFamily="18" charset="0"/>
              </a:rPr>
              <a:t>20 </a:t>
            </a:r>
            <a:r>
              <a:rPr lang="en-US" sz="4000" b="1" dirty="0" err="1" smtClean="0">
                <a:solidFill>
                  <a:srgbClr val="FFFF00"/>
                </a:solidFill>
                <a:latin typeface="Times New Roman" pitchFamily="18" charset="0"/>
                <a:cs typeface="Times New Roman" pitchFamily="18" charset="0"/>
              </a:rPr>
              <a:t>điểm</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xong</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nhanh</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nhất</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được</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cộng</a:t>
            </a:r>
            <a:r>
              <a:rPr lang="en-US" sz="4000" b="1" dirty="0" smtClean="0">
                <a:solidFill>
                  <a:schemeClr val="bg1"/>
                </a:solidFill>
                <a:latin typeface="Times New Roman" pitchFamily="18" charset="0"/>
                <a:cs typeface="Times New Roman" pitchFamily="18" charset="0"/>
              </a:rPr>
              <a:t> 5 </a:t>
            </a:r>
            <a:r>
              <a:rPr lang="en-US" sz="4000" b="1" dirty="0" err="1" smtClean="0">
                <a:solidFill>
                  <a:schemeClr val="bg1"/>
                </a:solidFill>
                <a:latin typeface="Times New Roman" pitchFamily="18" charset="0"/>
                <a:cs typeface="Times New Roman" pitchFamily="18" charset="0"/>
              </a:rPr>
              <a:t>điểm</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sai</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hoặc</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thiếu</a:t>
            </a:r>
            <a:r>
              <a:rPr lang="en-US" sz="4000" b="1" dirty="0" smtClean="0">
                <a:solidFill>
                  <a:schemeClr val="bg1"/>
                </a:solidFill>
                <a:latin typeface="Times New Roman" pitchFamily="18" charset="0"/>
                <a:cs typeface="Times New Roman" pitchFamily="18" charset="0"/>
              </a:rPr>
              <a:t> 1 ý </a:t>
            </a:r>
            <a:r>
              <a:rPr lang="en-US" sz="4000" b="1" dirty="0" err="1" smtClean="0">
                <a:solidFill>
                  <a:schemeClr val="bg1"/>
                </a:solidFill>
                <a:latin typeface="Times New Roman" pitchFamily="18" charset="0"/>
                <a:cs typeface="Times New Roman" pitchFamily="18" charset="0"/>
              </a:rPr>
              <a:t>trừ</a:t>
            </a:r>
            <a:r>
              <a:rPr lang="en-US" sz="4000" b="1" dirty="0" smtClean="0">
                <a:solidFill>
                  <a:schemeClr val="bg1"/>
                </a:solidFill>
                <a:latin typeface="Times New Roman" pitchFamily="18" charset="0"/>
                <a:cs typeface="Times New Roman" pitchFamily="18" charset="0"/>
              </a:rPr>
              <a:t> 1 </a:t>
            </a:r>
            <a:r>
              <a:rPr lang="en-US" sz="4000" b="1" dirty="0" err="1" smtClean="0">
                <a:solidFill>
                  <a:schemeClr val="bg1"/>
                </a:solidFill>
                <a:latin typeface="Times New Roman" pitchFamily="18" charset="0"/>
                <a:cs typeface="Times New Roman" pitchFamily="18" charset="0"/>
              </a:rPr>
              <a:t>điểm</a:t>
            </a:r>
            <a:endParaRPr lang="en-US" sz="4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157960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down)">
                                      <p:cBhvr>
                                        <p:cTn id="12" dur="580">
                                          <p:stCondLst>
                                            <p:cond delay="0"/>
                                          </p:stCondLst>
                                        </p:cTn>
                                        <p:tgtEl>
                                          <p:spTgt spid="20">
                                            <p:txEl>
                                              <p:pRg st="0" end="0"/>
                                            </p:txEl>
                                          </p:spTgt>
                                        </p:tgtEl>
                                      </p:cBhvr>
                                    </p:animEffect>
                                    <p:anim calcmode="lin" valueType="num">
                                      <p:cBhvr>
                                        <p:cTn id="13"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0">
                                            <p:txEl>
                                              <p:pRg st="0" end="0"/>
                                            </p:txEl>
                                          </p:spTgt>
                                        </p:tgtEl>
                                      </p:cBhvr>
                                      <p:to x="100000" y="60000"/>
                                    </p:animScale>
                                    <p:animScale>
                                      <p:cBhvr>
                                        <p:cTn id="19" dur="166" decel="50000">
                                          <p:stCondLst>
                                            <p:cond delay="676"/>
                                          </p:stCondLst>
                                        </p:cTn>
                                        <p:tgtEl>
                                          <p:spTgt spid="20">
                                            <p:txEl>
                                              <p:pRg st="0" end="0"/>
                                            </p:txEl>
                                          </p:spTgt>
                                        </p:tgtEl>
                                      </p:cBhvr>
                                      <p:to x="100000" y="100000"/>
                                    </p:animScale>
                                    <p:animScale>
                                      <p:cBhvr>
                                        <p:cTn id="20" dur="26">
                                          <p:stCondLst>
                                            <p:cond delay="1312"/>
                                          </p:stCondLst>
                                        </p:cTn>
                                        <p:tgtEl>
                                          <p:spTgt spid="20">
                                            <p:txEl>
                                              <p:pRg st="0" end="0"/>
                                            </p:txEl>
                                          </p:spTgt>
                                        </p:tgtEl>
                                      </p:cBhvr>
                                      <p:to x="100000" y="80000"/>
                                    </p:animScale>
                                    <p:animScale>
                                      <p:cBhvr>
                                        <p:cTn id="21" dur="166" decel="50000">
                                          <p:stCondLst>
                                            <p:cond delay="1338"/>
                                          </p:stCondLst>
                                        </p:cTn>
                                        <p:tgtEl>
                                          <p:spTgt spid="20">
                                            <p:txEl>
                                              <p:pRg st="0" end="0"/>
                                            </p:txEl>
                                          </p:spTgt>
                                        </p:tgtEl>
                                      </p:cBhvr>
                                      <p:to x="100000" y="100000"/>
                                    </p:animScale>
                                    <p:animScale>
                                      <p:cBhvr>
                                        <p:cTn id="22" dur="26">
                                          <p:stCondLst>
                                            <p:cond delay="1642"/>
                                          </p:stCondLst>
                                        </p:cTn>
                                        <p:tgtEl>
                                          <p:spTgt spid="20">
                                            <p:txEl>
                                              <p:pRg st="0" end="0"/>
                                            </p:txEl>
                                          </p:spTgt>
                                        </p:tgtEl>
                                      </p:cBhvr>
                                      <p:to x="100000" y="90000"/>
                                    </p:animScale>
                                    <p:animScale>
                                      <p:cBhvr>
                                        <p:cTn id="23" dur="166" decel="50000">
                                          <p:stCondLst>
                                            <p:cond delay="1668"/>
                                          </p:stCondLst>
                                        </p:cTn>
                                        <p:tgtEl>
                                          <p:spTgt spid="20">
                                            <p:txEl>
                                              <p:pRg st="0" end="0"/>
                                            </p:txEl>
                                          </p:spTgt>
                                        </p:tgtEl>
                                      </p:cBhvr>
                                      <p:to x="100000" y="100000"/>
                                    </p:animScale>
                                    <p:animScale>
                                      <p:cBhvr>
                                        <p:cTn id="24" dur="26">
                                          <p:stCondLst>
                                            <p:cond delay="1808"/>
                                          </p:stCondLst>
                                        </p:cTn>
                                        <p:tgtEl>
                                          <p:spTgt spid="20">
                                            <p:txEl>
                                              <p:pRg st="0" end="0"/>
                                            </p:txEl>
                                          </p:spTgt>
                                        </p:tgtEl>
                                      </p:cBhvr>
                                      <p:to x="100000" y="95000"/>
                                    </p:animScale>
                                    <p:animScale>
                                      <p:cBhvr>
                                        <p:cTn id="25" dur="166" decel="50000">
                                          <p:stCondLst>
                                            <p:cond delay="1834"/>
                                          </p:stCondLst>
                                        </p:cTn>
                                        <p:tgtEl>
                                          <p:spTgt spid="20">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wipe(down)">
                                      <p:cBhvr>
                                        <p:cTn id="28" dur="580">
                                          <p:stCondLst>
                                            <p:cond delay="0"/>
                                          </p:stCondLst>
                                        </p:cTn>
                                        <p:tgtEl>
                                          <p:spTgt spid="20">
                                            <p:txEl>
                                              <p:pRg st="1" end="1"/>
                                            </p:txEl>
                                          </p:spTgt>
                                        </p:tgtEl>
                                      </p:cBhvr>
                                    </p:animEffect>
                                    <p:anim calcmode="lin" valueType="num">
                                      <p:cBhvr>
                                        <p:cTn id="29" dur="1822" tmFilter="0,0; 0.14,0.36; 0.43,0.73; 0.71,0.91; 1.0,1.0">
                                          <p:stCondLst>
                                            <p:cond delay="0"/>
                                          </p:stCondLst>
                                        </p:cTn>
                                        <p:tgtEl>
                                          <p:spTgt spid="20">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20">
                                            <p:txEl>
                                              <p:pRg st="1" end="1"/>
                                            </p:txEl>
                                          </p:spTgt>
                                        </p:tgtEl>
                                      </p:cBhvr>
                                      <p:to x="100000" y="60000"/>
                                    </p:animScale>
                                    <p:animScale>
                                      <p:cBhvr>
                                        <p:cTn id="35" dur="166" decel="50000">
                                          <p:stCondLst>
                                            <p:cond delay="676"/>
                                          </p:stCondLst>
                                        </p:cTn>
                                        <p:tgtEl>
                                          <p:spTgt spid="20">
                                            <p:txEl>
                                              <p:pRg st="1" end="1"/>
                                            </p:txEl>
                                          </p:spTgt>
                                        </p:tgtEl>
                                      </p:cBhvr>
                                      <p:to x="100000" y="100000"/>
                                    </p:animScale>
                                    <p:animScale>
                                      <p:cBhvr>
                                        <p:cTn id="36" dur="26">
                                          <p:stCondLst>
                                            <p:cond delay="1312"/>
                                          </p:stCondLst>
                                        </p:cTn>
                                        <p:tgtEl>
                                          <p:spTgt spid="20">
                                            <p:txEl>
                                              <p:pRg st="1" end="1"/>
                                            </p:txEl>
                                          </p:spTgt>
                                        </p:tgtEl>
                                      </p:cBhvr>
                                      <p:to x="100000" y="80000"/>
                                    </p:animScale>
                                    <p:animScale>
                                      <p:cBhvr>
                                        <p:cTn id="37" dur="166" decel="50000">
                                          <p:stCondLst>
                                            <p:cond delay="1338"/>
                                          </p:stCondLst>
                                        </p:cTn>
                                        <p:tgtEl>
                                          <p:spTgt spid="20">
                                            <p:txEl>
                                              <p:pRg st="1" end="1"/>
                                            </p:txEl>
                                          </p:spTgt>
                                        </p:tgtEl>
                                      </p:cBhvr>
                                      <p:to x="100000" y="100000"/>
                                    </p:animScale>
                                    <p:animScale>
                                      <p:cBhvr>
                                        <p:cTn id="38" dur="26">
                                          <p:stCondLst>
                                            <p:cond delay="1642"/>
                                          </p:stCondLst>
                                        </p:cTn>
                                        <p:tgtEl>
                                          <p:spTgt spid="20">
                                            <p:txEl>
                                              <p:pRg st="1" end="1"/>
                                            </p:txEl>
                                          </p:spTgt>
                                        </p:tgtEl>
                                      </p:cBhvr>
                                      <p:to x="100000" y="90000"/>
                                    </p:animScale>
                                    <p:animScale>
                                      <p:cBhvr>
                                        <p:cTn id="39" dur="166" decel="50000">
                                          <p:stCondLst>
                                            <p:cond delay="1668"/>
                                          </p:stCondLst>
                                        </p:cTn>
                                        <p:tgtEl>
                                          <p:spTgt spid="20">
                                            <p:txEl>
                                              <p:pRg st="1" end="1"/>
                                            </p:txEl>
                                          </p:spTgt>
                                        </p:tgtEl>
                                      </p:cBhvr>
                                      <p:to x="100000" y="100000"/>
                                    </p:animScale>
                                    <p:animScale>
                                      <p:cBhvr>
                                        <p:cTn id="40" dur="26">
                                          <p:stCondLst>
                                            <p:cond delay="1808"/>
                                          </p:stCondLst>
                                        </p:cTn>
                                        <p:tgtEl>
                                          <p:spTgt spid="20">
                                            <p:txEl>
                                              <p:pRg st="1" end="1"/>
                                            </p:txEl>
                                          </p:spTgt>
                                        </p:tgtEl>
                                      </p:cBhvr>
                                      <p:to x="100000" y="95000"/>
                                    </p:animScale>
                                    <p:animScale>
                                      <p:cBhvr>
                                        <p:cTn id="41" dur="166" decel="50000">
                                          <p:stCondLst>
                                            <p:cond delay="1834"/>
                                          </p:stCondLst>
                                        </p:cTn>
                                        <p:tgtEl>
                                          <p:spTgt spid="20">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20">
                                            <p:txEl>
                                              <p:pRg st="2" end="2"/>
                                            </p:txEl>
                                          </p:spTgt>
                                        </p:tgtEl>
                                        <p:attrNameLst>
                                          <p:attrName>style.visibility</p:attrName>
                                        </p:attrNameLst>
                                      </p:cBhvr>
                                      <p:to>
                                        <p:strVal val="visible"/>
                                      </p:to>
                                    </p:set>
                                    <p:animEffect transition="in" filter="wipe(down)">
                                      <p:cBhvr>
                                        <p:cTn id="44" dur="580">
                                          <p:stCondLst>
                                            <p:cond delay="0"/>
                                          </p:stCondLst>
                                        </p:cTn>
                                        <p:tgtEl>
                                          <p:spTgt spid="20">
                                            <p:txEl>
                                              <p:pRg st="2" end="2"/>
                                            </p:txEl>
                                          </p:spTgt>
                                        </p:tgtEl>
                                      </p:cBhvr>
                                    </p:animEffect>
                                    <p:anim calcmode="lin" valueType="num">
                                      <p:cBhvr>
                                        <p:cTn id="45" dur="1822" tmFilter="0,0; 0.14,0.36; 0.43,0.73; 0.71,0.91; 1.0,1.0">
                                          <p:stCondLst>
                                            <p:cond delay="0"/>
                                          </p:stCondLst>
                                        </p:cTn>
                                        <p:tgtEl>
                                          <p:spTgt spid="20">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0">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0">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0">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0">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20">
                                            <p:txEl>
                                              <p:pRg st="2" end="2"/>
                                            </p:txEl>
                                          </p:spTgt>
                                        </p:tgtEl>
                                      </p:cBhvr>
                                      <p:to x="100000" y="60000"/>
                                    </p:animScale>
                                    <p:animScale>
                                      <p:cBhvr>
                                        <p:cTn id="51" dur="166" decel="50000">
                                          <p:stCondLst>
                                            <p:cond delay="676"/>
                                          </p:stCondLst>
                                        </p:cTn>
                                        <p:tgtEl>
                                          <p:spTgt spid="20">
                                            <p:txEl>
                                              <p:pRg st="2" end="2"/>
                                            </p:txEl>
                                          </p:spTgt>
                                        </p:tgtEl>
                                      </p:cBhvr>
                                      <p:to x="100000" y="100000"/>
                                    </p:animScale>
                                    <p:animScale>
                                      <p:cBhvr>
                                        <p:cTn id="52" dur="26">
                                          <p:stCondLst>
                                            <p:cond delay="1312"/>
                                          </p:stCondLst>
                                        </p:cTn>
                                        <p:tgtEl>
                                          <p:spTgt spid="20">
                                            <p:txEl>
                                              <p:pRg st="2" end="2"/>
                                            </p:txEl>
                                          </p:spTgt>
                                        </p:tgtEl>
                                      </p:cBhvr>
                                      <p:to x="100000" y="80000"/>
                                    </p:animScale>
                                    <p:animScale>
                                      <p:cBhvr>
                                        <p:cTn id="53" dur="166" decel="50000">
                                          <p:stCondLst>
                                            <p:cond delay="1338"/>
                                          </p:stCondLst>
                                        </p:cTn>
                                        <p:tgtEl>
                                          <p:spTgt spid="20">
                                            <p:txEl>
                                              <p:pRg st="2" end="2"/>
                                            </p:txEl>
                                          </p:spTgt>
                                        </p:tgtEl>
                                      </p:cBhvr>
                                      <p:to x="100000" y="100000"/>
                                    </p:animScale>
                                    <p:animScale>
                                      <p:cBhvr>
                                        <p:cTn id="54" dur="26">
                                          <p:stCondLst>
                                            <p:cond delay="1642"/>
                                          </p:stCondLst>
                                        </p:cTn>
                                        <p:tgtEl>
                                          <p:spTgt spid="20">
                                            <p:txEl>
                                              <p:pRg st="2" end="2"/>
                                            </p:txEl>
                                          </p:spTgt>
                                        </p:tgtEl>
                                      </p:cBhvr>
                                      <p:to x="100000" y="90000"/>
                                    </p:animScale>
                                    <p:animScale>
                                      <p:cBhvr>
                                        <p:cTn id="55" dur="166" decel="50000">
                                          <p:stCondLst>
                                            <p:cond delay="1668"/>
                                          </p:stCondLst>
                                        </p:cTn>
                                        <p:tgtEl>
                                          <p:spTgt spid="20">
                                            <p:txEl>
                                              <p:pRg st="2" end="2"/>
                                            </p:txEl>
                                          </p:spTgt>
                                        </p:tgtEl>
                                      </p:cBhvr>
                                      <p:to x="100000" y="100000"/>
                                    </p:animScale>
                                    <p:animScale>
                                      <p:cBhvr>
                                        <p:cTn id="56" dur="26">
                                          <p:stCondLst>
                                            <p:cond delay="1808"/>
                                          </p:stCondLst>
                                        </p:cTn>
                                        <p:tgtEl>
                                          <p:spTgt spid="20">
                                            <p:txEl>
                                              <p:pRg st="2" end="2"/>
                                            </p:txEl>
                                          </p:spTgt>
                                        </p:tgtEl>
                                      </p:cBhvr>
                                      <p:to x="100000" y="95000"/>
                                    </p:animScale>
                                    <p:animScale>
                                      <p:cBhvr>
                                        <p:cTn id="57" dur="166" decel="50000">
                                          <p:stCondLst>
                                            <p:cond delay="1834"/>
                                          </p:stCondLst>
                                        </p:cTn>
                                        <p:tgtEl>
                                          <p:spTgt spid="2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58" fill="hold" display="0">
                  <p:stCondLst>
                    <p:cond delay="indefinite"/>
                  </p:stCondLst>
                  <p:endCondLst>
                    <p:cond evt="onStopAudio" delay="0">
                      <p:tgtEl>
                        <p:sldTgt/>
                      </p:tgtEl>
                    </p:cond>
                  </p:endCondLst>
                </p:cTn>
                <p:tgtEl>
                  <p:spTgt spid="18"/>
                </p:tgtEl>
              </p:cMediaNode>
            </p:video>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Object 1"/>
          <p:cNvPicPr>
            <a:picLocks noChangeArrowheads="1"/>
          </p:cNvPicPr>
          <p:nvPr/>
        </p:nvPicPr>
        <p:blipFill>
          <a:blip r:embed="rId2"/>
          <a:srcRect l="-3836" t="-2283" r="-3149" b="-165"/>
          <a:stretch>
            <a:fillRect/>
          </a:stretch>
        </p:blipFill>
        <p:spPr bwMode="auto">
          <a:xfrm>
            <a:off x="0" y="365760"/>
            <a:ext cx="12192000" cy="6217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Object 1"/>
          <p:cNvPicPr>
            <a:picLocks noChangeArrowheads="1"/>
          </p:cNvPicPr>
          <p:nvPr/>
        </p:nvPicPr>
        <p:blipFill>
          <a:blip r:embed="rId2"/>
          <a:srcRect l="-3836" t="-2283" r="-3149" b="-165"/>
          <a:stretch>
            <a:fillRect/>
          </a:stretch>
        </p:blipFill>
        <p:spPr bwMode="auto">
          <a:xfrm>
            <a:off x="-101600" y="365760"/>
            <a:ext cx="12192000" cy="6217920"/>
          </a:xfrm>
          <a:prstGeom prst="rect">
            <a:avLst/>
          </a:prstGeom>
          <a:noFill/>
          <a:ln w="9525">
            <a:noFill/>
            <a:miter lim="800000"/>
            <a:headEnd/>
            <a:tailEnd/>
          </a:ln>
        </p:spPr>
      </p:pic>
      <p:sp>
        <p:nvSpPr>
          <p:cNvPr id="3" name="TextBox 2"/>
          <p:cNvSpPr txBox="1"/>
          <p:nvPr/>
        </p:nvSpPr>
        <p:spPr>
          <a:xfrm>
            <a:off x="4409440" y="3942081"/>
            <a:ext cx="1605280" cy="430887"/>
          </a:xfrm>
          <a:prstGeom prst="rect">
            <a:avLst/>
          </a:prstGeom>
          <a:solidFill>
            <a:schemeClr val="bg1"/>
          </a:solidFill>
        </p:spPr>
        <p:txBody>
          <a:bodyPr wrap="square" rtlCol="0">
            <a:spAutoFit/>
          </a:bodyPr>
          <a:lstStyle/>
          <a:p>
            <a:pPr algn="ctr"/>
            <a:r>
              <a:rPr lang="en-US" sz="2200" b="1" dirty="0" smtClean="0">
                <a:solidFill>
                  <a:srgbClr val="C00000"/>
                </a:solidFill>
                <a:latin typeface="Arial" pitchFamily="34" charset="0"/>
                <a:cs typeface="Arial" pitchFamily="34" charset="0"/>
              </a:rPr>
              <a:t>H</a:t>
            </a:r>
            <a:r>
              <a:rPr lang="en-US" sz="2200" b="1" baseline="-25000" dirty="0" smtClean="0">
                <a:solidFill>
                  <a:srgbClr val="C00000"/>
                </a:solidFill>
                <a:latin typeface="Arial" pitchFamily="34" charset="0"/>
                <a:cs typeface="Arial" pitchFamily="34" charset="0"/>
              </a:rPr>
              <a:t>2</a:t>
            </a:r>
            <a:endParaRPr lang="en-US" sz="2200" b="1" dirty="0">
              <a:solidFill>
                <a:srgbClr val="C00000"/>
              </a:solidFill>
              <a:latin typeface="Arial" pitchFamily="34" charset="0"/>
              <a:cs typeface="Arial" pitchFamily="34" charset="0"/>
            </a:endParaRPr>
          </a:p>
        </p:txBody>
      </p:sp>
      <p:sp>
        <p:nvSpPr>
          <p:cNvPr id="4" name="TextBox 3"/>
          <p:cNvSpPr txBox="1"/>
          <p:nvPr/>
        </p:nvSpPr>
        <p:spPr>
          <a:xfrm>
            <a:off x="6441440" y="2540000"/>
            <a:ext cx="1381760" cy="1107996"/>
          </a:xfrm>
          <a:prstGeom prst="rect">
            <a:avLst/>
          </a:prstGeom>
          <a:solidFill>
            <a:schemeClr val="bg1"/>
          </a:solidFill>
          <a:ln>
            <a:solidFill>
              <a:schemeClr val="tx1"/>
            </a:solidFill>
          </a:ln>
        </p:spPr>
        <p:txBody>
          <a:bodyPr wrap="square" rtlCol="0">
            <a:spAutoFit/>
          </a:bodyPr>
          <a:lstStyle/>
          <a:p>
            <a:pPr algn="ctr"/>
            <a:r>
              <a:rPr lang="en-US" sz="2200" b="1" dirty="0" err="1" smtClean="0">
                <a:solidFill>
                  <a:srgbClr val="000099"/>
                </a:solidFill>
                <a:latin typeface="Arial" pitchFamily="34" charset="0"/>
                <a:cs typeface="Arial" pitchFamily="34" charset="0"/>
              </a:rPr>
              <a:t>Tính</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chất</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hóa</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học</a:t>
            </a:r>
            <a:endParaRPr lang="en-US" sz="2200" b="1" dirty="0">
              <a:solidFill>
                <a:srgbClr val="000099"/>
              </a:solidFill>
              <a:latin typeface="Arial" pitchFamily="34" charset="0"/>
              <a:cs typeface="Arial" pitchFamily="34" charset="0"/>
            </a:endParaRPr>
          </a:p>
        </p:txBody>
      </p:sp>
      <p:sp>
        <p:nvSpPr>
          <p:cNvPr id="5" name="TextBox 4"/>
          <p:cNvSpPr txBox="1"/>
          <p:nvPr/>
        </p:nvSpPr>
        <p:spPr>
          <a:xfrm>
            <a:off x="8839200" y="2540000"/>
            <a:ext cx="2865120" cy="769441"/>
          </a:xfrm>
          <a:prstGeom prst="rect">
            <a:avLst/>
          </a:prstGeom>
          <a:noFill/>
          <a:ln>
            <a:noFill/>
          </a:ln>
        </p:spPr>
        <p:txBody>
          <a:bodyPr wrap="square" rtlCol="0">
            <a:spAutoFit/>
          </a:bodyPr>
          <a:lstStyle/>
          <a:p>
            <a:pPr algn="ctr"/>
            <a:r>
              <a:rPr lang="en-US" sz="2200" b="1" dirty="0" err="1" smtClean="0">
                <a:solidFill>
                  <a:srgbClr val="000099"/>
                </a:solidFill>
                <a:latin typeface="Arial" pitchFamily="34" charset="0"/>
                <a:cs typeface="Arial" pitchFamily="34" charset="0"/>
              </a:rPr>
              <a:t>Tác</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dụng</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với</a:t>
            </a:r>
            <a:r>
              <a:rPr lang="en-US" sz="2200" b="1" dirty="0" smtClean="0">
                <a:solidFill>
                  <a:srgbClr val="000099"/>
                </a:solidFill>
                <a:latin typeface="Arial" pitchFamily="34" charset="0"/>
                <a:cs typeface="Arial" pitchFamily="34" charset="0"/>
              </a:rPr>
              <a:t> </a:t>
            </a:r>
          </a:p>
          <a:p>
            <a:pPr algn="ctr"/>
            <a:r>
              <a:rPr lang="en-US" sz="2200" b="1" dirty="0" smtClean="0">
                <a:solidFill>
                  <a:srgbClr val="000099"/>
                </a:solidFill>
                <a:latin typeface="Arial" pitchFamily="34" charset="0"/>
                <a:cs typeface="Arial" pitchFamily="34" charset="0"/>
              </a:rPr>
              <a:t>phi </a:t>
            </a:r>
            <a:r>
              <a:rPr lang="en-US" sz="2200" b="1" dirty="0" err="1" smtClean="0">
                <a:solidFill>
                  <a:srgbClr val="000099"/>
                </a:solidFill>
                <a:latin typeface="Arial" pitchFamily="34" charset="0"/>
                <a:cs typeface="Arial" pitchFamily="34" charset="0"/>
              </a:rPr>
              <a:t>kim</a:t>
            </a:r>
            <a:endParaRPr lang="en-US" sz="2200" b="1" dirty="0">
              <a:solidFill>
                <a:srgbClr val="000099"/>
              </a:solidFill>
              <a:latin typeface="Arial" pitchFamily="34" charset="0"/>
              <a:cs typeface="Arial" pitchFamily="34" charset="0"/>
            </a:endParaRPr>
          </a:p>
        </p:txBody>
      </p:sp>
      <p:sp>
        <p:nvSpPr>
          <p:cNvPr id="6" name="TextBox 5"/>
          <p:cNvSpPr txBox="1"/>
          <p:nvPr/>
        </p:nvSpPr>
        <p:spPr>
          <a:xfrm>
            <a:off x="8696960" y="3535680"/>
            <a:ext cx="2865120" cy="769441"/>
          </a:xfrm>
          <a:prstGeom prst="rect">
            <a:avLst/>
          </a:prstGeom>
          <a:noFill/>
          <a:ln>
            <a:noFill/>
          </a:ln>
        </p:spPr>
        <p:txBody>
          <a:bodyPr wrap="square" rtlCol="0">
            <a:spAutoFit/>
          </a:bodyPr>
          <a:lstStyle/>
          <a:p>
            <a:pPr algn="ctr"/>
            <a:r>
              <a:rPr lang="en-US" sz="2200" b="1" dirty="0" err="1" smtClean="0">
                <a:solidFill>
                  <a:srgbClr val="000099"/>
                </a:solidFill>
                <a:latin typeface="Arial" pitchFamily="34" charset="0"/>
                <a:cs typeface="Arial" pitchFamily="34" charset="0"/>
              </a:rPr>
              <a:t>Tác</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dụng</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với</a:t>
            </a:r>
            <a:r>
              <a:rPr lang="en-US" sz="2200" b="1" dirty="0" smtClean="0">
                <a:solidFill>
                  <a:srgbClr val="000099"/>
                </a:solidFill>
                <a:latin typeface="Arial" pitchFamily="34" charset="0"/>
                <a:cs typeface="Arial" pitchFamily="34" charset="0"/>
              </a:rPr>
              <a:t> </a:t>
            </a:r>
          </a:p>
          <a:p>
            <a:pPr algn="ctr"/>
            <a:r>
              <a:rPr lang="en-US" sz="2200" b="1" dirty="0" err="1" smtClean="0">
                <a:solidFill>
                  <a:srgbClr val="000099"/>
                </a:solidFill>
                <a:latin typeface="Arial" pitchFamily="34" charset="0"/>
                <a:cs typeface="Arial" pitchFamily="34" charset="0"/>
              </a:rPr>
              <a:t>Oxit</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bazơ</a:t>
            </a:r>
            <a:endParaRPr lang="en-US" sz="2200" b="1" dirty="0">
              <a:solidFill>
                <a:srgbClr val="000099"/>
              </a:solidFill>
              <a:latin typeface="Arial" pitchFamily="34" charset="0"/>
              <a:cs typeface="Arial" pitchFamily="34" charset="0"/>
            </a:endParaRPr>
          </a:p>
        </p:txBody>
      </p:sp>
      <p:sp>
        <p:nvSpPr>
          <p:cNvPr id="7" name="TextBox 6"/>
          <p:cNvSpPr txBox="1"/>
          <p:nvPr/>
        </p:nvSpPr>
        <p:spPr>
          <a:xfrm>
            <a:off x="1930400" y="1605280"/>
            <a:ext cx="2357120" cy="769441"/>
          </a:xfrm>
          <a:prstGeom prst="rect">
            <a:avLst/>
          </a:prstGeom>
          <a:noFill/>
          <a:ln>
            <a:noFill/>
          </a:ln>
        </p:spPr>
        <p:txBody>
          <a:bodyPr wrap="square" rtlCol="0">
            <a:spAutoFit/>
          </a:bodyPr>
          <a:lstStyle/>
          <a:p>
            <a:pPr algn="ctr"/>
            <a:r>
              <a:rPr lang="en-US" sz="2200" b="1" dirty="0" err="1" smtClean="0">
                <a:solidFill>
                  <a:srgbClr val="000099"/>
                </a:solidFill>
                <a:latin typeface="Arial" pitchFamily="34" charset="0"/>
                <a:cs typeface="Arial" pitchFamily="34" charset="0"/>
              </a:rPr>
              <a:t>Ít</a:t>
            </a:r>
            <a:r>
              <a:rPr lang="en-US" sz="2200" b="1" dirty="0" smtClean="0">
                <a:solidFill>
                  <a:srgbClr val="000099"/>
                </a:solidFill>
                <a:latin typeface="Arial" pitchFamily="34" charset="0"/>
                <a:cs typeface="Arial" pitchFamily="34" charset="0"/>
              </a:rPr>
              <a:t> tan </a:t>
            </a:r>
            <a:r>
              <a:rPr lang="en-US" sz="2200" b="1" dirty="0" err="1" smtClean="0">
                <a:solidFill>
                  <a:srgbClr val="000099"/>
                </a:solidFill>
                <a:latin typeface="Arial" pitchFamily="34" charset="0"/>
                <a:cs typeface="Arial" pitchFamily="34" charset="0"/>
              </a:rPr>
              <a:t>trong</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nước</a:t>
            </a:r>
            <a:endParaRPr lang="en-US" sz="2200" b="1" dirty="0">
              <a:solidFill>
                <a:srgbClr val="000099"/>
              </a:solidFill>
              <a:latin typeface="Arial" pitchFamily="34" charset="0"/>
              <a:cs typeface="Arial" pitchFamily="34" charset="0"/>
            </a:endParaRPr>
          </a:p>
        </p:txBody>
      </p:sp>
      <p:sp>
        <p:nvSpPr>
          <p:cNvPr id="8" name="TextBox 7"/>
          <p:cNvSpPr txBox="1"/>
          <p:nvPr/>
        </p:nvSpPr>
        <p:spPr>
          <a:xfrm>
            <a:off x="304800" y="2296160"/>
            <a:ext cx="2357120" cy="769441"/>
          </a:xfrm>
          <a:prstGeom prst="rect">
            <a:avLst/>
          </a:prstGeom>
          <a:noFill/>
          <a:ln>
            <a:noFill/>
          </a:ln>
        </p:spPr>
        <p:txBody>
          <a:bodyPr wrap="square" rtlCol="0">
            <a:spAutoFit/>
          </a:bodyPr>
          <a:lstStyle/>
          <a:p>
            <a:pPr algn="ctr"/>
            <a:r>
              <a:rPr lang="en-US" sz="2200" b="1" dirty="0" err="1" smtClean="0">
                <a:solidFill>
                  <a:srgbClr val="000099"/>
                </a:solidFill>
                <a:latin typeface="Arial" pitchFamily="34" charset="0"/>
                <a:cs typeface="Arial" pitchFamily="34" charset="0"/>
              </a:rPr>
              <a:t>Khí</a:t>
            </a:r>
            <a:r>
              <a:rPr lang="en-US" sz="2200" b="1" dirty="0" smtClean="0">
                <a:solidFill>
                  <a:srgbClr val="000099"/>
                </a:solidFill>
                <a:latin typeface="Arial" pitchFamily="34" charset="0"/>
                <a:cs typeface="Arial" pitchFamily="34" charset="0"/>
              </a:rPr>
              <a:t> </a:t>
            </a:r>
          </a:p>
          <a:p>
            <a:pPr algn="ctr"/>
            <a:r>
              <a:rPr lang="en-US" sz="2200" b="1" dirty="0" err="1" smtClean="0">
                <a:solidFill>
                  <a:srgbClr val="000099"/>
                </a:solidFill>
                <a:latin typeface="Arial" pitchFamily="34" charset="0"/>
                <a:cs typeface="Arial" pitchFamily="34" charset="0"/>
              </a:rPr>
              <a:t>không</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màu</a:t>
            </a:r>
            <a:endParaRPr lang="en-US" sz="2200" b="1" dirty="0">
              <a:solidFill>
                <a:srgbClr val="000099"/>
              </a:solidFill>
              <a:latin typeface="Arial" pitchFamily="34" charset="0"/>
              <a:cs typeface="Arial" pitchFamily="34" charset="0"/>
            </a:endParaRPr>
          </a:p>
        </p:txBody>
      </p:sp>
      <p:sp>
        <p:nvSpPr>
          <p:cNvPr id="9" name="TextBox 8"/>
          <p:cNvSpPr txBox="1"/>
          <p:nvPr/>
        </p:nvSpPr>
        <p:spPr>
          <a:xfrm>
            <a:off x="0" y="3230880"/>
            <a:ext cx="2357120" cy="769441"/>
          </a:xfrm>
          <a:prstGeom prst="rect">
            <a:avLst/>
          </a:prstGeom>
          <a:noFill/>
          <a:ln>
            <a:noFill/>
          </a:ln>
        </p:spPr>
        <p:txBody>
          <a:bodyPr wrap="square" rtlCol="0">
            <a:spAutoFit/>
          </a:bodyPr>
          <a:lstStyle/>
          <a:p>
            <a:pPr algn="ctr"/>
            <a:r>
              <a:rPr lang="en-US" sz="2200" b="1" dirty="0" err="1" smtClean="0">
                <a:solidFill>
                  <a:srgbClr val="000099"/>
                </a:solidFill>
                <a:latin typeface="Arial" pitchFamily="34" charset="0"/>
                <a:cs typeface="Arial" pitchFamily="34" charset="0"/>
              </a:rPr>
              <a:t>Không</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mùi</a:t>
            </a:r>
            <a:r>
              <a:rPr lang="en-US" sz="2200" b="1" dirty="0" smtClean="0">
                <a:solidFill>
                  <a:srgbClr val="000099"/>
                </a:solidFill>
                <a:latin typeface="Arial" pitchFamily="34" charset="0"/>
                <a:cs typeface="Arial" pitchFamily="34" charset="0"/>
              </a:rPr>
              <a:t>, </a:t>
            </a:r>
          </a:p>
          <a:p>
            <a:pPr algn="ctr"/>
            <a:r>
              <a:rPr lang="en-US" sz="2200" b="1" dirty="0" err="1" smtClean="0">
                <a:solidFill>
                  <a:srgbClr val="000099"/>
                </a:solidFill>
                <a:latin typeface="Arial" pitchFamily="34" charset="0"/>
                <a:cs typeface="Arial" pitchFamily="34" charset="0"/>
              </a:rPr>
              <a:t>vị</a:t>
            </a:r>
            <a:endParaRPr lang="en-US" sz="2200" b="1" dirty="0">
              <a:solidFill>
                <a:srgbClr val="000099"/>
              </a:solidFill>
              <a:latin typeface="Arial" pitchFamily="34" charset="0"/>
              <a:cs typeface="Arial" pitchFamily="34" charset="0"/>
            </a:endParaRPr>
          </a:p>
        </p:txBody>
      </p:sp>
      <p:sp>
        <p:nvSpPr>
          <p:cNvPr id="10" name="TextBox 9"/>
          <p:cNvSpPr txBox="1"/>
          <p:nvPr/>
        </p:nvSpPr>
        <p:spPr>
          <a:xfrm>
            <a:off x="975360" y="3921760"/>
            <a:ext cx="2357120" cy="430887"/>
          </a:xfrm>
          <a:prstGeom prst="rect">
            <a:avLst/>
          </a:prstGeom>
          <a:noFill/>
          <a:ln>
            <a:noFill/>
          </a:ln>
        </p:spPr>
        <p:txBody>
          <a:bodyPr wrap="square" rtlCol="0">
            <a:spAutoFit/>
          </a:bodyPr>
          <a:lstStyle/>
          <a:p>
            <a:pPr algn="ctr"/>
            <a:r>
              <a:rPr lang="en-US" sz="2200" b="1" dirty="0" err="1" smtClean="0">
                <a:solidFill>
                  <a:srgbClr val="000099"/>
                </a:solidFill>
                <a:latin typeface="Arial" pitchFamily="34" charset="0"/>
                <a:cs typeface="Arial" pitchFamily="34" charset="0"/>
              </a:rPr>
              <a:t>Nhẹ</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nhất</a:t>
            </a:r>
            <a:endParaRPr lang="en-US" sz="2200" b="1" dirty="0">
              <a:solidFill>
                <a:srgbClr val="000099"/>
              </a:solidFill>
              <a:latin typeface="Arial" pitchFamily="34" charset="0"/>
              <a:cs typeface="Arial" pitchFamily="34" charset="0"/>
            </a:endParaRPr>
          </a:p>
        </p:txBody>
      </p:sp>
      <p:sp>
        <p:nvSpPr>
          <p:cNvPr id="11" name="TextBox 10"/>
          <p:cNvSpPr txBox="1"/>
          <p:nvPr/>
        </p:nvSpPr>
        <p:spPr>
          <a:xfrm>
            <a:off x="3332480" y="5100320"/>
            <a:ext cx="1422400" cy="43088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b="1" dirty="0" err="1" smtClean="0">
                <a:solidFill>
                  <a:srgbClr val="000099"/>
                </a:solidFill>
                <a:latin typeface="Arial" pitchFamily="34" charset="0"/>
                <a:cs typeface="Arial" pitchFamily="34" charset="0"/>
              </a:rPr>
              <a:t>Điều</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chế</a:t>
            </a:r>
            <a:endParaRPr lang="en-US" sz="2200" b="1" dirty="0">
              <a:solidFill>
                <a:srgbClr val="000099"/>
              </a:solidFill>
              <a:latin typeface="Arial" pitchFamily="34" charset="0"/>
              <a:cs typeface="Arial" pitchFamily="34" charset="0"/>
            </a:endParaRPr>
          </a:p>
        </p:txBody>
      </p:sp>
      <p:sp>
        <p:nvSpPr>
          <p:cNvPr id="12" name="TextBox 11"/>
          <p:cNvSpPr txBox="1"/>
          <p:nvPr/>
        </p:nvSpPr>
        <p:spPr>
          <a:xfrm>
            <a:off x="5628640" y="4992430"/>
            <a:ext cx="1503680" cy="76944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b="1" dirty="0" err="1" smtClean="0">
                <a:solidFill>
                  <a:srgbClr val="000099"/>
                </a:solidFill>
                <a:latin typeface="Arial" pitchFamily="34" charset="0"/>
                <a:cs typeface="Arial" pitchFamily="34" charset="0"/>
              </a:rPr>
              <a:t>Ứng</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dụng</a:t>
            </a:r>
            <a:endParaRPr lang="en-US" sz="2200" b="1" dirty="0">
              <a:solidFill>
                <a:srgbClr val="000099"/>
              </a:solidFill>
              <a:latin typeface="Arial" pitchFamily="34" charset="0"/>
              <a:cs typeface="Arial" pitchFamily="34" charset="0"/>
            </a:endParaRPr>
          </a:p>
        </p:txBody>
      </p:sp>
      <p:sp>
        <p:nvSpPr>
          <p:cNvPr id="13" name="TextBox 12"/>
          <p:cNvSpPr txBox="1"/>
          <p:nvPr/>
        </p:nvSpPr>
        <p:spPr>
          <a:xfrm>
            <a:off x="7437120" y="4531361"/>
            <a:ext cx="2621280" cy="447039"/>
          </a:xfrm>
          <a:prstGeom prst="rect">
            <a:avLst/>
          </a:prstGeom>
          <a:solidFill>
            <a:schemeClr val="bg1"/>
          </a:solidFill>
          <a:ln>
            <a:solidFill>
              <a:schemeClr val="tx1"/>
            </a:solidFill>
          </a:ln>
        </p:spPr>
        <p:txBody>
          <a:bodyPr wrap="square" rtlCol="0">
            <a:spAutoFit/>
          </a:bodyPr>
          <a:lstStyle/>
          <a:p>
            <a:pPr algn="ctr"/>
            <a:r>
              <a:rPr lang="en-US" sz="2200" b="1" dirty="0" err="1" smtClean="0">
                <a:solidFill>
                  <a:srgbClr val="000099"/>
                </a:solidFill>
                <a:latin typeface="Arial" pitchFamily="34" charset="0"/>
                <a:cs typeface="Arial" pitchFamily="34" charset="0"/>
              </a:rPr>
              <a:t>Điều</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chế</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kim</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loại</a:t>
            </a:r>
            <a:endParaRPr lang="en-US" sz="2200" b="1" dirty="0">
              <a:solidFill>
                <a:srgbClr val="000099"/>
              </a:solidFill>
              <a:latin typeface="Arial" pitchFamily="34" charset="0"/>
              <a:cs typeface="Arial" pitchFamily="34" charset="0"/>
            </a:endParaRPr>
          </a:p>
        </p:txBody>
      </p:sp>
      <p:sp>
        <p:nvSpPr>
          <p:cNvPr id="14" name="TextBox 13"/>
          <p:cNvSpPr txBox="1"/>
          <p:nvPr/>
        </p:nvSpPr>
        <p:spPr>
          <a:xfrm>
            <a:off x="7863840" y="5953761"/>
            <a:ext cx="2987040" cy="430887"/>
          </a:xfrm>
          <a:prstGeom prst="rect">
            <a:avLst/>
          </a:prstGeom>
          <a:solidFill>
            <a:schemeClr val="bg1"/>
          </a:solidFill>
          <a:ln>
            <a:solidFill>
              <a:schemeClr val="tx1"/>
            </a:solidFill>
          </a:ln>
        </p:spPr>
        <p:txBody>
          <a:bodyPr wrap="square" rtlCol="0">
            <a:spAutoFit/>
          </a:bodyPr>
          <a:lstStyle/>
          <a:p>
            <a:pPr algn="ctr"/>
            <a:r>
              <a:rPr lang="en-US" sz="2200" b="1" dirty="0" err="1" smtClean="0">
                <a:solidFill>
                  <a:srgbClr val="000099"/>
                </a:solidFill>
                <a:latin typeface="Arial" pitchFamily="34" charset="0"/>
                <a:cs typeface="Arial" pitchFamily="34" charset="0"/>
              </a:rPr>
              <a:t>Điều</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chế</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hợp</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chất</a:t>
            </a:r>
            <a:endParaRPr lang="en-US" sz="2200" b="1" dirty="0">
              <a:solidFill>
                <a:srgbClr val="000099"/>
              </a:solidFill>
              <a:latin typeface="Arial" pitchFamily="34" charset="0"/>
              <a:cs typeface="Arial" pitchFamily="34" charset="0"/>
            </a:endParaRPr>
          </a:p>
        </p:txBody>
      </p:sp>
      <p:sp>
        <p:nvSpPr>
          <p:cNvPr id="15" name="TextBox 14"/>
          <p:cNvSpPr txBox="1"/>
          <p:nvPr/>
        </p:nvSpPr>
        <p:spPr>
          <a:xfrm>
            <a:off x="5689600" y="5953761"/>
            <a:ext cx="1747520" cy="430887"/>
          </a:xfrm>
          <a:prstGeom prst="rect">
            <a:avLst/>
          </a:prstGeom>
          <a:noFill/>
          <a:ln>
            <a:noFill/>
          </a:ln>
        </p:spPr>
        <p:txBody>
          <a:bodyPr wrap="square" rtlCol="0">
            <a:spAutoFit/>
          </a:bodyPr>
          <a:lstStyle/>
          <a:p>
            <a:pPr algn="ctr"/>
            <a:r>
              <a:rPr lang="en-US" sz="2200" b="1" dirty="0" err="1" smtClean="0">
                <a:solidFill>
                  <a:srgbClr val="000099"/>
                </a:solidFill>
                <a:latin typeface="Arial" pitchFamily="34" charset="0"/>
                <a:cs typeface="Arial" pitchFamily="34" charset="0"/>
              </a:rPr>
              <a:t>Nhiên</a:t>
            </a:r>
            <a:r>
              <a:rPr lang="en-US" sz="2200" b="1" dirty="0" smtClean="0">
                <a:solidFill>
                  <a:srgbClr val="000099"/>
                </a:solidFill>
                <a:latin typeface="Arial" pitchFamily="34" charset="0"/>
                <a:cs typeface="Arial" pitchFamily="34" charset="0"/>
              </a:rPr>
              <a:t> </a:t>
            </a:r>
            <a:r>
              <a:rPr lang="en-US" sz="2200" b="1" dirty="0" err="1" smtClean="0">
                <a:solidFill>
                  <a:srgbClr val="000099"/>
                </a:solidFill>
                <a:latin typeface="Arial" pitchFamily="34" charset="0"/>
                <a:cs typeface="Arial" pitchFamily="34" charset="0"/>
              </a:rPr>
              <a:t>liệu</a:t>
            </a:r>
            <a:endParaRPr lang="en-US" sz="2200" b="1" dirty="0">
              <a:solidFill>
                <a:srgbClr val="000099"/>
              </a:solidFill>
              <a:latin typeface="Arial" pitchFamily="34" charset="0"/>
              <a:cs typeface="Arial" pitchFamily="34" charset="0"/>
            </a:endParaRPr>
          </a:p>
        </p:txBody>
      </p:sp>
      <p:sp>
        <p:nvSpPr>
          <p:cNvPr id="16" name="TextBox 15"/>
          <p:cNvSpPr txBox="1"/>
          <p:nvPr/>
        </p:nvSpPr>
        <p:spPr>
          <a:xfrm>
            <a:off x="650240" y="6055360"/>
            <a:ext cx="4246880" cy="461665"/>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solidFill>
                  <a:srgbClr val="000099"/>
                </a:solidFill>
                <a:latin typeface="Arial" pitchFamily="34" charset="0"/>
                <a:cs typeface="Arial" pitchFamily="34" charset="0"/>
              </a:rPr>
              <a:t>Kim </a:t>
            </a:r>
            <a:r>
              <a:rPr lang="en-US" sz="2400" b="1" dirty="0" err="1" smtClean="0">
                <a:solidFill>
                  <a:srgbClr val="000099"/>
                </a:solidFill>
                <a:latin typeface="Arial" pitchFamily="34" charset="0"/>
                <a:cs typeface="Arial" pitchFamily="34" charset="0"/>
              </a:rPr>
              <a:t>loại</a:t>
            </a:r>
            <a:r>
              <a:rPr lang="en-US" sz="2400" b="1" dirty="0" smtClean="0">
                <a:solidFill>
                  <a:srgbClr val="000099"/>
                </a:solidFill>
                <a:latin typeface="Arial" pitchFamily="34" charset="0"/>
                <a:cs typeface="Arial" pitchFamily="34" charset="0"/>
              </a:rPr>
              <a:t> + </a:t>
            </a:r>
            <a:r>
              <a:rPr lang="en-US" sz="2400" b="1" dirty="0" err="1" smtClean="0">
                <a:solidFill>
                  <a:srgbClr val="000099"/>
                </a:solidFill>
                <a:latin typeface="Arial" pitchFamily="34" charset="0"/>
                <a:cs typeface="Arial" pitchFamily="34" charset="0"/>
              </a:rPr>
              <a:t>Axit</a:t>
            </a:r>
            <a:r>
              <a:rPr lang="en-US" sz="2400" b="1" dirty="0" smtClean="0">
                <a:solidFill>
                  <a:srgbClr val="000099"/>
                </a:solidFill>
                <a:latin typeface="Arial" pitchFamily="34" charset="0"/>
                <a:cs typeface="Arial" pitchFamily="34" charset="0"/>
              </a:rPr>
              <a:t> →</a:t>
            </a:r>
            <a:r>
              <a:rPr lang="en-US" sz="2400" b="1" dirty="0" err="1" smtClean="0">
                <a:solidFill>
                  <a:srgbClr val="000099"/>
                </a:solidFill>
                <a:latin typeface="Arial" pitchFamily="34" charset="0"/>
                <a:cs typeface="Arial" pitchFamily="34" charset="0"/>
              </a:rPr>
              <a:t>Muối</a:t>
            </a:r>
            <a:r>
              <a:rPr lang="en-US" sz="2400" b="1" dirty="0" smtClean="0">
                <a:solidFill>
                  <a:srgbClr val="000099"/>
                </a:solidFill>
                <a:latin typeface="Arial" pitchFamily="34" charset="0"/>
                <a:cs typeface="Arial" pitchFamily="34" charset="0"/>
              </a:rPr>
              <a:t> + H</a:t>
            </a:r>
            <a:r>
              <a:rPr lang="en-US" sz="2400" b="1" baseline="-25000" dirty="0" smtClean="0">
                <a:solidFill>
                  <a:srgbClr val="000099"/>
                </a:solidFill>
                <a:latin typeface="Arial" pitchFamily="34" charset="0"/>
                <a:cs typeface="Arial" pitchFamily="34" charset="0"/>
              </a:rPr>
              <a:t>2</a:t>
            </a:r>
            <a:endParaRPr lang="en-US" sz="2400" b="1" dirty="0">
              <a:solidFill>
                <a:srgbClr val="00009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155"/>
          <p:cNvGrpSpPr>
            <a:grpSpLocks/>
          </p:cNvGrpSpPr>
          <p:nvPr/>
        </p:nvGrpSpPr>
        <p:grpSpPr bwMode="auto">
          <a:xfrm>
            <a:off x="2909292" y="3088094"/>
            <a:ext cx="5735090" cy="936133"/>
            <a:chOff x="0" y="1769"/>
            <a:chExt cx="3120" cy="487"/>
          </a:xfrm>
        </p:grpSpPr>
        <p:sp>
          <p:nvSpPr>
            <p:cNvPr id="3117" name="AutoShape 156" descr="1k"/>
            <p:cNvSpPr>
              <a:spLocks noChangeArrowheads="1"/>
            </p:cNvSpPr>
            <p:nvPr/>
          </p:nvSpPr>
          <p:spPr bwMode="auto">
            <a:xfrm>
              <a:off x="0" y="1776"/>
              <a:ext cx="3120" cy="480"/>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3118" name="AutoShape 157"/>
            <p:cNvSpPr>
              <a:spLocks noChangeArrowheads="1"/>
            </p:cNvSpPr>
            <p:nvPr/>
          </p:nvSpPr>
          <p:spPr bwMode="auto">
            <a:xfrm>
              <a:off x="208" y="1769"/>
              <a:ext cx="2880"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3600" b="1" dirty="0">
                  <a:solidFill>
                    <a:schemeClr val="bg1"/>
                  </a:solidFill>
                </a:rPr>
                <a:t>  VƯỢT CHƯỚNG NGẠI VẬT</a:t>
              </a:r>
              <a:endParaRPr lang="en-US" sz="4400" b="1" dirty="0">
                <a:solidFill>
                  <a:schemeClr val="bg1"/>
                </a:solidFill>
              </a:endParaRPr>
            </a:p>
          </p:txBody>
        </p:sp>
      </p:grpSp>
      <p:sp>
        <p:nvSpPr>
          <p:cNvPr id="3077" name="AutoShape 93"/>
          <p:cNvSpPr>
            <a:spLocks noChangeArrowheads="1"/>
          </p:cNvSpPr>
          <p:nvPr/>
        </p:nvSpPr>
        <p:spPr bwMode="auto">
          <a:xfrm>
            <a:off x="1676400" y="0"/>
            <a:ext cx="10101618" cy="1828800"/>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800" b="1" dirty="0" err="1">
                <a:solidFill>
                  <a:srgbClr val="FFFF00"/>
                </a:solidFill>
                <a:latin typeface="Times New Roman" pitchFamily="18" charset="0"/>
                <a:cs typeface="Times New Roman" pitchFamily="18" charset="0"/>
              </a:rPr>
              <a:t>Đường</a:t>
            </a:r>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lên</a:t>
            </a:r>
            <a:r>
              <a:rPr lang="en-US" sz="4800" b="1" dirty="0">
                <a:solidFill>
                  <a:srgbClr val="FFFF00"/>
                </a:solidFill>
                <a:latin typeface="Times New Roman" pitchFamily="18" charset="0"/>
                <a:cs typeface="Times New Roman" pitchFamily="18" charset="0"/>
              </a:rPr>
              <a:t> </a:t>
            </a:r>
            <a:r>
              <a:rPr lang="en-US" sz="4800" b="1" dirty="0" err="1" smtClean="0">
                <a:solidFill>
                  <a:srgbClr val="FFFF00"/>
                </a:solidFill>
                <a:latin typeface="Times New Roman" pitchFamily="18" charset="0"/>
                <a:cs typeface="Times New Roman" pitchFamily="18" charset="0"/>
              </a:rPr>
              <a:t>đỉnh</a:t>
            </a:r>
            <a:r>
              <a:rPr lang="en-US" sz="4800" b="1" dirty="0" smtClean="0">
                <a:solidFill>
                  <a:srgbClr val="FFFF00"/>
                </a:solidFill>
                <a:latin typeface="Times New Roman" pitchFamily="18" charset="0"/>
                <a:cs typeface="Times New Roman" pitchFamily="18" charset="0"/>
              </a:rPr>
              <a:t> Olympia </a:t>
            </a:r>
            <a:endParaRPr lang="en-US" sz="4800" b="1" dirty="0">
              <a:solidFill>
                <a:srgbClr val="FFFF00"/>
              </a:solidFill>
              <a:latin typeface="Times New Roman" pitchFamily="18" charset="0"/>
              <a:cs typeface="Times New Roman" pitchFamily="18" charset="0"/>
            </a:endParaRPr>
          </a:p>
        </p:txBody>
      </p:sp>
      <p:pic>
        <p:nvPicPr>
          <p:cNvPr id="50"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xmlns="" val="0"/>
              </a:ext>
            </a:extLst>
          </a:blip>
          <a:srcRect/>
          <a:stretch>
            <a:fillRect/>
          </a:stretch>
        </p:blipFill>
        <p:spPr bwMode="auto">
          <a:xfrm>
            <a:off x="1952855" y="380461"/>
            <a:ext cx="1148890" cy="1067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52"/>
          <p:cNvGrpSpPr>
            <a:grpSpLocks/>
          </p:cNvGrpSpPr>
          <p:nvPr/>
        </p:nvGrpSpPr>
        <p:grpSpPr bwMode="auto">
          <a:xfrm>
            <a:off x="2865865" y="1801722"/>
            <a:ext cx="5622667" cy="1058860"/>
            <a:chOff x="220" y="1008"/>
            <a:chExt cx="3236" cy="484"/>
          </a:xfrm>
        </p:grpSpPr>
        <p:sp>
          <p:nvSpPr>
            <p:cNvPr id="52" name="AutoShape 153" descr="1k"/>
            <p:cNvSpPr>
              <a:spLocks noChangeArrowheads="1"/>
            </p:cNvSpPr>
            <p:nvPr/>
          </p:nvSpPr>
          <p:spPr bwMode="auto">
            <a:xfrm>
              <a:off x="220" y="1008"/>
              <a:ext cx="2900" cy="441"/>
            </a:xfrm>
            <a:prstGeom prst="roundRect">
              <a:avLst>
                <a:gd name="adj" fmla="val 49074"/>
              </a:avLst>
            </a:prstGeom>
            <a:blipFill dpi="0" rotWithShape="1">
              <a:blip r:embed="rId5"/>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endParaRPr lang="en-US"/>
            </a:p>
          </p:txBody>
        </p:sp>
        <p:sp>
          <p:nvSpPr>
            <p:cNvPr id="53" name="AutoShape 154">
              <a:hlinkClick r:id="rId7" action="ppaction://hlinksldjump"/>
            </p:cNvPr>
            <p:cNvSpPr>
              <a:spLocks noChangeArrowheads="1"/>
            </p:cNvSpPr>
            <p:nvPr/>
          </p:nvSpPr>
          <p:spPr bwMode="auto">
            <a:xfrm>
              <a:off x="373" y="1012"/>
              <a:ext cx="3083" cy="480"/>
            </a:xfrm>
            <a:prstGeom prst="roundRect">
              <a:avLst>
                <a:gd name="adj" fmla="val 49074"/>
              </a:avLst>
            </a:prstGeom>
            <a:solidFill>
              <a:srgbClr val="0000FF">
                <a:alpha val="67058"/>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4000" b="1" dirty="0">
                  <a:solidFill>
                    <a:schemeClr val="bg1"/>
                  </a:solidFill>
                </a:rPr>
                <a:t>KHỞI ĐỘNG</a:t>
              </a:r>
            </a:p>
          </p:txBody>
        </p:sp>
      </p:grpSp>
      <p:grpSp>
        <p:nvGrpSpPr>
          <p:cNvPr id="6" name="Group 3"/>
          <p:cNvGrpSpPr/>
          <p:nvPr/>
        </p:nvGrpSpPr>
        <p:grpSpPr>
          <a:xfrm>
            <a:off x="2436171" y="1523206"/>
            <a:ext cx="793353" cy="5245895"/>
            <a:chOff x="2436171" y="1523206"/>
            <a:chExt cx="793353" cy="5245895"/>
          </a:xfrm>
        </p:grpSpPr>
        <p:grpSp>
          <p:nvGrpSpPr>
            <p:cNvPr id="7" name="Group 3"/>
            <p:cNvGrpSpPr>
              <a:grpSpLocks/>
            </p:cNvGrpSpPr>
            <p:nvPr/>
          </p:nvGrpSpPr>
          <p:grpSpPr bwMode="auto">
            <a:xfrm rot="5400000">
              <a:off x="253464" y="3954721"/>
              <a:ext cx="5245895" cy="382865"/>
              <a:chOff x="0" y="1896"/>
              <a:chExt cx="5760" cy="120"/>
            </a:xfrm>
          </p:grpSpPr>
          <p:sp>
            <p:nvSpPr>
              <p:cNvPr id="3113" name="Rectangle 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114" name="Rectangle 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grpSp>
        <p:grpSp>
          <p:nvGrpSpPr>
            <p:cNvPr id="8" name="Group 16"/>
            <p:cNvGrpSpPr>
              <a:grpSpLocks/>
            </p:cNvGrpSpPr>
            <p:nvPr/>
          </p:nvGrpSpPr>
          <p:grpSpPr bwMode="auto">
            <a:xfrm rot="5400000">
              <a:off x="2416244" y="3116218"/>
              <a:ext cx="838200" cy="762000"/>
              <a:chOff x="1872" y="1824"/>
              <a:chExt cx="2014" cy="1821"/>
            </a:xfrm>
          </p:grpSpPr>
          <p:sp>
            <p:nvSpPr>
              <p:cNvPr id="76817" name="AutoShape 17"/>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18" name="AutoShape 18"/>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19" name="AutoShape 19"/>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107" name="Oval 2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108" name="Oval 2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822" name="Oval 22"/>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10" name="Oval 23"/>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824" name="Oval 24"/>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12" name="Oval 25"/>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9" name="Group 95"/>
            <p:cNvGrpSpPr>
              <a:grpSpLocks/>
            </p:cNvGrpSpPr>
            <p:nvPr/>
          </p:nvGrpSpPr>
          <p:grpSpPr bwMode="auto">
            <a:xfrm rot="5400000">
              <a:off x="2420249" y="4496877"/>
              <a:ext cx="838200" cy="762000"/>
              <a:chOff x="1872" y="1824"/>
              <a:chExt cx="2014" cy="1821"/>
            </a:xfrm>
          </p:grpSpPr>
          <p:sp>
            <p:nvSpPr>
              <p:cNvPr id="76896" name="AutoShape 96"/>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97" name="AutoShape 97"/>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898" name="AutoShape 98"/>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098" name="Oval 9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099" name="Oval 10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901" name="Oval 101"/>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01" name="Oval 102"/>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903" name="Oval 103"/>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103" name="Oval 104"/>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10" name="Group 105"/>
            <p:cNvGrpSpPr>
              <a:grpSpLocks/>
            </p:cNvGrpSpPr>
            <p:nvPr/>
          </p:nvGrpSpPr>
          <p:grpSpPr bwMode="auto">
            <a:xfrm rot="5400000">
              <a:off x="2398071" y="5798713"/>
              <a:ext cx="838200" cy="762000"/>
              <a:chOff x="1872" y="1824"/>
              <a:chExt cx="2014" cy="1821"/>
            </a:xfrm>
          </p:grpSpPr>
          <p:sp>
            <p:nvSpPr>
              <p:cNvPr id="76906" name="AutoShape 106"/>
              <p:cNvSpPr>
                <a:spLocks noChangeArrowheads="1"/>
              </p:cNvSpPr>
              <p:nvPr/>
            </p:nvSpPr>
            <p:spPr bwMode="gray">
              <a:xfrm rot="16200000" flipH="1">
                <a:off x="1821" y="253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907" name="AutoShape 107"/>
              <p:cNvSpPr>
                <a:spLocks noChangeArrowheads="1"/>
              </p:cNvSpPr>
              <p:nvPr/>
            </p:nvSpPr>
            <p:spPr bwMode="gray">
              <a:xfrm rot="5400000" flipH="1">
                <a:off x="3629" y="2497"/>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76908" name="AutoShape 108"/>
              <p:cNvSpPr>
                <a:spLocks noChangeArrowheads="1"/>
              </p:cNvSpPr>
              <p:nvPr/>
            </p:nvSpPr>
            <p:spPr bwMode="gray">
              <a:xfrm rot="10800000" flipH="1">
                <a:off x="2726" y="3440"/>
                <a:ext cx="305"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a:latin typeface="Arial" panose="020B0604020202020204" pitchFamily="34" charset="0"/>
                  <a:cs typeface="Arial" panose="020B0604020202020204" pitchFamily="34" charset="0"/>
                </a:endParaRPr>
              </a:p>
            </p:txBody>
          </p:sp>
          <p:sp>
            <p:nvSpPr>
              <p:cNvPr id="3089" name="Oval 10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3090" name="Oval 11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76911" name="Oval 111"/>
              <p:cNvSpPr>
                <a:spLocks noChangeArrowheads="1"/>
              </p:cNvSpPr>
              <p:nvPr/>
            </p:nvSpPr>
            <p:spPr bwMode="gray">
              <a:xfrm>
                <a:off x="2572" y="2012"/>
                <a:ext cx="624" cy="124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092" name="Oval 112"/>
              <p:cNvSpPr>
                <a:spLocks noChangeArrowheads="1"/>
              </p:cNvSpPr>
              <p:nvPr/>
            </p:nvSpPr>
            <p:spPr bwMode="gray">
              <a:xfrm>
                <a:off x="2573" y="2011"/>
                <a:ext cx="624" cy="124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p>
            </p:txBody>
          </p:sp>
          <p:sp>
            <p:nvSpPr>
              <p:cNvPr id="76913" name="Oval 113"/>
              <p:cNvSpPr>
                <a:spLocks noChangeArrowheads="1"/>
              </p:cNvSpPr>
              <p:nvPr/>
            </p:nvSpPr>
            <p:spPr bwMode="gray">
              <a:xfrm>
                <a:off x="2337" y="2011"/>
                <a:ext cx="1095" cy="124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cs typeface="Arial" panose="020B0604020202020204" pitchFamily="34" charset="0"/>
                </a:endParaRPr>
              </a:p>
            </p:txBody>
          </p:sp>
          <p:sp>
            <p:nvSpPr>
              <p:cNvPr id="3094" name="Oval 114"/>
              <p:cNvSpPr>
                <a:spLocks noChangeArrowheads="1"/>
              </p:cNvSpPr>
              <p:nvPr/>
            </p:nvSpPr>
            <p:spPr bwMode="gray">
              <a:xfrm>
                <a:off x="2337" y="2011"/>
                <a:ext cx="1096" cy="124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nvGrpSpPr>
            <p:cNvPr id="11" name="Group 2"/>
            <p:cNvGrpSpPr/>
            <p:nvPr/>
          </p:nvGrpSpPr>
          <p:grpSpPr>
            <a:xfrm>
              <a:off x="2553725" y="1918798"/>
              <a:ext cx="675799" cy="672142"/>
              <a:chOff x="2646902" y="1646368"/>
              <a:chExt cx="675799" cy="672142"/>
            </a:xfrm>
          </p:grpSpPr>
          <p:sp>
            <p:nvSpPr>
              <p:cNvPr id="48" name="Oval 20"/>
              <p:cNvSpPr>
                <a:spLocks noChangeArrowheads="1"/>
              </p:cNvSpPr>
              <p:nvPr/>
            </p:nvSpPr>
            <p:spPr bwMode="gray">
              <a:xfrm rot="5400000">
                <a:off x="2648731" y="1644539"/>
                <a:ext cx="672142" cy="675799"/>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1" hangingPunct="1"/>
                <a:endParaRPr lang="en-US"/>
              </a:p>
            </p:txBody>
          </p:sp>
          <p:sp>
            <p:nvSpPr>
              <p:cNvPr id="49" name="Oval 25"/>
              <p:cNvSpPr>
                <a:spLocks noChangeArrowheads="1"/>
              </p:cNvSpPr>
              <p:nvPr/>
            </p:nvSpPr>
            <p:spPr bwMode="gray">
              <a:xfrm rot="5400000">
                <a:off x="2756731" y="1722581"/>
                <a:ext cx="456141" cy="5192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eaLnBrk="1" hangingPunct="1"/>
                <a:endParaRPr lang="en-US"/>
              </a:p>
            </p:txBody>
          </p:sp>
        </p:grpSp>
      </p:grpSp>
      <p:pic>
        <p:nvPicPr>
          <p:cNvPr id="54"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xmlns="" val="0"/>
              </a:ext>
            </a:extLst>
          </a:blip>
          <a:srcRect/>
          <a:stretch>
            <a:fillRect/>
          </a:stretch>
        </p:blipFill>
        <p:spPr bwMode="auto">
          <a:xfrm>
            <a:off x="10261674" y="380461"/>
            <a:ext cx="1148890" cy="1067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2463556"/>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8"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AutoShape 93"/>
          <p:cNvSpPr>
            <a:spLocks noChangeArrowheads="1"/>
          </p:cNvSpPr>
          <p:nvPr/>
        </p:nvSpPr>
        <p:spPr bwMode="auto">
          <a:xfrm>
            <a:off x="2228515" y="135994"/>
            <a:ext cx="8573551" cy="1513490"/>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p>
        </p:txBody>
      </p:sp>
      <p:sp>
        <p:nvSpPr>
          <p:cNvPr id="7" name="Rectangle 6"/>
          <p:cNvSpPr/>
          <p:nvPr/>
        </p:nvSpPr>
        <p:spPr>
          <a:xfrm>
            <a:off x="2976260" y="519845"/>
            <a:ext cx="7262957"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noProof="0" dirty="0">
                <a:ln w="11430"/>
                <a:solidFill>
                  <a:srgbClr val="FFFF00"/>
                </a:soli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rPr>
              <a:t>VƯỢT CHƯỚNG NGẠI VẬT</a:t>
            </a:r>
            <a:endParaRPr kumimoji="0" lang="en-US" sz="4000" b="1" i="0" u="none" strike="noStrike" kern="0" cap="none" spc="0" normalizeH="0" baseline="0" noProof="0" dirty="0">
              <a:ln w="11430"/>
              <a:solidFill>
                <a:srgbClr val="FFFF00"/>
              </a:solidFill>
              <a:effectLst>
                <a:outerShdw blurRad="50800" dist="39000" dir="5460000" algn="tl">
                  <a:srgbClr val="000000">
                    <a:alpha val="38000"/>
                  </a:srgbClr>
                </a:outerShdw>
                <a:reflection blurRad="6350" stA="55000" endA="50" endPos="85000" dir="5400000" sy="-100000" algn="bl" rotWithShape="0"/>
              </a:effectLst>
              <a:uLnTx/>
              <a:uFillTx/>
              <a:latin typeface="Times New Roman" pitchFamily="18" charset="0"/>
              <a:cs typeface="Times New Roman" pitchFamily="18" charset="0"/>
            </a:endParaRPr>
          </a:p>
        </p:txBody>
      </p:sp>
      <p:pic>
        <p:nvPicPr>
          <p:cNvPr id="8" name="Picture 2" descr="NATPL037"/>
          <p:cNvPicPr>
            <a:picLocks noChangeAspect="1" noChangeArrowheads="1"/>
          </p:cNvPicPr>
          <p:nvPr/>
        </p:nvPicPr>
        <p:blipFill>
          <a:blip r:embed="rId5" cstate="print">
            <a:lum bright="20000" contrast="40000"/>
            <a:extLst>
              <a:ext uri="{28A0092B-C50C-407E-A947-70E740481C1C}">
                <a14:useLocalDpi xmlns:a14="http://schemas.microsoft.com/office/drawing/2010/main" xmlns="" val="0"/>
              </a:ext>
            </a:extLst>
          </a:blip>
          <a:srcRect/>
          <a:stretch>
            <a:fillRect/>
          </a:stretch>
        </p:blipFill>
        <p:spPr bwMode="auto">
          <a:xfrm>
            <a:off x="2543124" y="519845"/>
            <a:ext cx="782698" cy="745788"/>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NATPL037"/>
          <p:cNvPicPr>
            <a:picLocks noChangeAspect="1" noChangeArrowheads="1"/>
          </p:cNvPicPr>
          <p:nvPr/>
        </p:nvPicPr>
        <p:blipFill>
          <a:blip r:embed="rId5" cstate="print">
            <a:lum bright="20000" contrast="40000"/>
            <a:extLst>
              <a:ext uri="{28A0092B-C50C-407E-A947-70E740481C1C}">
                <a14:useLocalDpi xmlns:a14="http://schemas.microsoft.com/office/drawing/2010/main" xmlns="" val="0"/>
              </a:ext>
            </a:extLst>
          </a:blip>
          <a:srcRect/>
          <a:stretch>
            <a:fillRect/>
          </a:stretch>
        </p:blipFill>
        <p:spPr bwMode="auto">
          <a:xfrm>
            <a:off x="9889654" y="508543"/>
            <a:ext cx="822434" cy="783650"/>
          </a:xfrm>
          <a:prstGeom prst="rect">
            <a:avLst/>
          </a:prstGeom>
          <a:noFill/>
          <a:ln>
            <a:noFill/>
          </a:ln>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oup 9"/>
          <p:cNvGrpSpPr/>
          <p:nvPr/>
        </p:nvGrpSpPr>
        <p:grpSpPr>
          <a:xfrm>
            <a:off x="137887" y="-323501"/>
            <a:ext cx="845981" cy="3294320"/>
            <a:chOff x="1630900" y="-341258"/>
            <a:chExt cx="729672" cy="2012695"/>
          </a:xfrm>
        </p:grpSpPr>
        <p:sp>
          <p:nvSpPr>
            <p:cNvPr id="11" name="Rounded Rectangle 10"/>
            <p:cNvSpPr/>
            <p:nvPr/>
          </p:nvSpPr>
          <p:spPr>
            <a:xfrm>
              <a:off x="1818996" y="599497"/>
              <a:ext cx="286601"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Rounded Rectangle 11"/>
            <p:cNvSpPr/>
            <p:nvPr/>
          </p:nvSpPr>
          <p:spPr>
            <a:xfrm>
              <a:off x="1753727" y="196689"/>
              <a:ext cx="450377"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Rounded Rectangle 12"/>
            <p:cNvSpPr/>
            <p:nvPr/>
          </p:nvSpPr>
          <p:spPr>
            <a:xfrm>
              <a:off x="1630900" y="-341258"/>
              <a:ext cx="696033" cy="81886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a:effectLst>
              <a:outerShdw blurRad="50800" dist="38100" dir="2700000" algn="tl"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4" name="Group 13"/>
            <p:cNvGrpSpPr/>
            <p:nvPr/>
          </p:nvGrpSpPr>
          <p:grpSpPr>
            <a:xfrm>
              <a:off x="1630900" y="1387213"/>
              <a:ext cx="729672" cy="284224"/>
              <a:chOff x="6168782" y="2148344"/>
              <a:chExt cx="729672" cy="284224"/>
            </a:xfrm>
          </p:grpSpPr>
          <p:sp>
            <p:nvSpPr>
              <p:cNvPr id="15" name="Rounded Rectangle 14"/>
              <p:cNvSpPr/>
              <p:nvPr/>
            </p:nvSpPr>
            <p:spPr>
              <a:xfrm>
                <a:off x="6168782" y="2148344"/>
                <a:ext cx="729672" cy="284224"/>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a:effectLst>
                <a:softEdge rad="63500"/>
              </a:effectLst>
              <a:scene3d>
                <a:camera prst="perspectiveFront"/>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Oval 15"/>
              <p:cNvSpPr/>
              <p:nvPr/>
            </p:nvSpPr>
            <p:spPr>
              <a:xfrm>
                <a:off x="6560914" y="2225125"/>
                <a:ext cx="202084" cy="143414"/>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Oval 16"/>
              <p:cNvSpPr/>
              <p:nvPr/>
            </p:nvSpPr>
            <p:spPr>
              <a:xfrm>
                <a:off x="6213969" y="2225125"/>
                <a:ext cx="168180" cy="128241"/>
              </a:xfrm>
              <a:prstGeom prst="ellipse">
                <a:avLst/>
              </a:prstGeom>
              <a:solidFill>
                <a:schemeClr val="bg1"/>
              </a:solid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pic>
        <p:nvPicPr>
          <p:cNvPr id="18" name="K _intro">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1025988" y="346647"/>
            <a:ext cx="609600" cy="609600"/>
          </a:xfrm>
          <a:prstGeom prst="rect">
            <a:avLst/>
          </a:prstGeom>
        </p:spPr>
      </p:pic>
      <p:sp>
        <p:nvSpPr>
          <p:cNvPr id="19" name="Rounded Rectangle 15"/>
          <p:cNvSpPr/>
          <p:nvPr/>
        </p:nvSpPr>
        <p:spPr>
          <a:xfrm>
            <a:off x="643386" y="2397760"/>
            <a:ext cx="11743808" cy="4309675"/>
          </a:xfrm>
          <a:prstGeom prst="roundRect">
            <a:avLst/>
          </a:prstGeom>
          <a:solidFill>
            <a:srgbClr val="FFFF00">
              <a:alpha val="1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ts val="1000"/>
              </a:spcAft>
              <a:buFont typeface="Wingdings" pitchFamily="2" charset="2"/>
              <a:buChar char=""/>
            </a:pPr>
            <a:r>
              <a:rPr lang="en-US" sz="3600" b="1" dirty="0" err="1" smtClean="0">
                <a:solidFill>
                  <a:schemeClr val="bg1"/>
                </a:solidFill>
                <a:latin typeface="Times New Roman" pitchFamily="18" charset="0"/>
                <a:ea typeface="Calibri" pitchFamily="34" charset="0"/>
                <a:cs typeface="Times New Roman" pitchFamily="18" charset="0"/>
              </a:rPr>
              <a:t>T</a:t>
            </a:r>
            <a:r>
              <a:rPr lang="en-US" sz="3600" b="1" dirty="0" err="1" smtClean="0">
                <a:solidFill>
                  <a:schemeClr val="bg1"/>
                </a:solidFill>
                <a:latin typeface="Times New Roman" pitchFamily="18" charset="0"/>
                <a:ea typeface="Calibri" pitchFamily="34" charset="0"/>
                <a:cs typeface="Times New Roman" pitchFamily="18" charset="0"/>
              </a:rPr>
              <a:t>hành</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viên</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trong</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các</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nhóm</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lần</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lượt</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trả</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lời</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các</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câu</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hỏi</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với</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các</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đáp</a:t>
            </a:r>
            <a:r>
              <a:rPr lang="en-US" sz="3600" b="1" dirty="0">
                <a:solidFill>
                  <a:schemeClr val="bg1"/>
                </a:solidFill>
                <a:latin typeface="Times New Roman" pitchFamily="18" charset="0"/>
                <a:ea typeface="Calibri" pitchFamily="34" charset="0"/>
                <a:cs typeface="Times New Roman" pitchFamily="18" charset="0"/>
              </a:rPr>
              <a:t> </a:t>
            </a:r>
            <a:r>
              <a:rPr lang="en-US" sz="3600" b="1" dirty="0" err="1">
                <a:solidFill>
                  <a:schemeClr val="bg1"/>
                </a:solidFill>
                <a:latin typeface="Times New Roman" pitchFamily="18" charset="0"/>
                <a:ea typeface="Calibri" pitchFamily="34" charset="0"/>
                <a:cs typeface="Times New Roman" pitchFamily="18" charset="0"/>
              </a:rPr>
              <a:t>án</a:t>
            </a:r>
            <a:r>
              <a:rPr lang="en-US" sz="3600" b="1" dirty="0">
                <a:solidFill>
                  <a:schemeClr val="bg1"/>
                </a:solidFill>
                <a:latin typeface="Times New Roman" pitchFamily="18" charset="0"/>
                <a:ea typeface="Calibri" pitchFamily="34" charset="0"/>
                <a:cs typeface="Times New Roman" pitchFamily="18" charset="0"/>
              </a:rPr>
              <a:t> A, B, C, D. </a:t>
            </a:r>
            <a:r>
              <a:rPr lang="en-US" sz="3600" b="1" dirty="0" err="1" smtClean="0">
                <a:solidFill>
                  <a:schemeClr val="bg1"/>
                </a:solidFill>
                <a:latin typeface="Times New Roman" pitchFamily="18" charset="0"/>
                <a:ea typeface="Calibri" pitchFamily="34" charset="0"/>
                <a:cs typeface="Times New Roman" pitchFamily="18" charset="0"/>
              </a:rPr>
              <a:t>Thành</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viên</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thuộc</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nhóm</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nào</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thì</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tính</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điểm</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cho</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nhóm</a:t>
            </a:r>
            <a:r>
              <a:rPr lang="en-US" sz="3600" b="1" dirty="0" smtClean="0">
                <a:solidFill>
                  <a:schemeClr val="bg1"/>
                </a:solidFill>
                <a:latin typeface="Times New Roman" pitchFamily="18" charset="0"/>
                <a:ea typeface="Calibri" pitchFamily="34" charset="0"/>
                <a:cs typeface="Times New Roman" pitchFamily="18" charset="0"/>
              </a:rPr>
              <a:t> </a:t>
            </a:r>
            <a:r>
              <a:rPr lang="en-US" sz="3600" b="1" dirty="0" err="1" smtClean="0">
                <a:solidFill>
                  <a:schemeClr val="bg1"/>
                </a:solidFill>
                <a:latin typeface="Times New Roman" pitchFamily="18" charset="0"/>
                <a:ea typeface="Calibri" pitchFamily="34" charset="0"/>
                <a:cs typeface="Times New Roman" pitchFamily="18" charset="0"/>
              </a:rPr>
              <a:t>đó</a:t>
            </a:r>
            <a:endParaRPr lang="en-US" sz="3600" b="1" dirty="0">
              <a:solidFill>
                <a:schemeClr val="bg1"/>
              </a:solidFill>
              <a:latin typeface="Times New Roman" pitchFamily="18" charset="0"/>
              <a:ea typeface="Calibri" pitchFamily="34" charset="0"/>
              <a:cs typeface="Times New Roman" pitchFamily="18" charset="0"/>
            </a:endParaRPr>
          </a:p>
          <a:p>
            <a:pPr algn="just" fontAlgn="base">
              <a:spcBef>
                <a:spcPct val="0"/>
              </a:spcBef>
              <a:spcAft>
                <a:spcPts val="1000"/>
              </a:spcAft>
              <a:buFont typeface="Wingdings" pitchFamily="2" charset="2"/>
              <a:buChar char=""/>
            </a:pPr>
            <a:r>
              <a:rPr lang="en-US" sz="3600" b="1" dirty="0" err="1" smtClean="0">
                <a:solidFill>
                  <a:schemeClr val="bg1"/>
                </a:solidFill>
                <a:latin typeface="Times New Roman" pitchFamily="18" charset="0"/>
                <a:cs typeface="Times New Roman" pitchFamily="18" charset="0"/>
              </a:rPr>
              <a:t>Mỗi</a:t>
            </a:r>
            <a:r>
              <a:rPr lang="en-US" sz="3600" b="1"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câu</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hỏi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có</a:t>
            </a:r>
            <a:r>
              <a:rPr lang="en-US" sz="3600" b="1" dirty="0">
                <a:solidFill>
                  <a:schemeClr val="bg1"/>
                </a:solidFill>
                <a:latin typeface="Times New Roman" pitchFamily="18" charset="0"/>
                <a:cs typeface="Times New Roman" pitchFamily="18" charset="0"/>
              </a:rPr>
              <a:t> 10s </a:t>
            </a:r>
            <a:r>
              <a:rPr lang="en-US" sz="3600" b="1" dirty="0" err="1">
                <a:solidFill>
                  <a:schemeClr val="bg1"/>
                </a:solidFill>
                <a:latin typeface="Times New Roman" pitchFamily="18" charset="0"/>
                <a:cs typeface="Times New Roman" pitchFamily="18" charset="0"/>
              </a:rPr>
              <a:t>để</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trả</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lời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Mỗi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câu</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trả</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lời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đúng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được</a:t>
            </a:r>
            <a:r>
              <a:rPr lang="en-US" sz="3600" b="1" dirty="0">
                <a:solidFill>
                  <a:schemeClr val="bg1"/>
                </a:solidFill>
                <a:latin typeface="Times New Roman" pitchFamily="18" charset="0"/>
                <a:cs typeface="Times New Roman" pitchFamily="18" charset="0"/>
              </a:rPr>
              <a:t> 10 </a:t>
            </a:r>
            <a:r>
              <a:rPr lang="en-US" sz="3600" b="1" dirty="0" err="1" smtClean="0">
                <a:solidFill>
                  <a:schemeClr val="bg1"/>
                </a:solidFill>
                <a:latin typeface="Times New Roman" pitchFamily="18" charset="0"/>
                <a:cs typeface="Times New Roman" pitchFamily="18" charset="0"/>
              </a:rPr>
              <a:t>điểm</a:t>
            </a:r>
            <a:r>
              <a:rPr lang="en-US" sz="3600" b="1" dirty="0" smtClean="0">
                <a:solidFill>
                  <a:schemeClr val="bg1"/>
                </a:solidFill>
                <a:latin typeface="Times New Roman" pitchFamily="18" charset="0"/>
                <a:cs typeface="Times New Roman" pitchFamily="18" charset="0"/>
              </a:rPr>
              <a:t>. </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105349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 presetClass="mediacall" presetSubtype="0" fill="hold" nodeType="withEffect">
                                  <p:stCondLst>
                                    <p:cond delay="0"/>
                                  </p:stCondLst>
                                  <p:childTnLst>
                                    <p:cmd type="call" cmd="playFrom(0.0)">
                                      <p:cBhvr>
                                        <p:cTn id="26" dur="8173" fill="hold"/>
                                        <p:tgtEl>
                                          <p:spTgt spid="18"/>
                                        </p:tgtEl>
                                      </p:cBhvr>
                                    </p:cmd>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push.wav"/>
                                        </p:tgtEl>
                                      </p:cMediaNode>
                                    </p:audio>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animEffect transition="in" filter="wipe(down)">
                                      <p:cBhvr>
                                        <p:cTn id="45" dur="580">
                                          <p:stCondLst>
                                            <p:cond delay="0"/>
                                          </p:stCondLst>
                                        </p:cTn>
                                        <p:tgtEl>
                                          <p:spTgt spid="19">
                                            <p:txEl>
                                              <p:pRg st="0" end="0"/>
                                            </p:txEl>
                                          </p:spTgt>
                                        </p:tgtEl>
                                      </p:cBhvr>
                                    </p:animEffect>
                                    <p:anim calcmode="lin" valueType="num">
                                      <p:cBhvr>
                                        <p:cTn id="46" dur="1822" tmFilter="0,0; 0.14,0.36; 0.43,0.73; 0.71,0.91; 1.0,1.0">
                                          <p:stCondLst>
                                            <p:cond delay="0"/>
                                          </p:stCondLst>
                                        </p:cTn>
                                        <p:tgtEl>
                                          <p:spTgt spid="19">
                                            <p:txEl>
                                              <p:pRg st="0" end="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9">
                                            <p:txEl>
                                              <p:pRg st="0" end="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9">
                                            <p:txEl>
                                              <p:pRg st="0" end="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9">
                                            <p:txEl>
                                              <p:pRg st="0" end="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9">
                                            <p:txEl>
                                              <p:pRg st="0" end="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9">
                                            <p:txEl>
                                              <p:pRg st="0" end="0"/>
                                            </p:txEl>
                                          </p:spTgt>
                                        </p:tgtEl>
                                      </p:cBhvr>
                                      <p:to x="100000" y="60000"/>
                                    </p:animScale>
                                    <p:animScale>
                                      <p:cBhvr>
                                        <p:cTn id="52" dur="166" decel="50000">
                                          <p:stCondLst>
                                            <p:cond delay="676"/>
                                          </p:stCondLst>
                                        </p:cTn>
                                        <p:tgtEl>
                                          <p:spTgt spid="19">
                                            <p:txEl>
                                              <p:pRg st="0" end="0"/>
                                            </p:txEl>
                                          </p:spTgt>
                                        </p:tgtEl>
                                      </p:cBhvr>
                                      <p:to x="100000" y="100000"/>
                                    </p:animScale>
                                    <p:animScale>
                                      <p:cBhvr>
                                        <p:cTn id="53" dur="26">
                                          <p:stCondLst>
                                            <p:cond delay="1312"/>
                                          </p:stCondLst>
                                        </p:cTn>
                                        <p:tgtEl>
                                          <p:spTgt spid="19">
                                            <p:txEl>
                                              <p:pRg st="0" end="0"/>
                                            </p:txEl>
                                          </p:spTgt>
                                        </p:tgtEl>
                                      </p:cBhvr>
                                      <p:to x="100000" y="80000"/>
                                    </p:animScale>
                                    <p:animScale>
                                      <p:cBhvr>
                                        <p:cTn id="54" dur="166" decel="50000">
                                          <p:stCondLst>
                                            <p:cond delay="1338"/>
                                          </p:stCondLst>
                                        </p:cTn>
                                        <p:tgtEl>
                                          <p:spTgt spid="19">
                                            <p:txEl>
                                              <p:pRg st="0" end="0"/>
                                            </p:txEl>
                                          </p:spTgt>
                                        </p:tgtEl>
                                      </p:cBhvr>
                                      <p:to x="100000" y="100000"/>
                                    </p:animScale>
                                    <p:animScale>
                                      <p:cBhvr>
                                        <p:cTn id="55" dur="26">
                                          <p:stCondLst>
                                            <p:cond delay="1642"/>
                                          </p:stCondLst>
                                        </p:cTn>
                                        <p:tgtEl>
                                          <p:spTgt spid="19">
                                            <p:txEl>
                                              <p:pRg st="0" end="0"/>
                                            </p:txEl>
                                          </p:spTgt>
                                        </p:tgtEl>
                                      </p:cBhvr>
                                      <p:to x="100000" y="90000"/>
                                    </p:animScale>
                                    <p:animScale>
                                      <p:cBhvr>
                                        <p:cTn id="56" dur="166" decel="50000">
                                          <p:stCondLst>
                                            <p:cond delay="1668"/>
                                          </p:stCondLst>
                                        </p:cTn>
                                        <p:tgtEl>
                                          <p:spTgt spid="19">
                                            <p:txEl>
                                              <p:pRg st="0" end="0"/>
                                            </p:txEl>
                                          </p:spTgt>
                                        </p:tgtEl>
                                      </p:cBhvr>
                                      <p:to x="100000" y="100000"/>
                                    </p:animScale>
                                    <p:animScale>
                                      <p:cBhvr>
                                        <p:cTn id="57" dur="26">
                                          <p:stCondLst>
                                            <p:cond delay="1808"/>
                                          </p:stCondLst>
                                        </p:cTn>
                                        <p:tgtEl>
                                          <p:spTgt spid="19">
                                            <p:txEl>
                                              <p:pRg st="0" end="0"/>
                                            </p:txEl>
                                          </p:spTgt>
                                        </p:tgtEl>
                                      </p:cBhvr>
                                      <p:to x="100000" y="95000"/>
                                    </p:animScale>
                                    <p:animScale>
                                      <p:cBhvr>
                                        <p:cTn id="58" dur="166" decel="50000">
                                          <p:stCondLst>
                                            <p:cond delay="1834"/>
                                          </p:stCondLst>
                                        </p:cTn>
                                        <p:tgtEl>
                                          <p:spTgt spid="19">
                                            <p:txEl>
                                              <p:pRg st="0" end="0"/>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19">
                                            <p:txEl>
                                              <p:pRg st="1" end="1"/>
                                            </p:txEl>
                                          </p:spTgt>
                                        </p:tgtEl>
                                        <p:attrNameLst>
                                          <p:attrName>style.visibility</p:attrName>
                                        </p:attrNameLst>
                                      </p:cBhvr>
                                      <p:to>
                                        <p:strVal val="visible"/>
                                      </p:to>
                                    </p:set>
                                    <p:animEffect transition="in" filter="wipe(down)">
                                      <p:cBhvr>
                                        <p:cTn id="63" dur="580">
                                          <p:stCondLst>
                                            <p:cond delay="0"/>
                                          </p:stCondLst>
                                        </p:cTn>
                                        <p:tgtEl>
                                          <p:spTgt spid="19">
                                            <p:txEl>
                                              <p:pRg st="1" end="1"/>
                                            </p:txEl>
                                          </p:spTgt>
                                        </p:tgtEl>
                                      </p:cBhvr>
                                    </p:animEffect>
                                    <p:anim calcmode="lin" valueType="num">
                                      <p:cBhvr>
                                        <p:cTn id="64" dur="1822" tmFilter="0,0; 0.14,0.36; 0.43,0.73; 0.71,0.91; 1.0,1.0">
                                          <p:stCondLst>
                                            <p:cond delay="0"/>
                                          </p:stCondLst>
                                        </p:cTn>
                                        <p:tgtEl>
                                          <p:spTgt spid="19">
                                            <p:txEl>
                                              <p:pRg st="1" end="1"/>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9">
                                            <p:txEl>
                                              <p:pRg st="1" end="1"/>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9">
                                            <p:txEl>
                                              <p:pRg st="1" end="1"/>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9">
                                            <p:txEl>
                                              <p:pRg st="1" end="1"/>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9">
                                            <p:txEl>
                                              <p:pRg st="1" end="1"/>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19">
                                            <p:txEl>
                                              <p:pRg st="1" end="1"/>
                                            </p:txEl>
                                          </p:spTgt>
                                        </p:tgtEl>
                                      </p:cBhvr>
                                      <p:to x="100000" y="60000"/>
                                    </p:animScale>
                                    <p:animScale>
                                      <p:cBhvr>
                                        <p:cTn id="70" dur="166" decel="50000">
                                          <p:stCondLst>
                                            <p:cond delay="676"/>
                                          </p:stCondLst>
                                        </p:cTn>
                                        <p:tgtEl>
                                          <p:spTgt spid="19">
                                            <p:txEl>
                                              <p:pRg st="1" end="1"/>
                                            </p:txEl>
                                          </p:spTgt>
                                        </p:tgtEl>
                                      </p:cBhvr>
                                      <p:to x="100000" y="100000"/>
                                    </p:animScale>
                                    <p:animScale>
                                      <p:cBhvr>
                                        <p:cTn id="71" dur="26">
                                          <p:stCondLst>
                                            <p:cond delay="1312"/>
                                          </p:stCondLst>
                                        </p:cTn>
                                        <p:tgtEl>
                                          <p:spTgt spid="19">
                                            <p:txEl>
                                              <p:pRg st="1" end="1"/>
                                            </p:txEl>
                                          </p:spTgt>
                                        </p:tgtEl>
                                      </p:cBhvr>
                                      <p:to x="100000" y="80000"/>
                                    </p:animScale>
                                    <p:animScale>
                                      <p:cBhvr>
                                        <p:cTn id="72" dur="166" decel="50000">
                                          <p:stCondLst>
                                            <p:cond delay="1338"/>
                                          </p:stCondLst>
                                        </p:cTn>
                                        <p:tgtEl>
                                          <p:spTgt spid="19">
                                            <p:txEl>
                                              <p:pRg st="1" end="1"/>
                                            </p:txEl>
                                          </p:spTgt>
                                        </p:tgtEl>
                                      </p:cBhvr>
                                      <p:to x="100000" y="100000"/>
                                    </p:animScale>
                                    <p:animScale>
                                      <p:cBhvr>
                                        <p:cTn id="73" dur="26">
                                          <p:stCondLst>
                                            <p:cond delay="1642"/>
                                          </p:stCondLst>
                                        </p:cTn>
                                        <p:tgtEl>
                                          <p:spTgt spid="19">
                                            <p:txEl>
                                              <p:pRg st="1" end="1"/>
                                            </p:txEl>
                                          </p:spTgt>
                                        </p:tgtEl>
                                      </p:cBhvr>
                                      <p:to x="100000" y="90000"/>
                                    </p:animScale>
                                    <p:animScale>
                                      <p:cBhvr>
                                        <p:cTn id="74" dur="166" decel="50000">
                                          <p:stCondLst>
                                            <p:cond delay="1668"/>
                                          </p:stCondLst>
                                        </p:cTn>
                                        <p:tgtEl>
                                          <p:spTgt spid="19">
                                            <p:txEl>
                                              <p:pRg st="1" end="1"/>
                                            </p:txEl>
                                          </p:spTgt>
                                        </p:tgtEl>
                                      </p:cBhvr>
                                      <p:to x="100000" y="100000"/>
                                    </p:animScale>
                                    <p:animScale>
                                      <p:cBhvr>
                                        <p:cTn id="75" dur="26">
                                          <p:stCondLst>
                                            <p:cond delay="1808"/>
                                          </p:stCondLst>
                                        </p:cTn>
                                        <p:tgtEl>
                                          <p:spTgt spid="19">
                                            <p:txEl>
                                              <p:pRg st="1" end="1"/>
                                            </p:txEl>
                                          </p:spTgt>
                                        </p:tgtEl>
                                      </p:cBhvr>
                                      <p:to x="100000" y="95000"/>
                                    </p:animScale>
                                    <p:animScale>
                                      <p:cBhvr>
                                        <p:cTn id="76" dur="166" decel="50000">
                                          <p:stCondLst>
                                            <p:cond delay="1834"/>
                                          </p:stCondLst>
                                        </p:cTn>
                                        <p:tgtEl>
                                          <p:spTgt spid="1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77" fill="hold" display="0">
                  <p:stCondLst>
                    <p:cond delay="indefinite"/>
                  </p:stCondLst>
                  <p:endCondLst>
                    <p:cond evt="onStopAudio" delay="0">
                      <p:tgtEl>
                        <p:sldTgt/>
                      </p:tgtEl>
                    </p:cond>
                  </p:endCondLst>
                </p:cTn>
                <p:tgtEl>
                  <p:spTgt spid="18"/>
                </p:tgtEl>
              </p:cMediaNode>
            </p:video>
          </p:childTnLst>
        </p:cTn>
      </p:par>
    </p:tnLst>
    <p:bldLst>
      <p:bldP spid="6" grpId="0" animBg="1"/>
      <p:bldP spid="7"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95" name="Oval 9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sp>
        <p:nvSpPr>
          <p:cNvPr id="4" name="Oval 3"/>
          <p:cNvSpPr/>
          <p:nvPr/>
        </p:nvSpPr>
        <p:spPr>
          <a:xfrm>
            <a:off x="71145" y="4261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10</a:t>
            </a:r>
          </a:p>
        </p:txBody>
      </p:sp>
      <p:sp>
        <p:nvSpPr>
          <p:cNvPr id="5" name="Oval 4"/>
          <p:cNvSpPr/>
          <p:nvPr/>
        </p:nvSpPr>
        <p:spPr>
          <a:xfrm>
            <a:off x="67884"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9</a:t>
            </a:r>
          </a:p>
        </p:txBody>
      </p:sp>
      <p:sp>
        <p:nvSpPr>
          <p:cNvPr id="6" name="Oval 5"/>
          <p:cNvSpPr/>
          <p:nvPr/>
        </p:nvSpPr>
        <p:spPr>
          <a:xfrm>
            <a:off x="74406" y="6348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8</a:t>
            </a:r>
          </a:p>
        </p:txBody>
      </p:sp>
      <p:sp>
        <p:nvSpPr>
          <p:cNvPr id="7" name="Oval 6"/>
          <p:cNvSpPr/>
          <p:nvPr/>
        </p:nvSpPr>
        <p:spPr>
          <a:xfrm>
            <a:off x="74406" y="48896"/>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7</a:t>
            </a:r>
          </a:p>
        </p:txBody>
      </p:sp>
      <p:sp>
        <p:nvSpPr>
          <p:cNvPr id="8" name="Oval 7"/>
          <p:cNvSpPr/>
          <p:nvPr/>
        </p:nvSpPr>
        <p:spPr>
          <a:xfrm>
            <a:off x="66089" y="4815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6</a:t>
            </a:r>
          </a:p>
        </p:txBody>
      </p:sp>
      <p:sp>
        <p:nvSpPr>
          <p:cNvPr id="9" name="Oval 8"/>
          <p:cNvSpPr/>
          <p:nvPr/>
        </p:nvSpPr>
        <p:spPr>
          <a:xfrm>
            <a:off x="74406" y="46745"/>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5</a:t>
            </a:r>
          </a:p>
        </p:txBody>
      </p:sp>
      <p:sp>
        <p:nvSpPr>
          <p:cNvPr id="10" name="Oval 9"/>
          <p:cNvSpPr/>
          <p:nvPr/>
        </p:nvSpPr>
        <p:spPr>
          <a:xfrm>
            <a:off x="68379" y="4459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4</a:t>
            </a:r>
          </a:p>
        </p:txBody>
      </p:sp>
      <p:sp>
        <p:nvSpPr>
          <p:cNvPr id="11" name="Oval 10"/>
          <p:cNvSpPr/>
          <p:nvPr/>
        </p:nvSpPr>
        <p:spPr>
          <a:xfrm>
            <a:off x="66089" y="57204"/>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3</a:t>
            </a:r>
          </a:p>
        </p:txBody>
      </p:sp>
      <p:sp>
        <p:nvSpPr>
          <p:cNvPr id="12" name="Oval 11"/>
          <p:cNvSpPr/>
          <p:nvPr/>
        </p:nvSpPr>
        <p:spPr>
          <a:xfrm>
            <a:off x="71145" y="63341"/>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2</a:t>
            </a:r>
          </a:p>
        </p:txBody>
      </p:sp>
      <p:sp>
        <p:nvSpPr>
          <p:cNvPr id="13" name="Oval 12"/>
          <p:cNvSpPr/>
          <p:nvPr/>
        </p:nvSpPr>
        <p:spPr>
          <a:xfrm>
            <a:off x="70034" y="44957"/>
            <a:ext cx="1000132" cy="1000108"/>
          </a:xfrm>
          <a:prstGeom prst="ellipse">
            <a:avLst/>
          </a:prstGeom>
          <a:solidFill>
            <a:srgbClr val="7030A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ysClr val="windowText" lastClr="000000"/>
                </a:solidFill>
                <a:effectLst/>
                <a:uLnTx/>
                <a:uFillTx/>
                <a:latin typeface="Times New Roman" pitchFamily="18" charset="0"/>
                <a:ea typeface="Tahoma" pitchFamily="34" charset="0"/>
                <a:cs typeface="Times New Roman" pitchFamily="18" charset="0"/>
              </a:rPr>
              <a:t>1</a:t>
            </a:r>
          </a:p>
        </p:txBody>
      </p:sp>
      <p:pic>
        <p:nvPicPr>
          <p:cNvPr id="85" name="Picture 5" descr="blkboard-c">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01685" y="6042357"/>
            <a:ext cx="114297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K _b t_  u">
            <a:hlinkClick r:id="" action="ppaction://media"/>
          </p:cNvPr>
          <p:cNvPicPr>
            <a:picLocks noChangeAspect="1"/>
          </p:cNvPicPr>
          <p:nvPr>
            <a:videoFile r:link="rId1"/>
            <p:extLst>
              <p:ext uri="{DAA4B4D4-6D71-4841-9C94-3DE7FCFB9230}">
                <p14:media xmlns:p14="http://schemas.microsoft.com/office/powerpoint/2010/main" xmlns="" r:embed="rId9"/>
              </p:ext>
            </p:extLst>
          </p:nvPr>
        </p:nvPicPr>
        <p:blipFill>
          <a:blip r:embed="rId10" cstate="print"/>
          <a:stretch>
            <a:fillRect/>
          </a:stretch>
        </p:blipFill>
        <p:spPr>
          <a:xfrm>
            <a:off x="-727881" y="17751"/>
            <a:ext cx="609600" cy="609600"/>
          </a:xfrm>
          <a:prstGeom prst="rect">
            <a:avLst/>
          </a:prstGeom>
        </p:spPr>
      </p:pic>
      <p:sp>
        <p:nvSpPr>
          <p:cNvPr id="27" name="TextBox 26">
            <a:extLst>
              <a:ext uri="{FF2B5EF4-FFF2-40B4-BE49-F238E27FC236}">
                <a16:creationId xmlns:a16="http://schemas.microsoft.com/office/drawing/2014/main" xmlns="" id="{801F8882-0F55-44DB-9FE5-36EDB39D2402}"/>
              </a:ext>
            </a:extLst>
          </p:cNvPr>
          <p:cNvSpPr txBox="1"/>
          <p:nvPr/>
        </p:nvSpPr>
        <p:spPr>
          <a:xfrm>
            <a:off x="3474720" y="0"/>
            <a:ext cx="8717280" cy="1077218"/>
          </a:xfrm>
          <a:prstGeom prst="rect">
            <a:avLst/>
          </a:prstGeom>
          <a:solidFill>
            <a:schemeClr val="bg1"/>
          </a:solidFill>
          <a:effectLst>
            <a:softEdge rad="63500"/>
          </a:effectLst>
        </p:spPr>
        <p:txBody>
          <a:bodyPr wrap="square" rtlCol="0">
            <a:spAutoFit/>
          </a:bodyPr>
          <a:lstStyle/>
          <a:p>
            <a:pPr algn="ctr"/>
            <a:r>
              <a:rPr lang="en-US" sz="3200" b="1" dirty="0" err="1" smtClean="0">
                <a:solidFill>
                  <a:schemeClr val="accent5">
                    <a:lumMod val="50000"/>
                  </a:schemeClr>
                </a:solidFill>
                <a:latin typeface="Arial" panose="020B0604020202020204" pitchFamily="34" charset="0"/>
                <a:cs typeface="Arial" panose="020B0604020202020204" pitchFamily="34" charset="0"/>
              </a:rPr>
              <a:t>Khí</a:t>
            </a:r>
            <a:r>
              <a:rPr lang="en-US" sz="3200" b="1" dirty="0" smtClean="0">
                <a:solidFill>
                  <a:schemeClr val="accent5">
                    <a:lumMod val="50000"/>
                  </a:schemeClr>
                </a:solidFill>
                <a:latin typeface="Arial" panose="020B0604020202020204" pitchFamily="34" charset="0"/>
                <a:cs typeface="Arial" panose="020B0604020202020204" pitchFamily="34" charset="0"/>
              </a:rPr>
              <a:t> Hydrogen </a:t>
            </a:r>
            <a:r>
              <a:rPr lang="en-US" sz="3200" b="1" dirty="0" err="1">
                <a:solidFill>
                  <a:schemeClr val="accent5">
                    <a:lumMod val="50000"/>
                  </a:schemeClr>
                </a:solidFill>
                <a:latin typeface="Arial" panose="020B0604020202020204" pitchFamily="34" charset="0"/>
                <a:cs typeface="Arial" panose="020B0604020202020204" pitchFamily="34" charset="0"/>
              </a:rPr>
              <a:t>có</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thể</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thu</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được</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bằng</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cách</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smtClean="0">
                <a:solidFill>
                  <a:schemeClr val="accent5">
                    <a:lumMod val="50000"/>
                  </a:schemeClr>
                </a:solidFill>
                <a:latin typeface="Arial" panose="020B0604020202020204" pitchFamily="34" charset="0"/>
                <a:cs typeface="Arial" panose="020B0604020202020204" pitchFamily="34" charset="0"/>
              </a:rPr>
              <a:t>nào</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smtClean="0">
                <a:solidFill>
                  <a:schemeClr val="accent5">
                    <a:lumMod val="50000"/>
                  </a:schemeClr>
                </a:solidFill>
                <a:latin typeface="Arial" panose="020B0604020202020204" pitchFamily="34" charset="0"/>
                <a:cs typeface="Arial" panose="020B0604020202020204" pitchFamily="34" charset="0"/>
              </a:rPr>
              <a:t>trong</a:t>
            </a:r>
            <a:r>
              <a:rPr lang="en-US" sz="3200" b="1" dirty="0" smtClean="0">
                <a:solidFill>
                  <a:schemeClr val="accent5">
                    <a:lumMod val="50000"/>
                  </a:schemeClr>
                </a:solidFill>
                <a:latin typeface="Arial" panose="020B0604020202020204" pitchFamily="34" charset="0"/>
                <a:cs typeface="Arial" panose="020B0604020202020204" pitchFamily="34" charset="0"/>
              </a:rPr>
              <a:t> </a:t>
            </a:r>
            <a:r>
              <a:rPr lang="en-US" sz="3200" b="1" dirty="0">
                <a:solidFill>
                  <a:schemeClr val="accent5">
                    <a:lumMod val="50000"/>
                  </a:schemeClr>
                </a:solidFill>
                <a:latin typeface="Arial" panose="020B0604020202020204" pitchFamily="34" charset="0"/>
                <a:cs typeface="Arial" panose="020B0604020202020204" pitchFamily="34" charset="0"/>
              </a:rPr>
              <a:t>2 </a:t>
            </a:r>
            <a:r>
              <a:rPr lang="en-US" sz="3200" b="1" dirty="0" err="1">
                <a:solidFill>
                  <a:schemeClr val="accent5">
                    <a:lumMod val="50000"/>
                  </a:schemeClr>
                </a:solidFill>
                <a:latin typeface="Arial" panose="020B0604020202020204" pitchFamily="34" charset="0"/>
                <a:cs typeface="Arial" panose="020B0604020202020204" pitchFamily="34" charset="0"/>
              </a:rPr>
              <a:t>cách</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sau</a:t>
            </a:r>
            <a:r>
              <a:rPr lang="en-US" sz="3200" b="1" dirty="0">
                <a:solidFill>
                  <a:schemeClr val="accent5">
                    <a:lumMod val="50000"/>
                  </a:schemeClr>
                </a:solidFill>
                <a:latin typeface="Arial" panose="020B0604020202020204" pitchFamily="34" charset="0"/>
                <a:cs typeface="Arial" panose="020B0604020202020204" pitchFamily="34" charset="0"/>
              </a:rPr>
              <a:t>?</a:t>
            </a:r>
          </a:p>
        </p:txBody>
      </p:sp>
      <p:grpSp>
        <p:nvGrpSpPr>
          <p:cNvPr id="28" name="Group 35">
            <a:extLst/>
          </p:cNvPr>
          <p:cNvGrpSpPr/>
          <p:nvPr/>
        </p:nvGrpSpPr>
        <p:grpSpPr>
          <a:xfrm>
            <a:off x="1239520" y="0"/>
            <a:ext cx="2228044" cy="1046175"/>
            <a:chOff x="4618543" y="2466694"/>
            <a:chExt cx="1854023" cy="578024"/>
          </a:xfrm>
          <a:solidFill>
            <a:srgbClr val="FFFF00"/>
          </a:solidFill>
          <a:effectLst>
            <a:glow rad="63500">
              <a:schemeClr val="accent1">
                <a:satMod val="175000"/>
                <a:alpha val="40000"/>
              </a:schemeClr>
            </a:glow>
          </a:effectLst>
        </p:grpSpPr>
        <p:sp>
          <p:nvSpPr>
            <p:cNvPr id="29" name="Arrow: Pentagon 36">
              <a:extLst/>
            </p:cNvPr>
            <p:cNvSpPr/>
            <p:nvPr/>
          </p:nvSpPr>
          <p:spPr>
            <a:xfrm>
              <a:off x="4618543" y="2466695"/>
              <a:ext cx="1477371" cy="578023"/>
            </a:xfrm>
            <a:prstGeom prst="homePlate">
              <a:avLst>
                <a:gd name="adj" fmla="val 315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lang="en-US" sz="32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CÂU </a:t>
              </a:r>
              <a:r>
                <a:rPr lang="en-US" sz="3200" b="1" dirty="0" smtClean="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rPr>
                <a:t>1</a:t>
              </a:r>
              <a:endParaRPr lang="en-US" sz="3600" b="1" dirty="0">
                <a:ln>
                  <a:solidFill>
                    <a:schemeClr val="accent5">
                      <a:lumMod val="50000"/>
                    </a:schemeClr>
                  </a:solidFill>
                </a:ln>
                <a:solidFill>
                  <a:schemeClr val="accent5">
                    <a:lumMod val="50000"/>
                  </a:schemeClr>
                </a:solidFill>
                <a:latin typeface="Arial" panose="020B0604020202020204" pitchFamily="34" charset="0"/>
                <a:cs typeface="Arial" panose="020B0604020202020204" pitchFamily="34" charset="0"/>
              </a:endParaRPr>
            </a:p>
          </p:txBody>
        </p:sp>
        <p:sp>
          <p:nvSpPr>
            <p:cNvPr id="30" name="Arrow: Chevron 37">
              <a:extLst/>
            </p:cNvPr>
            <p:cNvSpPr/>
            <p:nvPr/>
          </p:nvSpPr>
          <p:spPr>
            <a:xfrm>
              <a:off x="5995392" y="2466694"/>
              <a:ext cx="477174" cy="578023"/>
            </a:xfrm>
            <a:prstGeom prst="chevron">
              <a:avLst>
                <a:gd name="adj" fmla="val 54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3200" b="1">
                <a:solidFill>
                  <a:srgbClr val="0000CC"/>
                </a:solidFill>
                <a:latin typeface="Arial" panose="020B0604020202020204" pitchFamily="34" charset="0"/>
                <a:cs typeface="Arial" panose="020B0604020202020204" pitchFamily="34" charset="0"/>
              </a:endParaRPr>
            </a:p>
          </p:txBody>
        </p:sp>
      </p:grpSp>
      <p:pic>
        <p:nvPicPr>
          <p:cNvPr id="49" name="Picture 4" descr="Épinglé sur BUENAS IDEAS BES.L"/>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3927209" y="1382384"/>
            <a:ext cx="3372799" cy="3372800"/>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49"/>
          <p:cNvPicPr>
            <a:picLocks noChangeAspect="1"/>
          </p:cNvPicPr>
          <p:nvPr/>
        </p:nvPicPr>
        <p:blipFill>
          <a:blip r:embed="rId12"/>
          <a:stretch>
            <a:fillRect/>
          </a:stretch>
        </p:blipFill>
        <p:spPr>
          <a:xfrm>
            <a:off x="3038615" y="4158175"/>
            <a:ext cx="1695176" cy="2713802"/>
          </a:xfrm>
          <a:prstGeom prst="rect">
            <a:avLst/>
          </a:prstGeom>
        </p:spPr>
      </p:pic>
      <p:pic>
        <p:nvPicPr>
          <p:cNvPr id="51" name="Picture 50"/>
          <p:cNvPicPr>
            <a:picLocks noChangeAspect="1"/>
          </p:cNvPicPr>
          <p:nvPr/>
        </p:nvPicPr>
        <p:blipFill>
          <a:blip r:embed="rId12"/>
          <a:stretch>
            <a:fillRect/>
          </a:stretch>
        </p:blipFill>
        <p:spPr>
          <a:xfrm rot="10800000">
            <a:off x="7516068" y="3967908"/>
            <a:ext cx="1695176" cy="2713802"/>
          </a:xfrm>
          <a:prstGeom prst="rect">
            <a:avLst/>
          </a:prstGeom>
        </p:spPr>
      </p:pic>
      <p:grpSp>
        <p:nvGrpSpPr>
          <p:cNvPr id="52" name="Group 51"/>
          <p:cNvGrpSpPr/>
          <p:nvPr/>
        </p:nvGrpSpPr>
        <p:grpSpPr>
          <a:xfrm>
            <a:off x="7817490" y="1257602"/>
            <a:ext cx="2710501" cy="2242599"/>
            <a:chOff x="8520165" y="920750"/>
            <a:chExt cx="3386204" cy="2640678"/>
          </a:xfrm>
        </p:grpSpPr>
        <p:sp>
          <p:nvSpPr>
            <p:cNvPr id="53" name="Google Shape;207;p18"/>
            <p:cNvSpPr>
              <a:spLocks noChangeArrowheads="1"/>
            </p:cNvSpPr>
            <p:nvPr/>
          </p:nvSpPr>
          <p:spPr bwMode="auto">
            <a:xfrm>
              <a:off x="8829876" y="2089341"/>
              <a:ext cx="312427" cy="234889"/>
            </a:xfrm>
            <a:custGeom>
              <a:avLst/>
              <a:gdLst>
                <a:gd name="T0" fmla="*/ 0 w 5759"/>
                <a:gd name="T1" fmla="*/ 0 h 4596"/>
                <a:gd name="T2" fmla="*/ 5759 w 5759"/>
                <a:gd name="T3" fmla="*/ 4596 h 4596"/>
              </a:gdLst>
              <a:ahLst/>
              <a:cxnLst/>
              <a:rect l="T0" t="T1" r="T2" b="T3"/>
              <a:pathLst>
                <a:path w="5759" h="4596" extrusionOk="0">
                  <a:moveTo>
                    <a:pt x="2921" y="0"/>
                  </a:moveTo>
                  <a:cubicBezTo>
                    <a:pt x="1498" y="0"/>
                    <a:pt x="0" y="1094"/>
                    <a:pt x="193" y="2637"/>
                  </a:cubicBezTo>
                  <a:cubicBezTo>
                    <a:pt x="330" y="3831"/>
                    <a:pt x="1507" y="4596"/>
                    <a:pt x="2663" y="4596"/>
                  </a:cubicBezTo>
                  <a:cubicBezTo>
                    <a:pt x="2910" y="4596"/>
                    <a:pt x="3157" y="4560"/>
                    <a:pt x="3392" y="4487"/>
                  </a:cubicBezTo>
                  <a:cubicBezTo>
                    <a:pt x="5725" y="3754"/>
                    <a:pt x="5759" y="171"/>
                    <a:pt x="3076" y="5"/>
                  </a:cubicBezTo>
                  <a:cubicBezTo>
                    <a:pt x="3024" y="2"/>
                    <a:pt x="2973" y="0"/>
                    <a:pt x="2921" y="0"/>
                  </a:cubicBez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grpSp>
          <p:nvGrpSpPr>
            <p:cNvPr id="54" name="Google Shape;208;p18"/>
            <p:cNvGrpSpPr>
              <a:grpSpLocks/>
            </p:cNvGrpSpPr>
            <p:nvPr/>
          </p:nvGrpSpPr>
          <p:grpSpPr bwMode="auto">
            <a:xfrm>
              <a:off x="8520471" y="920718"/>
              <a:ext cx="3386323" cy="2640649"/>
              <a:chOff x="4001825" y="1458425"/>
              <a:chExt cx="1560475" cy="1291750"/>
            </a:xfrm>
          </p:grpSpPr>
          <p:sp>
            <p:nvSpPr>
              <p:cNvPr id="55" name="Google Shape;209;p18"/>
              <p:cNvSpPr>
                <a:spLocks noChangeArrowheads="1"/>
              </p:cNvSpPr>
              <p:nvPr/>
            </p:nvSpPr>
            <p:spPr bwMode="auto">
              <a:xfrm>
                <a:off x="4518375" y="1570700"/>
                <a:ext cx="4175" cy="2125"/>
              </a:xfrm>
              <a:custGeom>
                <a:avLst/>
                <a:gdLst>
                  <a:gd name="T0" fmla="*/ 0 w 167"/>
                  <a:gd name="T1" fmla="*/ 0 h 85"/>
                  <a:gd name="T2" fmla="*/ 167 w 167"/>
                  <a:gd name="T3" fmla="*/ 85 h 85"/>
                </a:gdLst>
                <a:ahLst/>
                <a:cxnLst/>
                <a:rect l="T0" t="T1" r="T2" b="T3"/>
                <a:pathLst>
                  <a:path w="167" h="85" extrusionOk="0">
                    <a:moveTo>
                      <a:pt x="33" y="1"/>
                    </a:moveTo>
                    <a:lnTo>
                      <a:pt x="33" y="34"/>
                    </a:lnTo>
                    <a:lnTo>
                      <a:pt x="0" y="34"/>
                    </a:lnTo>
                    <a:lnTo>
                      <a:pt x="0" y="84"/>
                    </a:lnTo>
                    <a:lnTo>
                      <a:pt x="167" y="84"/>
                    </a:lnTo>
                    <a:lnTo>
                      <a:pt x="167" y="34"/>
                    </a:lnTo>
                    <a:lnTo>
                      <a:pt x="133" y="34"/>
                    </a:lnTo>
                    <a:lnTo>
                      <a:pt x="133" y="1"/>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56" name="Google Shape;210;p18"/>
              <p:cNvSpPr>
                <a:spLocks noChangeArrowheads="1"/>
              </p:cNvSpPr>
              <p:nvPr/>
            </p:nvSpPr>
            <p:spPr bwMode="auto">
              <a:xfrm>
                <a:off x="4399650" y="1530300"/>
                <a:ext cx="25850" cy="25025"/>
              </a:xfrm>
              <a:custGeom>
                <a:avLst/>
                <a:gdLst>
                  <a:gd name="T0" fmla="*/ 0 w 1034"/>
                  <a:gd name="T1" fmla="*/ 0 h 1001"/>
                  <a:gd name="T2" fmla="*/ 1034 w 1034"/>
                  <a:gd name="T3" fmla="*/ 1001 h 1001"/>
                </a:gdLst>
                <a:ahLst/>
                <a:cxnLst/>
                <a:rect l="T0" t="T1" r="T2" b="T3"/>
                <a:pathLst>
                  <a:path w="1034" h="1001" extrusionOk="0">
                    <a:moveTo>
                      <a:pt x="950" y="1"/>
                    </a:moveTo>
                    <a:lnTo>
                      <a:pt x="950" y="34"/>
                    </a:lnTo>
                    <a:lnTo>
                      <a:pt x="917" y="34"/>
                    </a:lnTo>
                    <a:lnTo>
                      <a:pt x="917" y="67"/>
                    </a:lnTo>
                    <a:lnTo>
                      <a:pt x="883" y="67"/>
                    </a:lnTo>
                    <a:lnTo>
                      <a:pt x="883" y="84"/>
                    </a:lnTo>
                    <a:lnTo>
                      <a:pt x="867" y="84"/>
                    </a:lnTo>
                    <a:lnTo>
                      <a:pt x="867" y="117"/>
                    </a:lnTo>
                    <a:lnTo>
                      <a:pt x="833" y="117"/>
                    </a:lnTo>
                    <a:lnTo>
                      <a:pt x="833" y="150"/>
                    </a:lnTo>
                    <a:lnTo>
                      <a:pt x="800" y="150"/>
                    </a:lnTo>
                    <a:lnTo>
                      <a:pt x="800" y="167"/>
                    </a:lnTo>
                    <a:lnTo>
                      <a:pt x="783" y="167"/>
                    </a:lnTo>
                    <a:lnTo>
                      <a:pt x="783" y="200"/>
                    </a:lnTo>
                    <a:lnTo>
                      <a:pt x="750" y="200"/>
                    </a:lnTo>
                    <a:lnTo>
                      <a:pt x="750" y="234"/>
                    </a:lnTo>
                    <a:lnTo>
                      <a:pt x="717" y="234"/>
                    </a:lnTo>
                    <a:lnTo>
                      <a:pt x="717" y="250"/>
                    </a:lnTo>
                    <a:lnTo>
                      <a:pt x="700" y="250"/>
                    </a:lnTo>
                    <a:lnTo>
                      <a:pt x="700" y="284"/>
                    </a:lnTo>
                    <a:lnTo>
                      <a:pt x="667" y="284"/>
                    </a:lnTo>
                    <a:lnTo>
                      <a:pt x="667" y="317"/>
                    </a:lnTo>
                    <a:lnTo>
                      <a:pt x="633" y="317"/>
                    </a:lnTo>
                    <a:lnTo>
                      <a:pt x="633" y="334"/>
                    </a:lnTo>
                    <a:lnTo>
                      <a:pt x="617" y="334"/>
                    </a:lnTo>
                    <a:lnTo>
                      <a:pt x="617" y="367"/>
                    </a:lnTo>
                    <a:lnTo>
                      <a:pt x="583" y="367"/>
                    </a:lnTo>
                    <a:lnTo>
                      <a:pt x="583" y="400"/>
                    </a:lnTo>
                    <a:lnTo>
                      <a:pt x="550" y="400"/>
                    </a:lnTo>
                    <a:lnTo>
                      <a:pt x="550" y="417"/>
                    </a:lnTo>
                    <a:lnTo>
                      <a:pt x="533" y="417"/>
                    </a:lnTo>
                    <a:lnTo>
                      <a:pt x="533" y="450"/>
                    </a:lnTo>
                    <a:lnTo>
                      <a:pt x="500" y="450"/>
                    </a:lnTo>
                    <a:lnTo>
                      <a:pt x="500" y="484"/>
                    </a:lnTo>
                    <a:lnTo>
                      <a:pt x="467" y="484"/>
                    </a:lnTo>
                    <a:lnTo>
                      <a:pt x="467" y="500"/>
                    </a:lnTo>
                    <a:lnTo>
                      <a:pt x="450" y="500"/>
                    </a:lnTo>
                    <a:lnTo>
                      <a:pt x="450" y="534"/>
                    </a:lnTo>
                    <a:lnTo>
                      <a:pt x="417" y="534"/>
                    </a:lnTo>
                    <a:lnTo>
                      <a:pt x="417" y="567"/>
                    </a:lnTo>
                    <a:lnTo>
                      <a:pt x="383" y="567"/>
                    </a:lnTo>
                    <a:lnTo>
                      <a:pt x="383" y="584"/>
                    </a:lnTo>
                    <a:lnTo>
                      <a:pt x="367" y="584"/>
                    </a:lnTo>
                    <a:lnTo>
                      <a:pt x="367" y="617"/>
                    </a:lnTo>
                    <a:lnTo>
                      <a:pt x="333" y="617"/>
                    </a:lnTo>
                    <a:lnTo>
                      <a:pt x="333" y="650"/>
                    </a:lnTo>
                    <a:lnTo>
                      <a:pt x="300" y="650"/>
                    </a:lnTo>
                    <a:lnTo>
                      <a:pt x="300" y="667"/>
                    </a:lnTo>
                    <a:lnTo>
                      <a:pt x="283" y="667"/>
                    </a:lnTo>
                    <a:lnTo>
                      <a:pt x="283" y="700"/>
                    </a:lnTo>
                    <a:lnTo>
                      <a:pt x="250" y="700"/>
                    </a:lnTo>
                    <a:lnTo>
                      <a:pt x="250" y="734"/>
                    </a:lnTo>
                    <a:lnTo>
                      <a:pt x="217" y="734"/>
                    </a:lnTo>
                    <a:lnTo>
                      <a:pt x="217" y="750"/>
                    </a:lnTo>
                    <a:lnTo>
                      <a:pt x="200" y="750"/>
                    </a:lnTo>
                    <a:lnTo>
                      <a:pt x="200" y="784"/>
                    </a:lnTo>
                    <a:lnTo>
                      <a:pt x="167" y="784"/>
                    </a:lnTo>
                    <a:lnTo>
                      <a:pt x="167" y="817"/>
                    </a:lnTo>
                    <a:lnTo>
                      <a:pt x="133" y="817"/>
                    </a:lnTo>
                    <a:lnTo>
                      <a:pt x="133" y="834"/>
                    </a:lnTo>
                    <a:lnTo>
                      <a:pt x="117" y="834"/>
                    </a:lnTo>
                    <a:lnTo>
                      <a:pt x="117" y="867"/>
                    </a:lnTo>
                    <a:lnTo>
                      <a:pt x="83" y="867"/>
                    </a:lnTo>
                    <a:lnTo>
                      <a:pt x="83" y="900"/>
                    </a:lnTo>
                    <a:lnTo>
                      <a:pt x="50" y="900"/>
                    </a:lnTo>
                    <a:lnTo>
                      <a:pt x="50" y="917"/>
                    </a:lnTo>
                    <a:lnTo>
                      <a:pt x="33" y="917"/>
                    </a:lnTo>
                    <a:lnTo>
                      <a:pt x="33" y="950"/>
                    </a:lnTo>
                    <a:lnTo>
                      <a:pt x="0" y="950"/>
                    </a:lnTo>
                    <a:lnTo>
                      <a:pt x="0" y="984"/>
                    </a:lnTo>
                    <a:lnTo>
                      <a:pt x="50" y="984"/>
                    </a:lnTo>
                    <a:lnTo>
                      <a:pt x="50" y="1000"/>
                    </a:lnTo>
                    <a:lnTo>
                      <a:pt x="117" y="1000"/>
                    </a:lnTo>
                    <a:lnTo>
                      <a:pt x="117" y="984"/>
                    </a:lnTo>
                    <a:lnTo>
                      <a:pt x="133" y="984"/>
                    </a:lnTo>
                    <a:lnTo>
                      <a:pt x="133" y="950"/>
                    </a:lnTo>
                    <a:lnTo>
                      <a:pt x="167" y="950"/>
                    </a:lnTo>
                    <a:lnTo>
                      <a:pt x="167" y="917"/>
                    </a:lnTo>
                    <a:lnTo>
                      <a:pt x="200" y="917"/>
                    </a:lnTo>
                    <a:lnTo>
                      <a:pt x="200" y="900"/>
                    </a:lnTo>
                    <a:lnTo>
                      <a:pt x="217" y="900"/>
                    </a:lnTo>
                    <a:lnTo>
                      <a:pt x="217" y="867"/>
                    </a:lnTo>
                    <a:lnTo>
                      <a:pt x="250" y="867"/>
                    </a:lnTo>
                    <a:lnTo>
                      <a:pt x="250" y="834"/>
                    </a:lnTo>
                    <a:lnTo>
                      <a:pt x="283" y="834"/>
                    </a:lnTo>
                    <a:lnTo>
                      <a:pt x="283" y="817"/>
                    </a:lnTo>
                    <a:lnTo>
                      <a:pt x="300" y="817"/>
                    </a:lnTo>
                    <a:lnTo>
                      <a:pt x="300" y="784"/>
                    </a:lnTo>
                    <a:lnTo>
                      <a:pt x="333" y="784"/>
                    </a:lnTo>
                    <a:lnTo>
                      <a:pt x="333" y="750"/>
                    </a:lnTo>
                    <a:lnTo>
                      <a:pt x="367" y="750"/>
                    </a:lnTo>
                    <a:lnTo>
                      <a:pt x="367" y="734"/>
                    </a:lnTo>
                    <a:lnTo>
                      <a:pt x="383" y="734"/>
                    </a:lnTo>
                    <a:lnTo>
                      <a:pt x="383" y="700"/>
                    </a:lnTo>
                    <a:lnTo>
                      <a:pt x="417" y="700"/>
                    </a:lnTo>
                    <a:lnTo>
                      <a:pt x="417" y="667"/>
                    </a:lnTo>
                    <a:lnTo>
                      <a:pt x="450" y="667"/>
                    </a:lnTo>
                    <a:lnTo>
                      <a:pt x="450" y="650"/>
                    </a:lnTo>
                    <a:lnTo>
                      <a:pt x="467" y="650"/>
                    </a:lnTo>
                    <a:lnTo>
                      <a:pt x="467" y="617"/>
                    </a:lnTo>
                    <a:lnTo>
                      <a:pt x="500" y="617"/>
                    </a:lnTo>
                    <a:lnTo>
                      <a:pt x="500" y="584"/>
                    </a:lnTo>
                    <a:lnTo>
                      <a:pt x="533" y="584"/>
                    </a:lnTo>
                    <a:lnTo>
                      <a:pt x="533" y="567"/>
                    </a:lnTo>
                    <a:lnTo>
                      <a:pt x="550" y="567"/>
                    </a:lnTo>
                    <a:lnTo>
                      <a:pt x="550" y="534"/>
                    </a:lnTo>
                    <a:lnTo>
                      <a:pt x="583" y="534"/>
                    </a:lnTo>
                    <a:lnTo>
                      <a:pt x="583" y="500"/>
                    </a:lnTo>
                    <a:lnTo>
                      <a:pt x="617" y="500"/>
                    </a:lnTo>
                    <a:lnTo>
                      <a:pt x="617" y="484"/>
                    </a:lnTo>
                    <a:lnTo>
                      <a:pt x="633" y="484"/>
                    </a:lnTo>
                    <a:lnTo>
                      <a:pt x="633" y="450"/>
                    </a:lnTo>
                    <a:lnTo>
                      <a:pt x="667" y="450"/>
                    </a:lnTo>
                    <a:lnTo>
                      <a:pt x="667" y="417"/>
                    </a:lnTo>
                    <a:lnTo>
                      <a:pt x="700" y="417"/>
                    </a:lnTo>
                    <a:lnTo>
                      <a:pt x="700" y="400"/>
                    </a:lnTo>
                    <a:lnTo>
                      <a:pt x="717" y="400"/>
                    </a:lnTo>
                    <a:lnTo>
                      <a:pt x="717" y="367"/>
                    </a:lnTo>
                    <a:lnTo>
                      <a:pt x="750" y="367"/>
                    </a:lnTo>
                    <a:lnTo>
                      <a:pt x="750" y="334"/>
                    </a:lnTo>
                    <a:lnTo>
                      <a:pt x="783" y="334"/>
                    </a:lnTo>
                    <a:lnTo>
                      <a:pt x="783" y="317"/>
                    </a:lnTo>
                    <a:lnTo>
                      <a:pt x="800" y="317"/>
                    </a:lnTo>
                    <a:lnTo>
                      <a:pt x="800" y="284"/>
                    </a:lnTo>
                    <a:lnTo>
                      <a:pt x="833" y="284"/>
                    </a:lnTo>
                    <a:lnTo>
                      <a:pt x="833" y="250"/>
                    </a:lnTo>
                    <a:lnTo>
                      <a:pt x="867" y="250"/>
                    </a:lnTo>
                    <a:lnTo>
                      <a:pt x="867" y="234"/>
                    </a:lnTo>
                    <a:lnTo>
                      <a:pt x="883" y="234"/>
                    </a:lnTo>
                    <a:lnTo>
                      <a:pt x="883" y="200"/>
                    </a:lnTo>
                    <a:lnTo>
                      <a:pt x="917" y="200"/>
                    </a:lnTo>
                    <a:lnTo>
                      <a:pt x="917" y="167"/>
                    </a:lnTo>
                    <a:lnTo>
                      <a:pt x="950" y="167"/>
                    </a:lnTo>
                    <a:lnTo>
                      <a:pt x="950" y="150"/>
                    </a:lnTo>
                    <a:lnTo>
                      <a:pt x="967" y="150"/>
                    </a:lnTo>
                    <a:lnTo>
                      <a:pt x="967" y="117"/>
                    </a:lnTo>
                    <a:lnTo>
                      <a:pt x="1000" y="117"/>
                    </a:lnTo>
                    <a:lnTo>
                      <a:pt x="1000" y="84"/>
                    </a:lnTo>
                    <a:lnTo>
                      <a:pt x="1033" y="84"/>
                    </a:lnTo>
                    <a:lnTo>
                      <a:pt x="1033" y="1"/>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57" name="Google Shape;211;p18"/>
              <p:cNvSpPr>
                <a:spLocks noChangeArrowheads="1"/>
              </p:cNvSpPr>
              <p:nvPr/>
            </p:nvSpPr>
            <p:spPr bwMode="auto">
              <a:xfrm>
                <a:off x="4402975" y="1536550"/>
                <a:ext cx="39175" cy="38350"/>
              </a:xfrm>
              <a:custGeom>
                <a:avLst/>
                <a:gdLst>
                  <a:gd name="T0" fmla="*/ 0 w 1567"/>
                  <a:gd name="T1" fmla="*/ 0 h 1534"/>
                  <a:gd name="T2" fmla="*/ 1567 w 1567"/>
                  <a:gd name="T3" fmla="*/ 1534 h 1534"/>
                </a:gdLst>
                <a:ahLst/>
                <a:cxnLst/>
                <a:rect l="T0" t="T1" r="T2" b="T3"/>
                <a:pathLst>
                  <a:path w="1567" h="1534" extrusionOk="0">
                    <a:moveTo>
                      <a:pt x="1400" y="0"/>
                    </a:moveTo>
                    <a:lnTo>
                      <a:pt x="1400" y="34"/>
                    </a:lnTo>
                    <a:lnTo>
                      <a:pt x="1367" y="34"/>
                    </a:lnTo>
                    <a:lnTo>
                      <a:pt x="1367" y="67"/>
                    </a:lnTo>
                    <a:lnTo>
                      <a:pt x="1333" y="67"/>
                    </a:lnTo>
                    <a:lnTo>
                      <a:pt x="1333" y="84"/>
                    </a:lnTo>
                    <a:lnTo>
                      <a:pt x="1317" y="84"/>
                    </a:lnTo>
                    <a:lnTo>
                      <a:pt x="1317" y="117"/>
                    </a:lnTo>
                    <a:lnTo>
                      <a:pt x="1284" y="117"/>
                    </a:lnTo>
                    <a:lnTo>
                      <a:pt x="1284" y="150"/>
                    </a:lnTo>
                    <a:lnTo>
                      <a:pt x="1250" y="150"/>
                    </a:lnTo>
                    <a:lnTo>
                      <a:pt x="1250" y="167"/>
                    </a:lnTo>
                    <a:lnTo>
                      <a:pt x="1234" y="167"/>
                    </a:lnTo>
                    <a:lnTo>
                      <a:pt x="1234" y="200"/>
                    </a:lnTo>
                    <a:lnTo>
                      <a:pt x="1200" y="200"/>
                    </a:lnTo>
                    <a:lnTo>
                      <a:pt x="1200" y="234"/>
                    </a:lnTo>
                    <a:lnTo>
                      <a:pt x="1167" y="234"/>
                    </a:lnTo>
                    <a:lnTo>
                      <a:pt x="1167" y="250"/>
                    </a:lnTo>
                    <a:lnTo>
                      <a:pt x="1150" y="250"/>
                    </a:lnTo>
                    <a:lnTo>
                      <a:pt x="1150" y="284"/>
                    </a:lnTo>
                    <a:lnTo>
                      <a:pt x="1117" y="284"/>
                    </a:lnTo>
                    <a:lnTo>
                      <a:pt x="1117" y="317"/>
                    </a:lnTo>
                    <a:lnTo>
                      <a:pt x="1084" y="317"/>
                    </a:lnTo>
                    <a:lnTo>
                      <a:pt x="1084" y="334"/>
                    </a:lnTo>
                    <a:lnTo>
                      <a:pt x="1067" y="334"/>
                    </a:lnTo>
                    <a:lnTo>
                      <a:pt x="1067" y="367"/>
                    </a:lnTo>
                    <a:lnTo>
                      <a:pt x="1034" y="367"/>
                    </a:lnTo>
                    <a:lnTo>
                      <a:pt x="1034" y="400"/>
                    </a:lnTo>
                    <a:lnTo>
                      <a:pt x="1000" y="400"/>
                    </a:lnTo>
                    <a:lnTo>
                      <a:pt x="1000" y="417"/>
                    </a:lnTo>
                    <a:lnTo>
                      <a:pt x="984" y="417"/>
                    </a:lnTo>
                    <a:lnTo>
                      <a:pt x="984" y="450"/>
                    </a:lnTo>
                    <a:lnTo>
                      <a:pt x="950" y="450"/>
                    </a:lnTo>
                    <a:lnTo>
                      <a:pt x="950" y="484"/>
                    </a:lnTo>
                    <a:lnTo>
                      <a:pt x="917" y="484"/>
                    </a:lnTo>
                    <a:lnTo>
                      <a:pt x="917" y="500"/>
                    </a:lnTo>
                    <a:lnTo>
                      <a:pt x="900" y="500"/>
                    </a:lnTo>
                    <a:lnTo>
                      <a:pt x="900" y="534"/>
                    </a:lnTo>
                    <a:lnTo>
                      <a:pt x="867" y="534"/>
                    </a:lnTo>
                    <a:lnTo>
                      <a:pt x="867" y="567"/>
                    </a:lnTo>
                    <a:lnTo>
                      <a:pt x="834" y="567"/>
                    </a:lnTo>
                    <a:lnTo>
                      <a:pt x="834" y="584"/>
                    </a:lnTo>
                    <a:lnTo>
                      <a:pt x="817" y="584"/>
                    </a:lnTo>
                    <a:lnTo>
                      <a:pt x="817" y="617"/>
                    </a:lnTo>
                    <a:lnTo>
                      <a:pt x="784" y="617"/>
                    </a:lnTo>
                    <a:lnTo>
                      <a:pt x="784" y="650"/>
                    </a:lnTo>
                    <a:lnTo>
                      <a:pt x="750" y="650"/>
                    </a:lnTo>
                    <a:lnTo>
                      <a:pt x="750" y="667"/>
                    </a:lnTo>
                    <a:lnTo>
                      <a:pt x="734" y="667"/>
                    </a:lnTo>
                    <a:lnTo>
                      <a:pt x="734" y="700"/>
                    </a:lnTo>
                    <a:lnTo>
                      <a:pt x="700" y="700"/>
                    </a:lnTo>
                    <a:lnTo>
                      <a:pt x="700" y="734"/>
                    </a:lnTo>
                    <a:lnTo>
                      <a:pt x="667" y="734"/>
                    </a:lnTo>
                    <a:lnTo>
                      <a:pt x="667" y="750"/>
                    </a:lnTo>
                    <a:lnTo>
                      <a:pt x="650" y="750"/>
                    </a:lnTo>
                    <a:lnTo>
                      <a:pt x="650" y="784"/>
                    </a:lnTo>
                    <a:lnTo>
                      <a:pt x="617" y="784"/>
                    </a:lnTo>
                    <a:lnTo>
                      <a:pt x="617" y="834"/>
                    </a:lnTo>
                    <a:lnTo>
                      <a:pt x="650" y="834"/>
                    </a:lnTo>
                    <a:lnTo>
                      <a:pt x="650" y="867"/>
                    </a:lnTo>
                    <a:lnTo>
                      <a:pt x="784" y="867"/>
                    </a:lnTo>
                    <a:lnTo>
                      <a:pt x="784" y="834"/>
                    </a:lnTo>
                    <a:lnTo>
                      <a:pt x="817" y="834"/>
                    </a:lnTo>
                    <a:lnTo>
                      <a:pt x="817" y="817"/>
                    </a:lnTo>
                    <a:lnTo>
                      <a:pt x="834" y="817"/>
                    </a:lnTo>
                    <a:lnTo>
                      <a:pt x="834" y="784"/>
                    </a:lnTo>
                    <a:lnTo>
                      <a:pt x="867" y="784"/>
                    </a:lnTo>
                    <a:lnTo>
                      <a:pt x="867" y="750"/>
                    </a:lnTo>
                    <a:lnTo>
                      <a:pt x="900" y="750"/>
                    </a:lnTo>
                    <a:lnTo>
                      <a:pt x="900" y="734"/>
                    </a:lnTo>
                    <a:lnTo>
                      <a:pt x="917" y="734"/>
                    </a:lnTo>
                    <a:lnTo>
                      <a:pt x="917" y="700"/>
                    </a:lnTo>
                    <a:lnTo>
                      <a:pt x="950" y="700"/>
                    </a:lnTo>
                    <a:lnTo>
                      <a:pt x="950" y="667"/>
                    </a:lnTo>
                    <a:lnTo>
                      <a:pt x="984" y="667"/>
                    </a:lnTo>
                    <a:lnTo>
                      <a:pt x="984" y="650"/>
                    </a:lnTo>
                    <a:lnTo>
                      <a:pt x="1000" y="650"/>
                    </a:lnTo>
                    <a:lnTo>
                      <a:pt x="1000" y="617"/>
                    </a:lnTo>
                    <a:lnTo>
                      <a:pt x="1034" y="617"/>
                    </a:lnTo>
                    <a:lnTo>
                      <a:pt x="1034" y="584"/>
                    </a:lnTo>
                    <a:lnTo>
                      <a:pt x="1067" y="584"/>
                    </a:lnTo>
                    <a:lnTo>
                      <a:pt x="1067" y="567"/>
                    </a:lnTo>
                    <a:lnTo>
                      <a:pt x="1084" y="567"/>
                    </a:lnTo>
                    <a:lnTo>
                      <a:pt x="1084" y="534"/>
                    </a:lnTo>
                    <a:lnTo>
                      <a:pt x="1117" y="534"/>
                    </a:lnTo>
                    <a:lnTo>
                      <a:pt x="1117" y="500"/>
                    </a:lnTo>
                    <a:lnTo>
                      <a:pt x="1150" y="500"/>
                    </a:lnTo>
                    <a:lnTo>
                      <a:pt x="1150" y="484"/>
                    </a:lnTo>
                    <a:lnTo>
                      <a:pt x="1167" y="484"/>
                    </a:lnTo>
                    <a:lnTo>
                      <a:pt x="1167" y="450"/>
                    </a:lnTo>
                    <a:lnTo>
                      <a:pt x="1200" y="450"/>
                    </a:lnTo>
                    <a:lnTo>
                      <a:pt x="1200" y="417"/>
                    </a:lnTo>
                    <a:lnTo>
                      <a:pt x="1234" y="417"/>
                    </a:lnTo>
                    <a:lnTo>
                      <a:pt x="1234" y="400"/>
                    </a:lnTo>
                    <a:lnTo>
                      <a:pt x="1250" y="400"/>
                    </a:lnTo>
                    <a:lnTo>
                      <a:pt x="1250" y="367"/>
                    </a:lnTo>
                    <a:lnTo>
                      <a:pt x="1284" y="367"/>
                    </a:lnTo>
                    <a:lnTo>
                      <a:pt x="1284" y="334"/>
                    </a:lnTo>
                    <a:lnTo>
                      <a:pt x="1317" y="334"/>
                    </a:lnTo>
                    <a:lnTo>
                      <a:pt x="1317" y="317"/>
                    </a:lnTo>
                    <a:lnTo>
                      <a:pt x="1333" y="317"/>
                    </a:lnTo>
                    <a:lnTo>
                      <a:pt x="1333" y="284"/>
                    </a:lnTo>
                    <a:lnTo>
                      <a:pt x="1367" y="284"/>
                    </a:lnTo>
                    <a:lnTo>
                      <a:pt x="1367" y="250"/>
                    </a:lnTo>
                    <a:lnTo>
                      <a:pt x="1400" y="250"/>
                    </a:lnTo>
                    <a:lnTo>
                      <a:pt x="1400" y="234"/>
                    </a:lnTo>
                    <a:lnTo>
                      <a:pt x="1417" y="234"/>
                    </a:lnTo>
                    <a:lnTo>
                      <a:pt x="1417" y="200"/>
                    </a:lnTo>
                    <a:lnTo>
                      <a:pt x="1450" y="200"/>
                    </a:lnTo>
                    <a:lnTo>
                      <a:pt x="1450" y="167"/>
                    </a:lnTo>
                    <a:lnTo>
                      <a:pt x="1483" y="167"/>
                    </a:lnTo>
                    <a:lnTo>
                      <a:pt x="1483" y="150"/>
                    </a:lnTo>
                    <a:lnTo>
                      <a:pt x="1500" y="150"/>
                    </a:lnTo>
                    <a:lnTo>
                      <a:pt x="1500" y="117"/>
                    </a:lnTo>
                    <a:lnTo>
                      <a:pt x="1533" y="117"/>
                    </a:lnTo>
                    <a:lnTo>
                      <a:pt x="1533" y="84"/>
                    </a:lnTo>
                    <a:lnTo>
                      <a:pt x="1567" y="84"/>
                    </a:lnTo>
                    <a:lnTo>
                      <a:pt x="1567" y="34"/>
                    </a:lnTo>
                    <a:lnTo>
                      <a:pt x="1500" y="34"/>
                    </a:lnTo>
                    <a:lnTo>
                      <a:pt x="1500" y="0"/>
                    </a:lnTo>
                    <a:close/>
                    <a:moveTo>
                      <a:pt x="150" y="1250"/>
                    </a:moveTo>
                    <a:lnTo>
                      <a:pt x="150" y="1283"/>
                    </a:lnTo>
                    <a:lnTo>
                      <a:pt x="117" y="1283"/>
                    </a:lnTo>
                    <a:lnTo>
                      <a:pt x="117" y="1317"/>
                    </a:lnTo>
                    <a:lnTo>
                      <a:pt x="84" y="1317"/>
                    </a:lnTo>
                    <a:lnTo>
                      <a:pt x="84" y="1333"/>
                    </a:lnTo>
                    <a:lnTo>
                      <a:pt x="67" y="1333"/>
                    </a:lnTo>
                    <a:lnTo>
                      <a:pt x="67" y="1367"/>
                    </a:lnTo>
                    <a:lnTo>
                      <a:pt x="34" y="1367"/>
                    </a:lnTo>
                    <a:lnTo>
                      <a:pt x="34" y="1400"/>
                    </a:lnTo>
                    <a:lnTo>
                      <a:pt x="0" y="1400"/>
                    </a:lnTo>
                    <a:lnTo>
                      <a:pt x="0" y="1483"/>
                    </a:lnTo>
                    <a:lnTo>
                      <a:pt x="34" y="1483"/>
                    </a:lnTo>
                    <a:lnTo>
                      <a:pt x="34" y="1500"/>
                    </a:lnTo>
                    <a:lnTo>
                      <a:pt x="67" y="1500"/>
                    </a:lnTo>
                    <a:lnTo>
                      <a:pt x="67" y="1533"/>
                    </a:lnTo>
                    <a:lnTo>
                      <a:pt x="117" y="1533"/>
                    </a:lnTo>
                    <a:lnTo>
                      <a:pt x="117" y="1500"/>
                    </a:lnTo>
                    <a:lnTo>
                      <a:pt x="150" y="1500"/>
                    </a:lnTo>
                    <a:lnTo>
                      <a:pt x="150" y="1483"/>
                    </a:lnTo>
                    <a:lnTo>
                      <a:pt x="167" y="1483"/>
                    </a:lnTo>
                    <a:lnTo>
                      <a:pt x="167" y="1450"/>
                    </a:lnTo>
                    <a:lnTo>
                      <a:pt x="200" y="1450"/>
                    </a:lnTo>
                    <a:lnTo>
                      <a:pt x="200" y="1417"/>
                    </a:lnTo>
                    <a:lnTo>
                      <a:pt x="234" y="1417"/>
                    </a:lnTo>
                    <a:lnTo>
                      <a:pt x="234" y="1400"/>
                    </a:lnTo>
                    <a:lnTo>
                      <a:pt x="250" y="1400"/>
                    </a:lnTo>
                    <a:lnTo>
                      <a:pt x="250" y="1367"/>
                    </a:lnTo>
                    <a:lnTo>
                      <a:pt x="284" y="1367"/>
                    </a:lnTo>
                    <a:lnTo>
                      <a:pt x="284" y="1333"/>
                    </a:lnTo>
                    <a:lnTo>
                      <a:pt x="317" y="1333"/>
                    </a:lnTo>
                    <a:lnTo>
                      <a:pt x="317" y="1283"/>
                    </a:lnTo>
                    <a:lnTo>
                      <a:pt x="200" y="1283"/>
                    </a:lnTo>
                    <a:lnTo>
                      <a:pt x="200" y="1250"/>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58" name="Google Shape;212;p18"/>
              <p:cNvSpPr>
                <a:spLocks noChangeArrowheads="1"/>
              </p:cNvSpPr>
              <p:nvPr/>
            </p:nvSpPr>
            <p:spPr bwMode="auto">
              <a:xfrm>
                <a:off x="4414225" y="1543625"/>
                <a:ext cx="43750" cy="42525"/>
              </a:xfrm>
              <a:custGeom>
                <a:avLst/>
                <a:gdLst>
                  <a:gd name="T0" fmla="*/ 0 w 1750"/>
                  <a:gd name="T1" fmla="*/ 0 h 1701"/>
                  <a:gd name="T2" fmla="*/ 1750 w 1750"/>
                  <a:gd name="T3" fmla="*/ 1701 h 1701"/>
                </a:gdLst>
                <a:ahLst/>
                <a:cxnLst/>
                <a:rect l="T0" t="T1" r="T2" b="T3"/>
                <a:pathLst>
                  <a:path w="1750" h="1701" extrusionOk="0">
                    <a:moveTo>
                      <a:pt x="1617" y="1"/>
                    </a:moveTo>
                    <a:lnTo>
                      <a:pt x="1617" y="34"/>
                    </a:lnTo>
                    <a:lnTo>
                      <a:pt x="1583" y="34"/>
                    </a:lnTo>
                    <a:lnTo>
                      <a:pt x="1583" y="51"/>
                    </a:lnTo>
                    <a:lnTo>
                      <a:pt x="1550" y="51"/>
                    </a:lnTo>
                    <a:lnTo>
                      <a:pt x="1550" y="84"/>
                    </a:lnTo>
                    <a:lnTo>
                      <a:pt x="1533" y="84"/>
                    </a:lnTo>
                    <a:lnTo>
                      <a:pt x="1533" y="117"/>
                    </a:lnTo>
                    <a:lnTo>
                      <a:pt x="1500" y="117"/>
                    </a:lnTo>
                    <a:lnTo>
                      <a:pt x="1500" y="134"/>
                    </a:lnTo>
                    <a:lnTo>
                      <a:pt x="1467" y="134"/>
                    </a:lnTo>
                    <a:lnTo>
                      <a:pt x="1467" y="167"/>
                    </a:lnTo>
                    <a:lnTo>
                      <a:pt x="1450" y="167"/>
                    </a:lnTo>
                    <a:lnTo>
                      <a:pt x="1450" y="201"/>
                    </a:lnTo>
                    <a:lnTo>
                      <a:pt x="1417" y="201"/>
                    </a:lnTo>
                    <a:lnTo>
                      <a:pt x="1417" y="217"/>
                    </a:lnTo>
                    <a:lnTo>
                      <a:pt x="1383" y="217"/>
                    </a:lnTo>
                    <a:lnTo>
                      <a:pt x="1383" y="251"/>
                    </a:lnTo>
                    <a:lnTo>
                      <a:pt x="1367" y="251"/>
                    </a:lnTo>
                    <a:lnTo>
                      <a:pt x="1367" y="284"/>
                    </a:lnTo>
                    <a:lnTo>
                      <a:pt x="1333" y="284"/>
                    </a:lnTo>
                    <a:lnTo>
                      <a:pt x="1333" y="301"/>
                    </a:lnTo>
                    <a:lnTo>
                      <a:pt x="1300" y="301"/>
                    </a:lnTo>
                    <a:lnTo>
                      <a:pt x="1300" y="334"/>
                    </a:lnTo>
                    <a:lnTo>
                      <a:pt x="1283" y="334"/>
                    </a:lnTo>
                    <a:lnTo>
                      <a:pt x="1283" y="367"/>
                    </a:lnTo>
                    <a:lnTo>
                      <a:pt x="1250" y="367"/>
                    </a:lnTo>
                    <a:lnTo>
                      <a:pt x="1250" y="384"/>
                    </a:lnTo>
                    <a:lnTo>
                      <a:pt x="1217" y="384"/>
                    </a:lnTo>
                    <a:lnTo>
                      <a:pt x="1217" y="417"/>
                    </a:lnTo>
                    <a:lnTo>
                      <a:pt x="1200" y="417"/>
                    </a:lnTo>
                    <a:lnTo>
                      <a:pt x="1200" y="451"/>
                    </a:lnTo>
                    <a:lnTo>
                      <a:pt x="1167" y="451"/>
                    </a:lnTo>
                    <a:lnTo>
                      <a:pt x="1167" y="467"/>
                    </a:lnTo>
                    <a:lnTo>
                      <a:pt x="1133" y="467"/>
                    </a:lnTo>
                    <a:lnTo>
                      <a:pt x="1133" y="501"/>
                    </a:lnTo>
                    <a:lnTo>
                      <a:pt x="1117" y="501"/>
                    </a:lnTo>
                    <a:lnTo>
                      <a:pt x="1117" y="534"/>
                    </a:lnTo>
                    <a:lnTo>
                      <a:pt x="1083" y="534"/>
                    </a:lnTo>
                    <a:lnTo>
                      <a:pt x="1083" y="551"/>
                    </a:lnTo>
                    <a:lnTo>
                      <a:pt x="1050" y="551"/>
                    </a:lnTo>
                    <a:lnTo>
                      <a:pt x="1050" y="584"/>
                    </a:lnTo>
                    <a:lnTo>
                      <a:pt x="1033" y="584"/>
                    </a:lnTo>
                    <a:lnTo>
                      <a:pt x="1033" y="617"/>
                    </a:lnTo>
                    <a:lnTo>
                      <a:pt x="1000" y="617"/>
                    </a:lnTo>
                    <a:lnTo>
                      <a:pt x="1000" y="634"/>
                    </a:lnTo>
                    <a:lnTo>
                      <a:pt x="967" y="634"/>
                    </a:lnTo>
                    <a:lnTo>
                      <a:pt x="967" y="667"/>
                    </a:lnTo>
                    <a:lnTo>
                      <a:pt x="950" y="667"/>
                    </a:lnTo>
                    <a:lnTo>
                      <a:pt x="950" y="701"/>
                    </a:lnTo>
                    <a:lnTo>
                      <a:pt x="1133" y="701"/>
                    </a:lnTo>
                    <a:lnTo>
                      <a:pt x="1133" y="667"/>
                    </a:lnTo>
                    <a:lnTo>
                      <a:pt x="1167" y="667"/>
                    </a:lnTo>
                    <a:lnTo>
                      <a:pt x="1167" y="634"/>
                    </a:lnTo>
                    <a:lnTo>
                      <a:pt x="1200" y="634"/>
                    </a:lnTo>
                    <a:lnTo>
                      <a:pt x="1200" y="617"/>
                    </a:lnTo>
                    <a:lnTo>
                      <a:pt x="1217" y="617"/>
                    </a:lnTo>
                    <a:lnTo>
                      <a:pt x="1217" y="584"/>
                    </a:lnTo>
                    <a:lnTo>
                      <a:pt x="1250" y="584"/>
                    </a:lnTo>
                    <a:lnTo>
                      <a:pt x="1250" y="551"/>
                    </a:lnTo>
                    <a:lnTo>
                      <a:pt x="1283" y="551"/>
                    </a:lnTo>
                    <a:lnTo>
                      <a:pt x="1283" y="534"/>
                    </a:lnTo>
                    <a:lnTo>
                      <a:pt x="1300" y="534"/>
                    </a:lnTo>
                    <a:lnTo>
                      <a:pt x="1300" y="501"/>
                    </a:lnTo>
                    <a:lnTo>
                      <a:pt x="1333" y="501"/>
                    </a:lnTo>
                    <a:lnTo>
                      <a:pt x="1333" y="467"/>
                    </a:lnTo>
                    <a:lnTo>
                      <a:pt x="1367" y="467"/>
                    </a:lnTo>
                    <a:lnTo>
                      <a:pt x="1367" y="451"/>
                    </a:lnTo>
                    <a:lnTo>
                      <a:pt x="1383" y="451"/>
                    </a:lnTo>
                    <a:lnTo>
                      <a:pt x="1383" y="417"/>
                    </a:lnTo>
                    <a:lnTo>
                      <a:pt x="1417" y="417"/>
                    </a:lnTo>
                    <a:lnTo>
                      <a:pt x="1417" y="384"/>
                    </a:lnTo>
                    <a:lnTo>
                      <a:pt x="1450" y="384"/>
                    </a:lnTo>
                    <a:lnTo>
                      <a:pt x="1450" y="367"/>
                    </a:lnTo>
                    <a:lnTo>
                      <a:pt x="1467" y="367"/>
                    </a:lnTo>
                    <a:lnTo>
                      <a:pt x="1467" y="334"/>
                    </a:lnTo>
                    <a:lnTo>
                      <a:pt x="1500" y="334"/>
                    </a:lnTo>
                    <a:lnTo>
                      <a:pt x="1500" y="301"/>
                    </a:lnTo>
                    <a:lnTo>
                      <a:pt x="1533" y="301"/>
                    </a:lnTo>
                    <a:lnTo>
                      <a:pt x="1533" y="284"/>
                    </a:lnTo>
                    <a:lnTo>
                      <a:pt x="1550" y="284"/>
                    </a:lnTo>
                    <a:lnTo>
                      <a:pt x="1550" y="251"/>
                    </a:lnTo>
                    <a:lnTo>
                      <a:pt x="1583" y="251"/>
                    </a:lnTo>
                    <a:lnTo>
                      <a:pt x="1583" y="217"/>
                    </a:lnTo>
                    <a:lnTo>
                      <a:pt x="1617" y="217"/>
                    </a:lnTo>
                    <a:lnTo>
                      <a:pt x="1617" y="201"/>
                    </a:lnTo>
                    <a:lnTo>
                      <a:pt x="1633" y="201"/>
                    </a:lnTo>
                    <a:lnTo>
                      <a:pt x="1633" y="167"/>
                    </a:lnTo>
                    <a:lnTo>
                      <a:pt x="1667" y="167"/>
                    </a:lnTo>
                    <a:lnTo>
                      <a:pt x="1667" y="134"/>
                    </a:lnTo>
                    <a:lnTo>
                      <a:pt x="1700" y="134"/>
                    </a:lnTo>
                    <a:lnTo>
                      <a:pt x="1700" y="117"/>
                    </a:lnTo>
                    <a:lnTo>
                      <a:pt x="1717" y="117"/>
                    </a:lnTo>
                    <a:lnTo>
                      <a:pt x="1717" y="84"/>
                    </a:lnTo>
                    <a:lnTo>
                      <a:pt x="1750" y="84"/>
                    </a:lnTo>
                    <a:lnTo>
                      <a:pt x="1750" y="34"/>
                    </a:lnTo>
                    <a:lnTo>
                      <a:pt x="1717" y="34"/>
                    </a:lnTo>
                    <a:lnTo>
                      <a:pt x="1717" y="1"/>
                    </a:lnTo>
                    <a:close/>
                    <a:moveTo>
                      <a:pt x="500" y="1117"/>
                    </a:moveTo>
                    <a:lnTo>
                      <a:pt x="500" y="1134"/>
                    </a:lnTo>
                    <a:lnTo>
                      <a:pt x="467" y="1134"/>
                    </a:lnTo>
                    <a:lnTo>
                      <a:pt x="467" y="1167"/>
                    </a:lnTo>
                    <a:lnTo>
                      <a:pt x="450" y="1167"/>
                    </a:lnTo>
                    <a:lnTo>
                      <a:pt x="450" y="1200"/>
                    </a:lnTo>
                    <a:lnTo>
                      <a:pt x="417" y="1200"/>
                    </a:lnTo>
                    <a:lnTo>
                      <a:pt x="417" y="1217"/>
                    </a:lnTo>
                    <a:lnTo>
                      <a:pt x="384" y="1217"/>
                    </a:lnTo>
                    <a:lnTo>
                      <a:pt x="384" y="1250"/>
                    </a:lnTo>
                    <a:lnTo>
                      <a:pt x="367" y="1250"/>
                    </a:lnTo>
                    <a:lnTo>
                      <a:pt x="367" y="1284"/>
                    </a:lnTo>
                    <a:lnTo>
                      <a:pt x="334" y="1284"/>
                    </a:lnTo>
                    <a:lnTo>
                      <a:pt x="334" y="1300"/>
                    </a:lnTo>
                    <a:lnTo>
                      <a:pt x="300" y="1300"/>
                    </a:lnTo>
                    <a:lnTo>
                      <a:pt x="300" y="1334"/>
                    </a:lnTo>
                    <a:lnTo>
                      <a:pt x="284" y="1334"/>
                    </a:lnTo>
                    <a:lnTo>
                      <a:pt x="284" y="1367"/>
                    </a:lnTo>
                    <a:lnTo>
                      <a:pt x="250" y="1367"/>
                    </a:lnTo>
                    <a:lnTo>
                      <a:pt x="250" y="1384"/>
                    </a:lnTo>
                    <a:lnTo>
                      <a:pt x="217" y="1384"/>
                    </a:lnTo>
                    <a:lnTo>
                      <a:pt x="217" y="1417"/>
                    </a:lnTo>
                    <a:lnTo>
                      <a:pt x="200" y="1417"/>
                    </a:lnTo>
                    <a:lnTo>
                      <a:pt x="200" y="1450"/>
                    </a:lnTo>
                    <a:lnTo>
                      <a:pt x="167" y="1450"/>
                    </a:lnTo>
                    <a:lnTo>
                      <a:pt x="167" y="1467"/>
                    </a:lnTo>
                    <a:lnTo>
                      <a:pt x="134" y="1467"/>
                    </a:lnTo>
                    <a:lnTo>
                      <a:pt x="134" y="1500"/>
                    </a:lnTo>
                    <a:lnTo>
                      <a:pt x="117" y="1500"/>
                    </a:lnTo>
                    <a:lnTo>
                      <a:pt x="117" y="1534"/>
                    </a:lnTo>
                    <a:lnTo>
                      <a:pt x="84" y="1534"/>
                    </a:lnTo>
                    <a:lnTo>
                      <a:pt x="84" y="1550"/>
                    </a:lnTo>
                    <a:lnTo>
                      <a:pt x="50" y="1550"/>
                    </a:lnTo>
                    <a:lnTo>
                      <a:pt x="50" y="1584"/>
                    </a:lnTo>
                    <a:lnTo>
                      <a:pt x="34" y="1584"/>
                    </a:lnTo>
                    <a:lnTo>
                      <a:pt x="34" y="1617"/>
                    </a:lnTo>
                    <a:lnTo>
                      <a:pt x="0" y="1617"/>
                    </a:lnTo>
                    <a:lnTo>
                      <a:pt x="0" y="1634"/>
                    </a:lnTo>
                    <a:lnTo>
                      <a:pt x="34" y="1634"/>
                    </a:lnTo>
                    <a:lnTo>
                      <a:pt x="34" y="1667"/>
                    </a:lnTo>
                    <a:lnTo>
                      <a:pt x="50" y="1667"/>
                    </a:lnTo>
                    <a:lnTo>
                      <a:pt x="50" y="1700"/>
                    </a:lnTo>
                    <a:lnTo>
                      <a:pt x="134" y="1700"/>
                    </a:lnTo>
                    <a:lnTo>
                      <a:pt x="134" y="1667"/>
                    </a:lnTo>
                    <a:lnTo>
                      <a:pt x="167" y="1667"/>
                    </a:lnTo>
                    <a:lnTo>
                      <a:pt x="167" y="1634"/>
                    </a:lnTo>
                    <a:lnTo>
                      <a:pt x="200" y="1634"/>
                    </a:lnTo>
                    <a:lnTo>
                      <a:pt x="200" y="1617"/>
                    </a:lnTo>
                    <a:lnTo>
                      <a:pt x="217" y="1617"/>
                    </a:lnTo>
                    <a:lnTo>
                      <a:pt x="217" y="1584"/>
                    </a:lnTo>
                    <a:lnTo>
                      <a:pt x="250" y="1584"/>
                    </a:lnTo>
                    <a:lnTo>
                      <a:pt x="250" y="1550"/>
                    </a:lnTo>
                    <a:lnTo>
                      <a:pt x="284" y="1550"/>
                    </a:lnTo>
                    <a:lnTo>
                      <a:pt x="284" y="1534"/>
                    </a:lnTo>
                    <a:lnTo>
                      <a:pt x="300" y="1534"/>
                    </a:lnTo>
                    <a:lnTo>
                      <a:pt x="300" y="1500"/>
                    </a:lnTo>
                    <a:lnTo>
                      <a:pt x="334" y="1500"/>
                    </a:lnTo>
                    <a:lnTo>
                      <a:pt x="334" y="1467"/>
                    </a:lnTo>
                    <a:lnTo>
                      <a:pt x="367" y="1467"/>
                    </a:lnTo>
                    <a:lnTo>
                      <a:pt x="367" y="1450"/>
                    </a:lnTo>
                    <a:lnTo>
                      <a:pt x="384" y="1450"/>
                    </a:lnTo>
                    <a:lnTo>
                      <a:pt x="384" y="1417"/>
                    </a:lnTo>
                    <a:lnTo>
                      <a:pt x="417" y="1417"/>
                    </a:lnTo>
                    <a:lnTo>
                      <a:pt x="417" y="1384"/>
                    </a:lnTo>
                    <a:lnTo>
                      <a:pt x="450" y="1384"/>
                    </a:lnTo>
                    <a:lnTo>
                      <a:pt x="450" y="1367"/>
                    </a:lnTo>
                    <a:lnTo>
                      <a:pt x="467" y="1367"/>
                    </a:lnTo>
                    <a:lnTo>
                      <a:pt x="467" y="1334"/>
                    </a:lnTo>
                    <a:lnTo>
                      <a:pt x="500" y="1334"/>
                    </a:lnTo>
                    <a:lnTo>
                      <a:pt x="500" y="1300"/>
                    </a:lnTo>
                    <a:lnTo>
                      <a:pt x="534" y="1300"/>
                    </a:lnTo>
                    <a:lnTo>
                      <a:pt x="534" y="1284"/>
                    </a:lnTo>
                    <a:lnTo>
                      <a:pt x="550" y="1284"/>
                    </a:lnTo>
                    <a:lnTo>
                      <a:pt x="550" y="1250"/>
                    </a:lnTo>
                    <a:lnTo>
                      <a:pt x="584" y="1250"/>
                    </a:lnTo>
                    <a:lnTo>
                      <a:pt x="584" y="1217"/>
                    </a:lnTo>
                    <a:lnTo>
                      <a:pt x="617" y="1217"/>
                    </a:lnTo>
                    <a:lnTo>
                      <a:pt x="617" y="1200"/>
                    </a:lnTo>
                    <a:lnTo>
                      <a:pt x="634" y="1200"/>
                    </a:lnTo>
                    <a:lnTo>
                      <a:pt x="634" y="1167"/>
                    </a:lnTo>
                    <a:lnTo>
                      <a:pt x="667" y="1167"/>
                    </a:lnTo>
                    <a:lnTo>
                      <a:pt x="667" y="1134"/>
                    </a:lnTo>
                    <a:lnTo>
                      <a:pt x="634" y="1134"/>
                    </a:lnTo>
                    <a:lnTo>
                      <a:pt x="634" y="1117"/>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59" name="Google Shape;213;p18"/>
              <p:cNvSpPr>
                <a:spLocks noChangeArrowheads="1"/>
              </p:cNvSpPr>
              <p:nvPr/>
            </p:nvSpPr>
            <p:spPr bwMode="auto">
              <a:xfrm>
                <a:off x="4277575" y="1504050"/>
                <a:ext cx="58775" cy="59175"/>
              </a:xfrm>
              <a:custGeom>
                <a:avLst/>
                <a:gdLst>
                  <a:gd name="T0" fmla="*/ 0 w 2351"/>
                  <a:gd name="T1" fmla="*/ 0 h 2367"/>
                  <a:gd name="T2" fmla="*/ 2351 w 2351"/>
                  <a:gd name="T3" fmla="*/ 2367 h 2367"/>
                </a:gdLst>
                <a:ahLst/>
                <a:cxnLst/>
                <a:rect l="T0" t="T1" r="T2" b="T3"/>
                <a:pathLst>
                  <a:path w="2351" h="2367" extrusionOk="0">
                    <a:moveTo>
                      <a:pt x="2267" y="1"/>
                    </a:moveTo>
                    <a:lnTo>
                      <a:pt x="2267" y="34"/>
                    </a:lnTo>
                    <a:lnTo>
                      <a:pt x="2250" y="34"/>
                    </a:lnTo>
                    <a:lnTo>
                      <a:pt x="2250" y="51"/>
                    </a:lnTo>
                    <a:lnTo>
                      <a:pt x="2217" y="51"/>
                    </a:lnTo>
                    <a:lnTo>
                      <a:pt x="2217" y="84"/>
                    </a:lnTo>
                    <a:lnTo>
                      <a:pt x="2184" y="84"/>
                    </a:lnTo>
                    <a:lnTo>
                      <a:pt x="2184" y="117"/>
                    </a:lnTo>
                    <a:lnTo>
                      <a:pt x="2167" y="117"/>
                    </a:lnTo>
                    <a:lnTo>
                      <a:pt x="2167" y="134"/>
                    </a:lnTo>
                    <a:lnTo>
                      <a:pt x="2134" y="134"/>
                    </a:lnTo>
                    <a:lnTo>
                      <a:pt x="2134" y="167"/>
                    </a:lnTo>
                    <a:lnTo>
                      <a:pt x="2100" y="167"/>
                    </a:lnTo>
                    <a:lnTo>
                      <a:pt x="2100" y="201"/>
                    </a:lnTo>
                    <a:lnTo>
                      <a:pt x="2084" y="201"/>
                    </a:lnTo>
                    <a:lnTo>
                      <a:pt x="2084" y="217"/>
                    </a:lnTo>
                    <a:lnTo>
                      <a:pt x="2050" y="217"/>
                    </a:lnTo>
                    <a:lnTo>
                      <a:pt x="2050" y="251"/>
                    </a:lnTo>
                    <a:lnTo>
                      <a:pt x="2017" y="251"/>
                    </a:lnTo>
                    <a:lnTo>
                      <a:pt x="2017" y="284"/>
                    </a:lnTo>
                    <a:lnTo>
                      <a:pt x="2001" y="284"/>
                    </a:lnTo>
                    <a:lnTo>
                      <a:pt x="2001" y="301"/>
                    </a:lnTo>
                    <a:lnTo>
                      <a:pt x="1967" y="301"/>
                    </a:lnTo>
                    <a:lnTo>
                      <a:pt x="1967" y="334"/>
                    </a:lnTo>
                    <a:lnTo>
                      <a:pt x="1934" y="334"/>
                    </a:lnTo>
                    <a:lnTo>
                      <a:pt x="1934" y="367"/>
                    </a:lnTo>
                    <a:lnTo>
                      <a:pt x="1917" y="367"/>
                    </a:lnTo>
                    <a:lnTo>
                      <a:pt x="1917" y="384"/>
                    </a:lnTo>
                    <a:lnTo>
                      <a:pt x="1884" y="384"/>
                    </a:lnTo>
                    <a:lnTo>
                      <a:pt x="1884" y="417"/>
                    </a:lnTo>
                    <a:lnTo>
                      <a:pt x="1851" y="417"/>
                    </a:lnTo>
                    <a:lnTo>
                      <a:pt x="1851" y="451"/>
                    </a:lnTo>
                    <a:lnTo>
                      <a:pt x="1834" y="451"/>
                    </a:lnTo>
                    <a:lnTo>
                      <a:pt x="1834" y="467"/>
                    </a:lnTo>
                    <a:lnTo>
                      <a:pt x="1801" y="467"/>
                    </a:lnTo>
                    <a:lnTo>
                      <a:pt x="1801" y="501"/>
                    </a:lnTo>
                    <a:lnTo>
                      <a:pt x="1767" y="501"/>
                    </a:lnTo>
                    <a:lnTo>
                      <a:pt x="1767" y="534"/>
                    </a:lnTo>
                    <a:lnTo>
                      <a:pt x="1751" y="534"/>
                    </a:lnTo>
                    <a:lnTo>
                      <a:pt x="1751" y="551"/>
                    </a:lnTo>
                    <a:lnTo>
                      <a:pt x="1717" y="551"/>
                    </a:lnTo>
                    <a:lnTo>
                      <a:pt x="1717" y="584"/>
                    </a:lnTo>
                    <a:lnTo>
                      <a:pt x="1684" y="584"/>
                    </a:lnTo>
                    <a:lnTo>
                      <a:pt x="1684" y="617"/>
                    </a:lnTo>
                    <a:lnTo>
                      <a:pt x="1667" y="617"/>
                    </a:lnTo>
                    <a:lnTo>
                      <a:pt x="1667" y="634"/>
                    </a:lnTo>
                    <a:lnTo>
                      <a:pt x="1634" y="634"/>
                    </a:lnTo>
                    <a:lnTo>
                      <a:pt x="1634" y="667"/>
                    </a:lnTo>
                    <a:lnTo>
                      <a:pt x="1601" y="667"/>
                    </a:lnTo>
                    <a:lnTo>
                      <a:pt x="1601" y="701"/>
                    </a:lnTo>
                    <a:lnTo>
                      <a:pt x="1584" y="701"/>
                    </a:lnTo>
                    <a:lnTo>
                      <a:pt x="1584" y="717"/>
                    </a:lnTo>
                    <a:lnTo>
                      <a:pt x="1551" y="717"/>
                    </a:lnTo>
                    <a:lnTo>
                      <a:pt x="1551" y="751"/>
                    </a:lnTo>
                    <a:lnTo>
                      <a:pt x="1517" y="751"/>
                    </a:lnTo>
                    <a:lnTo>
                      <a:pt x="1517" y="784"/>
                    </a:lnTo>
                    <a:lnTo>
                      <a:pt x="1501" y="784"/>
                    </a:lnTo>
                    <a:lnTo>
                      <a:pt x="1501" y="801"/>
                    </a:lnTo>
                    <a:lnTo>
                      <a:pt x="1467" y="801"/>
                    </a:lnTo>
                    <a:lnTo>
                      <a:pt x="1467" y="834"/>
                    </a:lnTo>
                    <a:lnTo>
                      <a:pt x="1434" y="834"/>
                    </a:lnTo>
                    <a:lnTo>
                      <a:pt x="1434" y="867"/>
                    </a:lnTo>
                    <a:lnTo>
                      <a:pt x="1417" y="867"/>
                    </a:lnTo>
                    <a:lnTo>
                      <a:pt x="1417" y="884"/>
                    </a:lnTo>
                    <a:lnTo>
                      <a:pt x="1384" y="884"/>
                    </a:lnTo>
                    <a:lnTo>
                      <a:pt x="1384" y="917"/>
                    </a:lnTo>
                    <a:lnTo>
                      <a:pt x="1351" y="917"/>
                    </a:lnTo>
                    <a:lnTo>
                      <a:pt x="1351" y="951"/>
                    </a:lnTo>
                    <a:lnTo>
                      <a:pt x="1334" y="951"/>
                    </a:lnTo>
                    <a:lnTo>
                      <a:pt x="1334" y="967"/>
                    </a:lnTo>
                    <a:lnTo>
                      <a:pt x="1301" y="967"/>
                    </a:lnTo>
                    <a:lnTo>
                      <a:pt x="1301" y="1001"/>
                    </a:lnTo>
                    <a:lnTo>
                      <a:pt x="1267" y="1001"/>
                    </a:lnTo>
                    <a:lnTo>
                      <a:pt x="1267" y="1034"/>
                    </a:lnTo>
                    <a:lnTo>
                      <a:pt x="1251" y="1034"/>
                    </a:lnTo>
                    <a:lnTo>
                      <a:pt x="1251" y="1051"/>
                    </a:lnTo>
                    <a:lnTo>
                      <a:pt x="1217" y="1051"/>
                    </a:lnTo>
                    <a:lnTo>
                      <a:pt x="1217" y="1084"/>
                    </a:lnTo>
                    <a:lnTo>
                      <a:pt x="1184" y="1084"/>
                    </a:lnTo>
                    <a:lnTo>
                      <a:pt x="1184" y="1117"/>
                    </a:lnTo>
                    <a:lnTo>
                      <a:pt x="1167" y="1117"/>
                    </a:lnTo>
                    <a:lnTo>
                      <a:pt x="1167" y="1134"/>
                    </a:lnTo>
                    <a:lnTo>
                      <a:pt x="1134" y="1134"/>
                    </a:lnTo>
                    <a:lnTo>
                      <a:pt x="1134" y="1167"/>
                    </a:lnTo>
                    <a:lnTo>
                      <a:pt x="1101" y="1167"/>
                    </a:lnTo>
                    <a:lnTo>
                      <a:pt x="1101" y="1200"/>
                    </a:lnTo>
                    <a:lnTo>
                      <a:pt x="1084" y="1200"/>
                    </a:lnTo>
                    <a:lnTo>
                      <a:pt x="1084" y="1217"/>
                    </a:lnTo>
                    <a:lnTo>
                      <a:pt x="1051" y="1217"/>
                    </a:lnTo>
                    <a:lnTo>
                      <a:pt x="1051" y="1250"/>
                    </a:lnTo>
                    <a:lnTo>
                      <a:pt x="1017" y="1250"/>
                    </a:lnTo>
                    <a:lnTo>
                      <a:pt x="1017" y="1284"/>
                    </a:lnTo>
                    <a:lnTo>
                      <a:pt x="1001" y="1284"/>
                    </a:lnTo>
                    <a:lnTo>
                      <a:pt x="1001" y="1300"/>
                    </a:lnTo>
                    <a:lnTo>
                      <a:pt x="967" y="1300"/>
                    </a:lnTo>
                    <a:lnTo>
                      <a:pt x="967" y="1334"/>
                    </a:lnTo>
                    <a:lnTo>
                      <a:pt x="934" y="1334"/>
                    </a:lnTo>
                    <a:lnTo>
                      <a:pt x="934" y="1367"/>
                    </a:lnTo>
                    <a:lnTo>
                      <a:pt x="917" y="1367"/>
                    </a:lnTo>
                    <a:lnTo>
                      <a:pt x="917" y="1384"/>
                    </a:lnTo>
                    <a:lnTo>
                      <a:pt x="884" y="1384"/>
                    </a:lnTo>
                    <a:lnTo>
                      <a:pt x="884" y="1417"/>
                    </a:lnTo>
                    <a:lnTo>
                      <a:pt x="851" y="1417"/>
                    </a:lnTo>
                    <a:lnTo>
                      <a:pt x="851" y="1450"/>
                    </a:lnTo>
                    <a:lnTo>
                      <a:pt x="834" y="1450"/>
                    </a:lnTo>
                    <a:lnTo>
                      <a:pt x="834" y="1467"/>
                    </a:lnTo>
                    <a:lnTo>
                      <a:pt x="801" y="1467"/>
                    </a:lnTo>
                    <a:lnTo>
                      <a:pt x="801" y="1500"/>
                    </a:lnTo>
                    <a:lnTo>
                      <a:pt x="767" y="1500"/>
                    </a:lnTo>
                    <a:lnTo>
                      <a:pt x="767" y="1534"/>
                    </a:lnTo>
                    <a:lnTo>
                      <a:pt x="751" y="1534"/>
                    </a:lnTo>
                    <a:lnTo>
                      <a:pt x="751" y="1550"/>
                    </a:lnTo>
                    <a:lnTo>
                      <a:pt x="717" y="1550"/>
                    </a:lnTo>
                    <a:lnTo>
                      <a:pt x="717" y="1584"/>
                    </a:lnTo>
                    <a:lnTo>
                      <a:pt x="684" y="1584"/>
                    </a:lnTo>
                    <a:lnTo>
                      <a:pt x="684" y="1617"/>
                    </a:lnTo>
                    <a:lnTo>
                      <a:pt x="667" y="1617"/>
                    </a:lnTo>
                    <a:lnTo>
                      <a:pt x="667" y="1667"/>
                    </a:lnTo>
                    <a:lnTo>
                      <a:pt x="767" y="1667"/>
                    </a:lnTo>
                    <a:lnTo>
                      <a:pt x="767" y="1634"/>
                    </a:lnTo>
                    <a:lnTo>
                      <a:pt x="801" y="1634"/>
                    </a:lnTo>
                    <a:lnTo>
                      <a:pt x="801" y="1617"/>
                    </a:lnTo>
                    <a:lnTo>
                      <a:pt x="834" y="1617"/>
                    </a:lnTo>
                    <a:lnTo>
                      <a:pt x="834" y="1584"/>
                    </a:lnTo>
                    <a:lnTo>
                      <a:pt x="851" y="1584"/>
                    </a:lnTo>
                    <a:lnTo>
                      <a:pt x="851" y="1550"/>
                    </a:lnTo>
                    <a:lnTo>
                      <a:pt x="884" y="1550"/>
                    </a:lnTo>
                    <a:lnTo>
                      <a:pt x="884" y="1534"/>
                    </a:lnTo>
                    <a:lnTo>
                      <a:pt x="917" y="1534"/>
                    </a:lnTo>
                    <a:lnTo>
                      <a:pt x="917" y="1500"/>
                    </a:lnTo>
                    <a:lnTo>
                      <a:pt x="934" y="1500"/>
                    </a:lnTo>
                    <a:lnTo>
                      <a:pt x="934" y="1467"/>
                    </a:lnTo>
                    <a:lnTo>
                      <a:pt x="967" y="1467"/>
                    </a:lnTo>
                    <a:lnTo>
                      <a:pt x="967" y="1450"/>
                    </a:lnTo>
                    <a:lnTo>
                      <a:pt x="1001" y="1450"/>
                    </a:lnTo>
                    <a:lnTo>
                      <a:pt x="1001" y="1417"/>
                    </a:lnTo>
                    <a:lnTo>
                      <a:pt x="1017" y="1417"/>
                    </a:lnTo>
                    <a:lnTo>
                      <a:pt x="1017" y="1384"/>
                    </a:lnTo>
                    <a:lnTo>
                      <a:pt x="1051" y="1384"/>
                    </a:lnTo>
                    <a:lnTo>
                      <a:pt x="1051" y="1367"/>
                    </a:lnTo>
                    <a:lnTo>
                      <a:pt x="1084" y="1367"/>
                    </a:lnTo>
                    <a:lnTo>
                      <a:pt x="1084" y="1334"/>
                    </a:lnTo>
                    <a:lnTo>
                      <a:pt x="1101" y="1334"/>
                    </a:lnTo>
                    <a:lnTo>
                      <a:pt x="1101" y="1300"/>
                    </a:lnTo>
                    <a:lnTo>
                      <a:pt x="1134" y="1300"/>
                    </a:lnTo>
                    <a:lnTo>
                      <a:pt x="1134" y="1284"/>
                    </a:lnTo>
                    <a:lnTo>
                      <a:pt x="1167" y="1284"/>
                    </a:lnTo>
                    <a:lnTo>
                      <a:pt x="1167" y="1250"/>
                    </a:lnTo>
                    <a:lnTo>
                      <a:pt x="1184" y="1250"/>
                    </a:lnTo>
                    <a:lnTo>
                      <a:pt x="1184" y="1217"/>
                    </a:lnTo>
                    <a:lnTo>
                      <a:pt x="1217" y="1217"/>
                    </a:lnTo>
                    <a:lnTo>
                      <a:pt x="1217" y="1200"/>
                    </a:lnTo>
                    <a:lnTo>
                      <a:pt x="1251" y="1200"/>
                    </a:lnTo>
                    <a:lnTo>
                      <a:pt x="1251" y="1167"/>
                    </a:lnTo>
                    <a:lnTo>
                      <a:pt x="1267" y="1167"/>
                    </a:lnTo>
                    <a:lnTo>
                      <a:pt x="1267" y="1134"/>
                    </a:lnTo>
                    <a:lnTo>
                      <a:pt x="1301" y="1134"/>
                    </a:lnTo>
                    <a:lnTo>
                      <a:pt x="1301" y="1117"/>
                    </a:lnTo>
                    <a:lnTo>
                      <a:pt x="1334" y="1117"/>
                    </a:lnTo>
                    <a:lnTo>
                      <a:pt x="1334" y="1084"/>
                    </a:lnTo>
                    <a:lnTo>
                      <a:pt x="1351" y="1084"/>
                    </a:lnTo>
                    <a:lnTo>
                      <a:pt x="1351" y="1051"/>
                    </a:lnTo>
                    <a:lnTo>
                      <a:pt x="1384" y="1051"/>
                    </a:lnTo>
                    <a:lnTo>
                      <a:pt x="1384" y="1034"/>
                    </a:lnTo>
                    <a:lnTo>
                      <a:pt x="1417" y="1034"/>
                    </a:lnTo>
                    <a:lnTo>
                      <a:pt x="1417" y="1001"/>
                    </a:lnTo>
                    <a:lnTo>
                      <a:pt x="1434" y="1001"/>
                    </a:lnTo>
                    <a:lnTo>
                      <a:pt x="1434" y="967"/>
                    </a:lnTo>
                    <a:lnTo>
                      <a:pt x="1467" y="967"/>
                    </a:lnTo>
                    <a:lnTo>
                      <a:pt x="1467" y="951"/>
                    </a:lnTo>
                    <a:lnTo>
                      <a:pt x="1501" y="951"/>
                    </a:lnTo>
                    <a:lnTo>
                      <a:pt x="1501" y="917"/>
                    </a:lnTo>
                    <a:lnTo>
                      <a:pt x="1517" y="917"/>
                    </a:lnTo>
                    <a:lnTo>
                      <a:pt x="1517" y="884"/>
                    </a:lnTo>
                    <a:lnTo>
                      <a:pt x="1551" y="884"/>
                    </a:lnTo>
                    <a:lnTo>
                      <a:pt x="1551" y="867"/>
                    </a:lnTo>
                    <a:lnTo>
                      <a:pt x="1584" y="867"/>
                    </a:lnTo>
                    <a:lnTo>
                      <a:pt x="1584" y="834"/>
                    </a:lnTo>
                    <a:lnTo>
                      <a:pt x="1601" y="834"/>
                    </a:lnTo>
                    <a:lnTo>
                      <a:pt x="1601" y="801"/>
                    </a:lnTo>
                    <a:lnTo>
                      <a:pt x="1634" y="801"/>
                    </a:lnTo>
                    <a:lnTo>
                      <a:pt x="1634" y="784"/>
                    </a:lnTo>
                    <a:lnTo>
                      <a:pt x="1667" y="784"/>
                    </a:lnTo>
                    <a:lnTo>
                      <a:pt x="1667" y="751"/>
                    </a:lnTo>
                    <a:lnTo>
                      <a:pt x="1684" y="751"/>
                    </a:lnTo>
                    <a:lnTo>
                      <a:pt x="1684" y="717"/>
                    </a:lnTo>
                    <a:lnTo>
                      <a:pt x="1717" y="717"/>
                    </a:lnTo>
                    <a:lnTo>
                      <a:pt x="1717" y="701"/>
                    </a:lnTo>
                    <a:lnTo>
                      <a:pt x="1751" y="701"/>
                    </a:lnTo>
                    <a:lnTo>
                      <a:pt x="1751" y="667"/>
                    </a:lnTo>
                    <a:lnTo>
                      <a:pt x="1767" y="667"/>
                    </a:lnTo>
                    <a:lnTo>
                      <a:pt x="1767" y="634"/>
                    </a:lnTo>
                    <a:lnTo>
                      <a:pt x="1801" y="634"/>
                    </a:lnTo>
                    <a:lnTo>
                      <a:pt x="1801" y="617"/>
                    </a:lnTo>
                    <a:lnTo>
                      <a:pt x="1834" y="617"/>
                    </a:lnTo>
                    <a:lnTo>
                      <a:pt x="1834" y="584"/>
                    </a:lnTo>
                    <a:lnTo>
                      <a:pt x="1851" y="584"/>
                    </a:lnTo>
                    <a:lnTo>
                      <a:pt x="1851" y="551"/>
                    </a:lnTo>
                    <a:lnTo>
                      <a:pt x="1884" y="551"/>
                    </a:lnTo>
                    <a:lnTo>
                      <a:pt x="1884" y="534"/>
                    </a:lnTo>
                    <a:lnTo>
                      <a:pt x="1917" y="534"/>
                    </a:lnTo>
                    <a:lnTo>
                      <a:pt x="1917" y="501"/>
                    </a:lnTo>
                    <a:lnTo>
                      <a:pt x="1934" y="501"/>
                    </a:lnTo>
                    <a:lnTo>
                      <a:pt x="1934" y="467"/>
                    </a:lnTo>
                    <a:lnTo>
                      <a:pt x="1967" y="467"/>
                    </a:lnTo>
                    <a:lnTo>
                      <a:pt x="1967" y="451"/>
                    </a:lnTo>
                    <a:lnTo>
                      <a:pt x="2001" y="451"/>
                    </a:lnTo>
                    <a:lnTo>
                      <a:pt x="2001" y="417"/>
                    </a:lnTo>
                    <a:lnTo>
                      <a:pt x="2017" y="417"/>
                    </a:lnTo>
                    <a:lnTo>
                      <a:pt x="2017" y="384"/>
                    </a:lnTo>
                    <a:lnTo>
                      <a:pt x="2050" y="384"/>
                    </a:lnTo>
                    <a:lnTo>
                      <a:pt x="2050" y="367"/>
                    </a:lnTo>
                    <a:lnTo>
                      <a:pt x="2084" y="367"/>
                    </a:lnTo>
                    <a:lnTo>
                      <a:pt x="2084" y="334"/>
                    </a:lnTo>
                    <a:lnTo>
                      <a:pt x="2100" y="334"/>
                    </a:lnTo>
                    <a:lnTo>
                      <a:pt x="2100" y="301"/>
                    </a:lnTo>
                    <a:lnTo>
                      <a:pt x="2134" y="301"/>
                    </a:lnTo>
                    <a:lnTo>
                      <a:pt x="2134" y="284"/>
                    </a:lnTo>
                    <a:lnTo>
                      <a:pt x="2167" y="284"/>
                    </a:lnTo>
                    <a:lnTo>
                      <a:pt x="2167" y="251"/>
                    </a:lnTo>
                    <a:lnTo>
                      <a:pt x="2184" y="251"/>
                    </a:lnTo>
                    <a:lnTo>
                      <a:pt x="2184" y="217"/>
                    </a:lnTo>
                    <a:lnTo>
                      <a:pt x="2217" y="217"/>
                    </a:lnTo>
                    <a:lnTo>
                      <a:pt x="2217" y="201"/>
                    </a:lnTo>
                    <a:lnTo>
                      <a:pt x="2250" y="201"/>
                    </a:lnTo>
                    <a:lnTo>
                      <a:pt x="2250" y="167"/>
                    </a:lnTo>
                    <a:lnTo>
                      <a:pt x="2267" y="167"/>
                    </a:lnTo>
                    <a:lnTo>
                      <a:pt x="2267" y="134"/>
                    </a:lnTo>
                    <a:lnTo>
                      <a:pt x="2300" y="134"/>
                    </a:lnTo>
                    <a:lnTo>
                      <a:pt x="2300" y="117"/>
                    </a:lnTo>
                    <a:lnTo>
                      <a:pt x="2334" y="117"/>
                    </a:lnTo>
                    <a:lnTo>
                      <a:pt x="2334" y="84"/>
                    </a:lnTo>
                    <a:lnTo>
                      <a:pt x="2350" y="84"/>
                    </a:lnTo>
                    <a:lnTo>
                      <a:pt x="2350" y="34"/>
                    </a:lnTo>
                    <a:lnTo>
                      <a:pt x="2334" y="34"/>
                    </a:lnTo>
                    <a:lnTo>
                      <a:pt x="2334" y="1"/>
                    </a:lnTo>
                    <a:close/>
                    <a:moveTo>
                      <a:pt x="101" y="2167"/>
                    </a:moveTo>
                    <a:lnTo>
                      <a:pt x="101" y="2200"/>
                    </a:lnTo>
                    <a:lnTo>
                      <a:pt x="84" y="2200"/>
                    </a:lnTo>
                    <a:lnTo>
                      <a:pt x="84" y="2217"/>
                    </a:lnTo>
                    <a:lnTo>
                      <a:pt x="51" y="2217"/>
                    </a:lnTo>
                    <a:lnTo>
                      <a:pt x="51" y="2250"/>
                    </a:lnTo>
                    <a:lnTo>
                      <a:pt x="18" y="2250"/>
                    </a:lnTo>
                    <a:lnTo>
                      <a:pt x="18" y="2284"/>
                    </a:lnTo>
                    <a:lnTo>
                      <a:pt x="1" y="2284"/>
                    </a:lnTo>
                    <a:lnTo>
                      <a:pt x="1" y="2334"/>
                    </a:lnTo>
                    <a:lnTo>
                      <a:pt x="18" y="2334"/>
                    </a:lnTo>
                    <a:lnTo>
                      <a:pt x="18" y="2367"/>
                    </a:lnTo>
                    <a:lnTo>
                      <a:pt x="84" y="2367"/>
                    </a:lnTo>
                    <a:lnTo>
                      <a:pt x="84" y="2334"/>
                    </a:lnTo>
                    <a:lnTo>
                      <a:pt x="101" y="2334"/>
                    </a:lnTo>
                    <a:lnTo>
                      <a:pt x="101" y="2300"/>
                    </a:lnTo>
                    <a:lnTo>
                      <a:pt x="134" y="2300"/>
                    </a:lnTo>
                    <a:lnTo>
                      <a:pt x="134" y="2284"/>
                    </a:lnTo>
                    <a:lnTo>
                      <a:pt x="168" y="2284"/>
                    </a:lnTo>
                    <a:lnTo>
                      <a:pt x="168" y="2250"/>
                    </a:lnTo>
                    <a:lnTo>
                      <a:pt x="184" y="2250"/>
                    </a:lnTo>
                    <a:lnTo>
                      <a:pt x="184" y="2217"/>
                    </a:lnTo>
                    <a:lnTo>
                      <a:pt x="218" y="2217"/>
                    </a:lnTo>
                    <a:lnTo>
                      <a:pt x="218" y="2167"/>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60" name="Google Shape;214;p18"/>
              <p:cNvSpPr>
                <a:spLocks noChangeArrowheads="1"/>
              </p:cNvSpPr>
              <p:nvPr/>
            </p:nvSpPr>
            <p:spPr bwMode="auto">
              <a:xfrm>
                <a:off x="4288000" y="1514475"/>
                <a:ext cx="60425" cy="60425"/>
              </a:xfrm>
              <a:custGeom>
                <a:avLst/>
                <a:gdLst>
                  <a:gd name="T0" fmla="*/ 0 w 2417"/>
                  <a:gd name="T1" fmla="*/ 0 h 2417"/>
                  <a:gd name="T2" fmla="*/ 2417 w 2417"/>
                  <a:gd name="T3" fmla="*/ 2417 h 2417"/>
                </a:gdLst>
                <a:ahLst/>
                <a:cxnLst/>
                <a:rect l="T0" t="T1" r="T2" b="T3"/>
                <a:pathLst>
                  <a:path w="2417" h="2417" extrusionOk="0">
                    <a:moveTo>
                      <a:pt x="2300" y="0"/>
                    </a:moveTo>
                    <a:lnTo>
                      <a:pt x="2300" y="34"/>
                    </a:lnTo>
                    <a:lnTo>
                      <a:pt x="2267" y="34"/>
                    </a:lnTo>
                    <a:lnTo>
                      <a:pt x="2267" y="50"/>
                    </a:lnTo>
                    <a:lnTo>
                      <a:pt x="2250" y="50"/>
                    </a:lnTo>
                    <a:lnTo>
                      <a:pt x="2250" y="84"/>
                    </a:lnTo>
                    <a:lnTo>
                      <a:pt x="2217" y="84"/>
                    </a:lnTo>
                    <a:lnTo>
                      <a:pt x="2217" y="117"/>
                    </a:lnTo>
                    <a:lnTo>
                      <a:pt x="2183" y="117"/>
                    </a:lnTo>
                    <a:lnTo>
                      <a:pt x="2183" y="134"/>
                    </a:lnTo>
                    <a:lnTo>
                      <a:pt x="2167" y="134"/>
                    </a:lnTo>
                    <a:lnTo>
                      <a:pt x="2167" y="167"/>
                    </a:lnTo>
                    <a:lnTo>
                      <a:pt x="2133" y="167"/>
                    </a:lnTo>
                    <a:lnTo>
                      <a:pt x="2133" y="200"/>
                    </a:lnTo>
                    <a:lnTo>
                      <a:pt x="2100" y="200"/>
                    </a:lnTo>
                    <a:lnTo>
                      <a:pt x="2100" y="217"/>
                    </a:lnTo>
                    <a:lnTo>
                      <a:pt x="2083" y="217"/>
                    </a:lnTo>
                    <a:lnTo>
                      <a:pt x="2083" y="250"/>
                    </a:lnTo>
                    <a:lnTo>
                      <a:pt x="2050" y="250"/>
                    </a:lnTo>
                    <a:lnTo>
                      <a:pt x="2050" y="284"/>
                    </a:lnTo>
                    <a:lnTo>
                      <a:pt x="2017" y="284"/>
                    </a:lnTo>
                    <a:lnTo>
                      <a:pt x="2017" y="300"/>
                    </a:lnTo>
                    <a:lnTo>
                      <a:pt x="2000" y="300"/>
                    </a:lnTo>
                    <a:lnTo>
                      <a:pt x="2000" y="334"/>
                    </a:lnTo>
                    <a:lnTo>
                      <a:pt x="1967" y="334"/>
                    </a:lnTo>
                    <a:lnTo>
                      <a:pt x="1967" y="367"/>
                    </a:lnTo>
                    <a:lnTo>
                      <a:pt x="1933" y="367"/>
                    </a:lnTo>
                    <a:lnTo>
                      <a:pt x="1933" y="384"/>
                    </a:lnTo>
                    <a:lnTo>
                      <a:pt x="1917" y="384"/>
                    </a:lnTo>
                    <a:lnTo>
                      <a:pt x="1917" y="417"/>
                    </a:lnTo>
                    <a:lnTo>
                      <a:pt x="1883" y="417"/>
                    </a:lnTo>
                    <a:lnTo>
                      <a:pt x="1883" y="450"/>
                    </a:lnTo>
                    <a:lnTo>
                      <a:pt x="1850" y="450"/>
                    </a:lnTo>
                    <a:lnTo>
                      <a:pt x="1850" y="467"/>
                    </a:lnTo>
                    <a:lnTo>
                      <a:pt x="1833" y="467"/>
                    </a:lnTo>
                    <a:lnTo>
                      <a:pt x="1833" y="500"/>
                    </a:lnTo>
                    <a:lnTo>
                      <a:pt x="1800" y="500"/>
                    </a:lnTo>
                    <a:lnTo>
                      <a:pt x="1800" y="534"/>
                    </a:lnTo>
                    <a:lnTo>
                      <a:pt x="1767" y="534"/>
                    </a:lnTo>
                    <a:lnTo>
                      <a:pt x="1767" y="550"/>
                    </a:lnTo>
                    <a:lnTo>
                      <a:pt x="1750" y="550"/>
                    </a:lnTo>
                    <a:lnTo>
                      <a:pt x="1750" y="584"/>
                    </a:lnTo>
                    <a:lnTo>
                      <a:pt x="1717" y="584"/>
                    </a:lnTo>
                    <a:lnTo>
                      <a:pt x="1717" y="617"/>
                    </a:lnTo>
                    <a:lnTo>
                      <a:pt x="1683" y="617"/>
                    </a:lnTo>
                    <a:lnTo>
                      <a:pt x="1683" y="634"/>
                    </a:lnTo>
                    <a:lnTo>
                      <a:pt x="1667" y="634"/>
                    </a:lnTo>
                    <a:lnTo>
                      <a:pt x="1667" y="667"/>
                    </a:lnTo>
                    <a:lnTo>
                      <a:pt x="1633" y="667"/>
                    </a:lnTo>
                    <a:lnTo>
                      <a:pt x="1633" y="700"/>
                    </a:lnTo>
                    <a:lnTo>
                      <a:pt x="1600" y="700"/>
                    </a:lnTo>
                    <a:lnTo>
                      <a:pt x="1600" y="717"/>
                    </a:lnTo>
                    <a:lnTo>
                      <a:pt x="1584" y="717"/>
                    </a:lnTo>
                    <a:lnTo>
                      <a:pt x="1584" y="750"/>
                    </a:lnTo>
                    <a:lnTo>
                      <a:pt x="1550" y="750"/>
                    </a:lnTo>
                    <a:lnTo>
                      <a:pt x="1550" y="783"/>
                    </a:lnTo>
                    <a:lnTo>
                      <a:pt x="1517" y="783"/>
                    </a:lnTo>
                    <a:lnTo>
                      <a:pt x="1517" y="800"/>
                    </a:lnTo>
                    <a:lnTo>
                      <a:pt x="1500" y="800"/>
                    </a:lnTo>
                    <a:lnTo>
                      <a:pt x="1500" y="833"/>
                    </a:lnTo>
                    <a:lnTo>
                      <a:pt x="1467" y="833"/>
                    </a:lnTo>
                    <a:lnTo>
                      <a:pt x="1467" y="867"/>
                    </a:lnTo>
                    <a:lnTo>
                      <a:pt x="1434" y="867"/>
                    </a:lnTo>
                    <a:lnTo>
                      <a:pt x="1434" y="883"/>
                    </a:lnTo>
                    <a:lnTo>
                      <a:pt x="1417" y="883"/>
                    </a:lnTo>
                    <a:lnTo>
                      <a:pt x="1417" y="917"/>
                    </a:lnTo>
                    <a:lnTo>
                      <a:pt x="1384" y="917"/>
                    </a:lnTo>
                    <a:lnTo>
                      <a:pt x="1384" y="950"/>
                    </a:lnTo>
                    <a:lnTo>
                      <a:pt x="1350" y="950"/>
                    </a:lnTo>
                    <a:lnTo>
                      <a:pt x="1350" y="967"/>
                    </a:lnTo>
                    <a:lnTo>
                      <a:pt x="1334" y="967"/>
                    </a:lnTo>
                    <a:lnTo>
                      <a:pt x="1334" y="1000"/>
                    </a:lnTo>
                    <a:lnTo>
                      <a:pt x="1300" y="1000"/>
                    </a:lnTo>
                    <a:lnTo>
                      <a:pt x="1300" y="1033"/>
                    </a:lnTo>
                    <a:lnTo>
                      <a:pt x="1267" y="1033"/>
                    </a:lnTo>
                    <a:lnTo>
                      <a:pt x="1267" y="1050"/>
                    </a:lnTo>
                    <a:lnTo>
                      <a:pt x="1250" y="1050"/>
                    </a:lnTo>
                    <a:lnTo>
                      <a:pt x="1250" y="1083"/>
                    </a:lnTo>
                    <a:lnTo>
                      <a:pt x="1217" y="1083"/>
                    </a:lnTo>
                    <a:lnTo>
                      <a:pt x="1217" y="1117"/>
                    </a:lnTo>
                    <a:lnTo>
                      <a:pt x="1184" y="1117"/>
                    </a:lnTo>
                    <a:lnTo>
                      <a:pt x="1184" y="1133"/>
                    </a:lnTo>
                    <a:lnTo>
                      <a:pt x="1167" y="1133"/>
                    </a:lnTo>
                    <a:lnTo>
                      <a:pt x="1167" y="1167"/>
                    </a:lnTo>
                    <a:lnTo>
                      <a:pt x="1134" y="1167"/>
                    </a:lnTo>
                    <a:lnTo>
                      <a:pt x="1134" y="1200"/>
                    </a:lnTo>
                    <a:lnTo>
                      <a:pt x="1100" y="1200"/>
                    </a:lnTo>
                    <a:lnTo>
                      <a:pt x="1100" y="1217"/>
                    </a:lnTo>
                    <a:lnTo>
                      <a:pt x="1084" y="1217"/>
                    </a:lnTo>
                    <a:lnTo>
                      <a:pt x="1084" y="1283"/>
                    </a:lnTo>
                    <a:lnTo>
                      <a:pt x="1250" y="1283"/>
                    </a:lnTo>
                    <a:lnTo>
                      <a:pt x="1250" y="1250"/>
                    </a:lnTo>
                    <a:lnTo>
                      <a:pt x="1267" y="1250"/>
                    </a:lnTo>
                    <a:lnTo>
                      <a:pt x="1267" y="1217"/>
                    </a:lnTo>
                    <a:lnTo>
                      <a:pt x="1300" y="1217"/>
                    </a:lnTo>
                    <a:lnTo>
                      <a:pt x="1300" y="1200"/>
                    </a:lnTo>
                    <a:lnTo>
                      <a:pt x="1334" y="1200"/>
                    </a:lnTo>
                    <a:lnTo>
                      <a:pt x="1334" y="1167"/>
                    </a:lnTo>
                    <a:lnTo>
                      <a:pt x="1350" y="1167"/>
                    </a:lnTo>
                    <a:lnTo>
                      <a:pt x="1350" y="1133"/>
                    </a:lnTo>
                    <a:lnTo>
                      <a:pt x="1384" y="1133"/>
                    </a:lnTo>
                    <a:lnTo>
                      <a:pt x="1384" y="1117"/>
                    </a:lnTo>
                    <a:lnTo>
                      <a:pt x="1417" y="1117"/>
                    </a:lnTo>
                    <a:lnTo>
                      <a:pt x="1417" y="1083"/>
                    </a:lnTo>
                    <a:lnTo>
                      <a:pt x="1434" y="1083"/>
                    </a:lnTo>
                    <a:lnTo>
                      <a:pt x="1434" y="1050"/>
                    </a:lnTo>
                    <a:lnTo>
                      <a:pt x="1467" y="1050"/>
                    </a:lnTo>
                    <a:lnTo>
                      <a:pt x="1467" y="1033"/>
                    </a:lnTo>
                    <a:lnTo>
                      <a:pt x="1500" y="1033"/>
                    </a:lnTo>
                    <a:lnTo>
                      <a:pt x="1500" y="1000"/>
                    </a:lnTo>
                    <a:lnTo>
                      <a:pt x="1517" y="1000"/>
                    </a:lnTo>
                    <a:lnTo>
                      <a:pt x="1517" y="967"/>
                    </a:lnTo>
                    <a:lnTo>
                      <a:pt x="1550" y="967"/>
                    </a:lnTo>
                    <a:lnTo>
                      <a:pt x="1550" y="950"/>
                    </a:lnTo>
                    <a:lnTo>
                      <a:pt x="1584" y="950"/>
                    </a:lnTo>
                    <a:lnTo>
                      <a:pt x="1584" y="917"/>
                    </a:lnTo>
                    <a:lnTo>
                      <a:pt x="1600" y="917"/>
                    </a:lnTo>
                    <a:lnTo>
                      <a:pt x="1600" y="883"/>
                    </a:lnTo>
                    <a:lnTo>
                      <a:pt x="1633" y="883"/>
                    </a:lnTo>
                    <a:lnTo>
                      <a:pt x="1633" y="867"/>
                    </a:lnTo>
                    <a:lnTo>
                      <a:pt x="1667" y="867"/>
                    </a:lnTo>
                    <a:lnTo>
                      <a:pt x="1667" y="833"/>
                    </a:lnTo>
                    <a:lnTo>
                      <a:pt x="1683" y="833"/>
                    </a:lnTo>
                    <a:lnTo>
                      <a:pt x="1683" y="800"/>
                    </a:lnTo>
                    <a:lnTo>
                      <a:pt x="1717" y="800"/>
                    </a:lnTo>
                    <a:lnTo>
                      <a:pt x="1717" y="783"/>
                    </a:lnTo>
                    <a:lnTo>
                      <a:pt x="1750" y="783"/>
                    </a:lnTo>
                    <a:lnTo>
                      <a:pt x="1750" y="750"/>
                    </a:lnTo>
                    <a:lnTo>
                      <a:pt x="1767" y="750"/>
                    </a:lnTo>
                    <a:lnTo>
                      <a:pt x="1767" y="717"/>
                    </a:lnTo>
                    <a:lnTo>
                      <a:pt x="1800" y="717"/>
                    </a:lnTo>
                    <a:lnTo>
                      <a:pt x="1800" y="700"/>
                    </a:lnTo>
                    <a:lnTo>
                      <a:pt x="1833" y="700"/>
                    </a:lnTo>
                    <a:lnTo>
                      <a:pt x="1833" y="667"/>
                    </a:lnTo>
                    <a:lnTo>
                      <a:pt x="1850" y="667"/>
                    </a:lnTo>
                    <a:lnTo>
                      <a:pt x="1850" y="634"/>
                    </a:lnTo>
                    <a:lnTo>
                      <a:pt x="1883" y="634"/>
                    </a:lnTo>
                    <a:lnTo>
                      <a:pt x="1883" y="617"/>
                    </a:lnTo>
                    <a:lnTo>
                      <a:pt x="1917" y="617"/>
                    </a:lnTo>
                    <a:lnTo>
                      <a:pt x="1917" y="584"/>
                    </a:lnTo>
                    <a:lnTo>
                      <a:pt x="1933" y="584"/>
                    </a:lnTo>
                    <a:lnTo>
                      <a:pt x="1933" y="550"/>
                    </a:lnTo>
                    <a:lnTo>
                      <a:pt x="1967" y="550"/>
                    </a:lnTo>
                    <a:lnTo>
                      <a:pt x="1967" y="534"/>
                    </a:lnTo>
                    <a:lnTo>
                      <a:pt x="2000" y="534"/>
                    </a:lnTo>
                    <a:lnTo>
                      <a:pt x="2000" y="500"/>
                    </a:lnTo>
                    <a:lnTo>
                      <a:pt x="2017" y="500"/>
                    </a:lnTo>
                    <a:lnTo>
                      <a:pt x="2017" y="467"/>
                    </a:lnTo>
                    <a:lnTo>
                      <a:pt x="2050" y="467"/>
                    </a:lnTo>
                    <a:lnTo>
                      <a:pt x="2050" y="450"/>
                    </a:lnTo>
                    <a:lnTo>
                      <a:pt x="2083" y="450"/>
                    </a:lnTo>
                    <a:lnTo>
                      <a:pt x="2083" y="417"/>
                    </a:lnTo>
                    <a:lnTo>
                      <a:pt x="2100" y="417"/>
                    </a:lnTo>
                    <a:lnTo>
                      <a:pt x="2100" y="384"/>
                    </a:lnTo>
                    <a:lnTo>
                      <a:pt x="2133" y="384"/>
                    </a:lnTo>
                    <a:lnTo>
                      <a:pt x="2133" y="367"/>
                    </a:lnTo>
                    <a:lnTo>
                      <a:pt x="2167" y="367"/>
                    </a:lnTo>
                    <a:lnTo>
                      <a:pt x="2167" y="334"/>
                    </a:lnTo>
                    <a:lnTo>
                      <a:pt x="2183" y="334"/>
                    </a:lnTo>
                    <a:lnTo>
                      <a:pt x="2183" y="300"/>
                    </a:lnTo>
                    <a:lnTo>
                      <a:pt x="2217" y="300"/>
                    </a:lnTo>
                    <a:lnTo>
                      <a:pt x="2217" y="284"/>
                    </a:lnTo>
                    <a:lnTo>
                      <a:pt x="2250" y="284"/>
                    </a:lnTo>
                    <a:lnTo>
                      <a:pt x="2250" y="250"/>
                    </a:lnTo>
                    <a:lnTo>
                      <a:pt x="2267" y="250"/>
                    </a:lnTo>
                    <a:lnTo>
                      <a:pt x="2267" y="217"/>
                    </a:lnTo>
                    <a:lnTo>
                      <a:pt x="2300" y="217"/>
                    </a:lnTo>
                    <a:lnTo>
                      <a:pt x="2300" y="200"/>
                    </a:lnTo>
                    <a:lnTo>
                      <a:pt x="2333" y="200"/>
                    </a:lnTo>
                    <a:lnTo>
                      <a:pt x="2333" y="167"/>
                    </a:lnTo>
                    <a:lnTo>
                      <a:pt x="2350" y="167"/>
                    </a:lnTo>
                    <a:lnTo>
                      <a:pt x="2350" y="134"/>
                    </a:lnTo>
                    <a:lnTo>
                      <a:pt x="2383" y="134"/>
                    </a:lnTo>
                    <a:lnTo>
                      <a:pt x="2383" y="117"/>
                    </a:lnTo>
                    <a:lnTo>
                      <a:pt x="2417" y="117"/>
                    </a:lnTo>
                    <a:lnTo>
                      <a:pt x="2417" y="84"/>
                    </a:lnTo>
                    <a:lnTo>
                      <a:pt x="2383" y="84"/>
                    </a:lnTo>
                    <a:lnTo>
                      <a:pt x="2383" y="50"/>
                    </a:lnTo>
                    <a:lnTo>
                      <a:pt x="2350" y="50"/>
                    </a:lnTo>
                    <a:lnTo>
                      <a:pt x="2350" y="34"/>
                    </a:lnTo>
                    <a:lnTo>
                      <a:pt x="2333" y="34"/>
                    </a:lnTo>
                    <a:lnTo>
                      <a:pt x="2333" y="0"/>
                    </a:lnTo>
                    <a:close/>
                    <a:moveTo>
                      <a:pt x="550" y="1750"/>
                    </a:moveTo>
                    <a:lnTo>
                      <a:pt x="550" y="1783"/>
                    </a:lnTo>
                    <a:lnTo>
                      <a:pt x="517" y="1783"/>
                    </a:lnTo>
                    <a:lnTo>
                      <a:pt x="517" y="1800"/>
                    </a:lnTo>
                    <a:lnTo>
                      <a:pt x="500" y="1800"/>
                    </a:lnTo>
                    <a:lnTo>
                      <a:pt x="500" y="1833"/>
                    </a:lnTo>
                    <a:lnTo>
                      <a:pt x="467" y="1833"/>
                    </a:lnTo>
                    <a:lnTo>
                      <a:pt x="467" y="1867"/>
                    </a:lnTo>
                    <a:lnTo>
                      <a:pt x="434" y="1867"/>
                    </a:lnTo>
                    <a:lnTo>
                      <a:pt x="434" y="1883"/>
                    </a:lnTo>
                    <a:lnTo>
                      <a:pt x="417" y="1883"/>
                    </a:lnTo>
                    <a:lnTo>
                      <a:pt x="417" y="1917"/>
                    </a:lnTo>
                    <a:lnTo>
                      <a:pt x="384" y="1917"/>
                    </a:lnTo>
                    <a:lnTo>
                      <a:pt x="384" y="1950"/>
                    </a:lnTo>
                    <a:lnTo>
                      <a:pt x="350" y="1950"/>
                    </a:lnTo>
                    <a:lnTo>
                      <a:pt x="350" y="1967"/>
                    </a:lnTo>
                    <a:lnTo>
                      <a:pt x="334" y="1967"/>
                    </a:lnTo>
                    <a:lnTo>
                      <a:pt x="334" y="2000"/>
                    </a:lnTo>
                    <a:lnTo>
                      <a:pt x="300" y="2000"/>
                    </a:lnTo>
                    <a:lnTo>
                      <a:pt x="300" y="2033"/>
                    </a:lnTo>
                    <a:lnTo>
                      <a:pt x="267" y="2033"/>
                    </a:lnTo>
                    <a:lnTo>
                      <a:pt x="267" y="2050"/>
                    </a:lnTo>
                    <a:lnTo>
                      <a:pt x="250" y="2050"/>
                    </a:lnTo>
                    <a:lnTo>
                      <a:pt x="250" y="2083"/>
                    </a:lnTo>
                    <a:lnTo>
                      <a:pt x="217" y="2083"/>
                    </a:lnTo>
                    <a:lnTo>
                      <a:pt x="217" y="2116"/>
                    </a:lnTo>
                    <a:lnTo>
                      <a:pt x="184" y="2116"/>
                    </a:lnTo>
                    <a:lnTo>
                      <a:pt x="184" y="2133"/>
                    </a:lnTo>
                    <a:lnTo>
                      <a:pt x="167" y="2133"/>
                    </a:lnTo>
                    <a:lnTo>
                      <a:pt x="167" y="2166"/>
                    </a:lnTo>
                    <a:lnTo>
                      <a:pt x="134" y="2166"/>
                    </a:lnTo>
                    <a:lnTo>
                      <a:pt x="134" y="2200"/>
                    </a:lnTo>
                    <a:lnTo>
                      <a:pt x="101" y="2200"/>
                    </a:lnTo>
                    <a:lnTo>
                      <a:pt x="101" y="2216"/>
                    </a:lnTo>
                    <a:lnTo>
                      <a:pt x="84" y="2216"/>
                    </a:lnTo>
                    <a:lnTo>
                      <a:pt x="84" y="2250"/>
                    </a:lnTo>
                    <a:lnTo>
                      <a:pt x="51" y="2250"/>
                    </a:lnTo>
                    <a:lnTo>
                      <a:pt x="51" y="2283"/>
                    </a:lnTo>
                    <a:lnTo>
                      <a:pt x="17" y="2283"/>
                    </a:lnTo>
                    <a:lnTo>
                      <a:pt x="17" y="2300"/>
                    </a:lnTo>
                    <a:lnTo>
                      <a:pt x="1" y="2300"/>
                    </a:lnTo>
                    <a:lnTo>
                      <a:pt x="1" y="2333"/>
                    </a:lnTo>
                    <a:lnTo>
                      <a:pt x="17" y="2333"/>
                    </a:lnTo>
                    <a:lnTo>
                      <a:pt x="17" y="2366"/>
                    </a:lnTo>
                    <a:lnTo>
                      <a:pt x="51" y="2366"/>
                    </a:lnTo>
                    <a:lnTo>
                      <a:pt x="51" y="2383"/>
                    </a:lnTo>
                    <a:lnTo>
                      <a:pt x="84" y="2383"/>
                    </a:lnTo>
                    <a:lnTo>
                      <a:pt x="84" y="2416"/>
                    </a:lnTo>
                    <a:lnTo>
                      <a:pt x="101" y="2416"/>
                    </a:lnTo>
                    <a:lnTo>
                      <a:pt x="101" y="2383"/>
                    </a:lnTo>
                    <a:lnTo>
                      <a:pt x="134" y="2383"/>
                    </a:lnTo>
                    <a:lnTo>
                      <a:pt x="134" y="2366"/>
                    </a:lnTo>
                    <a:lnTo>
                      <a:pt x="167" y="2366"/>
                    </a:lnTo>
                    <a:lnTo>
                      <a:pt x="167" y="2333"/>
                    </a:lnTo>
                    <a:lnTo>
                      <a:pt x="184" y="2333"/>
                    </a:lnTo>
                    <a:lnTo>
                      <a:pt x="184" y="2300"/>
                    </a:lnTo>
                    <a:lnTo>
                      <a:pt x="217" y="2300"/>
                    </a:lnTo>
                    <a:lnTo>
                      <a:pt x="217" y="2283"/>
                    </a:lnTo>
                    <a:lnTo>
                      <a:pt x="250" y="2283"/>
                    </a:lnTo>
                    <a:lnTo>
                      <a:pt x="250" y="2250"/>
                    </a:lnTo>
                    <a:lnTo>
                      <a:pt x="267" y="2250"/>
                    </a:lnTo>
                    <a:lnTo>
                      <a:pt x="267" y="2216"/>
                    </a:lnTo>
                    <a:lnTo>
                      <a:pt x="300" y="2216"/>
                    </a:lnTo>
                    <a:lnTo>
                      <a:pt x="300" y="2200"/>
                    </a:lnTo>
                    <a:lnTo>
                      <a:pt x="334" y="2200"/>
                    </a:lnTo>
                    <a:lnTo>
                      <a:pt x="334" y="2166"/>
                    </a:lnTo>
                    <a:lnTo>
                      <a:pt x="350" y="2166"/>
                    </a:lnTo>
                    <a:lnTo>
                      <a:pt x="350" y="2133"/>
                    </a:lnTo>
                    <a:lnTo>
                      <a:pt x="384" y="2133"/>
                    </a:lnTo>
                    <a:lnTo>
                      <a:pt x="384" y="2116"/>
                    </a:lnTo>
                    <a:lnTo>
                      <a:pt x="417" y="2116"/>
                    </a:lnTo>
                    <a:lnTo>
                      <a:pt x="417" y="2083"/>
                    </a:lnTo>
                    <a:lnTo>
                      <a:pt x="434" y="2083"/>
                    </a:lnTo>
                    <a:lnTo>
                      <a:pt x="434" y="2050"/>
                    </a:lnTo>
                    <a:lnTo>
                      <a:pt x="467" y="2050"/>
                    </a:lnTo>
                    <a:lnTo>
                      <a:pt x="467" y="2033"/>
                    </a:lnTo>
                    <a:lnTo>
                      <a:pt x="500" y="2033"/>
                    </a:lnTo>
                    <a:lnTo>
                      <a:pt x="500" y="2000"/>
                    </a:lnTo>
                    <a:lnTo>
                      <a:pt x="517" y="2000"/>
                    </a:lnTo>
                    <a:lnTo>
                      <a:pt x="517" y="1967"/>
                    </a:lnTo>
                    <a:lnTo>
                      <a:pt x="550" y="1967"/>
                    </a:lnTo>
                    <a:lnTo>
                      <a:pt x="550" y="1950"/>
                    </a:lnTo>
                    <a:lnTo>
                      <a:pt x="584" y="1950"/>
                    </a:lnTo>
                    <a:lnTo>
                      <a:pt x="584" y="1917"/>
                    </a:lnTo>
                    <a:lnTo>
                      <a:pt x="600" y="1917"/>
                    </a:lnTo>
                    <a:lnTo>
                      <a:pt x="600" y="1883"/>
                    </a:lnTo>
                    <a:lnTo>
                      <a:pt x="634" y="1883"/>
                    </a:lnTo>
                    <a:lnTo>
                      <a:pt x="634" y="1867"/>
                    </a:lnTo>
                    <a:lnTo>
                      <a:pt x="667" y="1867"/>
                    </a:lnTo>
                    <a:lnTo>
                      <a:pt x="667" y="1833"/>
                    </a:lnTo>
                    <a:lnTo>
                      <a:pt x="684" y="1833"/>
                    </a:lnTo>
                    <a:lnTo>
                      <a:pt x="684" y="1800"/>
                    </a:lnTo>
                    <a:lnTo>
                      <a:pt x="717" y="1800"/>
                    </a:lnTo>
                    <a:lnTo>
                      <a:pt x="717" y="1783"/>
                    </a:lnTo>
                    <a:lnTo>
                      <a:pt x="750" y="1783"/>
                    </a:lnTo>
                    <a:lnTo>
                      <a:pt x="750" y="1750"/>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61" name="Google Shape;215;p18"/>
              <p:cNvSpPr>
                <a:spLocks noChangeArrowheads="1"/>
              </p:cNvSpPr>
              <p:nvPr/>
            </p:nvSpPr>
            <p:spPr bwMode="auto">
              <a:xfrm>
                <a:off x="4299675" y="1526125"/>
                <a:ext cx="59575" cy="60025"/>
              </a:xfrm>
              <a:custGeom>
                <a:avLst/>
                <a:gdLst>
                  <a:gd name="T0" fmla="*/ 0 w 2383"/>
                  <a:gd name="T1" fmla="*/ 0 h 2401"/>
                  <a:gd name="T2" fmla="*/ 2383 w 2383"/>
                  <a:gd name="T3" fmla="*/ 2401 h 2401"/>
                </a:gdLst>
                <a:ahLst/>
                <a:cxnLst/>
                <a:rect l="T0" t="T1" r="T2" b="T3"/>
                <a:pathLst>
                  <a:path w="2383" h="2401" extrusionOk="0">
                    <a:moveTo>
                      <a:pt x="2283" y="1"/>
                    </a:moveTo>
                    <a:lnTo>
                      <a:pt x="2283" y="34"/>
                    </a:lnTo>
                    <a:lnTo>
                      <a:pt x="2250" y="34"/>
                    </a:lnTo>
                    <a:lnTo>
                      <a:pt x="2250" y="68"/>
                    </a:lnTo>
                    <a:lnTo>
                      <a:pt x="2216" y="68"/>
                    </a:lnTo>
                    <a:lnTo>
                      <a:pt x="2216" y="84"/>
                    </a:lnTo>
                    <a:lnTo>
                      <a:pt x="2200" y="84"/>
                    </a:lnTo>
                    <a:lnTo>
                      <a:pt x="2200" y="118"/>
                    </a:lnTo>
                    <a:lnTo>
                      <a:pt x="2166" y="118"/>
                    </a:lnTo>
                    <a:lnTo>
                      <a:pt x="2166" y="151"/>
                    </a:lnTo>
                    <a:lnTo>
                      <a:pt x="2133" y="151"/>
                    </a:lnTo>
                    <a:lnTo>
                      <a:pt x="2133" y="168"/>
                    </a:lnTo>
                    <a:lnTo>
                      <a:pt x="2116" y="168"/>
                    </a:lnTo>
                    <a:lnTo>
                      <a:pt x="2116" y="201"/>
                    </a:lnTo>
                    <a:lnTo>
                      <a:pt x="2083" y="201"/>
                    </a:lnTo>
                    <a:lnTo>
                      <a:pt x="2083" y="234"/>
                    </a:lnTo>
                    <a:lnTo>
                      <a:pt x="2050" y="234"/>
                    </a:lnTo>
                    <a:lnTo>
                      <a:pt x="2050" y="251"/>
                    </a:lnTo>
                    <a:lnTo>
                      <a:pt x="2033" y="251"/>
                    </a:lnTo>
                    <a:lnTo>
                      <a:pt x="2033" y="284"/>
                    </a:lnTo>
                    <a:lnTo>
                      <a:pt x="2000" y="284"/>
                    </a:lnTo>
                    <a:lnTo>
                      <a:pt x="2000" y="317"/>
                    </a:lnTo>
                    <a:lnTo>
                      <a:pt x="1966" y="317"/>
                    </a:lnTo>
                    <a:lnTo>
                      <a:pt x="1966" y="334"/>
                    </a:lnTo>
                    <a:lnTo>
                      <a:pt x="1950" y="334"/>
                    </a:lnTo>
                    <a:lnTo>
                      <a:pt x="1950" y="367"/>
                    </a:lnTo>
                    <a:lnTo>
                      <a:pt x="1916" y="367"/>
                    </a:lnTo>
                    <a:lnTo>
                      <a:pt x="1916" y="401"/>
                    </a:lnTo>
                    <a:lnTo>
                      <a:pt x="1883" y="401"/>
                    </a:lnTo>
                    <a:lnTo>
                      <a:pt x="1883" y="417"/>
                    </a:lnTo>
                    <a:lnTo>
                      <a:pt x="1866" y="417"/>
                    </a:lnTo>
                    <a:lnTo>
                      <a:pt x="1866" y="451"/>
                    </a:lnTo>
                    <a:lnTo>
                      <a:pt x="1833" y="451"/>
                    </a:lnTo>
                    <a:lnTo>
                      <a:pt x="1833" y="484"/>
                    </a:lnTo>
                    <a:lnTo>
                      <a:pt x="1800" y="484"/>
                    </a:lnTo>
                    <a:lnTo>
                      <a:pt x="1800" y="501"/>
                    </a:lnTo>
                    <a:lnTo>
                      <a:pt x="1783" y="501"/>
                    </a:lnTo>
                    <a:lnTo>
                      <a:pt x="1783" y="534"/>
                    </a:lnTo>
                    <a:lnTo>
                      <a:pt x="1750" y="534"/>
                    </a:lnTo>
                    <a:lnTo>
                      <a:pt x="1750" y="567"/>
                    </a:lnTo>
                    <a:lnTo>
                      <a:pt x="1716" y="567"/>
                    </a:lnTo>
                    <a:lnTo>
                      <a:pt x="1716" y="584"/>
                    </a:lnTo>
                    <a:lnTo>
                      <a:pt x="1700" y="584"/>
                    </a:lnTo>
                    <a:lnTo>
                      <a:pt x="1700" y="617"/>
                    </a:lnTo>
                    <a:lnTo>
                      <a:pt x="1666" y="617"/>
                    </a:lnTo>
                    <a:lnTo>
                      <a:pt x="1666" y="651"/>
                    </a:lnTo>
                    <a:lnTo>
                      <a:pt x="1633" y="651"/>
                    </a:lnTo>
                    <a:lnTo>
                      <a:pt x="1633" y="667"/>
                    </a:lnTo>
                    <a:lnTo>
                      <a:pt x="1616" y="667"/>
                    </a:lnTo>
                    <a:lnTo>
                      <a:pt x="1616" y="701"/>
                    </a:lnTo>
                    <a:lnTo>
                      <a:pt x="1583" y="701"/>
                    </a:lnTo>
                    <a:lnTo>
                      <a:pt x="1583" y="734"/>
                    </a:lnTo>
                    <a:lnTo>
                      <a:pt x="1550" y="734"/>
                    </a:lnTo>
                    <a:lnTo>
                      <a:pt x="1550" y="751"/>
                    </a:lnTo>
                    <a:lnTo>
                      <a:pt x="1533" y="751"/>
                    </a:lnTo>
                    <a:lnTo>
                      <a:pt x="1533" y="784"/>
                    </a:lnTo>
                    <a:lnTo>
                      <a:pt x="1500" y="784"/>
                    </a:lnTo>
                    <a:lnTo>
                      <a:pt x="1500" y="817"/>
                    </a:lnTo>
                    <a:lnTo>
                      <a:pt x="1466" y="817"/>
                    </a:lnTo>
                    <a:lnTo>
                      <a:pt x="1466" y="834"/>
                    </a:lnTo>
                    <a:lnTo>
                      <a:pt x="1550" y="834"/>
                    </a:lnTo>
                    <a:lnTo>
                      <a:pt x="1550" y="867"/>
                    </a:lnTo>
                    <a:lnTo>
                      <a:pt x="1633" y="867"/>
                    </a:lnTo>
                    <a:lnTo>
                      <a:pt x="1633" y="834"/>
                    </a:lnTo>
                    <a:lnTo>
                      <a:pt x="1666" y="834"/>
                    </a:lnTo>
                    <a:lnTo>
                      <a:pt x="1666" y="817"/>
                    </a:lnTo>
                    <a:lnTo>
                      <a:pt x="1700" y="817"/>
                    </a:lnTo>
                    <a:lnTo>
                      <a:pt x="1700" y="784"/>
                    </a:lnTo>
                    <a:lnTo>
                      <a:pt x="1716" y="784"/>
                    </a:lnTo>
                    <a:lnTo>
                      <a:pt x="1716" y="751"/>
                    </a:lnTo>
                    <a:lnTo>
                      <a:pt x="1750" y="751"/>
                    </a:lnTo>
                    <a:lnTo>
                      <a:pt x="1750" y="734"/>
                    </a:lnTo>
                    <a:lnTo>
                      <a:pt x="1783" y="734"/>
                    </a:lnTo>
                    <a:lnTo>
                      <a:pt x="1783" y="701"/>
                    </a:lnTo>
                    <a:lnTo>
                      <a:pt x="1800" y="701"/>
                    </a:lnTo>
                    <a:lnTo>
                      <a:pt x="1800" y="667"/>
                    </a:lnTo>
                    <a:lnTo>
                      <a:pt x="1833" y="667"/>
                    </a:lnTo>
                    <a:lnTo>
                      <a:pt x="1833" y="651"/>
                    </a:lnTo>
                    <a:lnTo>
                      <a:pt x="1866" y="651"/>
                    </a:lnTo>
                    <a:lnTo>
                      <a:pt x="1866" y="617"/>
                    </a:lnTo>
                    <a:lnTo>
                      <a:pt x="1883" y="617"/>
                    </a:lnTo>
                    <a:lnTo>
                      <a:pt x="1883" y="584"/>
                    </a:lnTo>
                    <a:lnTo>
                      <a:pt x="1916" y="584"/>
                    </a:lnTo>
                    <a:lnTo>
                      <a:pt x="1916" y="567"/>
                    </a:lnTo>
                    <a:lnTo>
                      <a:pt x="1950" y="567"/>
                    </a:lnTo>
                    <a:lnTo>
                      <a:pt x="1950" y="534"/>
                    </a:lnTo>
                    <a:lnTo>
                      <a:pt x="1966" y="534"/>
                    </a:lnTo>
                    <a:lnTo>
                      <a:pt x="1966" y="501"/>
                    </a:lnTo>
                    <a:lnTo>
                      <a:pt x="2000" y="501"/>
                    </a:lnTo>
                    <a:lnTo>
                      <a:pt x="2000" y="484"/>
                    </a:lnTo>
                    <a:lnTo>
                      <a:pt x="2033" y="484"/>
                    </a:lnTo>
                    <a:lnTo>
                      <a:pt x="2033" y="451"/>
                    </a:lnTo>
                    <a:lnTo>
                      <a:pt x="2050" y="451"/>
                    </a:lnTo>
                    <a:lnTo>
                      <a:pt x="2050" y="417"/>
                    </a:lnTo>
                    <a:lnTo>
                      <a:pt x="2083" y="417"/>
                    </a:lnTo>
                    <a:lnTo>
                      <a:pt x="2083" y="401"/>
                    </a:lnTo>
                    <a:lnTo>
                      <a:pt x="2116" y="401"/>
                    </a:lnTo>
                    <a:lnTo>
                      <a:pt x="2116" y="367"/>
                    </a:lnTo>
                    <a:lnTo>
                      <a:pt x="2133" y="367"/>
                    </a:lnTo>
                    <a:lnTo>
                      <a:pt x="2133" y="334"/>
                    </a:lnTo>
                    <a:lnTo>
                      <a:pt x="2166" y="334"/>
                    </a:lnTo>
                    <a:lnTo>
                      <a:pt x="2166" y="317"/>
                    </a:lnTo>
                    <a:lnTo>
                      <a:pt x="2200" y="317"/>
                    </a:lnTo>
                    <a:lnTo>
                      <a:pt x="2200" y="284"/>
                    </a:lnTo>
                    <a:lnTo>
                      <a:pt x="2216" y="284"/>
                    </a:lnTo>
                    <a:lnTo>
                      <a:pt x="2216" y="251"/>
                    </a:lnTo>
                    <a:lnTo>
                      <a:pt x="2250" y="251"/>
                    </a:lnTo>
                    <a:lnTo>
                      <a:pt x="2250" y="234"/>
                    </a:lnTo>
                    <a:lnTo>
                      <a:pt x="2283" y="234"/>
                    </a:lnTo>
                    <a:lnTo>
                      <a:pt x="2283" y="201"/>
                    </a:lnTo>
                    <a:lnTo>
                      <a:pt x="2300" y="201"/>
                    </a:lnTo>
                    <a:lnTo>
                      <a:pt x="2300" y="168"/>
                    </a:lnTo>
                    <a:lnTo>
                      <a:pt x="2333" y="168"/>
                    </a:lnTo>
                    <a:lnTo>
                      <a:pt x="2333" y="151"/>
                    </a:lnTo>
                    <a:lnTo>
                      <a:pt x="2366" y="151"/>
                    </a:lnTo>
                    <a:lnTo>
                      <a:pt x="2366" y="118"/>
                    </a:lnTo>
                    <a:lnTo>
                      <a:pt x="2383" y="118"/>
                    </a:lnTo>
                    <a:lnTo>
                      <a:pt x="2383" y="68"/>
                    </a:lnTo>
                    <a:lnTo>
                      <a:pt x="2366" y="68"/>
                    </a:lnTo>
                    <a:lnTo>
                      <a:pt x="2366" y="34"/>
                    </a:lnTo>
                    <a:lnTo>
                      <a:pt x="2333" y="34"/>
                    </a:lnTo>
                    <a:lnTo>
                      <a:pt x="2333" y="1"/>
                    </a:lnTo>
                    <a:close/>
                    <a:moveTo>
                      <a:pt x="967" y="1317"/>
                    </a:moveTo>
                    <a:lnTo>
                      <a:pt x="967" y="1334"/>
                    </a:lnTo>
                    <a:lnTo>
                      <a:pt x="950" y="1334"/>
                    </a:lnTo>
                    <a:lnTo>
                      <a:pt x="950" y="1367"/>
                    </a:lnTo>
                    <a:lnTo>
                      <a:pt x="917" y="1367"/>
                    </a:lnTo>
                    <a:lnTo>
                      <a:pt x="917" y="1401"/>
                    </a:lnTo>
                    <a:lnTo>
                      <a:pt x="883" y="1401"/>
                    </a:lnTo>
                    <a:lnTo>
                      <a:pt x="883" y="1417"/>
                    </a:lnTo>
                    <a:lnTo>
                      <a:pt x="867" y="1417"/>
                    </a:lnTo>
                    <a:lnTo>
                      <a:pt x="867" y="1451"/>
                    </a:lnTo>
                    <a:lnTo>
                      <a:pt x="833" y="1451"/>
                    </a:lnTo>
                    <a:lnTo>
                      <a:pt x="833" y="1484"/>
                    </a:lnTo>
                    <a:lnTo>
                      <a:pt x="800" y="1484"/>
                    </a:lnTo>
                    <a:lnTo>
                      <a:pt x="800" y="1501"/>
                    </a:lnTo>
                    <a:lnTo>
                      <a:pt x="783" y="1501"/>
                    </a:lnTo>
                    <a:lnTo>
                      <a:pt x="783" y="1534"/>
                    </a:lnTo>
                    <a:lnTo>
                      <a:pt x="750" y="1534"/>
                    </a:lnTo>
                    <a:lnTo>
                      <a:pt x="750" y="1567"/>
                    </a:lnTo>
                    <a:lnTo>
                      <a:pt x="717" y="1567"/>
                    </a:lnTo>
                    <a:lnTo>
                      <a:pt x="717" y="1584"/>
                    </a:lnTo>
                    <a:lnTo>
                      <a:pt x="700" y="1584"/>
                    </a:lnTo>
                    <a:lnTo>
                      <a:pt x="700" y="1617"/>
                    </a:lnTo>
                    <a:lnTo>
                      <a:pt x="667" y="1617"/>
                    </a:lnTo>
                    <a:lnTo>
                      <a:pt x="667" y="1650"/>
                    </a:lnTo>
                    <a:lnTo>
                      <a:pt x="633" y="1650"/>
                    </a:lnTo>
                    <a:lnTo>
                      <a:pt x="633" y="1667"/>
                    </a:lnTo>
                    <a:lnTo>
                      <a:pt x="617" y="1667"/>
                    </a:lnTo>
                    <a:lnTo>
                      <a:pt x="617" y="1700"/>
                    </a:lnTo>
                    <a:lnTo>
                      <a:pt x="583" y="1700"/>
                    </a:lnTo>
                    <a:lnTo>
                      <a:pt x="583" y="1734"/>
                    </a:lnTo>
                    <a:lnTo>
                      <a:pt x="550" y="1734"/>
                    </a:lnTo>
                    <a:lnTo>
                      <a:pt x="550" y="1750"/>
                    </a:lnTo>
                    <a:lnTo>
                      <a:pt x="533" y="1750"/>
                    </a:lnTo>
                    <a:lnTo>
                      <a:pt x="533" y="1784"/>
                    </a:lnTo>
                    <a:lnTo>
                      <a:pt x="500" y="1784"/>
                    </a:lnTo>
                    <a:lnTo>
                      <a:pt x="500" y="1817"/>
                    </a:lnTo>
                    <a:lnTo>
                      <a:pt x="467" y="1817"/>
                    </a:lnTo>
                    <a:lnTo>
                      <a:pt x="467" y="1834"/>
                    </a:lnTo>
                    <a:lnTo>
                      <a:pt x="450" y="1834"/>
                    </a:lnTo>
                    <a:lnTo>
                      <a:pt x="450" y="1867"/>
                    </a:lnTo>
                    <a:lnTo>
                      <a:pt x="417" y="1867"/>
                    </a:lnTo>
                    <a:lnTo>
                      <a:pt x="417" y="1900"/>
                    </a:lnTo>
                    <a:lnTo>
                      <a:pt x="383" y="1900"/>
                    </a:lnTo>
                    <a:lnTo>
                      <a:pt x="383" y="1917"/>
                    </a:lnTo>
                    <a:lnTo>
                      <a:pt x="367" y="1917"/>
                    </a:lnTo>
                    <a:lnTo>
                      <a:pt x="367" y="1950"/>
                    </a:lnTo>
                    <a:lnTo>
                      <a:pt x="333" y="1950"/>
                    </a:lnTo>
                    <a:lnTo>
                      <a:pt x="333" y="1984"/>
                    </a:lnTo>
                    <a:lnTo>
                      <a:pt x="300" y="1984"/>
                    </a:lnTo>
                    <a:lnTo>
                      <a:pt x="300" y="2000"/>
                    </a:lnTo>
                    <a:lnTo>
                      <a:pt x="283" y="2000"/>
                    </a:lnTo>
                    <a:lnTo>
                      <a:pt x="283" y="2034"/>
                    </a:lnTo>
                    <a:lnTo>
                      <a:pt x="250" y="2034"/>
                    </a:lnTo>
                    <a:lnTo>
                      <a:pt x="250" y="2067"/>
                    </a:lnTo>
                    <a:lnTo>
                      <a:pt x="217" y="2067"/>
                    </a:lnTo>
                    <a:lnTo>
                      <a:pt x="217" y="2084"/>
                    </a:lnTo>
                    <a:lnTo>
                      <a:pt x="200" y="2084"/>
                    </a:lnTo>
                    <a:lnTo>
                      <a:pt x="200" y="2117"/>
                    </a:lnTo>
                    <a:lnTo>
                      <a:pt x="167" y="2117"/>
                    </a:lnTo>
                    <a:lnTo>
                      <a:pt x="167" y="2150"/>
                    </a:lnTo>
                    <a:lnTo>
                      <a:pt x="133" y="2150"/>
                    </a:lnTo>
                    <a:lnTo>
                      <a:pt x="133" y="2167"/>
                    </a:lnTo>
                    <a:lnTo>
                      <a:pt x="117" y="2167"/>
                    </a:lnTo>
                    <a:lnTo>
                      <a:pt x="117" y="2200"/>
                    </a:lnTo>
                    <a:lnTo>
                      <a:pt x="83" y="2200"/>
                    </a:lnTo>
                    <a:lnTo>
                      <a:pt x="83" y="2234"/>
                    </a:lnTo>
                    <a:lnTo>
                      <a:pt x="50" y="2234"/>
                    </a:lnTo>
                    <a:lnTo>
                      <a:pt x="50" y="2250"/>
                    </a:lnTo>
                    <a:lnTo>
                      <a:pt x="33" y="2250"/>
                    </a:lnTo>
                    <a:lnTo>
                      <a:pt x="33" y="2284"/>
                    </a:lnTo>
                    <a:lnTo>
                      <a:pt x="0" y="2284"/>
                    </a:lnTo>
                    <a:lnTo>
                      <a:pt x="0" y="2334"/>
                    </a:lnTo>
                    <a:lnTo>
                      <a:pt x="33" y="2334"/>
                    </a:lnTo>
                    <a:lnTo>
                      <a:pt x="33" y="2367"/>
                    </a:lnTo>
                    <a:lnTo>
                      <a:pt x="50" y="2367"/>
                    </a:lnTo>
                    <a:lnTo>
                      <a:pt x="50" y="2400"/>
                    </a:lnTo>
                    <a:lnTo>
                      <a:pt x="117" y="2400"/>
                    </a:lnTo>
                    <a:lnTo>
                      <a:pt x="117" y="2367"/>
                    </a:lnTo>
                    <a:lnTo>
                      <a:pt x="133" y="2367"/>
                    </a:lnTo>
                    <a:lnTo>
                      <a:pt x="133" y="2334"/>
                    </a:lnTo>
                    <a:lnTo>
                      <a:pt x="167" y="2334"/>
                    </a:lnTo>
                    <a:lnTo>
                      <a:pt x="167" y="2317"/>
                    </a:lnTo>
                    <a:lnTo>
                      <a:pt x="200" y="2317"/>
                    </a:lnTo>
                    <a:lnTo>
                      <a:pt x="200" y="2284"/>
                    </a:lnTo>
                    <a:lnTo>
                      <a:pt x="217" y="2284"/>
                    </a:lnTo>
                    <a:lnTo>
                      <a:pt x="217" y="2250"/>
                    </a:lnTo>
                    <a:lnTo>
                      <a:pt x="250" y="2250"/>
                    </a:lnTo>
                    <a:lnTo>
                      <a:pt x="250" y="2234"/>
                    </a:lnTo>
                    <a:lnTo>
                      <a:pt x="283" y="2234"/>
                    </a:lnTo>
                    <a:lnTo>
                      <a:pt x="283" y="2200"/>
                    </a:lnTo>
                    <a:lnTo>
                      <a:pt x="300" y="2200"/>
                    </a:lnTo>
                    <a:lnTo>
                      <a:pt x="300" y="2167"/>
                    </a:lnTo>
                    <a:lnTo>
                      <a:pt x="333" y="2167"/>
                    </a:lnTo>
                    <a:lnTo>
                      <a:pt x="333" y="2150"/>
                    </a:lnTo>
                    <a:lnTo>
                      <a:pt x="367" y="2150"/>
                    </a:lnTo>
                    <a:lnTo>
                      <a:pt x="367" y="2117"/>
                    </a:lnTo>
                    <a:lnTo>
                      <a:pt x="383" y="2117"/>
                    </a:lnTo>
                    <a:lnTo>
                      <a:pt x="383" y="2084"/>
                    </a:lnTo>
                    <a:lnTo>
                      <a:pt x="417" y="2084"/>
                    </a:lnTo>
                    <a:lnTo>
                      <a:pt x="417" y="2067"/>
                    </a:lnTo>
                    <a:lnTo>
                      <a:pt x="450" y="2067"/>
                    </a:lnTo>
                    <a:lnTo>
                      <a:pt x="450" y="2034"/>
                    </a:lnTo>
                    <a:lnTo>
                      <a:pt x="467" y="2034"/>
                    </a:lnTo>
                    <a:lnTo>
                      <a:pt x="467" y="2000"/>
                    </a:lnTo>
                    <a:lnTo>
                      <a:pt x="500" y="2000"/>
                    </a:lnTo>
                    <a:lnTo>
                      <a:pt x="500" y="1984"/>
                    </a:lnTo>
                    <a:lnTo>
                      <a:pt x="533" y="1984"/>
                    </a:lnTo>
                    <a:lnTo>
                      <a:pt x="533" y="1950"/>
                    </a:lnTo>
                    <a:lnTo>
                      <a:pt x="550" y="1950"/>
                    </a:lnTo>
                    <a:lnTo>
                      <a:pt x="550" y="1917"/>
                    </a:lnTo>
                    <a:lnTo>
                      <a:pt x="583" y="1917"/>
                    </a:lnTo>
                    <a:lnTo>
                      <a:pt x="583" y="1900"/>
                    </a:lnTo>
                    <a:lnTo>
                      <a:pt x="617" y="1900"/>
                    </a:lnTo>
                    <a:lnTo>
                      <a:pt x="617" y="1867"/>
                    </a:lnTo>
                    <a:lnTo>
                      <a:pt x="633" y="1867"/>
                    </a:lnTo>
                    <a:lnTo>
                      <a:pt x="633" y="1834"/>
                    </a:lnTo>
                    <a:lnTo>
                      <a:pt x="667" y="1834"/>
                    </a:lnTo>
                    <a:lnTo>
                      <a:pt x="667" y="1817"/>
                    </a:lnTo>
                    <a:lnTo>
                      <a:pt x="700" y="1817"/>
                    </a:lnTo>
                    <a:lnTo>
                      <a:pt x="700" y="1784"/>
                    </a:lnTo>
                    <a:lnTo>
                      <a:pt x="717" y="1784"/>
                    </a:lnTo>
                    <a:lnTo>
                      <a:pt x="717" y="1750"/>
                    </a:lnTo>
                    <a:lnTo>
                      <a:pt x="750" y="1750"/>
                    </a:lnTo>
                    <a:lnTo>
                      <a:pt x="750" y="1734"/>
                    </a:lnTo>
                    <a:lnTo>
                      <a:pt x="783" y="1734"/>
                    </a:lnTo>
                    <a:lnTo>
                      <a:pt x="783" y="1700"/>
                    </a:lnTo>
                    <a:lnTo>
                      <a:pt x="800" y="1700"/>
                    </a:lnTo>
                    <a:lnTo>
                      <a:pt x="800" y="1667"/>
                    </a:lnTo>
                    <a:lnTo>
                      <a:pt x="833" y="1667"/>
                    </a:lnTo>
                    <a:lnTo>
                      <a:pt x="833" y="1650"/>
                    </a:lnTo>
                    <a:lnTo>
                      <a:pt x="867" y="1650"/>
                    </a:lnTo>
                    <a:lnTo>
                      <a:pt x="867" y="1617"/>
                    </a:lnTo>
                    <a:lnTo>
                      <a:pt x="883" y="1617"/>
                    </a:lnTo>
                    <a:lnTo>
                      <a:pt x="883" y="1584"/>
                    </a:lnTo>
                    <a:lnTo>
                      <a:pt x="917" y="1584"/>
                    </a:lnTo>
                    <a:lnTo>
                      <a:pt x="917" y="1567"/>
                    </a:lnTo>
                    <a:lnTo>
                      <a:pt x="950" y="1567"/>
                    </a:lnTo>
                    <a:lnTo>
                      <a:pt x="950" y="1534"/>
                    </a:lnTo>
                    <a:lnTo>
                      <a:pt x="967" y="1534"/>
                    </a:lnTo>
                    <a:lnTo>
                      <a:pt x="967" y="1501"/>
                    </a:lnTo>
                    <a:lnTo>
                      <a:pt x="1000" y="1501"/>
                    </a:lnTo>
                    <a:lnTo>
                      <a:pt x="1000" y="1484"/>
                    </a:lnTo>
                    <a:lnTo>
                      <a:pt x="1033" y="1484"/>
                    </a:lnTo>
                    <a:lnTo>
                      <a:pt x="1033" y="1451"/>
                    </a:lnTo>
                    <a:lnTo>
                      <a:pt x="1050" y="1451"/>
                    </a:lnTo>
                    <a:lnTo>
                      <a:pt x="1050" y="1417"/>
                    </a:lnTo>
                    <a:lnTo>
                      <a:pt x="1083" y="1417"/>
                    </a:lnTo>
                    <a:lnTo>
                      <a:pt x="1083" y="1401"/>
                    </a:lnTo>
                    <a:lnTo>
                      <a:pt x="1117" y="1401"/>
                    </a:lnTo>
                    <a:lnTo>
                      <a:pt x="1117" y="1367"/>
                    </a:lnTo>
                    <a:lnTo>
                      <a:pt x="1133" y="1367"/>
                    </a:lnTo>
                    <a:lnTo>
                      <a:pt x="1133" y="1334"/>
                    </a:lnTo>
                    <a:lnTo>
                      <a:pt x="1166" y="1334"/>
                    </a:lnTo>
                    <a:lnTo>
                      <a:pt x="1166" y="1317"/>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62" name="Google Shape;216;p18"/>
              <p:cNvSpPr>
                <a:spLocks noChangeArrowheads="1"/>
              </p:cNvSpPr>
              <p:nvPr/>
            </p:nvSpPr>
            <p:spPr bwMode="auto">
              <a:xfrm>
                <a:off x="4335075" y="1501975"/>
                <a:ext cx="4200" cy="4200"/>
              </a:xfrm>
              <a:custGeom>
                <a:avLst/>
                <a:gdLst>
                  <a:gd name="T0" fmla="*/ 0 w 168"/>
                  <a:gd name="T1" fmla="*/ 0 h 168"/>
                  <a:gd name="T2" fmla="*/ 168 w 168"/>
                  <a:gd name="T3" fmla="*/ 168 h 168"/>
                </a:gdLst>
                <a:ahLst/>
                <a:cxnLst/>
                <a:rect l="T0" t="T1" r="T2" b="T3"/>
                <a:pathLst>
                  <a:path w="168" h="168" extrusionOk="0">
                    <a:moveTo>
                      <a:pt x="50" y="0"/>
                    </a:moveTo>
                    <a:lnTo>
                      <a:pt x="50" y="34"/>
                    </a:lnTo>
                    <a:lnTo>
                      <a:pt x="34" y="34"/>
                    </a:lnTo>
                    <a:lnTo>
                      <a:pt x="34" y="50"/>
                    </a:lnTo>
                    <a:lnTo>
                      <a:pt x="0" y="50"/>
                    </a:lnTo>
                    <a:lnTo>
                      <a:pt x="0" y="134"/>
                    </a:lnTo>
                    <a:lnTo>
                      <a:pt x="34" y="134"/>
                    </a:lnTo>
                    <a:lnTo>
                      <a:pt x="34" y="167"/>
                    </a:lnTo>
                    <a:lnTo>
                      <a:pt x="50" y="167"/>
                    </a:lnTo>
                    <a:lnTo>
                      <a:pt x="50" y="134"/>
                    </a:lnTo>
                    <a:lnTo>
                      <a:pt x="84" y="134"/>
                    </a:lnTo>
                    <a:lnTo>
                      <a:pt x="84" y="117"/>
                    </a:lnTo>
                    <a:lnTo>
                      <a:pt x="117" y="117"/>
                    </a:lnTo>
                    <a:lnTo>
                      <a:pt x="117" y="84"/>
                    </a:lnTo>
                    <a:lnTo>
                      <a:pt x="134" y="84"/>
                    </a:lnTo>
                    <a:lnTo>
                      <a:pt x="134" y="50"/>
                    </a:lnTo>
                    <a:lnTo>
                      <a:pt x="167" y="50"/>
                    </a:lnTo>
                    <a:lnTo>
                      <a:pt x="167" y="34"/>
                    </a:lnTo>
                    <a:lnTo>
                      <a:pt x="117" y="34"/>
                    </a:lnTo>
                    <a:lnTo>
                      <a:pt x="117" y="0"/>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63" name="Google Shape;217;p18"/>
              <p:cNvSpPr>
                <a:spLocks noChangeArrowheads="1"/>
              </p:cNvSpPr>
              <p:nvPr/>
            </p:nvSpPr>
            <p:spPr bwMode="auto">
              <a:xfrm>
                <a:off x="4345500" y="1506150"/>
                <a:ext cx="11675" cy="11250"/>
              </a:xfrm>
              <a:custGeom>
                <a:avLst/>
                <a:gdLst>
                  <a:gd name="T0" fmla="*/ 0 w 467"/>
                  <a:gd name="T1" fmla="*/ 0 h 450"/>
                  <a:gd name="T2" fmla="*/ 467 w 467"/>
                  <a:gd name="T3" fmla="*/ 450 h 450"/>
                </a:gdLst>
                <a:ahLst/>
                <a:cxnLst/>
                <a:rect l="T0" t="T1" r="T2" b="T3"/>
                <a:pathLst>
                  <a:path w="467" h="450" extrusionOk="0">
                    <a:moveTo>
                      <a:pt x="333" y="0"/>
                    </a:moveTo>
                    <a:lnTo>
                      <a:pt x="333" y="33"/>
                    </a:lnTo>
                    <a:lnTo>
                      <a:pt x="300" y="33"/>
                    </a:lnTo>
                    <a:lnTo>
                      <a:pt x="300" y="50"/>
                    </a:lnTo>
                    <a:lnTo>
                      <a:pt x="283" y="50"/>
                    </a:lnTo>
                    <a:lnTo>
                      <a:pt x="283" y="83"/>
                    </a:lnTo>
                    <a:lnTo>
                      <a:pt x="250" y="83"/>
                    </a:lnTo>
                    <a:lnTo>
                      <a:pt x="250" y="117"/>
                    </a:lnTo>
                    <a:lnTo>
                      <a:pt x="217" y="117"/>
                    </a:lnTo>
                    <a:lnTo>
                      <a:pt x="217" y="133"/>
                    </a:lnTo>
                    <a:lnTo>
                      <a:pt x="200" y="133"/>
                    </a:lnTo>
                    <a:lnTo>
                      <a:pt x="200" y="167"/>
                    </a:lnTo>
                    <a:lnTo>
                      <a:pt x="167" y="167"/>
                    </a:lnTo>
                    <a:lnTo>
                      <a:pt x="167" y="200"/>
                    </a:lnTo>
                    <a:lnTo>
                      <a:pt x="133" y="200"/>
                    </a:lnTo>
                    <a:lnTo>
                      <a:pt x="133" y="217"/>
                    </a:lnTo>
                    <a:lnTo>
                      <a:pt x="117" y="217"/>
                    </a:lnTo>
                    <a:lnTo>
                      <a:pt x="117" y="250"/>
                    </a:lnTo>
                    <a:lnTo>
                      <a:pt x="83" y="250"/>
                    </a:lnTo>
                    <a:lnTo>
                      <a:pt x="83" y="283"/>
                    </a:lnTo>
                    <a:lnTo>
                      <a:pt x="50" y="283"/>
                    </a:lnTo>
                    <a:lnTo>
                      <a:pt x="50" y="300"/>
                    </a:lnTo>
                    <a:lnTo>
                      <a:pt x="33" y="300"/>
                    </a:lnTo>
                    <a:lnTo>
                      <a:pt x="33" y="333"/>
                    </a:lnTo>
                    <a:lnTo>
                      <a:pt x="0" y="333"/>
                    </a:lnTo>
                    <a:lnTo>
                      <a:pt x="0" y="383"/>
                    </a:lnTo>
                    <a:lnTo>
                      <a:pt x="33" y="383"/>
                    </a:lnTo>
                    <a:lnTo>
                      <a:pt x="33" y="417"/>
                    </a:lnTo>
                    <a:lnTo>
                      <a:pt x="50" y="417"/>
                    </a:lnTo>
                    <a:lnTo>
                      <a:pt x="50" y="450"/>
                    </a:lnTo>
                    <a:lnTo>
                      <a:pt x="117" y="450"/>
                    </a:lnTo>
                    <a:lnTo>
                      <a:pt x="117" y="417"/>
                    </a:lnTo>
                    <a:lnTo>
                      <a:pt x="133" y="417"/>
                    </a:lnTo>
                    <a:lnTo>
                      <a:pt x="133" y="383"/>
                    </a:lnTo>
                    <a:lnTo>
                      <a:pt x="167" y="383"/>
                    </a:lnTo>
                    <a:lnTo>
                      <a:pt x="167" y="367"/>
                    </a:lnTo>
                    <a:lnTo>
                      <a:pt x="200" y="367"/>
                    </a:lnTo>
                    <a:lnTo>
                      <a:pt x="200" y="333"/>
                    </a:lnTo>
                    <a:lnTo>
                      <a:pt x="217" y="333"/>
                    </a:lnTo>
                    <a:lnTo>
                      <a:pt x="217" y="300"/>
                    </a:lnTo>
                    <a:lnTo>
                      <a:pt x="250" y="300"/>
                    </a:lnTo>
                    <a:lnTo>
                      <a:pt x="250" y="283"/>
                    </a:lnTo>
                    <a:lnTo>
                      <a:pt x="283" y="283"/>
                    </a:lnTo>
                    <a:lnTo>
                      <a:pt x="283" y="250"/>
                    </a:lnTo>
                    <a:lnTo>
                      <a:pt x="300" y="250"/>
                    </a:lnTo>
                    <a:lnTo>
                      <a:pt x="300" y="217"/>
                    </a:lnTo>
                    <a:lnTo>
                      <a:pt x="333" y="217"/>
                    </a:lnTo>
                    <a:lnTo>
                      <a:pt x="333" y="200"/>
                    </a:lnTo>
                    <a:lnTo>
                      <a:pt x="367" y="200"/>
                    </a:lnTo>
                    <a:lnTo>
                      <a:pt x="367" y="167"/>
                    </a:lnTo>
                    <a:lnTo>
                      <a:pt x="383" y="167"/>
                    </a:lnTo>
                    <a:lnTo>
                      <a:pt x="383" y="133"/>
                    </a:lnTo>
                    <a:lnTo>
                      <a:pt x="417" y="133"/>
                    </a:lnTo>
                    <a:lnTo>
                      <a:pt x="417" y="117"/>
                    </a:lnTo>
                    <a:lnTo>
                      <a:pt x="450" y="117"/>
                    </a:lnTo>
                    <a:lnTo>
                      <a:pt x="450" y="83"/>
                    </a:lnTo>
                    <a:lnTo>
                      <a:pt x="467" y="83"/>
                    </a:lnTo>
                    <a:lnTo>
                      <a:pt x="467" y="33"/>
                    </a:lnTo>
                    <a:lnTo>
                      <a:pt x="383" y="33"/>
                    </a:lnTo>
                    <a:lnTo>
                      <a:pt x="383" y="0"/>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64" name="Google Shape;218;p18"/>
              <p:cNvSpPr>
                <a:spLocks noChangeArrowheads="1"/>
              </p:cNvSpPr>
              <p:nvPr/>
            </p:nvSpPr>
            <p:spPr bwMode="auto">
              <a:xfrm>
                <a:off x="4357150" y="1511550"/>
                <a:ext cx="18350" cy="17525"/>
              </a:xfrm>
              <a:custGeom>
                <a:avLst/>
                <a:gdLst>
                  <a:gd name="T0" fmla="*/ 0 w 734"/>
                  <a:gd name="T1" fmla="*/ 0 h 701"/>
                  <a:gd name="T2" fmla="*/ 734 w 734"/>
                  <a:gd name="T3" fmla="*/ 701 h 701"/>
                </a:gdLst>
                <a:ahLst/>
                <a:cxnLst/>
                <a:rect l="T0" t="T1" r="T2" b="T3"/>
                <a:pathLst>
                  <a:path w="734" h="701" extrusionOk="0">
                    <a:moveTo>
                      <a:pt x="567" y="1"/>
                    </a:moveTo>
                    <a:lnTo>
                      <a:pt x="567" y="34"/>
                    </a:lnTo>
                    <a:lnTo>
                      <a:pt x="534" y="34"/>
                    </a:lnTo>
                    <a:lnTo>
                      <a:pt x="534" y="67"/>
                    </a:lnTo>
                    <a:lnTo>
                      <a:pt x="500" y="67"/>
                    </a:lnTo>
                    <a:lnTo>
                      <a:pt x="500" y="84"/>
                    </a:lnTo>
                    <a:lnTo>
                      <a:pt x="484" y="84"/>
                    </a:lnTo>
                    <a:lnTo>
                      <a:pt x="484" y="117"/>
                    </a:lnTo>
                    <a:lnTo>
                      <a:pt x="450" y="117"/>
                    </a:lnTo>
                    <a:lnTo>
                      <a:pt x="450" y="151"/>
                    </a:lnTo>
                    <a:lnTo>
                      <a:pt x="417" y="151"/>
                    </a:lnTo>
                    <a:lnTo>
                      <a:pt x="417" y="167"/>
                    </a:lnTo>
                    <a:lnTo>
                      <a:pt x="400" y="167"/>
                    </a:lnTo>
                    <a:lnTo>
                      <a:pt x="400" y="201"/>
                    </a:lnTo>
                    <a:lnTo>
                      <a:pt x="367" y="201"/>
                    </a:lnTo>
                    <a:lnTo>
                      <a:pt x="367" y="234"/>
                    </a:lnTo>
                    <a:lnTo>
                      <a:pt x="334" y="234"/>
                    </a:lnTo>
                    <a:lnTo>
                      <a:pt x="334" y="251"/>
                    </a:lnTo>
                    <a:lnTo>
                      <a:pt x="317" y="251"/>
                    </a:lnTo>
                    <a:lnTo>
                      <a:pt x="317" y="284"/>
                    </a:lnTo>
                    <a:lnTo>
                      <a:pt x="284" y="284"/>
                    </a:lnTo>
                    <a:lnTo>
                      <a:pt x="284" y="317"/>
                    </a:lnTo>
                    <a:lnTo>
                      <a:pt x="251" y="317"/>
                    </a:lnTo>
                    <a:lnTo>
                      <a:pt x="251" y="334"/>
                    </a:lnTo>
                    <a:lnTo>
                      <a:pt x="234" y="334"/>
                    </a:lnTo>
                    <a:lnTo>
                      <a:pt x="234" y="367"/>
                    </a:lnTo>
                    <a:lnTo>
                      <a:pt x="201" y="367"/>
                    </a:lnTo>
                    <a:lnTo>
                      <a:pt x="201" y="401"/>
                    </a:lnTo>
                    <a:lnTo>
                      <a:pt x="167" y="401"/>
                    </a:lnTo>
                    <a:lnTo>
                      <a:pt x="167" y="417"/>
                    </a:lnTo>
                    <a:lnTo>
                      <a:pt x="151" y="417"/>
                    </a:lnTo>
                    <a:lnTo>
                      <a:pt x="151" y="451"/>
                    </a:lnTo>
                    <a:lnTo>
                      <a:pt x="117" y="451"/>
                    </a:lnTo>
                    <a:lnTo>
                      <a:pt x="117" y="484"/>
                    </a:lnTo>
                    <a:lnTo>
                      <a:pt x="84" y="484"/>
                    </a:lnTo>
                    <a:lnTo>
                      <a:pt x="84" y="501"/>
                    </a:lnTo>
                    <a:lnTo>
                      <a:pt x="67" y="501"/>
                    </a:lnTo>
                    <a:lnTo>
                      <a:pt x="67" y="534"/>
                    </a:lnTo>
                    <a:lnTo>
                      <a:pt x="34" y="534"/>
                    </a:lnTo>
                    <a:lnTo>
                      <a:pt x="34" y="567"/>
                    </a:lnTo>
                    <a:lnTo>
                      <a:pt x="1" y="567"/>
                    </a:lnTo>
                    <a:lnTo>
                      <a:pt x="1" y="651"/>
                    </a:lnTo>
                    <a:lnTo>
                      <a:pt x="34" y="651"/>
                    </a:lnTo>
                    <a:lnTo>
                      <a:pt x="34" y="667"/>
                    </a:lnTo>
                    <a:lnTo>
                      <a:pt x="67" y="667"/>
                    </a:lnTo>
                    <a:lnTo>
                      <a:pt x="67" y="701"/>
                    </a:lnTo>
                    <a:lnTo>
                      <a:pt x="84" y="701"/>
                    </a:lnTo>
                    <a:lnTo>
                      <a:pt x="84" y="667"/>
                    </a:lnTo>
                    <a:lnTo>
                      <a:pt x="117" y="667"/>
                    </a:lnTo>
                    <a:lnTo>
                      <a:pt x="117" y="651"/>
                    </a:lnTo>
                    <a:lnTo>
                      <a:pt x="151" y="651"/>
                    </a:lnTo>
                    <a:lnTo>
                      <a:pt x="151" y="617"/>
                    </a:lnTo>
                    <a:lnTo>
                      <a:pt x="167" y="617"/>
                    </a:lnTo>
                    <a:lnTo>
                      <a:pt x="167" y="584"/>
                    </a:lnTo>
                    <a:lnTo>
                      <a:pt x="201" y="584"/>
                    </a:lnTo>
                    <a:lnTo>
                      <a:pt x="201" y="567"/>
                    </a:lnTo>
                    <a:lnTo>
                      <a:pt x="234" y="567"/>
                    </a:lnTo>
                    <a:lnTo>
                      <a:pt x="234" y="534"/>
                    </a:lnTo>
                    <a:lnTo>
                      <a:pt x="251" y="534"/>
                    </a:lnTo>
                    <a:lnTo>
                      <a:pt x="251" y="501"/>
                    </a:lnTo>
                    <a:lnTo>
                      <a:pt x="284" y="501"/>
                    </a:lnTo>
                    <a:lnTo>
                      <a:pt x="284" y="484"/>
                    </a:lnTo>
                    <a:lnTo>
                      <a:pt x="317" y="484"/>
                    </a:lnTo>
                    <a:lnTo>
                      <a:pt x="317" y="451"/>
                    </a:lnTo>
                    <a:lnTo>
                      <a:pt x="334" y="451"/>
                    </a:lnTo>
                    <a:lnTo>
                      <a:pt x="334" y="417"/>
                    </a:lnTo>
                    <a:lnTo>
                      <a:pt x="367" y="417"/>
                    </a:lnTo>
                    <a:lnTo>
                      <a:pt x="367" y="401"/>
                    </a:lnTo>
                    <a:lnTo>
                      <a:pt x="400" y="401"/>
                    </a:lnTo>
                    <a:lnTo>
                      <a:pt x="400" y="367"/>
                    </a:lnTo>
                    <a:lnTo>
                      <a:pt x="417" y="367"/>
                    </a:lnTo>
                    <a:lnTo>
                      <a:pt x="417" y="334"/>
                    </a:lnTo>
                    <a:lnTo>
                      <a:pt x="450" y="334"/>
                    </a:lnTo>
                    <a:lnTo>
                      <a:pt x="450" y="317"/>
                    </a:lnTo>
                    <a:lnTo>
                      <a:pt x="484" y="317"/>
                    </a:lnTo>
                    <a:lnTo>
                      <a:pt x="484" y="284"/>
                    </a:lnTo>
                    <a:lnTo>
                      <a:pt x="500" y="284"/>
                    </a:lnTo>
                    <a:lnTo>
                      <a:pt x="500" y="251"/>
                    </a:lnTo>
                    <a:lnTo>
                      <a:pt x="534" y="251"/>
                    </a:lnTo>
                    <a:lnTo>
                      <a:pt x="534" y="234"/>
                    </a:lnTo>
                    <a:lnTo>
                      <a:pt x="567" y="234"/>
                    </a:lnTo>
                    <a:lnTo>
                      <a:pt x="567" y="201"/>
                    </a:lnTo>
                    <a:lnTo>
                      <a:pt x="584" y="201"/>
                    </a:lnTo>
                    <a:lnTo>
                      <a:pt x="584" y="167"/>
                    </a:lnTo>
                    <a:lnTo>
                      <a:pt x="617" y="167"/>
                    </a:lnTo>
                    <a:lnTo>
                      <a:pt x="617" y="151"/>
                    </a:lnTo>
                    <a:lnTo>
                      <a:pt x="650" y="151"/>
                    </a:lnTo>
                    <a:lnTo>
                      <a:pt x="650" y="117"/>
                    </a:lnTo>
                    <a:lnTo>
                      <a:pt x="667" y="117"/>
                    </a:lnTo>
                    <a:lnTo>
                      <a:pt x="667" y="84"/>
                    </a:lnTo>
                    <a:lnTo>
                      <a:pt x="700" y="84"/>
                    </a:lnTo>
                    <a:lnTo>
                      <a:pt x="700" y="67"/>
                    </a:lnTo>
                    <a:lnTo>
                      <a:pt x="734" y="67"/>
                    </a:lnTo>
                    <a:lnTo>
                      <a:pt x="734" y="34"/>
                    </a:lnTo>
                    <a:lnTo>
                      <a:pt x="617" y="34"/>
                    </a:lnTo>
                    <a:lnTo>
                      <a:pt x="617" y="1"/>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65" name="Google Shape;219;p18"/>
              <p:cNvSpPr>
                <a:spLocks noChangeArrowheads="1"/>
              </p:cNvSpPr>
              <p:nvPr/>
            </p:nvSpPr>
            <p:spPr bwMode="auto">
              <a:xfrm>
                <a:off x="4368400" y="1517375"/>
                <a:ext cx="23775" cy="22950"/>
              </a:xfrm>
              <a:custGeom>
                <a:avLst/>
                <a:gdLst>
                  <a:gd name="T0" fmla="*/ 0 w 951"/>
                  <a:gd name="T1" fmla="*/ 0 h 918"/>
                  <a:gd name="T2" fmla="*/ 951 w 951"/>
                  <a:gd name="T3" fmla="*/ 918 h 918"/>
                </a:gdLst>
                <a:ahLst/>
                <a:cxnLst/>
                <a:rect l="T0" t="T1" r="T2" b="T3"/>
                <a:pathLst>
                  <a:path w="951" h="918" extrusionOk="0">
                    <a:moveTo>
                      <a:pt x="800" y="1"/>
                    </a:moveTo>
                    <a:lnTo>
                      <a:pt x="800" y="18"/>
                    </a:lnTo>
                    <a:lnTo>
                      <a:pt x="784" y="18"/>
                    </a:lnTo>
                    <a:lnTo>
                      <a:pt x="784" y="51"/>
                    </a:lnTo>
                    <a:lnTo>
                      <a:pt x="750" y="51"/>
                    </a:lnTo>
                    <a:lnTo>
                      <a:pt x="750" y="84"/>
                    </a:lnTo>
                    <a:lnTo>
                      <a:pt x="717" y="84"/>
                    </a:lnTo>
                    <a:lnTo>
                      <a:pt x="717" y="101"/>
                    </a:lnTo>
                    <a:lnTo>
                      <a:pt x="700" y="101"/>
                    </a:lnTo>
                    <a:lnTo>
                      <a:pt x="700" y="134"/>
                    </a:lnTo>
                    <a:lnTo>
                      <a:pt x="667" y="134"/>
                    </a:lnTo>
                    <a:lnTo>
                      <a:pt x="667" y="168"/>
                    </a:lnTo>
                    <a:lnTo>
                      <a:pt x="634" y="168"/>
                    </a:lnTo>
                    <a:lnTo>
                      <a:pt x="634" y="184"/>
                    </a:lnTo>
                    <a:lnTo>
                      <a:pt x="617" y="184"/>
                    </a:lnTo>
                    <a:lnTo>
                      <a:pt x="617" y="218"/>
                    </a:lnTo>
                    <a:lnTo>
                      <a:pt x="584" y="218"/>
                    </a:lnTo>
                    <a:lnTo>
                      <a:pt x="584" y="251"/>
                    </a:lnTo>
                    <a:lnTo>
                      <a:pt x="550" y="251"/>
                    </a:lnTo>
                    <a:lnTo>
                      <a:pt x="550" y="268"/>
                    </a:lnTo>
                    <a:lnTo>
                      <a:pt x="534" y="268"/>
                    </a:lnTo>
                    <a:lnTo>
                      <a:pt x="534" y="301"/>
                    </a:lnTo>
                    <a:lnTo>
                      <a:pt x="500" y="301"/>
                    </a:lnTo>
                    <a:lnTo>
                      <a:pt x="500" y="334"/>
                    </a:lnTo>
                    <a:lnTo>
                      <a:pt x="467" y="334"/>
                    </a:lnTo>
                    <a:lnTo>
                      <a:pt x="467" y="351"/>
                    </a:lnTo>
                    <a:lnTo>
                      <a:pt x="450" y="351"/>
                    </a:lnTo>
                    <a:lnTo>
                      <a:pt x="450" y="384"/>
                    </a:lnTo>
                    <a:lnTo>
                      <a:pt x="417" y="384"/>
                    </a:lnTo>
                    <a:lnTo>
                      <a:pt x="417" y="418"/>
                    </a:lnTo>
                    <a:lnTo>
                      <a:pt x="384" y="418"/>
                    </a:lnTo>
                    <a:lnTo>
                      <a:pt x="384" y="434"/>
                    </a:lnTo>
                    <a:lnTo>
                      <a:pt x="367" y="434"/>
                    </a:lnTo>
                    <a:lnTo>
                      <a:pt x="367" y="468"/>
                    </a:lnTo>
                    <a:lnTo>
                      <a:pt x="334" y="468"/>
                    </a:lnTo>
                    <a:lnTo>
                      <a:pt x="334" y="501"/>
                    </a:lnTo>
                    <a:lnTo>
                      <a:pt x="300" y="501"/>
                    </a:lnTo>
                    <a:lnTo>
                      <a:pt x="300" y="518"/>
                    </a:lnTo>
                    <a:lnTo>
                      <a:pt x="284" y="518"/>
                    </a:lnTo>
                    <a:lnTo>
                      <a:pt x="284" y="551"/>
                    </a:lnTo>
                    <a:lnTo>
                      <a:pt x="250" y="551"/>
                    </a:lnTo>
                    <a:lnTo>
                      <a:pt x="250" y="584"/>
                    </a:lnTo>
                    <a:lnTo>
                      <a:pt x="217" y="584"/>
                    </a:lnTo>
                    <a:lnTo>
                      <a:pt x="217" y="601"/>
                    </a:lnTo>
                    <a:lnTo>
                      <a:pt x="200" y="601"/>
                    </a:lnTo>
                    <a:lnTo>
                      <a:pt x="200" y="634"/>
                    </a:lnTo>
                    <a:lnTo>
                      <a:pt x="167" y="634"/>
                    </a:lnTo>
                    <a:lnTo>
                      <a:pt x="167" y="667"/>
                    </a:lnTo>
                    <a:lnTo>
                      <a:pt x="134" y="667"/>
                    </a:lnTo>
                    <a:lnTo>
                      <a:pt x="134" y="684"/>
                    </a:lnTo>
                    <a:lnTo>
                      <a:pt x="117" y="684"/>
                    </a:lnTo>
                    <a:lnTo>
                      <a:pt x="117" y="717"/>
                    </a:lnTo>
                    <a:lnTo>
                      <a:pt x="84" y="717"/>
                    </a:lnTo>
                    <a:lnTo>
                      <a:pt x="84" y="751"/>
                    </a:lnTo>
                    <a:lnTo>
                      <a:pt x="50" y="751"/>
                    </a:lnTo>
                    <a:lnTo>
                      <a:pt x="50" y="767"/>
                    </a:lnTo>
                    <a:lnTo>
                      <a:pt x="34" y="767"/>
                    </a:lnTo>
                    <a:lnTo>
                      <a:pt x="34" y="801"/>
                    </a:lnTo>
                    <a:lnTo>
                      <a:pt x="0" y="801"/>
                    </a:lnTo>
                    <a:lnTo>
                      <a:pt x="0" y="851"/>
                    </a:lnTo>
                    <a:lnTo>
                      <a:pt x="34" y="851"/>
                    </a:lnTo>
                    <a:lnTo>
                      <a:pt x="34" y="884"/>
                    </a:lnTo>
                    <a:lnTo>
                      <a:pt x="50" y="884"/>
                    </a:lnTo>
                    <a:lnTo>
                      <a:pt x="50" y="917"/>
                    </a:lnTo>
                    <a:lnTo>
                      <a:pt x="117" y="917"/>
                    </a:lnTo>
                    <a:lnTo>
                      <a:pt x="117" y="884"/>
                    </a:lnTo>
                    <a:lnTo>
                      <a:pt x="134" y="884"/>
                    </a:lnTo>
                    <a:lnTo>
                      <a:pt x="134" y="851"/>
                    </a:lnTo>
                    <a:lnTo>
                      <a:pt x="167" y="851"/>
                    </a:lnTo>
                    <a:lnTo>
                      <a:pt x="167" y="834"/>
                    </a:lnTo>
                    <a:lnTo>
                      <a:pt x="200" y="834"/>
                    </a:lnTo>
                    <a:lnTo>
                      <a:pt x="200" y="801"/>
                    </a:lnTo>
                    <a:lnTo>
                      <a:pt x="217" y="801"/>
                    </a:lnTo>
                    <a:lnTo>
                      <a:pt x="217" y="767"/>
                    </a:lnTo>
                    <a:lnTo>
                      <a:pt x="250" y="767"/>
                    </a:lnTo>
                    <a:lnTo>
                      <a:pt x="250" y="751"/>
                    </a:lnTo>
                    <a:lnTo>
                      <a:pt x="284" y="751"/>
                    </a:lnTo>
                    <a:lnTo>
                      <a:pt x="284" y="717"/>
                    </a:lnTo>
                    <a:lnTo>
                      <a:pt x="300" y="717"/>
                    </a:lnTo>
                    <a:lnTo>
                      <a:pt x="300" y="684"/>
                    </a:lnTo>
                    <a:lnTo>
                      <a:pt x="334" y="684"/>
                    </a:lnTo>
                    <a:lnTo>
                      <a:pt x="334" y="667"/>
                    </a:lnTo>
                    <a:lnTo>
                      <a:pt x="367" y="667"/>
                    </a:lnTo>
                    <a:lnTo>
                      <a:pt x="367" y="634"/>
                    </a:lnTo>
                    <a:lnTo>
                      <a:pt x="384" y="634"/>
                    </a:lnTo>
                    <a:lnTo>
                      <a:pt x="384" y="601"/>
                    </a:lnTo>
                    <a:lnTo>
                      <a:pt x="417" y="601"/>
                    </a:lnTo>
                    <a:lnTo>
                      <a:pt x="417" y="584"/>
                    </a:lnTo>
                    <a:lnTo>
                      <a:pt x="450" y="584"/>
                    </a:lnTo>
                    <a:lnTo>
                      <a:pt x="450" y="551"/>
                    </a:lnTo>
                    <a:lnTo>
                      <a:pt x="467" y="551"/>
                    </a:lnTo>
                    <a:lnTo>
                      <a:pt x="467" y="518"/>
                    </a:lnTo>
                    <a:lnTo>
                      <a:pt x="500" y="518"/>
                    </a:lnTo>
                    <a:lnTo>
                      <a:pt x="500" y="501"/>
                    </a:lnTo>
                    <a:lnTo>
                      <a:pt x="534" y="501"/>
                    </a:lnTo>
                    <a:lnTo>
                      <a:pt x="534" y="468"/>
                    </a:lnTo>
                    <a:lnTo>
                      <a:pt x="550" y="468"/>
                    </a:lnTo>
                    <a:lnTo>
                      <a:pt x="550" y="434"/>
                    </a:lnTo>
                    <a:lnTo>
                      <a:pt x="584" y="434"/>
                    </a:lnTo>
                    <a:lnTo>
                      <a:pt x="584" y="418"/>
                    </a:lnTo>
                    <a:lnTo>
                      <a:pt x="617" y="418"/>
                    </a:lnTo>
                    <a:lnTo>
                      <a:pt x="617" y="384"/>
                    </a:lnTo>
                    <a:lnTo>
                      <a:pt x="634" y="384"/>
                    </a:lnTo>
                    <a:lnTo>
                      <a:pt x="634" y="351"/>
                    </a:lnTo>
                    <a:lnTo>
                      <a:pt x="667" y="351"/>
                    </a:lnTo>
                    <a:lnTo>
                      <a:pt x="667" y="334"/>
                    </a:lnTo>
                    <a:lnTo>
                      <a:pt x="700" y="334"/>
                    </a:lnTo>
                    <a:lnTo>
                      <a:pt x="700" y="301"/>
                    </a:lnTo>
                    <a:lnTo>
                      <a:pt x="717" y="301"/>
                    </a:lnTo>
                    <a:lnTo>
                      <a:pt x="717" y="268"/>
                    </a:lnTo>
                    <a:lnTo>
                      <a:pt x="750" y="268"/>
                    </a:lnTo>
                    <a:lnTo>
                      <a:pt x="750" y="251"/>
                    </a:lnTo>
                    <a:lnTo>
                      <a:pt x="784" y="251"/>
                    </a:lnTo>
                    <a:lnTo>
                      <a:pt x="784" y="218"/>
                    </a:lnTo>
                    <a:lnTo>
                      <a:pt x="800" y="218"/>
                    </a:lnTo>
                    <a:lnTo>
                      <a:pt x="800" y="184"/>
                    </a:lnTo>
                    <a:lnTo>
                      <a:pt x="834" y="184"/>
                    </a:lnTo>
                    <a:lnTo>
                      <a:pt x="834" y="168"/>
                    </a:lnTo>
                    <a:lnTo>
                      <a:pt x="867" y="168"/>
                    </a:lnTo>
                    <a:lnTo>
                      <a:pt x="867" y="134"/>
                    </a:lnTo>
                    <a:lnTo>
                      <a:pt x="884" y="134"/>
                    </a:lnTo>
                    <a:lnTo>
                      <a:pt x="884" y="101"/>
                    </a:lnTo>
                    <a:lnTo>
                      <a:pt x="917" y="101"/>
                    </a:lnTo>
                    <a:lnTo>
                      <a:pt x="917" y="84"/>
                    </a:lnTo>
                    <a:lnTo>
                      <a:pt x="950" y="84"/>
                    </a:lnTo>
                    <a:lnTo>
                      <a:pt x="950" y="18"/>
                    </a:lnTo>
                    <a:lnTo>
                      <a:pt x="884" y="18"/>
                    </a:lnTo>
                    <a:lnTo>
                      <a:pt x="884" y="1"/>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66" name="Google Shape;220;p18"/>
              <p:cNvSpPr>
                <a:spLocks noChangeArrowheads="1"/>
              </p:cNvSpPr>
              <p:nvPr/>
            </p:nvSpPr>
            <p:spPr bwMode="auto">
              <a:xfrm>
                <a:off x="4380075" y="1523625"/>
                <a:ext cx="28750" cy="28350"/>
              </a:xfrm>
              <a:custGeom>
                <a:avLst/>
                <a:gdLst>
                  <a:gd name="T0" fmla="*/ 0 w 1150"/>
                  <a:gd name="T1" fmla="*/ 0 h 1134"/>
                  <a:gd name="T2" fmla="*/ 1150 w 1150"/>
                  <a:gd name="T3" fmla="*/ 1134 h 1134"/>
                </a:gdLst>
                <a:ahLst/>
                <a:cxnLst/>
                <a:rect l="T0" t="T1" r="T2" b="T3"/>
                <a:pathLst>
                  <a:path w="1150" h="1134" extrusionOk="0">
                    <a:moveTo>
                      <a:pt x="1000" y="1"/>
                    </a:moveTo>
                    <a:lnTo>
                      <a:pt x="1000" y="18"/>
                    </a:lnTo>
                    <a:lnTo>
                      <a:pt x="983" y="18"/>
                    </a:lnTo>
                    <a:lnTo>
                      <a:pt x="983" y="51"/>
                    </a:lnTo>
                    <a:lnTo>
                      <a:pt x="950" y="51"/>
                    </a:lnTo>
                    <a:lnTo>
                      <a:pt x="950" y="84"/>
                    </a:lnTo>
                    <a:lnTo>
                      <a:pt x="916" y="84"/>
                    </a:lnTo>
                    <a:lnTo>
                      <a:pt x="916" y="101"/>
                    </a:lnTo>
                    <a:lnTo>
                      <a:pt x="900" y="101"/>
                    </a:lnTo>
                    <a:lnTo>
                      <a:pt x="900" y="134"/>
                    </a:lnTo>
                    <a:lnTo>
                      <a:pt x="866" y="134"/>
                    </a:lnTo>
                    <a:lnTo>
                      <a:pt x="866" y="168"/>
                    </a:lnTo>
                    <a:lnTo>
                      <a:pt x="833" y="168"/>
                    </a:lnTo>
                    <a:lnTo>
                      <a:pt x="833" y="184"/>
                    </a:lnTo>
                    <a:lnTo>
                      <a:pt x="816" y="184"/>
                    </a:lnTo>
                    <a:lnTo>
                      <a:pt x="816" y="218"/>
                    </a:lnTo>
                    <a:lnTo>
                      <a:pt x="783" y="218"/>
                    </a:lnTo>
                    <a:lnTo>
                      <a:pt x="783" y="251"/>
                    </a:lnTo>
                    <a:lnTo>
                      <a:pt x="750" y="251"/>
                    </a:lnTo>
                    <a:lnTo>
                      <a:pt x="750" y="268"/>
                    </a:lnTo>
                    <a:lnTo>
                      <a:pt x="733" y="268"/>
                    </a:lnTo>
                    <a:lnTo>
                      <a:pt x="733" y="301"/>
                    </a:lnTo>
                    <a:lnTo>
                      <a:pt x="700" y="301"/>
                    </a:lnTo>
                    <a:lnTo>
                      <a:pt x="700" y="334"/>
                    </a:lnTo>
                    <a:lnTo>
                      <a:pt x="667" y="334"/>
                    </a:lnTo>
                    <a:lnTo>
                      <a:pt x="667" y="351"/>
                    </a:lnTo>
                    <a:lnTo>
                      <a:pt x="650" y="351"/>
                    </a:lnTo>
                    <a:lnTo>
                      <a:pt x="650" y="384"/>
                    </a:lnTo>
                    <a:lnTo>
                      <a:pt x="617" y="384"/>
                    </a:lnTo>
                    <a:lnTo>
                      <a:pt x="617" y="417"/>
                    </a:lnTo>
                    <a:lnTo>
                      <a:pt x="583" y="417"/>
                    </a:lnTo>
                    <a:lnTo>
                      <a:pt x="583" y="434"/>
                    </a:lnTo>
                    <a:lnTo>
                      <a:pt x="567" y="434"/>
                    </a:lnTo>
                    <a:lnTo>
                      <a:pt x="567" y="467"/>
                    </a:lnTo>
                    <a:lnTo>
                      <a:pt x="533" y="467"/>
                    </a:lnTo>
                    <a:lnTo>
                      <a:pt x="533" y="501"/>
                    </a:lnTo>
                    <a:lnTo>
                      <a:pt x="500" y="501"/>
                    </a:lnTo>
                    <a:lnTo>
                      <a:pt x="500" y="517"/>
                    </a:lnTo>
                    <a:lnTo>
                      <a:pt x="483" y="517"/>
                    </a:lnTo>
                    <a:lnTo>
                      <a:pt x="483" y="551"/>
                    </a:lnTo>
                    <a:lnTo>
                      <a:pt x="450" y="551"/>
                    </a:lnTo>
                    <a:lnTo>
                      <a:pt x="450" y="584"/>
                    </a:lnTo>
                    <a:lnTo>
                      <a:pt x="417" y="584"/>
                    </a:lnTo>
                    <a:lnTo>
                      <a:pt x="417" y="601"/>
                    </a:lnTo>
                    <a:lnTo>
                      <a:pt x="400" y="601"/>
                    </a:lnTo>
                    <a:lnTo>
                      <a:pt x="400" y="634"/>
                    </a:lnTo>
                    <a:lnTo>
                      <a:pt x="367" y="634"/>
                    </a:lnTo>
                    <a:lnTo>
                      <a:pt x="367" y="667"/>
                    </a:lnTo>
                    <a:lnTo>
                      <a:pt x="333" y="667"/>
                    </a:lnTo>
                    <a:lnTo>
                      <a:pt x="333" y="684"/>
                    </a:lnTo>
                    <a:lnTo>
                      <a:pt x="317" y="684"/>
                    </a:lnTo>
                    <a:lnTo>
                      <a:pt x="317" y="717"/>
                    </a:lnTo>
                    <a:lnTo>
                      <a:pt x="283" y="717"/>
                    </a:lnTo>
                    <a:lnTo>
                      <a:pt x="283" y="751"/>
                    </a:lnTo>
                    <a:lnTo>
                      <a:pt x="250" y="751"/>
                    </a:lnTo>
                    <a:lnTo>
                      <a:pt x="250" y="767"/>
                    </a:lnTo>
                    <a:lnTo>
                      <a:pt x="233" y="767"/>
                    </a:lnTo>
                    <a:lnTo>
                      <a:pt x="233" y="801"/>
                    </a:lnTo>
                    <a:lnTo>
                      <a:pt x="200" y="801"/>
                    </a:lnTo>
                    <a:lnTo>
                      <a:pt x="200" y="834"/>
                    </a:lnTo>
                    <a:lnTo>
                      <a:pt x="167" y="834"/>
                    </a:lnTo>
                    <a:lnTo>
                      <a:pt x="167" y="851"/>
                    </a:lnTo>
                    <a:lnTo>
                      <a:pt x="150" y="851"/>
                    </a:lnTo>
                    <a:lnTo>
                      <a:pt x="150" y="884"/>
                    </a:lnTo>
                    <a:lnTo>
                      <a:pt x="117" y="884"/>
                    </a:lnTo>
                    <a:lnTo>
                      <a:pt x="117" y="917"/>
                    </a:lnTo>
                    <a:lnTo>
                      <a:pt x="83" y="917"/>
                    </a:lnTo>
                    <a:lnTo>
                      <a:pt x="83" y="934"/>
                    </a:lnTo>
                    <a:lnTo>
                      <a:pt x="67" y="934"/>
                    </a:lnTo>
                    <a:lnTo>
                      <a:pt x="67" y="967"/>
                    </a:lnTo>
                    <a:lnTo>
                      <a:pt x="33" y="967"/>
                    </a:lnTo>
                    <a:lnTo>
                      <a:pt x="33" y="1001"/>
                    </a:lnTo>
                    <a:lnTo>
                      <a:pt x="0" y="1001"/>
                    </a:lnTo>
                    <a:lnTo>
                      <a:pt x="0" y="1084"/>
                    </a:lnTo>
                    <a:lnTo>
                      <a:pt x="33" y="1084"/>
                    </a:lnTo>
                    <a:lnTo>
                      <a:pt x="33" y="1101"/>
                    </a:lnTo>
                    <a:lnTo>
                      <a:pt x="67" y="1101"/>
                    </a:lnTo>
                    <a:lnTo>
                      <a:pt x="67" y="1134"/>
                    </a:lnTo>
                    <a:lnTo>
                      <a:pt x="83" y="1134"/>
                    </a:lnTo>
                    <a:lnTo>
                      <a:pt x="83" y="1101"/>
                    </a:lnTo>
                    <a:lnTo>
                      <a:pt x="117" y="1101"/>
                    </a:lnTo>
                    <a:lnTo>
                      <a:pt x="117" y="1084"/>
                    </a:lnTo>
                    <a:lnTo>
                      <a:pt x="150" y="1084"/>
                    </a:lnTo>
                    <a:lnTo>
                      <a:pt x="150" y="1051"/>
                    </a:lnTo>
                    <a:lnTo>
                      <a:pt x="167" y="1051"/>
                    </a:lnTo>
                    <a:lnTo>
                      <a:pt x="167" y="1017"/>
                    </a:lnTo>
                    <a:lnTo>
                      <a:pt x="200" y="1017"/>
                    </a:lnTo>
                    <a:lnTo>
                      <a:pt x="200" y="1001"/>
                    </a:lnTo>
                    <a:lnTo>
                      <a:pt x="233" y="1001"/>
                    </a:lnTo>
                    <a:lnTo>
                      <a:pt x="233" y="967"/>
                    </a:lnTo>
                    <a:lnTo>
                      <a:pt x="250" y="967"/>
                    </a:lnTo>
                    <a:lnTo>
                      <a:pt x="250" y="934"/>
                    </a:lnTo>
                    <a:lnTo>
                      <a:pt x="283" y="934"/>
                    </a:lnTo>
                    <a:lnTo>
                      <a:pt x="283" y="917"/>
                    </a:lnTo>
                    <a:lnTo>
                      <a:pt x="317" y="917"/>
                    </a:lnTo>
                    <a:lnTo>
                      <a:pt x="317" y="884"/>
                    </a:lnTo>
                    <a:lnTo>
                      <a:pt x="333" y="884"/>
                    </a:lnTo>
                    <a:lnTo>
                      <a:pt x="333" y="851"/>
                    </a:lnTo>
                    <a:lnTo>
                      <a:pt x="367" y="851"/>
                    </a:lnTo>
                    <a:lnTo>
                      <a:pt x="367" y="834"/>
                    </a:lnTo>
                    <a:lnTo>
                      <a:pt x="400" y="834"/>
                    </a:lnTo>
                    <a:lnTo>
                      <a:pt x="400" y="801"/>
                    </a:lnTo>
                    <a:lnTo>
                      <a:pt x="417" y="801"/>
                    </a:lnTo>
                    <a:lnTo>
                      <a:pt x="417" y="767"/>
                    </a:lnTo>
                    <a:lnTo>
                      <a:pt x="450" y="767"/>
                    </a:lnTo>
                    <a:lnTo>
                      <a:pt x="450" y="751"/>
                    </a:lnTo>
                    <a:lnTo>
                      <a:pt x="483" y="751"/>
                    </a:lnTo>
                    <a:lnTo>
                      <a:pt x="483" y="717"/>
                    </a:lnTo>
                    <a:lnTo>
                      <a:pt x="500" y="717"/>
                    </a:lnTo>
                    <a:lnTo>
                      <a:pt x="500" y="684"/>
                    </a:lnTo>
                    <a:lnTo>
                      <a:pt x="533" y="684"/>
                    </a:lnTo>
                    <a:lnTo>
                      <a:pt x="533" y="667"/>
                    </a:lnTo>
                    <a:lnTo>
                      <a:pt x="567" y="667"/>
                    </a:lnTo>
                    <a:lnTo>
                      <a:pt x="567" y="634"/>
                    </a:lnTo>
                    <a:lnTo>
                      <a:pt x="583" y="634"/>
                    </a:lnTo>
                    <a:lnTo>
                      <a:pt x="583" y="601"/>
                    </a:lnTo>
                    <a:lnTo>
                      <a:pt x="617" y="601"/>
                    </a:lnTo>
                    <a:lnTo>
                      <a:pt x="617" y="584"/>
                    </a:lnTo>
                    <a:lnTo>
                      <a:pt x="650" y="584"/>
                    </a:lnTo>
                    <a:lnTo>
                      <a:pt x="650" y="551"/>
                    </a:lnTo>
                    <a:lnTo>
                      <a:pt x="667" y="551"/>
                    </a:lnTo>
                    <a:lnTo>
                      <a:pt x="667" y="517"/>
                    </a:lnTo>
                    <a:lnTo>
                      <a:pt x="700" y="517"/>
                    </a:lnTo>
                    <a:lnTo>
                      <a:pt x="700" y="501"/>
                    </a:lnTo>
                    <a:lnTo>
                      <a:pt x="733" y="501"/>
                    </a:lnTo>
                    <a:lnTo>
                      <a:pt x="733" y="467"/>
                    </a:lnTo>
                    <a:lnTo>
                      <a:pt x="750" y="467"/>
                    </a:lnTo>
                    <a:lnTo>
                      <a:pt x="750" y="434"/>
                    </a:lnTo>
                    <a:lnTo>
                      <a:pt x="783" y="434"/>
                    </a:lnTo>
                    <a:lnTo>
                      <a:pt x="783" y="417"/>
                    </a:lnTo>
                    <a:lnTo>
                      <a:pt x="816" y="417"/>
                    </a:lnTo>
                    <a:lnTo>
                      <a:pt x="816" y="384"/>
                    </a:lnTo>
                    <a:lnTo>
                      <a:pt x="833" y="384"/>
                    </a:lnTo>
                    <a:lnTo>
                      <a:pt x="833" y="351"/>
                    </a:lnTo>
                    <a:lnTo>
                      <a:pt x="866" y="351"/>
                    </a:lnTo>
                    <a:lnTo>
                      <a:pt x="866" y="334"/>
                    </a:lnTo>
                    <a:lnTo>
                      <a:pt x="900" y="334"/>
                    </a:lnTo>
                    <a:lnTo>
                      <a:pt x="900" y="301"/>
                    </a:lnTo>
                    <a:lnTo>
                      <a:pt x="916" y="301"/>
                    </a:lnTo>
                    <a:lnTo>
                      <a:pt x="916" y="268"/>
                    </a:lnTo>
                    <a:lnTo>
                      <a:pt x="950" y="268"/>
                    </a:lnTo>
                    <a:lnTo>
                      <a:pt x="950" y="251"/>
                    </a:lnTo>
                    <a:lnTo>
                      <a:pt x="983" y="251"/>
                    </a:lnTo>
                    <a:lnTo>
                      <a:pt x="983" y="218"/>
                    </a:lnTo>
                    <a:lnTo>
                      <a:pt x="1000" y="218"/>
                    </a:lnTo>
                    <a:lnTo>
                      <a:pt x="1000" y="184"/>
                    </a:lnTo>
                    <a:lnTo>
                      <a:pt x="1033" y="184"/>
                    </a:lnTo>
                    <a:lnTo>
                      <a:pt x="1033" y="168"/>
                    </a:lnTo>
                    <a:lnTo>
                      <a:pt x="1066" y="168"/>
                    </a:lnTo>
                    <a:lnTo>
                      <a:pt x="1066" y="134"/>
                    </a:lnTo>
                    <a:lnTo>
                      <a:pt x="1083" y="134"/>
                    </a:lnTo>
                    <a:lnTo>
                      <a:pt x="1083" y="101"/>
                    </a:lnTo>
                    <a:lnTo>
                      <a:pt x="1116" y="101"/>
                    </a:lnTo>
                    <a:lnTo>
                      <a:pt x="1116" y="84"/>
                    </a:lnTo>
                    <a:lnTo>
                      <a:pt x="1150" y="84"/>
                    </a:lnTo>
                    <a:lnTo>
                      <a:pt x="1150" y="18"/>
                    </a:lnTo>
                    <a:lnTo>
                      <a:pt x="1083" y="18"/>
                    </a:lnTo>
                    <a:lnTo>
                      <a:pt x="1083" y="1"/>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67" name="Google Shape;221;p18"/>
              <p:cNvSpPr>
                <a:spLocks noChangeArrowheads="1"/>
              </p:cNvSpPr>
              <p:nvPr/>
            </p:nvSpPr>
            <p:spPr bwMode="auto">
              <a:xfrm>
                <a:off x="4398400" y="1529875"/>
                <a:ext cx="26250" cy="25025"/>
              </a:xfrm>
              <a:custGeom>
                <a:avLst/>
                <a:gdLst>
                  <a:gd name="T0" fmla="*/ 0 w 1050"/>
                  <a:gd name="T1" fmla="*/ 0 h 1001"/>
                  <a:gd name="T2" fmla="*/ 1050 w 1050"/>
                  <a:gd name="T3" fmla="*/ 1001 h 1001"/>
                </a:gdLst>
                <a:ahLst/>
                <a:cxnLst/>
                <a:rect l="T0" t="T1" r="T2" b="T3"/>
                <a:pathLst>
                  <a:path w="1050" h="1001" extrusionOk="0">
                    <a:moveTo>
                      <a:pt x="933" y="1"/>
                    </a:moveTo>
                    <a:lnTo>
                      <a:pt x="933" y="18"/>
                    </a:lnTo>
                    <a:lnTo>
                      <a:pt x="917" y="18"/>
                    </a:lnTo>
                    <a:lnTo>
                      <a:pt x="917" y="51"/>
                    </a:lnTo>
                    <a:lnTo>
                      <a:pt x="883" y="51"/>
                    </a:lnTo>
                    <a:lnTo>
                      <a:pt x="883" y="84"/>
                    </a:lnTo>
                    <a:lnTo>
                      <a:pt x="850" y="84"/>
                    </a:lnTo>
                    <a:lnTo>
                      <a:pt x="850" y="101"/>
                    </a:lnTo>
                    <a:lnTo>
                      <a:pt x="833" y="101"/>
                    </a:lnTo>
                    <a:lnTo>
                      <a:pt x="833" y="134"/>
                    </a:lnTo>
                    <a:lnTo>
                      <a:pt x="800" y="134"/>
                    </a:lnTo>
                    <a:lnTo>
                      <a:pt x="800" y="167"/>
                    </a:lnTo>
                    <a:lnTo>
                      <a:pt x="767" y="167"/>
                    </a:lnTo>
                    <a:lnTo>
                      <a:pt x="767" y="184"/>
                    </a:lnTo>
                    <a:lnTo>
                      <a:pt x="750" y="184"/>
                    </a:lnTo>
                    <a:lnTo>
                      <a:pt x="750" y="217"/>
                    </a:lnTo>
                    <a:lnTo>
                      <a:pt x="717" y="217"/>
                    </a:lnTo>
                    <a:lnTo>
                      <a:pt x="717" y="251"/>
                    </a:lnTo>
                    <a:lnTo>
                      <a:pt x="683" y="251"/>
                    </a:lnTo>
                    <a:lnTo>
                      <a:pt x="683" y="267"/>
                    </a:lnTo>
                    <a:lnTo>
                      <a:pt x="667" y="267"/>
                    </a:lnTo>
                    <a:lnTo>
                      <a:pt x="667" y="301"/>
                    </a:lnTo>
                    <a:lnTo>
                      <a:pt x="633" y="301"/>
                    </a:lnTo>
                    <a:lnTo>
                      <a:pt x="633" y="334"/>
                    </a:lnTo>
                    <a:lnTo>
                      <a:pt x="600" y="334"/>
                    </a:lnTo>
                    <a:lnTo>
                      <a:pt x="600" y="351"/>
                    </a:lnTo>
                    <a:lnTo>
                      <a:pt x="583" y="351"/>
                    </a:lnTo>
                    <a:lnTo>
                      <a:pt x="583" y="384"/>
                    </a:lnTo>
                    <a:lnTo>
                      <a:pt x="550" y="384"/>
                    </a:lnTo>
                    <a:lnTo>
                      <a:pt x="550" y="417"/>
                    </a:lnTo>
                    <a:lnTo>
                      <a:pt x="517" y="417"/>
                    </a:lnTo>
                    <a:lnTo>
                      <a:pt x="517" y="434"/>
                    </a:lnTo>
                    <a:lnTo>
                      <a:pt x="500" y="434"/>
                    </a:lnTo>
                    <a:lnTo>
                      <a:pt x="500" y="467"/>
                    </a:lnTo>
                    <a:lnTo>
                      <a:pt x="467" y="467"/>
                    </a:lnTo>
                    <a:lnTo>
                      <a:pt x="467" y="501"/>
                    </a:lnTo>
                    <a:lnTo>
                      <a:pt x="433" y="501"/>
                    </a:lnTo>
                    <a:lnTo>
                      <a:pt x="433" y="517"/>
                    </a:lnTo>
                    <a:lnTo>
                      <a:pt x="417" y="517"/>
                    </a:lnTo>
                    <a:lnTo>
                      <a:pt x="417" y="551"/>
                    </a:lnTo>
                    <a:lnTo>
                      <a:pt x="383" y="551"/>
                    </a:lnTo>
                    <a:lnTo>
                      <a:pt x="383" y="584"/>
                    </a:lnTo>
                    <a:lnTo>
                      <a:pt x="350" y="584"/>
                    </a:lnTo>
                    <a:lnTo>
                      <a:pt x="350" y="601"/>
                    </a:lnTo>
                    <a:lnTo>
                      <a:pt x="333" y="601"/>
                    </a:lnTo>
                    <a:lnTo>
                      <a:pt x="333" y="634"/>
                    </a:lnTo>
                    <a:lnTo>
                      <a:pt x="300" y="634"/>
                    </a:lnTo>
                    <a:lnTo>
                      <a:pt x="300" y="667"/>
                    </a:lnTo>
                    <a:lnTo>
                      <a:pt x="267" y="667"/>
                    </a:lnTo>
                    <a:lnTo>
                      <a:pt x="267" y="684"/>
                    </a:lnTo>
                    <a:lnTo>
                      <a:pt x="250" y="684"/>
                    </a:lnTo>
                    <a:lnTo>
                      <a:pt x="250" y="717"/>
                    </a:lnTo>
                    <a:lnTo>
                      <a:pt x="217" y="717"/>
                    </a:lnTo>
                    <a:lnTo>
                      <a:pt x="217" y="751"/>
                    </a:lnTo>
                    <a:lnTo>
                      <a:pt x="183" y="751"/>
                    </a:lnTo>
                    <a:lnTo>
                      <a:pt x="183" y="767"/>
                    </a:lnTo>
                    <a:lnTo>
                      <a:pt x="167" y="767"/>
                    </a:lnTo>
                    <a:lnTo>
                      <a:pt x="167" y="801"/>
                    </a:lnTo>
                    <a:lnTo>
                      <a:pt x="133" y="801"/>
                    </a:lnTo>
                    <a:lnTo>
                      <a:pt x="133" y="834"/>
                    </a:lnTo>
                    <a:lnTo>
                      <a:pt x="100" y="834"/>
                    </a:lnTo>
                    <a:lnTo>
                      <a:pt x="100" y="851"/>
                    </a:lnTo>
                    <a:lnTo>
                      <a:pt x="83" y="851"/>
                    </a:lnTo>
                    <a:lnTo>
                      <a:pt x="83" y="884"/>
                    </a:lnTo>
                    <a:lnTo>
                      <a:pt x="50" y="884"/>
                    </a:lnTo>
                    <a:lnTo>
                      <a:pt x="50" y="917"/>
                    </a:lnTo>
                    <a:lnTo>
                      <a:pt x="17" y="917"/>
                    </a:lnTo>
                    <a:lnTo>
                      <a:pt x="17" y="934"/>
                    </a:lnTo>
                    <a:lnTo>
                      <a:pt x="0" y="934"/>
                    </a:lnTo>
                    <a:lnTo>
                      <a:pt x="0" y="1001"/>
                    </a:lnTo>
                    <a:lnTo>
                      <a:pt x="100" y="1001"/>
                    </a:lnTo>
                    <a:lnTo>
                      <a:pt x="100" y="967"/>
                    </a:lnTo>
                    <a:lnTo>
                      <a:pt x="133" y="967"/>
                    </a:lnTo>
                    <a:lnTo>
                      <a:pt x="133" y="934"/>
                    </a:lnTo>
                    <a:lnTo>
                      <a:pt x="167" y="934"/>
                    </a:lnTo>
                    <a:lnTo>
                      <a:pt x="167" y="917"/>
                    </a:lnTo>
                    <a:lnTo>
                      <a:pt x="183" y="917"/>
                    </a:lnTo>
                    <a:lnTo>
                      <a:pt x="183" y="884"/>
                    </a:lnTo>
                    <a:lnTo>
                      <a:pt x="217" y="884"/>
                    </a:lnTo>
                    <a:lnTo>
                      <a:pt x="217" y="851"/>
                    </a:lnTo>
                    <a:lnTo>
                      <a:pt x="250" y="851"/>
                    </a:lnTo>
                    <a:lnTo>
                      <a:pt x="250" y="834"/>
                    </a:lnTo>
                    <a:lnTo>
                      <a:pt x="267" y="834"/>
                    </a:lnTo>
                    <a:lnTo>
                      <a:pt x="267" y="801"/>
                    </a:lnTo>
                    <a:lnTo>
                      <a:pt x="300" y="801"/>
                    </a:lnTo>
                    <a:lnTo>
                      <a:pt x="300" y="767"/>
                    </a:lnTo>
                    <a:lnTo>
                      <a:pt x="333" y="767"/>
                    </a:lnTo>
                    <a:lnTo>
                      <a:pt x="333" y="751"/>
                    </a:lnTo>
                    <a:lnTo>
                      <a:pt x="350" y="751"/>
                    </a:lnTo>
                    <a:lnTo>
                      <a:pt x="350" y="717"/>
                    </a:lnTo>
                    <a:lnTo>
                      <a:pt x="383" y="717"/>
                    </a:lnTo>
                    <a:lnTo>
                      <a:pt x="383" y="684"/>
                    </a:lnTo>
                    <a:lnTo>
                      <a:pt x="417" y="684"/>
                    </a:lnTo>
                    <a:lnTo>
                      <a:pt x="417" y="667"/>
                    </a:lnTo>
                    <a:lnTo>
                      <a:pt x="433" y="667"/>
                    </a:lnTo>
                    <a:lnTo>
                      <a:pt x="433" y="634"/>
                    </a:lnTo>
                    <a:lnTo>
                      <a:pt x="467" y="634"/>
                    </a:lnTo>
                    <a:lnTo>
                      <a:pt x="467" y="601"/>
                    </a:lnTo>
                    <a:lnTo>
                      <a:pt x="500" y="601"/>
                    </a:lnTo>
                    <a:lnTo>
                      <a:pt x="500" y="584"/>
                    </a:lnTo>
                    <a:lnTo>
                      <a:pt x="517" y="584"/>
                    </a:lnTo>
                    <a:lnTo>
                      <a:pt x="517" y="551"/>
                    </a:lnTo>
                    <a:lnTo>
                      <a:pt x="550" y="551"/>
                    </a:lnTo>
                    <a:lnTo>
                      <a:pt x="550" y="517"/>
                    </a:lnTo>
                    <a:lnTo>
                      <a:pt x="583" y="517"/>
                    </a:lnTo>
                    <a:lnTo>
                      <a:pt x="583" y="501"/>
                    </a:lnTo>
                    <a:lnTo>
                      <a:pt x="600" y="501"/>
                    </a:lnTo>
                    <a:lnTo>
                      <a:pt x="600" y="467"/>
                    </a:lnTo>
                    <a:lnTo>
                      <a:pt x="633" y="467"/>
                    </a:lnTo>
                    <a:lnTo>
                      <a:pt x="633" y="434"/>
                    </a:lnTo>
                    <a:lnTo>
                      <a:pt x="667" y="434"/>
                    </a:lnTo>
                    <a:lnTo>
                      <a:pt x="667" y="417"/>
                    </a:lnTo>
                    <a:lnTo>
                      <a:pt x="683" y="417"/>
                    </a:lnTo>
                    <a:lnTo>
                      <a:pt x="683" y="384"/>
                    </a:lnTo>
                    <a:lnTo>
                      <a:pt x="717" y="384"/>
                    </a:lnTo>
                    <a:lnTo>
                      <a:pt x="717" y="351"/>
                    </a:lnTo>
                    <a:lnTo>
                      <a:pt x="750" y="351"/>
                    </a:lnTo>
                    <a:lnTo>
                      <a:pt x="750" y="334"/>
                    </a:lnTo>
                    <a:lnTo>
                      <a:pt x="767" y="334"/>
                    </a:lnTo>
                    <a:lnTo>
                      <a:pt x="767" y="301"/>
                    </a:lnTo>
                    <a:lnTo>
                      <a:pt x="800" y="301"/>
                    </a:lnTo>
                    <a:lnTo>
                      <a:pt x="800" y="267"/>
                    </a:lnTo>
                    <a:lnTo>
                      <a:pt x="833" y="267"/>
                    </a:lnTo>
                    <a:lnTo>
                      <a:pt x="833" y="251"/>
                    </a:lnTo>
                    <a:lnTo>
                      <a:pt x="850" y="251"/>
                    </a:lnTo>
                    <a:lnTo>
                      <a:pt x="850" y="217"/>
                    </a:lnTo>
                    <a:lnTo>
                      <a:pt x="883" y="217"/>
                    </a:lnTo>
                    <a:lnTo>
                      <a:pt x="883" y="184"/>
                    </a:lnTo>
                    <a:lnTo>
                      <a:pt x="917" y="184"/>
                    </a:lnTo>
                    <a:lnTo>
                      <a:pt x="917" y="167"/>
                    </a:lnTo>
                    <a:lnTo>
                      <a:pt x="933" y="167"/>
                    </a:lnTo>
                    <a:lnTo>
                      <a:pt x="933" y="134"/>
                    </a:lnTo>
                    <a:lnTo>
                      <a:pt x="967" y="134"/>
                    </a:lnTo>
                    <a:lnTo>
                      <a:pt x="967" y="101"/>
                    </a:lnTo>
                    <a:lnTo>
                      <a:pt x="1000" y="101"/>
                    </a:lnTo>
                    <a:lnTo>
                      <a:pt x="1000" y="84"/>
                    </a:lnTo>
                    <a:lnTo>
                      <a:pt x="1017" y="84"/>
                    </a:lnTo>
                    <a:lnTo>
                      <a:pt x="1017" y="51"/>
                    </a:lnTo>
                    <a:lnTo>
                      <a:pt x="1050" y="51"/>
                    </a:lnTo>
                    <a:lnTo>
                      <a:pt x="1050" y="18"/>
                    </a:lnTo>
                    <a:lnTo>
                      <a:pt x="1000" y="18"/>
                    </a:lnTo>
                    <a:lnTo>
                      <a:pt x="1000" y="1"/>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68" name="Google Shape;222;p18"/>
              <p:cNvSpPr>
                <a:spLocks noChangeArrowheads="1"/>
              </p:cNvSpPr>
              <p:nvPr/>
            </p:nvSpPr>
            <p:spPr bwMode="auto">
              <a:xfrm>
                <a:off x="4155125" y="1571950"/>
                <a:ext cx="20425" cy="19600"/>
              </a:xfrm>
              <a:custGeom>
                <a:avLst/>
                <a:gdLst>
                  <a:gd name="T0" fmla="*/ 0 w 817"/>
                  <a:gd name="T1" fmla="*/ 0 h 784"/>
                  <a:gd name="T2" fmla="*/ 817 w 817"/>
                  <a:gd name="T3" fmla="*/ 784 h 784"/>
                </a:gdLst>
                <a:ahLst/>
                <a:cxnLst/>
                <a:rect l="T0" t="T1" r="T2" b="T3"/>
                <a:pathLst>
                  <a:path w="817" h="784" extrusionOk="0">
                    <a:moveTo>
                      <a:pt x="700" y="1"/>
                    </a:moveTo>
                    <a:lnTo>
                      <a:pt x="700" y="34"/>
                    </a:lnTo>
                    <a:lnTo>
                      <a:pt x="667" y="34"/>
                    </a:lnTo>
                    <a:lnTo>
                      <a:pt x="667" y="67"/>
                    </a:lnTo>
                    <a:lnTo>
                      <a:pt x="650" y="67"/>
                    </a:lnTo>
                    <a:lnTo>
                      <a:pt x="650" y="84"/>
                    </a:lnTo>
                    <a:lnTo>
                      <a:pt x="617" y="84"/>
                    </a:lnTo>
                    <a:lnTo>
                      <a:pt x="617" y="117"/>
                    </a:lnTo>
                    <a:lnTo>
                      <a:pt x="583" y="117"/>
                    </a:lnTo>
                    <a:lnTo>
                      <a:pt x="583" y="151"/>
                    </a:lnTo>
                    <a:lnTo>
                      <a:pt x="567" y="151"/>
                    </a:lnTo>
                    <a:lnTo>
                      <a:pt x="567" y="167"/>
                    </a:lnTo>
                    <a:lnTo>
                      <a:pt x="533" y="167"/>
                    </a:lnTo>
                    <a:lnTo>
                      <a:pt x="533" y="201"/>
                    </a:lnTo>
                    <a:lnTo>
                      <a:pt x="500" y="201"/>
                    </a:lnTo>
                    <a:lnTo>
                      <a:pt x="500" y="234"/>
                    </a:lnTo>
                    <a:lnTo>
                      <a:pt x="483" y="234"/>
                    </a:lnTo>
                    <a:lnTo>
                      <a:pt x="483" y="251"/>
                    </a:lnTo>
                    <a:lnTo>
                      <a:pt x="450" y="251"/>
                    </a:lnTo>
                    <a:lnTo>
                      <a:pt x="450" y="284"/>
                    </a:lnTo>
                    <a:lnTo>
                      <a:pt x="417" y="284"/>
                    </a:lnTo>
                    <a:lnTo>
                      <a:pt x="417" y="317"/>
                    </a:lnTo>
                    <a:lnTo>
                      <a:pt x="400" y="317"/>
                    </a:lnTo>
                    <a:lnTo>
                      <a:pt x="400" y="334"/>
                    </a:lnTo>
                    <a:lnTo>
                      <a:pt x="367" y="334"/>
                    </a:lnTo>
                    <a:lnTo>
                      <a:pt x="367" y="367"/>
                    </a:lnTo>
                    <a:lnTo>
                      <a:pt x="333" y="367"/>
                    </a:lnTo>
                    <a:lnTo>
                      <a:pt x="333" y="401"/>
                    </a:lnTo>
                    <a:lnTo>
                      <a:pt x="317" y="401"/>
                    </a:lnTo>
                    <a:lnTo>
                      <a:pt x="317" y="417"/>
                    </a:lnTo>
                    <a:lnTo>
                      <a:pt x="283" y="417"/>
                    </a:lnTo>
                    <a:lnTo>
                      <a:pt x="283" y="451"/>
                    </a:lnTo>
                    <a:lnTo>
                      <a:pt x="250" y="451"/>
                    </a:lnTo>
                    <a:lnTo>
                      <a:pt x="250" y="484"/>
                    </a:lnTo>
                    <a:lnTo>
                      <a:pt x="233" y="484"/>
                    </a:lnTo>
                    <a:lnTo>
                      <a:pt x="233" y="501"/>
                    </a:lnTo>
                    <a:lnTo>
                      <a:pt x="200" y="501"/>
                    </a:lnTo>
                    <a:lnTo>
                      <a:pt x="200" y="534"/>
                    </a:lnTo>
                    <a:lnTo>
                      <a:pt x="167" y="534"/>
                    </a:lnTo>
                    <a:lnTo>
                      <a:pt x="167" y="567"/>
                    </a:lnTo>
                    <a:lnTo>
                      <a:pt x="150" y="567"/>
                    </a:lnTo>
                    <a:lnTo>
                      <a:pt x="150" y="584"/>
                    </a:lnTo>
                    <a:lnTo>
                      <a:pt x="117" y="584"/>
                    </a:lnTo>
                    <a:lnTo>
                      <a:pt x="117" y="617"/>
                    </a:lnTo>
                    <a:lnTo>
                      <a:pt x="83" y="617"/>
                    </a:lnTo>
                    <a:lnTo>
                      <a:pt x="83" y="651"/>
                    </a:lnTo>
                    <a:lnTo>
                      <a:pt x="67" y="651"/>
                    </a:lnTo>
                    <a:lnTo>
                      <a:pt x="67" y="667"/>
                    </a:lnTo>
                    <a:lnTo>
                      <a:pt x="33" y="667"/>
                    </a:lnTo>
                    <a:lnTo>
                      <a:pt x="33" y="734"/>
                    </a:lnTo>
                    <a:lnTo>
                      <a:pt x="0" y="734"/>
                    </a:lnTo>
                    <a:lnTo>
                      <a:pt x="0" y="784"/>
                    </a:lnTo>
                    <a:lnTo>
                      <a:pt x="67" y="784"/>
                    </a:lnTo>
                    <a:lnTo>
                      <a:pt x="67" y="751"/>
                    </a:lnTo>
                    <a:lnTo>
                      <a:pt x="83" y="751"/>
                    </a:lnTo>
                    <a:lnTo>
                      <a:pt x="83" y="734"/>
                    </a:lnTo>
                    <a:lnTo>
                      <a:pt x="117" y="734"/>
                    </a:lnTo>
                    <a:lnTo>
                      <a:pt x="117" y="701"/>
                    </a:lnTo>
                    <a:lnTo>
                      <a:pt x="167" y="701"/>
                    </a:lnTo>
                    <a:lnTo>
                      <a:pt x="167" y="667"/>
                    </a:lnTo>
                    <a:lnTo>
                      <a:pt x="200" y="667"/>
                    </a:lnTo>
                    <a:lnTo>
                      <a:pt x="200" y="651"/>
                    </a:lnTo>
                    <a:lnTo>
                      <a:pt x="250" y="651"/>
                    </a:lnTo>
                    <a:lnTo>
                      <a:pt x="250" y="617"/>
                    </a:lnTo>
                    <a:lnTo>
                      <a:pt x="283" y="617"/>
                    </a:lnTo>
                    <a:lnTo>
                      <a:pt x="283" y="584"/>
                    </a:lnTo>
                    <a:lnTo>
                      <a:pt x="317" y="584"/>
                    </a:lnTo>
                    <a:lnTo>
                      <a:pt x="317" y="567"/>
                    </a:lnTo>
                    <a:lnTo>
                      <a:pt x="367" y="567"/>
                    </a:lnTo>
                    <a:lnTo>
                      <a:pt x="367" y="534"/>
                    </a:lnTo>
                    <a:lnTo>
                      <a:pt x="400" y="534"/>
                    </a:lnTo>
                    <a:lnTo>
                      <a:pt x="400" y="501"/>
                    </a:lnTo>
                    <a:lnTo>
                      <a:pt x="450" y="501"/>
                    </a:lnTo>
                    <a:lnTo>
                      <a:pt x="450" y="484"/>
                    </a:lnTo>
                    <a:lnTo>
                      <a:pt x="483" y="484"/>
                    </a:lnTo>
                    <a:lnTo>
                      <a:pt x="483" y="451"/>
                    </a:lnTo>
                    <a:lnTo>
                      <a:pt x="500" y="451"/>
                    </a:lnTo>
                    <a:lnTo>
                      <a:pt x="500" y="417"/>
                    </a:lnTo>
                    <a:lnTo>
                      <a:pt x="533" y="417"/>
                    </a:lnTo>
                    <a:lnTo>
                      <a:pt x="533" y="401"/>
                    </a:lnTo>
                    <a:lnTo>
                      <a:pt x="567" y="401"/>
                    </a:lnTo>
                    <a:lnTo>
                      <a:pt x="567" y="367"/>
                    </a:lnTo>
                    <a:lnTo>
                      <a:pt x="583" y="367"/>
                    </a:lnTo>
                    <a:lnTo>
                      <a:pt x="583" y="334"/>
                    </a:lnTo>
                    <a:lnTo>
                      <a:pt x="617" y="334"/>
                    </a:lnTo>
                    <a:lnTo>
                      <a:pt x="617" y="317"/>
                    </a:lnTo>
                    <a:lnTo>
                      <a:pt x="650" y="317"/>
                    </a:lnTo>
                    <a:lnTo>
                      <a:pt x="650" y="284"/>
                    </a:lnTo>
                    <a:lnTo>
                      <a:pt x="667" y="284"/>
                    </a:lnTo>
                    <a:lnTo>
                      <a:pt x="667" y="251"/>
                    </a:lnTo>
                    <a:lnTo>
                      <a:pt x="700" y="251"/>
                    </a:lnTo>
                    <a:lnTo>
                      <a:pt x="700" y="234"/>
                    </a:lnTo>
                    <a:lnTo>
                      <a:pt x="733" y="234"/>
                    </a:lnTo>
                    <a:lnTo>
                      <a:pt x="733" y="201"/>
                    </a:lnTo>
                    <a:lnTo>
                      <a:pt x="750" y="201"/>
                    </a:lnTo>
                    <a:lnTo>
                      <a:pt x="750" y="167"/>
                    </a:lnTo>
                    <a:lnTo>
                      <a:pt x="783" y="167"/>
                    </a:lnTo>
                    <a:lnTo>
                      <a:pt x="783" y="151"/>
                    </a:lnTo>
                    <a:lnTo>
                      <a:pt x="817" y="151"/>
                    </a:lnTo>
                    <a:lnTo>
                      <a:pt x="817" y="67"/>
                    </a:lnTo>
                    <a:lnTo>
                      <a:pt x="783" y="67"/>
                    </a:lnTo>
                    <a:lnTo>
                      <a:pt x="783" y="34"/>
                    </a:lnTo>
                    <a:lnTo>
                      <a:pt x="750" y="34"/>
                    </a:lnTo>
                    <a:lnTo>
                      <a:pt x="750" y="1"/>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69" name="Google Shape;223;p18"/>
              <p:cNvSpPr>
                <a:spLocks noChangeArrowheads="1"/>
              </p:cNvSpPr>
              <p:nvPr/>
            </p:nvSpPr>
            <p:spPr bwMode="auto">
              <a:xfrm>
                <a:off x="4190100" y="1512400"/>
                <a:ext cx="24200" cy="24175"/>
              </a:xfrm>
              <a:custGeom>
                <a:avLst/>
                <a:gdLst>
                  <a:gd name="T0" fmla="*/ 0 w 968"/>
                  <a:gd name="T1" fmla="*/ 0 h 967"/>
                  <a:gd name="T2" fmla="*/ 968 w 968"/>
                  <a:gd name="T3" fmla="*/ 967 h 967"/>
                </a:gdLst>
                <a:ahLst/>
                <a:cxnLst/>
                <a:rect l="T0" t="T1" r="T2" b="T3"/>
                <a:pathLst>
                  <a:path w="968" h="967" extrusionOk="0">
                    <a:moveTo>
                      <a:pt x="934" y="0"/>
                    </a:moveTo>
                    <a:lnTo>
                      <a:pt x="934" y="33"/>
                    </a:lnTo>
                    <a:lnTo>
                      <a:pt x="884" y="33"/>
                    </a:lnTo>
                    <a:lnTo>
                      <a:pt x="884" y="50"/>
                    </a:lnTo>
                    <a:lnTo>
                      <a:pt x="851" y="50"/>
                    </a:lnTo>
                    <a:lnTo>
                      <a:pt x="851" y="83"/>
                    </a:lnTo>
                    <a:lnTo>
                      <a:pt x="834" y="83"/>
                    </a:lnTo>
                    <a:lnTo>
                      <a:pt x="834" y="117"/>
                    </a:lnTo>
                    <a:lnTo>
                      <a:pt x="801" y="117"/>
                    </a:lnTo>
                    <a:lnTo>
                      <a:pt x="801" y="133"/>
                    </a:lnTo>
                    <a:lnTo>
                      <a:pt x="767" y="133"/>
                    </a:lnTo>
                    <a:lnTo>
                      <a:pt x="767" y="167"/>
                    </a:lnTo>
                    <a:lnTo>
                      <a:pt x="751" y="167"/>
                    </a:lnTo>
                    <a:lnTo>
                      <a:pt x="751" y="200"/>
                    </a:lnTo>
                    <a:lnTo>
                      <a:pt x="717" y="200"/>
                    </a:lnTo>
                    <a:lnTo>
                      <a:pt x="717" y="217"/>
                    </a:lnTo>
                    <a:lnTo>
                      <a:pt x="684" y="217"/>
                    </a:lnTo>
                    <a:lnTo>
                      <a:pt x="684" y="250"/>
                    </a:lnTo>
                    <a:lnTo>
                      <a:pt x="667" y="250"/>
                    </a:lnTo>
                    <a:lnTo>
                      <a:pt x="667" y="283"/>
                    </a:lnTo>
                    <a:lnTo>
                      <a:pt x="634" y="283"/>
                    </a:lnTo>
                    <a:lnTo>
                      <a:pt x="634" y="300"/>
                    </a:lnTo>
                    <a:lnTo>
                      <a:pt x="601" y="300"/>
                    </a:lnTo>
                    <a:lnTo>
                      <a:pt x="601" y="333"/>
                    </a:lnTo>
                    <a:lnTo>
                      <a:pt x="584" y="333"/>
                    </a:lnTo>
                    <a:lnTo>
                      <a:pt x="584" y="367"/>
                    </a:lnTo>
                    <a:lnTo>
                      <a:pt x="551" y="367"/>
                    </a:lnTo>
                    <a:lnTo>
                      <a:pt x="551" y="383"/>
                    </a:lnTo>
                    <a:lnTo>
                      <a:pt x="501" y="383"/>
                    </a:lnTo>
                    <a:lnTo>
                      <a:pt x="501" y="417"/>
                    </a:lnTo>
                    <a:lnTo>
                      <a:pt x="467" y="417"/>
                    </a:lnTo>
                    <a:lnTo>
                      <a:pt x="467" y="450"/>
                    </a:lnTo>
                    <a:lnTo>
                      <a:pt x="434" y="450"/>
                    </a:lnTo>
                    <a:lnTo>
                      <a:pt x="434" y="467"/>
                    </a:lnTo>
                    <a:lnTo>
                      <a:pt x="417" y="467"/>
                    </a:lnTo>
                    <a:lnTo>
                      <a:pt x="417" y="500"/>
                    </a:lnTo>
                    <a:lnTo>
                      <a:pt x="384" y="500"/>
                    </a:lnTo>
                    <a:lnTo>
                      <a:pt x="384" y="550"/>
                    </a:lnTo>
                    <a:lnTo>
                      <a:pt x="351" y="550"/>
                    </a:lnTo>
                    <a:lnTo>
                      <a:pt x="351" y="583"/>
                    </a:lnTo>
                    <a:lnTo>
                      <a:pt x="334" y="583"/>
                    </a:lnTo>
                    <a:lnTo>
                      <a:pt x="334" y="617"/>
                    </a:lnTo>
                    <a:lnTo>
                      <a:pt x="301" y="617"/>
                    </a:lnTo>
                    <a:lnTo>
                      <a:pt x="301" y="633"/>
                    </a:lnTo>
                    <a:lnTo>
                      <a:pt x="267" y="633"/>
                    </a:lnTo>
                    <a:lnTo>
                      <a:pt x="267" y="667"/>
                    </a:lnTo>
                    <a:lnTo>
                      <a:pt x="251" y="667"/>
                    </a:lnTo>
                    <a:lnTo>
                      <a:pt x="251" y="700"/>
                    </a:lnTo>
                    <a:lnTo>
                      <a:pt x="217" y="700"/>
                    </a:lnTo>
                    <a:lnTo>
                      <a:pt x="217" y="717"/>
                    </a:lnTo>
                    <a:lnTo>
                      <a:pt x="184" y="717"/>
                    </a:lnTo>
                    <a:lnTo>
                      <a:pt x="184" y="750"/>
                    </a:lnTo>
                    <a:lnTo>
                      <a:pt x="167" y="750"/>
                    </a:lnTo>
                    <a:lnTo>
                      <a:pt x="167" y="783"/>
                    </a:lnTo>
                    <a:lnTo>
                      <a:pt x="134" y="783"/>
                    </a:lnTo>
                    <a:lnTo>
                      <a:pt x="134" y="800"/>
                    </a:lnTo>
                    <a:lnTo>
                      <a:pt x="101" y="800"/>
                    </a:lnTo>
                    <a:lnTo>
                      <a:pt x="101" y="833"/>
                    </a:lnTo>
                    <a:lnTo>
                      <a:pt x="84" y="833"/>
                    </a:lnTo>
                    <a:lnTo>
                      <a:pt x="84" y="866"/>
                    </a:lnTo>
                    <a:lnTo>
                      <a:pt x="51" y="866"/>
                    </a:lnTo>
                    <a:lnTo>
                      <a:pt x="51" y="883"/>
                    </a:lnTo>
                    <a:lnTo>
                      <a:pt x="17" y="883"/>
                    </a:lnTo>
                    <a:lnTo>
                      <a:pt x="17" y="950"/>
                    </a:lnTo>
                    <a:lnTo>
                      <a:pt x="1" y="950"/>
                    </a:lnTo>
                    <a:lnTo>
                      <a:pt x="1" y="966"/>
                    </a:lnTo>
                    <a:lnTo>
                      <a:pt x="51" y="966"/>
                    </a:lnTo>
                    <a:lnTo>
                      <a:pt x="51" y="950"/>
                    </a:lnTo>
                    <a:lnTo>
                      <a:pt x="84" y="950"/>
                    </a:lnTo>
                    <a:lnTo>
                      <a:pt x="84" y="916"/>
                    </a:lnTo>
                    <a:lnTo>
                      <a:pt x="101" y="916"/>
                    </a:lnTo>
                    <a:lnTo>
                      <a:pt x="101" y="883"/>
                    </a:lnTo>
                    <a:lnTo>
                      <a:pt x="134" y="883"/>
                    </a:lnTo>
                    <a:lnTo>
                      <a:pt x="134" y="866"/>
                    </a:lnTo>
                    <a:lnTo>
                      <a:pt x="167" y="866"/>
                    </a:lnTo>
                    <a:lnTo>
                      <a:pt x="167" y="833"/>
                    </a:lnTo>
                    <a:lnTo>
                      <a:pt x="184" y="833"/>
                    </a:lnTo>
                    <a:lnTo>
                      <a:pt x="184" y="800"/>
                    </a:lnTo>
                    <a:lnTo>
                      <a:pt x="217" y="800"/>
                    </a:lnTo>
                    <a:lnTo>
                      <a:pt x="217" y="783"/>
                    </a:lnTo>
                    <a:lnTo>
                      <a:pt x="251" y="783"/>
                    </a:lnTo>
                    <a:lnTo>
                      <a:pt x="251" y="750"/>
                    </a:lnTo>
                    <a:lnTo>
                      <a:pt x="267" y="750"/>
                    </a:lnTo>
                    <a:lnTo>
                      <a:pt x="267" y="717"/>
                    </a:lnTo>
                    <a:lnTo>
                      <a:pt x="301" y="717"/>
                    </a:lnTo>
                    <a:lnTo>
                      <a:pt x="301" y="700"/>
                    </a:lnTo>
                    <a:lnTo>
                      <a:pt x="334" y="700"/>
                    </a:lnTo>
                    <a:lnTo>
                      <a:pt x="334" y="667"/>
                    </a:lnTo>
                    <a:lnTo>
                      <a:pt x="351" y="667"/>
                    </a:lnTo>
                    <a:lnTo>
                      <a:pt x="351" y="633"/>
                    </a:lnTo>
                    <a:lnTo>
                      <a:pt x="384" y="633"/>
                    </a:lnTo>
                    <a:lnTo>
                      <a:pt x="384" y="617"/>
                    </a:lnTo>
                    <a:lnTo>
                      <a:pt x="417" y="617"/>
                    </a:lnTo>
                    <a:lnTo>
                      <a:pt x="417" y="583"/>
                    </a:lnTo>
                    <a:lnTo>
                      <a:pt x="434" y="583"/>
                    </a:lnTo>
                    <a:lnTo>
                      <a:pt x="434" y="550"/>
                    </a:lnTo>
                    <a:lnTo>
                      <a:pt x="467" y="550"/>
                    </a:lnTo>
                    <a:lnTo>
                      <a:pt x="467" y="533"/>
                    </a:lnTo>
                    <a:lnTo>
                      <a:pt x="501" y="533"/>
                    </a:lnTo>
                    <a:lnTo>
                      <a:pt x="501" y="500"/>
                    </a:lnTo>
                    <a:lnTo>
                      <a:pt x="517" y="500"/>
                    </a:lnTo>
                    <a:lnTo>
                      <a:pt x="517" y="467"/>
                    </a:lnTo>
                    <a:lnTo>
                      <a:pt x="551" y="467"/>
                    </a:lnTo>
                    <a:lnTo>
                      <a:pt x="551" y="450"/>
                    </a:lnTo>
                    <a:lnTo>
                      <a:pt x="584" y="450"/>
                    </a:lnTo>
                    <a:lnTo>
                      <a:pt x="584" y="417"/>
                    </a:lnTo>
                    <a:lnTo>
                      <a:pt x="601" y="417"/>
                    </a:lnTo>
                    <a:lnTo>
                      <a:pt x="601" y="383"/>
                    </a:lnTo>
                    <a:lnTo>
                      <a:pt x="634" y="383"/>
                    </a:lnTo>
                    <a:lnTo>
                      <a:pt x="634" y="367"/>
                    </a:lnTo>
                    <a:lnTo>
                      <a:pt x="667" y="367"/>
                    </a:lnTo>
                    <a:lnTo>
                      <a:pt x="667" y="333"/>
                    </a:lnTo>
                    <a:lnTo>
                      <a:pt x="684" y="333"/>
                    </a:lnTo>
                    <a:lnTo>
                      <a:pt x="684" y="300"/>
                    </a:lnTo>
                    <a:lnTo>
                      <a:pt x="717" y="300"/>
                    </a:lnTo>
                    <a:lnTo>
                      <a:pt x="717" y="283"/>
                    </a:lnTo>
                    <a:lnTo>
                      <a:pt x="751" y="283"/>
                    </a:lnTo>
                    <a:lnTo>
                      <a:pt x="751" y="250"/>
                    </a:lnTo>
                    <a:lnTo>
                      <a:pt x="767" y="250"/>
                    </a:lnTo>
                    <a:lnTo>
                      <a:pt x="767" y="217"/>
                    </a:lnTo>
                    <a:lnTo>
                      <a:pt x="801" y="217"/>
                    </a:lnTo>
                    <a:lnTo>
                      <a:pt x="801" y="200"/>
                    </a:lnTo>
                    <a:lnTo>
                      <a:pt x="834" y="200"/>
                    </a:lnTo>
                    <a:lnTo>
                      <a:pt x="834" y="167"/>
                    </a:lnTo>
                    <a:lnTo>
                      <a:pt x="851" y="167"/>
                    </a:lnTo>
                    <a:lnTo>
                      <a:pt x="851" y="133"/>
                    </a:lnTo>
                    <a:lnTo>
                      <a:pt x="884" y="133"/>
                    </a:lnTo>
                    <a:lnTo>
                      <a:pt x="884" y="117"/>
                    </a:lnTo>
                    <a:lnTo>
                      <a:pt x="917" y="117"/>
                    </a:lnTo>
                    <a:lnTo>
                      <a:pt x="917" y="83"/>
                    </a:lnTo>
                    <a:lnTo>
                      <a:pt x="934" y="83"/>
                    </a:lnTo>
                    <a:lnTo>
                      <a:pt x="934" y="50"/>
                    </a:lnTo>
                    <a:lnTo>
                      <a:pt x="967" y="50"/>
                    </a:lnTo>
                    <a:lnTo>
                      <a:pt x="967" y="0"/>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70" name="Google Shape;224;p18"/>
              <p:cNvSpPr>
                <a:spLocks noChangeArrowheads="1"/>
              </p:cNvSpPr>
              <p:nvPr/>
            </p:nvSpPr>
            <p:spPr bwMode="auto">
              <a:xfrm>
                <a:off x="4173450" y="1514475"/>
                <a:ext cx="59600" cy="60425"/>
              </a:xfrm>
              <a:custGeom>
                <a:avLst/>
                <a:gdLst>
                  <a:gd name="T0" fmla="*/ 0 w 2384"/>
                  <a:gd name="T1" fmla="*/ 0 h 2417"/>
                  <a:gd name="T2" fmla="*/ 2384 w 2384"/>
                  <a:gd name="T3" fmla="*/ 2417 h 2417"/>
                </a:gdLst>
                <a:ahLst/>
                <a:cxnLst/>
                <a:rect l="T0" t="T1" r="T2" b="T3"/>
                <a:pathLst>
                  <a:path w="2384" h="2417" extrusionOk="0">
                    <a:moveTo>
                      <a:pt x="2266" y="0"/>
                    </a:moveTo>
                    <a:lnTo>
                      <a:pt x="2266" y="34"/>
                    </a:lnTo>
                    <a:lnTo>
                      <a:pt x="2250" y="34"/>
                    </a:lnTo>
                    <a:lnTo>
                      <a:pt x="2250" y="50"/>
                    </a:lnTo>
                    <a:lnTo>
                      <a:pt x="2216" y="50"/>
                    </a:lnTo>
                    <a:lnTo>
                      <a:pt x="2216" y="84"/>
                    </a:lnTo>
                    <a:lnTo>
                      <a:pt x="2183" y="84"/>
                    </a:lnTo>
                    <a:lnTo>
                      <a:pt x="2183" y="117"/>
                    </a:lnTo>
                    <a:lnTo>
                      <a:pt x="2166" y="117"/>
                    </a:lnTo>
                    <a:lnTo>
                      <a:pt x="2166" y="134"/>
                    </a:lnTo>
                    <a:lnTo>
                      <a:pt x="2133" y="134"/>
                    </a:lnTo>
                    <a:lnTo>
                      <a:pt x="2133" y="167"/>
                    </a:lnTo>
                    <a:lnTo>
                      <a:pt x="2100" y="167"/>
                    </a:lnTo>
                    <a:lnTo>
                      <a:pt x="2100" y="200"/>
                    </a:lnTo>
                    <a:lnTo>
                      <a:pt x="2083" y="200"/>
                    </a:lnTo>
                    <a:lnTo>
                      <a:pt x="2083" y="217"/>
                    </a:lnTo>
                    <a:lnTo>
                      <a:pt x="2050" y="217"/>
                    </a:lnTo>
                    <a:lnTo>
                      <a:pt x="2050" y="250"/>
                    </a:lnTo>
                    <a:lnTo>
                      <a:pt x="2016" y="250"/>
                    </a:lnTo>
                    <a:lnTo>
                      <a:pt x="2016" y="284"/>
                    </a:lnTo>
                    <a:lnTo>
                      <a:pt x="2000" y="284"/>
                    </a:lnTo>
                    <a:lnTo>
                      <a:pt x="2000" y="300"/>
                    </a:lnTo>
                    <a:lnTo>
                      <a:pt x="1966" y="300"/>
                    </a:lnTo>
                    <a:lnTo>
                      <a:pt x="1966" y="334"/>
                    </a:lnTo>
                    <a:lnTo>
                      <a:pt x="1933" y="334"/>
                    </a:lnTo>
                    <a:lnTo>
                      <a:pt x="1933" y="367"/>
                    </a:lnTo>
                    <a:lnTo>
                      <a:pt x="1917" y="367"/>
                    </a:lnTo>
                    <a:lnTo>
                      <a:pt x="1917" y="384"/>
                    </a:lnTo>
                    <a:lnTo>
                      <a:pt x="1883" y="384"/>
                    </a:lnTo>
                    <a:lnTo>
                      <a:pt x="1883" y="417"/>
                    </a:lnTo>
                    <a:lnTo>
                      <a:pt x="1850" y="417"/>
                    </a:lnTo>
                    <a:lnTo>
                      <a:pt x="1850" y="450"/>
                    </a:lnTo>
                    <a:lnTo>
                      <a:pt x="1833" y="450"/>
                    </a:lnTo>
                    <a:lnTo>
                      <a:pt x="1833" y="467"/>
                    </a:lnTo>
                    <a:lnTo>
                      <a:pt x="1800" y="467"/>
                    </a:lnTo>
                    <a:lnTo>
                      <a:pt x="1800" y="500"/>
                    </a:lnTo>
                    <a:lnTo>
                      <a:pt x="1767" y="500"/>
                    </a:lnTo>
                    <a:lnTo>
                      <a:pt x="1767" y="534"/>
                    </a:lnTo>
                    <a:lnTo>
                      <a:pt x="1750" y="534"/>
                    </a:lnTo>
                    <a:lnTo>
                      <a:pt x="1750" y="550"/>
                    </a:lnTo>
                    <a:lnTo>
                      <a:pt x="1717" y="550"/>
                    </a:lnTo>
                    <a:lnTo>
                      <a:pt x="1717" y="584"/>
                    </a:lnTo>
                    <a:lnTo>
                      <a:pt x="1683" y="584"/>
                    </a:lnTo>
                    <a:lnTo>
                      <a:pt x="1683" y="617"/>
                    </a:lnTo>
                    <a:lnTo>
                      <a:pt x="1667" y="617"/>
                    </a:lnTo>
                    <a:lnTo>
                      <a:pt x="1667" y="634"/>
                    </a:lnTo>
                    <a:lnTo>
                      <a:pt x="1633" y="634"/>
                    </a:lnTo>
                    <a:lnTo>
                      <a:pt x="1633" y="667"/>
                    </a:lnTo>
                    <a:lnTo>
                      <a:pt x="1600" y="667"/>
                    </a:lnTo>
                    <a:lnTo>
                      <a:pt x="1600" y="700"/>
                    </a:lnTo>
                    <a:lnTo>
                      <a:pt x="1583" y="700"/>
                    </a:lnTo>
                    <a:lnTo>
                      <a:pt x="1583" y="717"/>
                    </a:lnTo>
                    <a:lnTo>
                      <a:pt x="1550" y="717"/>
                    </a:lnTo>
                    <a:lnTo>
                      <a:pt x="1550" y="750"/>
                    </a:lnTo>
                    <a:lnTo>
                      <a:pt x="1517" y="750"/>
                    </a:lnTo>
                    <a:lnTo>
                      <a:pt x="1517" y="783"/>
                    </a:lnTo>
                    <a:lnTo>
                      <a:pt x="1500" y="783"/>
                    </a:lnTo>
                    <a:lnTo>
                      <a:pt x="1500" y="800"/>
                    </a:lnTo>
                    <a:lnTo>
                      <a:pt x="1467" y="800"/>
                    </a:lnTo>
                    <a:lnTo>
                      <a:pt x="1467" y="833"/>
                    </a:lnTo>
                    <a:lnTo>
                      <a:pt x="1433" y="833"/>
                    </a:lnTo>
                    <a:lnTo>
                      <a:pt x="1433" y="867"/>
                    </a:lnTo>
                    <a:lnTo>
                      <a:pt x="1417" y="867"/>
                    </a:lnTo>
                    <a:lnTo>
                      <a:pt x="1417" y="883"/>
                    </a:lnTo>
                    <a:lnTo>
                      <a:pt x="1383" y="883"/>
                    </a:lnTo>
                    <a:lnTo>
                      <a:pt x="1383" y="917"/>
                    </a:lnTo>
                    <a:lnTo>
                      <a:pt x="1350" y="917"/>
                    </a:lnTo>
                    <a:lnTo>
                      <a:pt x="1350" y="950"/>
                    </a:lnTo>
                    <a:lnTo>
                      <a:pt x="1333" y="950"/>
                    </a:lnTo>
                    <a:lnTo>
                      <a:pt x="1333" y="967"/>
                    </a:lnTo>
                    <a:lnTo>
                      <a:pt x="1300" y="967"/>
                    </a:lnTo>
                    <a:lnTo>
                      <a:pt x="1300" y="1000"/>
                    </a:lnTo>
                    <a:lnTo>
                      <a:pt x="1267" y="1000"/>
                    </a:lnTo>
                    <a:lnTo>
                      <a:pt x="1267" y="1033"/>
                    </a:lnTo>
                    <a:lnTo>
                      <a:pt x="1250" y="1033"/>
                    </a:lnTo>
                    <a:lnTo>
                      <a:pt x="1250" y="1050"/>
                    </a:lnTo>
                    <a:lnTo>
                      <a:pt x="1217" y="1050"/>
                    </a:lnTo>
                    <a:lnTo>
                      <a:pt x="1217" y="1083"/>
                    </a:lnTo>
                    <a:lnTo>
                      <a:pt x="1183" y="1083"/>
                    </a:lnTo>
                    <a:lnTo>
                      <a:pt x="1183" y="1117"/>
                    </a:lnTo>
                    <a:lnTo>
                      <a:pt x="1167" y="1117"/>
                    </a:lnTo>
                    <a:lnTo>
                      <a:pt x="1167" y="1133"/>
                    </a:lnTo>
                    <a:lnTo>
                      <a:pt x="1133" y="1133"/>
                    </a:lnTo>
                    <a:lnTo>
                      <a:pt x="1133" y="1167"/>
                    </a:lnTo>
                    <a:lnTo>
                      <a:pt x="1100" y="1167"/>
                    </a:lnTo>
                    <a:lnTo>
                      <a:pt x="1100" y="1200"/>
                    </a:lnTo>
                    <a:lnTo>
                      <a:pt x="1083" y="1200"/>
                    </a:lnTo>
                    <a:lnTo>
                      <a:pt x="1083" y="1217"/>
                    </a:lnTo>
                    <a:lnTo>
                      <a:pt x="1050" y="1217"/>
                    </a:lnTo>
                    <a:lnTo>
                      <a:pt x="1050" y="1250"/>
                    </a:lnTo>
                    <a:lnTo>
                      <a:pt x="1017" y="1250"/>
                    </a:lnTo>
                    <a:lnTo>
                      <a:pt x="1017" y="1283"/>
                    </a:lnTo>
                    <a:lnTo>
                      <a:pt x="1000" y="1283"/>
                    </a:lnTo>
                    <a:lnTo>
                      <a:pt x="1000" y="1300"/>
                    </a:lnTo>
                    <a:lnTo>
                      <a:pt x="967" y="1300"/>
                    </a:lnTo>
                    <a:lnTo>
                      <a:pt x="967" y="1333"/>
                    </a:lnTo>
                    <a:lnTo>
                      <a:pt x="933" y="1333"/>
                    </a:lnTo>
                    <a:lnTo>
                      <a:pt x="933" y="1367"/>
                    </a:lnTo>
                    <a:lnTo>
                      <a:pt x="917" y="1367"/>
                    </a:lnTo>
                    <a:lnTo>
                      <a:pt x="917" y="1383"/>
                    </a:lnTo>
                    <a:lnTo>
                      <a:pt x="883" y="1383"/>
                    </a:lnTo>
                    <a:lnTo>
                      <a:pt x="883" y="1417"/>
                    </a:lnTo>
                    <a:lnTo>
                      <a:pt x="850" y="1417"/>
                    </a:lnTo>
                    <a:lnTo>
                      <a:pt x="850" y="1450"/>
                    </a:lnTo>
                    <a:lnTo>
                      <a:pt x="833" y="1450"/>
                    </a:lnTo>
                    <a:lnTo>
                      <a:pt x="833" y="1467"/>
                    </a:lnTo>
                    <a:lnTo>
                      <a:pt x="800" y="1467"/>
                    </a:lnTo>
                    <a:lnTo>
                      <a:pt x="800" y="1500"/>
                    </a:lnTo>
                    <a:lnTo>
                      <a:pt x="767" y="1500"/>
                    </a:lnTo>
                    <a:lnTo>
                      <a:pt x="767" y="1533"/>
                    </a:lnTo>
                    <a:lnTo>
                      <a:pt x="750" y="1533"/>
                    </a:lnTo>
                    <a:lnTo>
                      <a:pt x="750" y="1550"/>
                    </a:lnTo>
                    <a:lnTo>
                      <a:pt x="717" y="1550"/>
                    </a:lnTo>
                    <a:lnTo>
                      <a:pt x="717" y="1583"/>
                    </a:lnTo>
                    <a:lnTo>
                      <a:pt x="683" y="1583"/>
                    </a:lnTo>
                    <a:lnTo>
                      <a:pt x="683" y="1617"/>
                    </a:lnTo>
                    <a:lnTo>
                      <a:pt x="667" y="1617"/>
                    </a:lnTo>
                    <a:lnTo>
                      <a:pt x="667" y="1633"/>
                    </a:lnTo>
                    <a:lnTo>
                      <a:pt x="633" y="1633"/>
                    </a:lnTo>
                    <a:lnTo>
                      <a:pt x="633" y="1667"/>
                    </a:lnTo>
                    <a:lnTo>
                      <a:pt x="600" y="1667"/>
                    </a:lnTo>
                    <a:lnTo>
                      <a:pt x="600" y="1700"/>
                    </a:lnTo>
                    <a:lnTo>
                      <a:pt x="583" y="1700"/>
                    </a:lnTo>
                    <a:lnTo>
                      <a:pt x="583" y="1717"/>
                    </a:lnTo>
                    <a:lnTo>
                      <a:pt x="550" y="1717"/>
                    </a:lnTo>
                    <a:lnTo>
                      <a:pt x="550" y="1750"/>
                    </a:lnTo>
                    <a:lnTo>
                      <a:pt x="517" y="1750"/>
                    </a:lnTo>
                    <a:lnTo>
                      <a:pt x="517" y="1783"/>
                    </a:lnTo>
                    <a:lnTo>
                      <a:pt x="500" y="1783"/>
                    </a:lnTo>
                    <a:lnTo>
                      <a:pt x="500" y="1800"/>
                    </a:lnTo>
                    <a:lnTo>
                      <a:pt x="467" y="1800"/>
                    </a:lnTo>
                    <a:lnTo>
                      <a:pt x="467" y="1833"/>
                    </a:lnTo>
                    <a:lnTo>
                      <a:pt x="434" y="1833"/>
                    </a:lnTo>
                    <a:lnTo>
                      <a:pt x="434" y="1867"/>
                    </a:lnTo>
                    <a:lnTo>
                      <a:pt x="417" y="1867"/>
                    </a:lnTo>
                    <a:lnTo>
                      <a:pt x="417" y="1883"/>
                    </a:lnTo>
                    <a:lnTo>
                      <a:pt x="384" y="1883"/>
                    </a:lnTo>
                    <a:lnTo>
                      <a:pt x="384" y="1917"/>
                    </a:lnTo>
                    <a:lnTo>
                      <a:pt x="350" y="1917"/>
                    </a:lnTo>
                    <a:lnTo>
                      <a:pt x="350" y="1950"/>
                    </a:lnTo>
                    <a:lnTo>
                      <a:pt x="334" y="1950"/>
                    </a:lnTo>
                    <a:lnTo>
                      <a:pt x="334" y="1967"/>
                    </a:lnTo>
                    <a:lnTo>
                      <a:pt x="300" y="1967"/>
                    </a:lnTo>
                    <a:lnTo>
                      <a:pt x="300" y="2000"/>
                    </a:lnTo>
                    <a:lnTo>
                      <a:pt x="267" y="2000"/>
                    </a:lnTo>
                    <a:lnTo>
                      <a:pt x="267" y="2033"/>
                    </a:lnTo>
                    <a:lnTo>
                      <a:pt x="250" y="2033"/>
                    </a:lnTo>
                    <a:lnTo>
                      <a:pt x="250" y="2050"/>
                    </a:lnTo>
                    <a:lnTo>
                      <a:pt x="217" y="2050"/>
                    </a:lnTo>
                    <a:lnTo>
                      <a:pt x="217" y="2083"/>
                    </a:lnTo>
                    <a:lnTo>
                      <a:pt x="184" y="2083"/>
                    </a:lnTo>
                    <a:lnTo>
                      <a:pt x="184" y="2116"/>
                    </a:lnTo>
                    <a:lnTo>
                      <a:pt x="167" y="2116"/>
                    </a:lnTo>
                    <a:lnTo>
                      <a:pt x="167" y="2133"/>
                    </a:lnTo>
                    <a:lnTo>
                      <a:pt x="134" y="2133"/>
                    </a:lnTo>
                    <a:lnTo>
                      <a:pt x="134" y="2166"/>
                    </a:lnTo>
                    <a:lnTo>
                      <a:pt x="100" y="2166"/>
                    </a:lnTo>
                    <a:lnTo>
                      <a:pt x="100" y="2200"/>
                    </a:lnTo>
                    <a:lnTo>
                      <a:pt x="84" y="2200"/>
                    </a:lnTo>
                    <a:lnTo>
                      <a:pt x="84" y="2216"/>
                    </a:lnTo>
                    <a:lnTo>
                      <a:pt x="50" y="2216"/>
                    </a:lnTo>
                    <a:lnTo>
                      <a:pt x="50" y="2250"/>
                    </a:lnTo>
                    <a:lnTo>
                      <a:pt x="17" y="2250"/>
                    </a:lnTo>
                    <a:lnTo>
                      <a:pt x="17" y="2283"/>
                    </a:lnTo>
                    <a:lnTo>
                      <a:pt x="0" y="2283"/>
                    </a:lnTo>
                    <a:lnTo>
                      <a:pt x="0" y="2366"/>
                    </a:lnTo>
                    <a:lnTo>
                      <a:pt x="17" y="2366"/>
                    </a:lnTo>
                    <a:lnTo>
                      <a:pt x="17" y="2383"/>
                    </a:lnTo>
                    <a:lnTo>
                      <a:pt x="50" y="2383"/>
                    </a:lnTo>
                    <a:lnTo>
                      <a:pt x="50" y="2416"/>
                    </a:lnTo>
                    <a:lnTo>
                      <a:pt x="100" y="2416"/>
                    </a:lnTo>
                    <a:lnTo>
                      <a:pt x="100" y="2383"/>
                    </a:lnTo>
                    <a:lnTo>
                      <a:pt x="134" y="2383"/>
                    </a:lnTo>
                    <a:lnTo>
                      <a:pt x="134" y="2366"/>
                    </a:lnTo>
                    <a:lnTo>
                      <a:pt x="167" y="2366"/>
                    </a:lnTo>
                    <a:lnTo>
                      <a:pt x="167" y="2333"/>
                    </a:lnTo>
                    <a:lnTo>
                      <a:pt x="184" y="2333"/>
                    </a:lnTo>
                    <a:lnTo>
                      <a:pt x="184" y="2300"/>
                    </a:lnTo>
                    <a:lnTo>
                      <a:pt x="217" y="2300"/>
                    </a:lnTo>
                    <a:lnTo>
                      <a:pt x="217" y="2283"/>
                    </a:lnTo>
                    <a:lnTo>
                      <a:pt x="250" y="2283"/>
                    </a:lnTo>
                    <a:lnTo>
                      <a:pt x="250" y="2250"/>
                    </a:lnTo>
                    <a:lnTo>
                      <a:pt x="267" y="2250"/>
                    </a:lnTo>
                    <a:lnTo>
                      <a:pt x="267" y="2216"/>
                    </a:lnTo>
                    <a:lnTo>
                      <a:pt x="300" y="2216"/>
                    </a:lnTo>
                    <a:lnTo>
                      <a:pt x="300" y="2200"/>
                    </a:lnTo>
                    <a:lnTo>
                      <a:pt x="334" y="2200"/>
                    </a:lnTo>
                    <a:lnTo>
                      <a:pt x="334" y="2166"/>
                    </a:lnTo>
                    <a:lnTo>
                      <a:pt x="350" y="2166"/>
                    </a:lnTo>
                    <a:lnTo>
                      <a:pt x="350" y="2133"/>
                    </a:lnTo>
                    <a:lnTo>
                      <a:pt x="384" y="2133"/>
                    </a:lnTo>
                    <a:lnTo>
                      <a:pt x="384" y="2116"/>
                    </a:lnTo>
                    <a:lnTo>
                      <a:pt x="417" y="2116"/>
                    </a:lnTo>
                    <a:lnTo>
                      <a:pt x="417" y="2083"/>
                    </a:lnTo>
                    <a:lnTo>
                      <a:pt x="434" y="2083"/>
                    </a:lnTo>
                    <a:lnTo>
                      <a:pt x="434" y="2050"/>
                    </a:lnTo>
                    <a:lnTo>
                      <a:pt x="467" y="2050"/>
                    </a:lnTo>
                    <a:lnTo>
                      <a:pt x="467" y="2033"/>
                    </a:lnTo>
                    <a:lnTo>
                      <a:pt x="500" y="2033"/>
                    </a:lnTo>
                    <a:lnTo>
                      <a:pt x="500" y="2000"/>
                    </a:lnTo>
                    <a:lnTo>
                      <a:pt x="517" y="2000"/>
                    </a:lnTo>
                    <a:lnTo>
                      <a:pt x="517" y="1967"/>
                    </a:lnTo>
                    <a:lnTo>
                      <a:pt x="550" y="1967"/>
                    </a:lnTo>
                    <a:lnTo>
                      <a:pt x="550" y="1950"/>
                    </a:lnTo>
                    <a:lnTo>
                      <a:pt x="583" y="1950"/>
                    </a:lnTo>
                    <a:lnTo>
                      <a:pt x="583" y="1917"/>
                    </a:lnTo>
                    <a:lnTo>
                      <a:pt x="600" y="1917"/>
                    </a:lnTo>
                    <a:lnTo>
                      <a:pt x="600" y="1883"/>
                    </a:lnTo>
                    <a:lnTo>
                      <a:pt x="633" y="1883"/>
                    </a:lnTo>
                    <a:lnTo>
                      <a:pt x="633" y="1867"/>
                    </a:lnTo>
                    <a:lnTo>
                      <a:pt x="667" y="1867"/>
                    </a:lnTo>
                    <a:lnTo>
                      <a:pt x="667" y="1833"/>
                    </a:lnTo>
                    <a:lnTo>
                      <a:pt x="683" y="1833"/>
                    </a:lnTo>
                    <a:lnTo>
                      <a:pt x="683" y="1800"/>
                    </a:lnTo>
                    <a:lnTo>
                      <a:pt x="717" y="1800"/>
                    </a:lnTo>
                    <a:lnTo>
                      <a:pt x="717" y="1783"/>
                    </a:lnTo>
                    <a:lnTo>
                      <a:pt x="750" y="1783"/>
                    </a:lnTo>
                    <a:lnTo>
                      <a:pt x="750" y="1750"/>
                    </a:lnTo>
                    <a:lnTo>
                      <a:pt x="767" y="1750"/>
                    </a:lnTo>
                    <a:lnTo>
                      <a:pt x="767" y="1717"/>
                    </a:lnTo>
                    <a:lnTo>
                      <a:pt x="800" y="1717"/>
                    </a:lnTo>
                    <a:lnTo>
                      <a:pt x="800" y="1700"/>
                    </a:lnTo>
                    <a:lnTo>
                      <a:pt x="833" y="1700"/>
                    </a:lnTo>
                    <a:lnTo>
                      <a:pt x="833" y="1667"/>
                    </a:lnTo>
                    <a:lnTo>
                      <a:pt x="850" y="1667"/>
                    </a:lnTo>
                    <a:lnTo>
                      <a:pt x="850" y="1633"/>
                    </a:lnTo>
                    <a:lnTo>
                      <a:pt x="883" y="1633"/>
                    </a:lnTo>
                    <a:lnTo>
                      <a:pt x="883" y="1617"/>
                    </a:lnTo>
                    <a:lnTo>
                      <a:pt x="917" y="1617"/>
                    </a:lnTo>
                    <a:lnTo>
                      <a:pt x="917" y="1583"/>
                    </a:lnTo>
                    <a:lnTo>
                      <a:pt x="933" y="1583"/>
                    </a:lnTo>
                    <a:lnTo>
                      <a:pt x="933" y="1550"/>
                    </a:lnTo>
                    <a:lnTo>
                      <a:pt x="967" y="1550"/>
                    </a:lnTo>
                    <a:lnTo>
                      <a:pt x="967" y="1533"/>
                    </a:lnTo>
                    <a:lnTo>
                      <a:pt x="1000" y="1533"/>
                    </a:lnTo>
                    <a:lnTo>
                      <a:pt x="1000" y="1500"/>
                    </a:lnTo>
                    <a:lnTo>
                      <a:pt x="1017" y="1500"/>
                    </a:lnTo>
                    <a:lnTo>
                      <a:pt x="1017" y="1467"/>
                    </a:lnTo>
                    <a:lnTo>
                      <a:pt x="1050" y="1467"/>
                    </a:lnTo>
                    <a:lnTo>
                      <a:pt x="1050" y="1450"/>
                    </a:lnTo>
                    <a:lnTo>
                      <a:pt x="1083" y="1450"/>
                    </a:lnTo>
                    <a:lnTo>
                      <a:pt x="1083" y="1417"/>
                    </a:lnTo>
                    <a:lnTo>
                      <a:pt x="1100" y="1417"/>
                    </a:lnTo>
                    <a:lnTo>
                      <a:pt x="1100" y="1383"/>
                    </a:lnTo>
                    <a:lnTo>
                      <a:pt x="1133" y="1383"/>
                    </a:lnTo>
                    <a:lnTo>
                      <a:pt x="1133" y="1367"/>
                    </a:lnTo>
                    <a:lnTo>
                      <a:pt x="1167" y="1367"/>
                    </a:lnTo>
                    <a:lnTo>
                      <a:pt x="1167" y="1333"/>
                    </a:lnTo>
                    <a:lnTo>
                      <a:pt x="1183" y="1333"/>
                    </a:lnTo>
                    <a:lnTo>
                      <a:pt x="1183" y="1300"/>
                    </a:lnTo>
                    <a:lnTo>
                      <a:pt x="1217" y="1300"/>
                    </a:lnTo>
                    <a:lnTo>
                      <a:pt x="1217" y="1283"/>
                    </a:lnTo>
                    <a:lnTo>
                      <a:pt x="1250" y="1283"/>
                    </a:lnTo>
                    <a:lnTo>
                      <a:pt x="1250" y="1250"/>
                    </a:lnTo>
                    <a:lnTo>
                      <a:pt x="1267" y="1250"/>
                    </a:lnTo>
                    <a:lnTo>
                      <a:pt x="1267" y="1217"/>
                    </a:lnTo>
                    <a:lnTo>
                      <a:pt x="1300" y="1217"/>
                    </a:lnTo>
                    <a:lnTo>
                      <a:pt x="1300" y="1200"/>
                    </a:lnTo>
                    <a:lnTo>
                      <a:pt x="1333" y="1200"/>
                    </a:lnTo>
                    <a:lnTo>
                      <a:pt x="1333" y="1167"/>
                    </a:lnTo>
                    <a:lnTo>
                      <a:pt x="1350" y="1167"/>
                    </a:lnTo>
                    <a:lnTo>
                      <a:pt x="1350" y="1133"/>
                    </a:lnTo>
                    <a:lnTo>
                      <a:pt x="1383" y="1133"/>
                    </a:lnTo>
                    <a:lnTo>
                      <a:pt x="1383" y="1117"/>
                    </a:lnTo>
                    <a:lnTo>
                      <a:pt x="1417" y="1117"/>
                    </a:lnTo>
                    <a:lnTo>
                      <a:pt x="1417" y="1083"/>
                    </a:lnTo>
                    <a:lnTo>
                      <a:pt x="1433" y="1083"/>
                    </a:lnTo>
                    <a:lnTo>
                      <a:pt x="1433" y="1050"/>
                    </a:lnTo>
                    <a:lnTo>
                      <a:pt x="1467" y="1050"/>
                    </a:lnTo>
                    <a:lnTo>
                      <a:pt x="1467" y="1033"/>
                    </a:lnTo>
                    <a:lnTo>
                      <a:pt x="1500" y="1033"/>
                    </a:lnTo>
                    <a:lnTo>
                      <a:pt x="1500" y="1000"/>
                    </a:lnTo>
                    <a:lnTo>
                      <a:pt x="1517" y="1000"/>
                    </a:lnTo>
                    <a:lnTo>
                      <a:pt x="1517" y="967"/>
                    </a:lnTo>
                    <a:lnTo>
                      <a:pt x="1550" y="967"/>
                    </a:lnTo>
                    <a:lnTo>
                      <a:pt x="1550" y="950"/>
                    </a:lnTo>
                    <a:lnTo>
                      <a:pt x="1583" y="950"/>
                    </a:lnTo>
                    <a:lnTo>
                      <a:pt x="1583" y="917"/>
                    </a:lnTo>
                    <a:lnTo>
                      <a:pt x="1600" y="917"/>
                    </a:lnTo>
                    <a:lnTo>
                      <a:pt x="1600" y="883"/>
                    </a:lnTo>
                    <a:lnTo>
                      <a:pt x="1633" y="883"/>
                    </a:lnTo>
                    <a:lnTo>
                      <a:pt x="1633" y="867"/>
                    </a:lnTo>
                    <a:lnTo>
                      <a:pt x="1667" y="867"/>
                    </a:lnTo>
                    <a:lnTo>
                      <a:pt x="1667" y="833"/>
                    </a:lnTo>
                    <a:lnTo>
                      <a:pt x="1683" y="833"/>
                    </a:lnTo>
                    <a:lnTo>
                      <a:pt x="1683" y="800"/>
                    </a:lnTo>
                    <a:lnTo>
                      <a:pt x="1717" y="800"/>
                    </a:lnTo>
                    <a:lnTo>
                      <a:pt x="1717" y="783"/>
                    </a:lnTo>
                    <a:lnTo>
                      <a:pt x="1750" y="783"/>
                    </a:lnTo>
                    <a:lnTo>
                      <a:pt x="1750" y="750"/>
                    </a:lnTo>
                    <a:lnTo>
                      <a:pt x="1767" y="750"/>
                    </a:lnTo>
                    <a:lnTo>
                      <a:pt x="1767" y="717"/>
                    </a:lnTo>
                    <a:lnTo>
                      <a:pt x="1800" y="717"/>
                    </a:lnTo>
                    <a:lnTo>
                      <a:pt x="1800" y="700"/>
                    </a:lnTo>
                    <a:lnTo>
                      <a:pt x="1833" y="700"/>
                    </a:lnTo>
                    <a:lnTo>
                      <a:pt x="1833" y="667"/>
                    </a:lnTo>
                    <a:lnTo>
                      <a:pt x="1850" y="667"/>
                    </a:lnTo>
                    <a:lnTo>
                      <a:pt x="1850" y="634"/>
                    </a:lnTo>
                    <a:lnTo>
                      <a:pt x="1883" y="634"/>
                    </a:lnTo>
                    <a:lnTo>
                      <a:pt x="1883" y="617"/>
                    </a:lnTo>
                    <a:lnTo>
                      <a:pt x="1917" y="617"/>
                    </a:lnTo>
                    <a:lnTo>
                      <a:pt x="1917" y="584"/>
                    </a:lnTo>
                    <a:lnTo>
                      <a:pt x="1933" y="584"/>
                    </a:lnTo>
                    <a:lnTo>
                      <a:pt x="1933" y="550"/>
                    </a:lnTo>
                    <a:lnTo>
                      <a:pt x="1966" y="550"/>
                    </a:lnTo>
                    <a:lnTo>
                      <a:pt x="1966" y="534"/>
                    </a:lnTo>
                    <a:lnTo>
                      <a:pt x="2000" y="534"/>
                    </a:lnTo>
                    <a:lnTo>
                      <a:pt x="2000" y="500"/>
                    </a:lnTo>
                    <a:lnTo>
                      <a:pt x="2016" y="500"/>
                    </a:lnTo>
                    <a:lnTo>
                      <a:pt x="2016" y="467"/>
                    </a:lnTo>
                    <a:lnTo>
                      <a:pt x="2050" y="467"/>
                    </a:lnTo>
                    <a:lnTo>
                      <a:pt x="2050" y="450"/>
                    </a:lnTo>
                    <a:lnTo>
                      <a:pt x="2083" y="450"/>
                    </a:lnTo>
                    <a:lnTo>
                      <a:pt x="2083" y="417"/>
                    </a:lnTo>
                    <a:lnTo>
                      <a:pt x="2100" y="417"/>
                    </a:lnTo>
                    <a:lnTo>
                      <a:pt x="2100" y="384"/>
                    </a:lnTo>
                    <a:lnTo>
                      <a:pt x="2133" y="384"/>
                    </a:lnTo>
                    <a:lnTo>
                      <a:pt x="2133" y="367"/>
                    </a:lnTo>
                    <a:lnTo>
                      <a:pt x="2166" y="367"/>
                    </a:lnTo>
                    <a:lnTo>
                      <a:pt x="2166" y="334"/>
                    </a:lnTo>
                    <a:lnTo>
                      <a:pt x="2183" y="334"/>
                    </a:lnTo>
                    <a:lnTo>
                      <a:pt x="2183" y="300"/>
                    </a:lnTo>
                    <a:lnTo>
                      <a:pt x="2216" y="300"/>
                    </a:lnTo>
                    <a:lnTo>
                      <a:pt x="2216" y="284"/>
                    </a:lnTo>
                    <a:lnTo>
                      <a:pt x="2250" y="284"/>
                    </a:lnTo>
                    <a:lnTo>
                      <a:pt x="2250" y="250"/>
                    </a:lnTo>
                    <a:lnTo>
                      <a:pt x="2266" y="250"/>
                    </a:lnTo>
                    <a:lnTo>
                      <a:pt x="2266" y="217"/>
                    </a:lnTo>
                    <a:lnTo>
                      <a:pt x="2300" y="217"/>
                    </a:lnTo>
                    <a:lnTo>
                      <a:pt x="2300" y="200"/>
                    </a:lnTo>
                    <a:lnTo>
                      <a:pt x="2333" y="200"/>
                    </a:lnTo>
                    <a:lnTo>
                      <a:pt x="2333" y="167"/>
                    </a:lnTo>
                    <a:lnTo>
                      <a:pt x="2350" y="167"/>
                    </a:lnTo>
                    <a:lnTo>
                      <a:pt x="2350" y="134"/>
                    </a:lnTo>
                    <a:lnTo>
                      <a:pt x="2383" y="134"/>
                    </a:lnTo>
                    <a:lnTo>
                      <a:pt x="2383" y="50"/>
                    </a:lnTo>
                    <a:lnTo>
                      <a:pt x="2350" y="50"/>
                    </a:lnTo>
                    <a:lnTo>
                      <a:pt x="2350" y="34"/>
                    </a:lnTo>
                    <a:lnTo>
                      <a:pt x="2333" y="34"/>
                    </a:lnTo>
                    <a:lnTo>
                      <a:pt x="2333" y="0"/>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71" name="Google Shape;225;p18"/>
              <p:cNvSpPr>
                <a:spLocks noChangeArrowheads="1"/>
              </p:cNvSpPr>
              <p:nvPr/>
            </p:nvSpPr>
            <p:spPr bwMode="auto">
              <a:xfrm>
                <a:off x="4206775" y="1526125"/>
                <a:ext cx="37925" cy="36275"/>
              </a:xfrm>
              <a:custGeom>
                <a:avLst/>
                <a:gdLst>
                  <a:gd name="T0" fmla="*/ 0 w 1517"/>
                  <a:gd name="T1" fmla="*/ 0 h 1451"/>
                  <a:gd name="T2" fmla="*/ 1517 w 1517"/>
                  <a:gd name="T3" fmla="*/ 1451 h 1451"/>
                </a:gdLst>
                <a:ahLst/>
                <a:cxnLst/>
                <a:rect l="T0" t="T1" r="T2" b="T3"/>
                <a:pathLst>
                  <a:path w="1517" h="1451" extrusionOk="0">
                    <a:moveTo>
                      <a:pt x="1417" y="1"/>
                    </a:moveTo>
                    <a:lnTo>
                      <a:pt x="1417" y="34"/>
                    </a:lnTo>
                    <a:lnTo>
                      <a:pt x="1383" y="34"/>
                    </a:lnTo>
                    <a:lnTo>
                      <a:pt x="1383" y="68"/>
                    </a:lnTo>
                    <a:lnTo>
                      <a:pt x="1350" y="68"/>
                    </a:lnTo>
                    <a:lnTo>
                      <a:pt x="1350" y="84"/>
                    </a:lnTo>
                    <a:lnTo>
                      <a:pt x="1333" y="84"/>
                    </a:lnTo>
                    <a:lnTo>
                      <a:pt x="1333" y="118"/>
                    </a:lnTo>
                    <a:lnTo>
                      <a:pt x="1300" y="118"/>
                    </a:lnTo>
                    <a:lnTo>
                      <a:pt x="1300" y="151"/>
                    </a:lnTo>
                    <a:lnTo>
                      <a:pt x="1267" y="151"/>
                    </a:lnTo>
                    <a:lnTo>
                      <a:pt x="1267" y="168"/>
                    </a:lnTo>
                    <a:lnTo>
                      <a:pt x="1250" y="168"/>
                    </a:lnTo>
                    <a:lnTo>
                      <a:pt x="1250" y="201"/>
                    </a:lnTo>
                    <a:lnTo>
                      <a:pt x="1217" y="201"/>
                    </a:lnTo>
                    <a:lnTo>
                      <a:pt x="1217" y="234"/>
                    </a:lnTo>
                    <a:lnTo>
                      <a:pt x="1183" y="234"/>
                    </a:lnTo>
                    <a:lnTo>
                      <a:pt x="1183" y="251"/>
                    </a:lnTo>
                    <a:lnTo>
                      <a:pt x="1167" y="251"/>
                    </a:lnTo>
                    <a:lnTo>
                      <a:pt x="1167" y="284"/>
                    </a:lnTo>
                    <a:lnTo>
                      <a:pt x="1133" y="284"/>
                    </a:lnTo>
                    <a:lnTo>
                      <a:pt x="1133" y="317"/>
                    </a:lnTo>
                    <a:lnTo>
                      <a:pt x="1100" y="317"/>
                    </a:lnTo>
                    <a:lnTo>
                      <a:pt x="1100" y="334"/>
                    </a:lnTo>
                    <a:lnTo>
                      <a:pt x="1083" y="334"/>
                    </a:lnTo>
                    <a:lnTo>
                      <a:pt x="1083" y="367"/>
                    </a:lnTo>
                    <a:lnTo>
                      <a:pt x="1050" y="367"/>
                    </a:lnTo>
                    <a:lnTo>
                      <a:pt x="1050" y="401"/>
                    </a:lnTo>
                    <a:lnTo>
                      <a:pt x="1017" y="401"/>
                    </a:lnTo>
                    <a:lnTo>
                      <a:pt x="1017" y="417"/>
                    </a:lnTo>
                    <a:lnTo>
                      <a:pt x="1000" y="417"/>
                    </a:lnTo>
                    <a:lnTo>
                      <a:pt x="1000" y="451"/>
                    </a:lnTo>
                    <a:lnTo>
                      <a:pt x="967" y="451"/>
                    </a:lnTo>
                    <a:lnTo>
                      <a:pt x="967" y="484"/>
                    </a:lnTo>
                    <a:lnTo>
                      <a:pt x="933" y="484"/>
                    </a:lnTo>
                    <a:lnTo>
                      <a:pt x="933" y="501"/>
                    </a:lnTo>
                    <a:lnTo>
                      <a:pt x="917" y="501"/>
                    </a:lnTo>
                    <a:lnTo>
                      <a:pt x="917" y="534"/>
                    </a:lnTo>
                    <a:lnTo>
                      <a:pt x="883" y="534"/>
                    </a:lnTo>
                    <a:lnTo>
                      <a:pt x="883" y="567"/>
                    </a:lnTo>
                    <a:lnTo>
                      <a:pt x="850" y="567"/>
                    </a:lnTo>
                    <a:lnTo>
                      <a:pt x="850" y="584"/>
                    </a:lnTo>
                    <a:lnTo>
                      <a:pt x="833" y="584"/>
                    </a:lnTo>
                    <a:lnTo>
                      <a:pt x="833" y="617"/>
                    </a:lnTo>
                    <a:lnTo>
                      <a:pt x="800" y="617"/>
                    </a:lnTo>
                    <a:lnTo>
                      <a:pt x="800" y="651"/>
                    </a:lnTo>
                    <a:lnTo>
                      <a:pt x="767" y="651"/>
                    </a:lnTo>
                    <a:lnTo>
                      <a:pt x="767" y="667"/>
                    </a:lnTo>
                    <a:lnTo>
                      <a:pt x="750" y="667"/>
                    </a:lnTo>
                    <a:lnTo>
                      <a:pt x="750" y="701"/>
                    </a:lnTo>
                    <a:lnTo>
                      <a:pt x="717" y="701"/>
                    </a:lnTo>
                    <a:lnTo>
                      <a:pt x="717" y="734"/>
                    </a:lnTo>
                    <a:lnTo>
                      <a:pt x="683" y="734"/>
                    </a:lnTo>
                    <a:lnTo>
                      <a:pt x="683" y="751"/>
                    </a:lnTo>
                    <a:lnTo>
                      <a:pt x="667" y="751"/>
                    </a:lnTo>
                    <a:lnTo>
                      <a:pt x="667" y="784"/>
                    </a:lnTo>
                    <a:lnTo>
                      <a:pt x="633" y="784"/>
                    </a:lnTo>
                    <a:lnTo>
                      <a:pt x="633" y="817"/>
                    </a:lnTo>
                    <a:lnTo>
                      <a:pt x="600" y="817"/>
                    </a:lnTo>
                    <a:lnTo>
                      <a:pt x="600" y="834"/>
                    </a:lnTo>
                    <a:lnTo>
                      <a:pt x="584" y="834"/>
                    </a:lnTo>
                    <a:lnTo>
                      <a:pt x="584" y="867"/>
                    </a:lnTo>
                    <a:lnTo>
                      <a:pt x="550" y="867"/>
                    </a:lnTo>
                    <a:lnTo>
                      <a:pt x="550" y="901"/>
                    </a:lnTo>
                    <a:lnTo>
                      <a:pt x="517" y="901"/>
                    </a:lnTo>
                    <a:lnTo>
                      <a:pt x="517" y="917"/>
                    </a:lnTo>
                    <a:lnTo>
                      <a:pt x="500" y="917"/>
                    </a:lnTo>
                    <a:lnTo>
                      <a:pt x="500" y="951"/>
                    </a:lnTo>
                    <a:lnTo>
                      <a:pt x="467" y="951"/>
                    </a:lnTo>
                    <a:lnTo>
                      <a:pt x="467" y="984"/>
                    </a:lnTo>
                    <a:lnTo>
                      <a:pt x="434" y="984"/>
                    </a:lnTo>
                    <a:lnTo>
                      <a:pt x="434" y="1001"/>
                    </a:lnTo>
                    <a:lnTo>
                      <a:pt x="417" y="1001"/>
                    </a:lnTo>
                    <a:lnTo>
                      <a:pt x="417" y="1034"/>
                    </a:lnTo>
                    <a:lnTo>
                      <a:pt x="384" y="1034"/>
                    </a:lnTo>
                    <a:lnTo>
                      <a:pt x="384" y="1067"/>
                    </a:lnTo>
                    <a:lnTo>
                      <a:pt x="350" y="1067"/>
                    </a:lnTo>
                    <a:lnTo>
                      <a:pt x="350" y="1084"/>
                    </a:lnTo>
                    <a:lnTo>
                      <a:pt x="334" y="1084"/>
                    </a:lnTo>
                    <a:lnTo>
                      <a:pt x="334" y="1117"/>
                    </a:lnTo>
                    <a:lnTo>
                      <a:pt x="300" y="1117"/>
                    </a:lnTo>
                    <a:lnTo>
                      <a:pt x="300" y="1151"/>
                    </a:lnTo>
                    <a:lnTo>
                      <a:pt x="267" y="1151"/>
                    </a:lnTo>
                    <a:lnTo>
                      <a:pt x="267" y="1167"/>
                    </a:lnTo>
                    <a:lnTo>
                      <a:pt x="250" y="1167"/>
                    </a:lnTo>
                    <a:lnTo>
                      <a:pt x="250" y="1201"/>
                    </a:lnTo>
                    <a:lnTo>
                      <a:pt x="217" y="1201"/>
                    </a:lnTo>
                    <a:lnTo>
                      <a:pt x="217" y="1234"/>
                    </a:lnTo>
                    <a:lnTo>
                      <a:pt x="184" y="1234"/>
                    </a:lnTo>
                    <a:lnTo>
                      <a:pt x="184" y="1251"/>
                    </a:lnTo>
                    <a:lnTo>
                      <a:pt x="167" y="1251"/>
                    </a:lnTo>
                    <a:lnTo>
                      <a:pt x="167" y="1284"/>
                    </a:lnTo>
                    <a:lnTo>
                      <a:pt x="134" y="1284"/>
                    </a:lnTo>
                    <a:lnTo>
                      <a:pt x="134" y="1317"/>
                    </a:lnTo>
                    <a:lnTo>
                      <a:pt x="100" y="1317"/>
                    </a:lnTo>
                    <a:lnTo>
                      <a:pt x="100" y="1334"/>
                    </a:lnTo>
                    <a:lnTo>
                      <a:pt x="84" y="1334"/>
                    </a:lnTo>
                    <a:lnTo>
                      <a:pt x="84" y="1367"/>
                    </a:lnTo>
                    <a:lnTo>
                      <a:pt x="50" y="1367"/>
                    </a:lnTo>
                    <a:lnTo>
                      <a:pt x="50" y="1401"/>
                    </a:lnTo>
                    <a:lnTo>
                      <a:pt x="17" y="1401"/>
                    </a:lnTo>
                    <a:lnTo>
                      <a:pt x="17" y="1417"/>
                    </a:lnTo>
                    <a:lnTo>
                      <a:pt x="0" y="1417"/>
                    </a:lnTo>
                    <a:lnTo>
                      <a:pt x="0" y="1451"/>
                    </a:lnTo>
                    <a:lnTo>
                      <a:pt x="50" y="1451"/>
                    </a:lnTo>
                    <a:lnTo>
                      <a:pt x="50" y="1417"/>
                    </a:lnTo>
                    <a:lnTo>
                      <a:pt x="134" y="1417"/>
                    </a:lnTo>
                    <a:lnTo>
                      <a:pt x="134" y="1401"/>
                    </a:lnTo>
                    <a:lnTo>
                      <a:pt x="217" y="1401"/>
                    </a:lnTo>
                    <a:lnTo>
                      <a:pt x="217" y="1367"/>
                    </a:lnTo>
                    <a:lnTo>
                      <a:pt x="267" y="1367"/>
                    </a:lnTo>
                    <a:lnTo>
                      <a:pt x="267" y="1334"/>
                    </a:lnTo>
                    <a:lnTo>
                      <a:pt x="300" y="1334"/>
                    </a:lnTo>
                    <a:lnTo>
                      <a:pt x="300" y="1317"/>
                    </a:lnTo>
                    <a:lnTo>
                      <a:pt x="334" y="1317"/>
                    </a:lnTo>
                    <a:lnTo>
                      <a:pt x="334" y="1284"/>
                    </a:lnTo>
                    <a:lnTo>
                      <a:pt x="350" y="1284"/>
                    </a:lnTo>
                    <a:lnTo>
                      <a:pt x="350" y="1251"/>
                    </a:lnTo>
                    <a:lnTo>
                      <a:pt x="384" y="1251"/>
                    </a:lnTo>
                    <a:lnTo>
                      <a:pt x="384" y="1234"/>
                    </a:lnTo>
                    <a:lnTo>
                      <a:pt x="417" y="1234"/>
                    </a:lnTo>
                    <a:lnTo>
                      <a:pt x="417" y="1201"/>
                    </a:lnTo>
                    <a:lnTo>
                      <a:pt x="434" y="1201"/>
                    </a:lnTo>
                    <a:lnTo>
                      <a:pt x="434" y="1167"/>
                    </a:lnTo>
                    <a:lnTo>
                      <a:pt x="467" y="1167"/>
                    </a:lnTo>
                    <a:lnTo>
                      <a:pt x="467" y="1151"/>
                    </a:lnTo>
                    <a:lnTo>
                      <a:pt x="500" y="1151"/>
                    </a:lnTo>
                    <a:lnTo>
                      <a:pt x="500" y="1117"/>
                    </a:lnTo>
                    <a:lnTo>
                      <a:pt x="517" y="1117"/>
                    </a:lnTo>
                    <a:lnTo>
                      <a:pt x="517" y="1084"/>
                    </a:lnTo>
                    <a:lnTo>
                      <a:pt x="550" y="1084"/>
                    </a:lnTo>
                    <a:lnTo>
                      <a:pt x="550" y="1067"/>
                    </a:lnTo>
                    <a:lnTo>
                      <a:pt x="584" y="1067"/>
                    </a:lnTo>
                    <a:lnTo>
                      <a:pt x="584" y="1034"/>
                    </a:lnTo>
                    <a:lnTo>
                      <a:pt x="600" y="1034"/>
                    </a:lnTo>
                    <a:lnTo>
                      <a:pt x="600" y="1001"/>
                    </a:lnTo>
                    <a:lnTo>
                      <a:pt x="633" y="1001"/>
                    </a:lnTo>
                    <a:lnTo>
                      <a:pt x="633" y="984"/>
                    </a:lnTo>
                    <a:lnTo>
                      <a:pt x="667" y="984"/>
                    </a:lnTo>
                    <a:lnTo>
                      <a:pt x="667" y="951"/>
                    </a:lnTo>
                    <a:lnTo>
                      <a:pt x="683" y="951"/>
                    </a:lnTo>
                    <a:lnTo>
                      <a:pt x="683" y="917"/>
                    </a:lnTo>
                    <a:lnTo>
                      <a:pt x="717" y="917"/>
                    </a:lnTo>
                    <a:lnTo>
                      <a:pt x="717" y="901"/>
                    </a:lnTo>
                    <a:lnTo>
                      <a:pt x="750" y="901"/>
                    </a:lnTo>
                    <a:lnTo>
                      <a:pt x="750" y="867"/>
                    </a:lnTo>
                    <a:lnTo>
                      <a:pt x="767" y="867"/>
                    </a:lnTo>
                    <a:lnTo>
                      <a:pt x="767" y="834"/>
                    </a:lnTo>
                    <a:lnTo>
                      <a:pt x="800" y="834"/>
                    </a:lnTo>
                    <a:lnTo>
                      <a:pt x="800" y="817"/>
                    </a:lnTo>
                    <a:lnTo>
                      <a:pt x="833" y="817"/>
                    </a:lnTo>
                    <a:lnTo>
                      <a:pt x="833" y="784"/>
                    </a:lnTo>
                    <a:lnTo>
                      <a:pt x="850" y="784"/>
                    </a:lnTo>
                    <a:lnTo>
                      <a:pt x="850" y="751"/>
                    </a:lnTo>
                    <a:lnTo>
                      <a:pt x="883" y="751"/>
                    </a:lnTo>
                    <a:lnTo>
                      <a:pt x="883" y="734"/>
                    </a:lnTo>
                    <a:lnTo>
                      <a:pt x="917" y="734"/>
                    </a:lnTo>
                    <a:lnTo>
                      <a:pt x="917" y="701"/>
                    </a:lnTo>
                    <a:lnTo>
                      <a:pt x="933" y="701"/>
                    </a:lnTo>
                    <a:lnTo>
                      <a:pt x="933" y="667"/>
                    </a:lnTo>
                    <a:lnTo>
                      <a:pt x="967" y="667"/>
                    </a:lnTo>
                    <a:lnTo>
                      <a:pt x="967" y="651"/>
                    </a:lnTo>
                    <a:lnTo>
                      <a:pt x="1000" y="651"/>
                    </a:lnTo>
                    <a:lnTo>
                      <a:pt x="1000" y="617"/>
                    </a:lnTo>
                    <a:lnTo>
                      <a:pt x="1017" y="617"/>
                    </a:lnTo>
                    <a:lnTo>
                      <a:pt x="1017" y="584"/>
                    </a:lnTo>
                    <a:lnTo>
                      <a:pt x="1050" y="584"/>
                    </a:lnTo>
                    <a:lnTo>
                      <a:pt x="1050" y="567"/>
                    </a:lnTo>
                    <a:lnTo>
                      <a:pt x="1083" y="567"/>
                    </a:lnTo>
                    <a:lnTo>
                      <a:pt x="1083" y="534"/>
                    </a:lnTo>
                    <a:lnTo>
                      <a:pt x="1100" y="534"/>
                    </a:lnTo>
                    <a:lnTo>
                      <a:pt x="1100" y="501"/>
                    </a:lnTo>
                    <a:lnTo>
                      <a:pt x="1133" y="501"/>
                    </a:lnTo>
                    <a:lnTo>
                      <a:pt x="1133" y="484"/>
                    </a:lnTo>
                    <a:lnTo>
                      <a:pt x="1167" y="484"/>
                    </a:lnTo>
                    <a:lnTo>
                      <a:pt x="1167" y="451"/>
                    </a:lnTo>
                    <a:lnTo>
                      <a:pt x="1183" y="451"/>
                    </a:lnTo>
                    <a:lnTo>
                      <a:pt x="1183" y="417"/>
                    </a:lnTo>
                    <a:lnTo>
                      <a:pt x="1217" y="417"/>
                    </a:lnTo>
                    <a:lnTo>
                      <a:pt x="1217" y="401"/>
                    </a:lnTo>
                    <a:lnTo>
                      <a:pt x="1250" y="401"/>
                    </a:lnTo>
                    <a:lnTo>
                      <a:pt x="1250" y="367"/>
                    </a:lnTo>
                    <a:lnTo>
                      <a:pt x="1267" y="367"/>
                    </a:lnTo>
                    <a:lnTo>
                      <a:pt x="1267" y="334"/>
                    </a:lnTo>
                    <a:lnTo>
                      <a:pt x="1300" y="334"/>
                    </a:lnTo>
                    <a:lnTo>
                      <a:pt x="1300" y="317"/>
                    </a:lnTo>
                    <a:lnTo>
                      <a:pt x="1333" y="317"/>
                    </a:lnTo>
                    <a:lnTo>
                      <a:pt x="1333" y="284"/>
                    </a:lnTo>
                    <a:lnTo>
                      <a:pt x="1350" y="284"/>
                    </a:lnTo>
                    <a:lnTo>
                      <a:pt x="1350" y="251"/>
                    </a:lnTo>
                    <a:lnTo>
                      <a:pt x="1383" y="251"/>
                    </a:lnTo>
                    <a:lnTo>
                      <a:pt x="1383" y="234"/>
                    </a:lnTo>
                    <a:lnTo>
                      <a:pt x="1417" y="234"/>
                    </a:lnTo>
                    <a:lnTo>
                      <a:pt x="1417" y="201"/>
                    </a:lnTo>
                    <a:lnTo>
                      <a:pt x="1433" y="201"/>
                    </a:lnTo>
                    <a:lnTo>
                      <a:pt x="1433" y="168"/>
                    </a:lnTo>
                    <a:lnTo>
                      <a:pt x="1467" y="168"/>
                    </a:lnTo>
                    <a:lnTo>
                      <a:pt x="1467" y="151"/>
                    </a:lnTo>
                    <a:lnTo>
                      <a:pt x="1500" y="151"/>
                    </a:lnTo>
                    <a:lnTo>
                      <a:pt x="1500" y="118"/>
                    </a:lnTo>
                    <a:lnTo>
                      <a:pt x="1517" y="118"/>
                    </a:lnTo>
                    <a:lnTo>
                      <a:pt x="1517" y="68"/>
                    </a:lnTo>
                    <a:lnTo>
                      <a:pt x="1500" y="68"/>
                    </a:lnTo>
                    <a:lnTo>
                      <a:pt x="1500" y="34"/>
                    </a:lnTo>
                    <a:lnTo>
                      <a:pt x="1467" y="34"/>
                    </a:lnTo>
                    <a:lnTo>
                      <a:pt x="1467" y="1"/>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72" name="Google Shape;226;p18"/>
              <p:cNvSpPr>
                <a:spLocks noChangeArrowheads="1"/>
              </p:cNvSpPr>
              <p:nvPr/>
            </p:nvSpPr>
            <p:spPr bwMode="auto">
              <a:xfrm>
                <a:off x="4276750" y="1503225"/>
                <a:ext cx="59175" cy="59175"/>
              </a:xfrm>
              <a:custGeom>
                <a:avLst/>
                <a:gdLst>
                  <a:gd name="T0" fmla="*/ 0 w 2367"/>
                  <a:gd name="T1" fmla="*/ 0 h 2367"/>
                  <a:gd name="T2" fmla="*/ 2367 w 2367"/>
                  <a:gd name="T3" fmla="*/ 2367 h 2367"/>
                </a:gdLst>
                <a:ahLst/>
                <a:cxnLst/>
                <a:rect l="T0" t="T1" r="T2" b="T3"/>
                <a:pathLst>
                  <a:path w="2367" h="2367" extrusionOk="0">
                    <a:moveTo>
                      <a:pt x="2283" y="0"/>
                    </a:moveTo>
                    <a:lnTo>
                      <a:pt x="2283" y="34"/>
                    </a:lnTo>
                    <a:lnTo>
                      <a:pt x="2250" y="34"/>
                    </a:lnTo>
                    <a:lnTo>
                      <a:pt x="2250" y="67"/>
                    </a:lnTo>
                    <a:lnTo>
                      <a:pt x="2217" y="67"/>
                    </a:lnTo>
                    <a:lnTo>
                      <a:pt x="2217" y="84"/>
                    </a:lnTo>
                    <a:lnTo>
                      <a:pt x="2200" y="84"/>
                    </a:lnTo>
                    <a:lnTo>
                      <a:pt x="2200" y="117"/>
                    </a:lnTo>
                    <a:lnTo>
                      <a:pt x="2167" y="117"/>
                    </a:lnTo>
                    <a:lnTo>
                      <a:pt x="2167" y="150"/>
                    </a:lnTo>
                    <a:lnTo>
                      <a:pt x="2133" y="150"/>
                    </a:lnTo>
                    <a:lnTo>
                      <a:pt x="2133" y="167"/>
                    </a:lnTo>
                    <a:lnTo>
                      <a:pt x="2117" y="167"/>
                    </a:lnTo>
                    <a:lnTo>
                      <a:pt x="2117" y="200"/>
                    </a:lnTo>
                    <a:lnTo>
                      <a:pt x="2083" y="200"/>
                    </a:lnTo>
                    <a:lnTo>
                      <a:pt x="2083" y="234"/>
                    </a:lnTo>
                    <a:lnTo>
                      <a:pt x="2050" y="234"/>
                    </a:lnTo>
                    <a:lnTo>
                      <a:pt x="2050" y="250"/>
                    </a:lnTo>
                    <a:lnTo>
                      <a:pt x="2034" y="250"/>
                    </a:lnTo>
                    <a:lnTo>
                      <a:pt x="2034" y="284"/>
                    </a:lnTo>
                    <a:lnTo>
                      <a:pt x="2000" y="284"/>
                    </a:lnTo>
                    <a:lnTo>
                      <a:pt x="2000" y="317"/>
                    </a:lnTo>
                    <a:lnTo>
                      <a:pt x="1967" y="317"/>
                    </a:lnTo>
                    <a:lnTo>
                      <a:pt x="1967" y="334"/>
                    </a:lnTo>
                    <a:lnTo>
                      <a:pt x="1950" y="334"/>
                    </a:lnTo>
                    <a:lnTo>
                      <a:pt x="1950" y="367"/>
                    </a:lnTo>
                    <a:lnTo>
                      <a:pt x="1917" y="367"/>
                    </a:lnTo>
                    <a:lnTo>
                      <a:pt x="1917" y="400"/>
                    </a:lnTo>
                    <a:lnTo>
                      <a:pt x="1884" y="400"/>
                    </a:lnTo>
                    <a:lnTo>
                      <a:pt x="1884" y="417"/>
                    </a:lnTo>
                    <a:lnTo>
                      <a:pt x="1867" y="417"/>
                    </a:lnTo>
                    <a:lnTo>
                      <a:pt x="1867" y="450"/>
                    </a:lnTo>
                    <a:lnTo>
                      <a:pt x="1834" y="450"/>
                    </a:lnTo>
                    <a:lnTo>
                      <a:pt x="1834" y="484"/>
                    </a:lnTo>
                    <a:lnTo>
                      <a:pt x="1800" y="484"/>
                    </a:lnTo>
                    <a:lnTo>
                      <a:pt x="1800" y="500"/>
                    </a:lnTo>
                    <a:lnTo>
                      <a:pt x="1784" y="500"/>
                    </a:lnTo>
                    <a:lnTo>
                      <a:pt x="1784" y="534"/>
                    </a:lnTo>
                    <a:lnTo>
                      <a:pt x="1750" y="534"/>
                    </a:lnTo>
                    <a:lnTo>
                      <a:pt x="1750" y="567"/>
                    </a:lnTo>
                    <a:lnTo>
                      <a:pt x="1717" y="567"/>
                    </a:lnTo>
                    <a:lnTo>
                      <a:pt x="1717" y="584"/>
                    </a:lnTo>
                    <a:lnTo>
                      <a:pt x="1700" y="584"/>
                    </a:lnTo>
                    <a:lnTo>
                      <a:pt x="1700" y="617"/>
                    </a:lnTo>
                    <a:lnTo>
                      <a:pt x="1667" y="617"/>
                    </a:lnTo>
                    <a:lnTo>
                      <a:pt x="1667" y="650"/>
                    </a:lnTo>
                    <a:lnTo>
                      <a:pt x="1634" y="650"/>
                    </a:lnTo>
                    <a:lnTo>
                      <a:pt x="1634" y="667"/>
                    </a:lnTo>
                    <a:lnTo>
                      <a:pt x="1617" y="667"/>
                    </a:lnTo>
                    <a:lnTo>
                      <a:pt x="1617" y="700"/>
                    </a:lnTo>
                    <a:lnTo>
                      <a:pt x="1584" y="700"/>
                    </a:lnTo>
                    <a:lnTo>
                      <a:pt x="1584" y="734"/>
                    </a:lnTo>
                    <a:lnTo>
                      <a:pt x="1550" y="734"/>
                    </a:lnTo>
                    <a:lnTo>
                      <a:pt x="1550" y="750"/>
                    </a:lnTo>
                    <a:lnTo>
                      <a:pt x="1534" y="750"/>
                    </a:lnTo>
                    <a:lnTo>
                      <a:pt x="1534" y="784"/>
                    </a:lnTo>
                    <a:lnTo>
                      <a:pt x="1500" y="784"/>
                    </a:lnTo>
                    <a:lnTo>
                      <a:pt x="1500" y="817"/>
                    </a:lnTo>
                    <a:lnTo>
                      <a:pt x="1467" y="817"/>
                    </a:lnTo>
                    <a:lnTo>
                      <a:pt x="1467" y="834"/>
                    </a:lnTo>
                    <a:lnTo>
                      <a:pt x="1450" y="834"/>
                    </a:lnTo>
                    <a:lnTo>
                      <a:pt x="1450" y="867"/>
                    </a:lnTo>
                    <a:lnTo>
                      <a:pt x="1417" y="867"/>
                    </a:lnTo>
                    <a:lnTo>
                      <a:pt x="1417" y="900"/>
                    </a:lnTo>
                    <a:lnTo>
                      <a:pt x="1384" y="900"/>
                    </a:lnTo>
                    <a:lnTo>
                      <a:pt x="1384" y="917"/>
                    </a:lnTo>
                    <a:lnTo>
                      <a:pt x="1367" y="917"/>
                    </a:lnTo>
                    <a:lnTo>
                      <a:pt x="1367" y="950"/>
                    </a:lnTo>
                    <a:lnTo>
                      <a:pt x="1334" y="950"/>
                    </a:lnTo>
                    <a:lnTo>
                      <a:pt x="1334" y="984"/>
                    </a:lnTo>
                    <a:lnTo>
                      <a:pt x="1300" y="984"/>
                    </a:lnTo>
                    <a:lnTo>
                      <a:pt x="1300" y="1000"/>
                    </a:lnTo>
                    <a:lnTo>
                      <a:pt x="1284" y="1000"/>
                    </a:lnTo>
                    <a:lnTo>
                      <a:pt x="1284" y="1034"/>
                    </a:lnTo>
                    <a:lnTo>
                      <a:pt x="1250" y="1034"/>
                    </a:lnTo>
                    <a:lnTo>
                      <a:pt x="1250" y="1067"/>
                    </a:lnTo>
                    <a:lnTo>
                      <a:pt x="1217" y="1067"/>
                    </a:lnTo>
                    <a:lnTo>
                      <a:pt x="1217" y="1084"/>
                    </a:lnTo>
                    <a:lnTo>
                      <a:pt x="1200" y="1084"/>
                    </a:lnTo>
                    <a:lnTo>
                      <a:pt x="1200" y="1117"/>
                    </a:lnTo>
                    <a:lnTo>
                      <a:pt x="1167" y="1117"/>
                    </a:lnTo>
                    <a:lnTo>
                      <a:pt x="1167" y="1150"/>
                    </a:lnTo>
                    <a:lnTo>
                      <a:pt x="1134" y="1150"/>
                    </a:lnTo>
                    <a:lnTo>
                      <a:pt x="1134" y="1167"/>
                    </a:lnTo>
                    <a:lnTo>
                      <a:pt x="1117" y="1167"/>
                    </a:lnTo>
                    <a:lnTo>
                      <a:pt x="1117" y="1200"/>
                    </a:lnTo>
                    <a:lnTo>
                      <a:pt x="1084" y="1200"/>
                    </a:lnTo>
                    <a:lnTo>
                      <a:pt x="1084" y="1233"/>
                    </a:lnTo>
                    <a:lnTo>
                      <a:pt x="1050" y="1233"/>
                    </a:lnTo>
                    <a:lnTo>
                      <a:pt x="1050" y="1250"/>
                    </a:lnTo>
                    <a:lnTo>
                      <a:pt x="1034" y="1250"/>
                    </a:lnTo>
                    <a:lnTo>
                      <a:pt x="1034" y="1283"/>
                    </a:lnTo>
                    <a:lnTo>
                      <a:pt x="1000" y="1283"/>
                    </a:lnTo>
                    <a:lnTo>
                      <a:pt x="1000" y="1317"/>
                    </a:lnTo>
                    <a:lnTo>
                      <a:pt x="967" y="1317"/>
                    </a:lnTo>
                    <a:lnTo>
                      <a:pt x="967" y="1333"/>
                    </a:lnTo>
                    <a:lnTo>
                      <a:pt x="950" y="1333"/>
                    </a:lnTo>
                    <a:lnTo>
                      <a:pt x="950" y="1367"/>
                    </a:lnTo>
                    <a:lnTo>
                      <a:pt x="917" y="1367"/>
                    </a:lnTo>
                    <a:lnTo>
                      <a:pt x="917" y="1400"/>
                    </a:lnTo>
                    <a:lnTo>
                      <a:pt x="884" y="1400"/>
                    </a:lnTo>
                    <a:lnTo>
                      <a:pt x="884" y="1417"/>
                    </a:lnTo>
                    <a:lnTo>
                      <a:pt x="867" y="1417"/>
                    </a:lnTo>
                    <a:lnTo>
                      <a:pt x="867" y="1450"/>
                    </a:lnTo>
                    <a:lnTo>
                      <a:pt x="834" y="1450"/>
                    </a:lnTo>
                    <a:lnTo>
                      <a:pt x="834" y="1483"/>
                    </a:lnTo>
                    <a:lnTo>
                      <a:pt x="800" y="1483"/>
                    </a:lnTo>
                    <a:lnTo>
                      <a:pt x="800" y="1500"/>
                    </a:lnTo>
                    <a:lnTo>
                      <a:pt x="784" y="1500"/>
                    </a:lnTo>
                    <a:lnTo>
                      <a:pt x="784" y="1533"/>
                    </a:lnTo>
                    <a:lnTo>
                      <a:pt x="750" y="1533"/>
                    </a:lnTo>
                    <a:lnTo>
                      <a:pt x="750" y="1567"/>
                    </a:lnTo>
                    <a:lnTo>
                      <a:pt x="717" y="1567"/>
                    </a:lnTo>
                    <a:lnTo>
                      <a:pt x="717" y="1583"/>
                    </a:lnTo>
                    <a:lnTo>
                      <a:pt x="700" y="1583"/>
                    </a:lnTo>
                    <a:lnTo>
                      <a:pt x="700" y="1617"/>
                    </a:lnTo>
                    <a:lnTo>
                      <a:pt x="667" y="1617"/>
                    </a:lnTo>
                    <a:lnTo>
                      <a:pt x="667" y="1650"/>
                    </a:lnTo>
                    <a:lnTo>
                      <a:pt x="634" y="1650"/>
                    </a:lnTo>
                    <a:lnTo>
                      <a:pt x="634" y="1667"/>
                    </a:lnTo>
                    <a:lnTo>
                      <a:pt x="617" y="1667"/>
                    </a:lnTo>
                    <a:lnTo>
                      <a:pt x="617" y="1700"/>
                    </a:lnTo>
                    <a:lnTo>
                      <a:pt x="717" y="1700"/>
                    </a:lnTo>
                    <a:lnTo>
                      <a:pt x="717" y="1667"/>
                    </a:lnTo>
                    <a:lnTo>
                      <a:pt x="750" y="1667"/>
                    </a:lnTo>
                    <a:lnTo>
                      <a:pt x="750" y="1650"/>
                    </a:lnTo>
                    <a:lnTo>
                      <a:pt x="784" y="1650"/>
                    </a:lnTo>
                    <a:lnTo>
                      <a:pt x="784" y="1617"/>
                    </a:lnTo>
                    <a:lnTo>
                      <a:pt x="800" y="1617"/>
                    </a:lnTo>
                    <a:lnTo>
                      <a:pt x="800" y="1583"/>
                    </a:lnTo>
                    <a:lnTo>
                      <a:pt x="834" y="1583"/>
                    </a:lnTo>
                    <a:lnTo>
                      <a:pt x="834" y="1567"/>
                    </a:lnTo>
                    <a:lnTo>
                      <a:pt x="867" y="1567"/>
                    </a:lnTo>
                    <a:lnTo>
                      <a:pt x="867" y="1533"/>
                    </a:lnTo>
                    <a:lnTo>
                      <a:pt x="884" y="1533"/>
                    </a:lnTo>
                    <a:lnTo>
                      <a:pt x="884" y="1500"/>
                    </a:lnTo>
                    <a:lnTo>
                      <a:pt x="917" y="1500"/>
                    </a:lnTo>
                    <a:lnTo>
                      <a:pt x="917" y="1483"/>
                    </a:lnTo>
                    <a:lnTo>
                      <a:pt x="950" y="1483"/>
                    </a:lnTo>
                    <a:lnTo>
                      <a:pt x="950" y="1450"/>
                    </a:lnTo>
                    <a:lnTo>
                      <a:pt x="967" y="1450"/>
                    </a:lnTo>
                    <a:lnTo>
                      <a:pt x="967" y="1417"/>
                    </a:lnTo>
                    <a:lnTo>
                      <a:pt x="1000" y="1417"/>
                    </a:lnTo>
                    <a:lnTo>
                      <a:pt x="1000" y="1400"/>
                    </a:lnTo>
                    <a:lnTo>
                      <a:pt x="1034" y="1400"/>
                    </a:lnTo>
                    <a:lnTo>
                      <a:pt x="1034" y="1367"/>
                    </a:lnTo>
                    <a:lnTo>
                      <a:pt x="1050" y="1367"/>
                    </a:lnTo>
                    <a:lnTo>
                      <a:pt x="1050" y="1333"/>
                    </a:lnTo>
                    <a:lnTo>
                      <a:pt x="1084" y="1333"/>
                    </a:lnTo>
                    <a:lnTo>
                      <a:pt x="1084" y="1317"/>
                    </a:lnTo>
                    <a:lnTo>
                      <a:pt x="1117" y="1317"/>
                    </a:lnTo>
                    <a:lnTo>
                      <a:pt x="1117" y="1283"/>
                    </a:lnTo>
                    <a:lnTo>
                      <a:pt x="1134" y="1283"/>
                    </a:lnTo>
                    <a:lnTo>
                      <a:pt x="1134" y="1250"/>
                    </a:lnTo>
                    <a:lnTo>
                      <a:pt x="1167" y="1250"/>
                    </a:lnTo>
                    <a:lnTo>
                      <a:pt x="1167" y="1233"/>
                    </a:lnTo>
                    <a:lnTo>
                      <a:pt x="1200" y="1233"/>
                    </a:lnTo>
                    <a:lnTo>
                      <a:pt x="1200" y="1200"/>
                    </a:lnTo>
                    <a:lnTo>
                      <a:pt x="1217" y="1200"/>
                    </a:lnTo>
                    <a:lnTo>
                      <a:pt x="1217" y="1167"/>
                    </a:lnTo>
                    <a:lnTo>
                      <a:pt x="1250" y="1167"/>
                    </a:lnTo>
                    <a:lnTo>
                      <a:pt x="1250" y="1150"/>
                    </a:lnTo>
                    <a:lnTo>
                      <a:pt x="1284" y="1150"/>
                    </a:lnTo>
                    <a:lnTo>
                      <a:pt x="1284" y="1117"/>
                    </a:lnTo>
                    <a:lnTo>
                      <a:pt x="1300" y="1117"/>
                    </a:lnTo>
                    <a:lnTo>
                      <a:pt x="1300" y="1084"/>
                    </a:lnTo>
                    <a:lnTo>
                      <a:pt x="1334" y="1084"/>
                    </a:lnTo>
                    <a:lnTo>
                      <a:pt x="1334" y="1067"/>
                    </a:lnTo>
                    <a:lnTo>
                      <a:pt x="1367" y="1067"/>
                    </a:lnTo>
                    <a:lnTo>
                      <a:pt x="1367" y="1034"/>
                    </a:lnTo>
                    <a:lnTo>
                      <a:pt x="1384" y="1034"/>
                    </a:lnTo>
                    <a:lnTo>
                      <a:pt x="1384" y="1000"/>
                    </a:lnTo>
                    <a:lnTo>
                      <a:pt x="1417" y="1000"/>
                    </a:lnTo>
                    <a:lnTo>
                      <a:pt x="1417" y="984"/>
                    </a:lnTo>
                    <a:lnTo>
                      <a:pt x="1450" y="984"/>
                    </a:lnTo>
                    <a:lnTo>
                      <a:pt x="1450" y="950"/>
                    </a:lnTo>
                    <a:lnTo>
                      <a:pt x="1467" y="950"/>
                    </a:lnTo>
                    <a:lnTo>
                      <a:pt x="1467" y="917"/>
                    </a:lnTo>
                    <a:lnTo>
                      <a:pt x="1500" y="917"/>
                    </a:lnTo>
                    <a:lnTo>
                      <a:pt x="1500" y="900"/>
                    </a:lnTo>
                    <a:lnTo>
                      <a:pt x="1534" y="900"/>
                    </a:lnTo>
                    <a:lnTo>
                      <a:pt x="1534" y="867"/>
                    </a:lnTo>
                    <a:lnTo>
                      <a:pt x="1550" y="867"/>
                    </a:lnTo>
                    <a:lnTo>
                      <a:pt x="1550" y="834"/>
                    </a:lnTo>
                    <a:lnTo>
                      <a:pt x="1584" y="834"/>
                    </a:lnTo>
                    <a:lnTo>
                      <a:pt x="1584" y="817"/>
                    </a:lnTo>
                    <a:lnTo>
                      <a:pt x="1617" y="817"/>
                    </a:lnTo>
                    <a:lnTo>
                      <a:pt x="1617" y="784"/>
                    </a:lnTo>
                    <a:lnTo>
                      <a:pt x="1634" y="784"/>
                    </a:lnTo>
                    <a:lnTo>
                      <a:pt x="1634" y="750"/>
                    </a:lnTo>
                    <a:lnTo>
                      <a:pt x="1667" y="750"/>
                    </a:lnTo>
                    <a:lnTo>
                      <a:pt x="1667" y="734"/>
                    </a:lnTo>
                    <a:lnTo>
                      <a:pt x="1700" y="734"/>
                    </a:lnTo>
                    <a:lnTo>
                      <a:pt x="1700" y="700"/>
                    </a:lnTo>
                    <a:lnTo>
                      <a:pt x="1717" y="700"/>
                    </a:lnTo>
                    <a:lnTo>
                      <a:pt x="1717" y="667"/>
                    </a:lnTo>
                    <a:lnTo>
                      <a:pt x="1750" y="667"/>
                    </a:lnTo>
                    <a:lnTo>
                      <a:pt x="1750" y="650"/>
                    </a:lnTo>
                    <a:lnTo>
                      <a:pt x="1784" y="650"/>
                    </a:lnTo>
                    <a:lnTo>
                      <a:pt x="1784" y="617"/>
                    </a:lnTo>
                    <a:lnTo>
                      <a:pt x="1800" y="617"/>
                    </a:lnTo>
                    <a:lnTo>
                      <a:pt x="1800" y="584"/>
                    </a:lnTo>
                    <a:lnTo>
                      <a:pt x="1834" y="584"/>
                    </a:lnTo>
                    <a:lnTo>
                      <a:pt x="1834" y="567"/>
                    </a:lnTo>
                    <a:lnTo>
                      <a:pt x="1867" y="567"/>
                    </a:lnTo>
                    <a:lnTo>
                      <a:pt x="1867" y="534"/>
                    </a:lnTo>
                    <a:lnTo>
                      <a:pt x="1884" y="534"/>
                    </a:lnTo>
                    <a:lnTo>
                      <a:pt x="1884" y="500"/>
                    </a:lnTo>
                    <a:lnTo>
                      <a:pt x="1917" y="500"/>
                    </a:lnTo>
                    <a:lnTo>
                      <a:pt x="1917" y="484"/>
                    </a:lnTo>
                    <a:lnTo>
                      <a:pt x="1950" y="484"/>
                    </a:lnTo>
                    <a:lnTo>
                      <a:pt x="1950" y="450"/>
                    </a:lnTo>
                    <a:lnTo>
                      <a:pt x="1967" y="450"/>
                    </a:lnTo>
                    <a:lnTo>
                      <a:pt x="1967" y="417"/>
                    </a:lnTo>
                    <a:lnTo>
                      <a:pt x="2000" y="417"/>
                    </a:lnTo>
                    <a:lnTo>
                      <a:pt x="2000" y="400"/>
                    </a:lnTo>
                    <a:lnTo>
                      <a:pt x="2034" y="400"/>
                    </a:lnTo>
                    <a:lnTo>
                      <a:pt x="2034" y="367"/>
                    </a:lnTo>
                    <a:lnTo>
                      <a:pt x="2050" y="367"/>
                    </a:lnTo>
                    <a:lnTo>
                      <a:pt x="2050" y="334"/>
                    </a:lnTo>
                    <a:lnTo>
                      <a:pt x="2083" y="334"/>
                    </a:lnTo>
                    <a:lnTo>
                      <a:pt x="2083" y="317"/>
                    </a:lnTo>
                    <a:lnTo>
                      <a:pt x="2117" y="317"/>
                    </a:lnTo>
                    <a:lnTo>
                      <a:pt x="2117" y="284"/>
                    </a:lnTo>
                    <a:lnTo>
                      <a:pt x="2133" y="284"/>
                    </a:lnTo>
                    <a:lnTo>
                      <a:pt x="2133" y="250"/>
                    </a:lnTo>
                    <a:lnTo>
                      <a:pt x="2167" y="250"/>
                    </a:lnTo>
                    <a:lnTo>
                      <a:pt x="2167" y="234"/>
                    </a:lnTo>
                    <a:lnTo>
                      <a:pt x="2200" y="234"/>
                    </a:lnTo>
                    <a:lnTo>
                      <a:pt x="2200" y="200"/>
                    </a:lnTo>
                    <a:lnTo>
                      <a:pt x="2217" y="200"/>
                    </a:lnTo>
                    <a:lnTo>
                      <a:pt x="2217" y="167"/>
                    </a:lnTo>
                    <a:lnTo>
                      <a:pt x="2250" y="167"/>
                    </a:lnTo>
                    <a:lnTo>
                      <a:pt x="2250" y="150"/>
                    </a:lnTo>
                    <a:lnTo>
                      <a:pt x="2283" y="150"/>
                    </a:lnTo>
                    <a:lnTo>
                      <a:pt x="2283" y="117"/>
                    </a:lnTo>
                    <a:lnTo>
                      <a:pt x="2300" y="117"/>
                    </a:lnTo>
                    <a:lnTo>
                      <a:pt x="2300" y="84"/>
                    </a:lnTo>
                    <a:lnTo>
                      <a:pt x="2333" y="84"/>
                    </a:lnTo>
                    <a:lnTo>
                      <a:pt x="2333" y="67"/>
                    </a:lnTo>
                    <a:lnTo>
                      <a:pt x="2367" y="67"/>
                    </a:lnTo>
                    <a:lnTo>
                      <a:pt x="2367" y="34"/>
                    </a:lnTo>
                    <a:lnTo>
                      <a:pt x="2333" y="34"/>
                    </a:lnTo>
                    <a:lnTo>
                      <a:pt x="2333" y="0"/>
                    </a:lnTo>
                    <a:close/>
                    <a:moveTo>
                      <a:pt x="51" y="2233"/>
                    </a:moveTo>
                    <a:lnTo>
                      <a:pt x="51" y="2250"/>
                    </a:lnTo>
                    <a:lnTo>
                      <a:pt x="34" y="2250"/>
                    </a:lnTo>
                    <a:lnTo>
                      <a:pt x="34" y="2283"/>
                    </a:lnTo>
                    <a:lnTo>
                      <a:pt x="1" y="2283"/>
                    </a:lnTo>
                    <a:lnTo>
                      <a:pt x="1" y="2333"/>
                    </a:lnTo>
                    <a:lnTo>
                      <a:pt x="34" y="2333"/>
                    </a:lnTo>
                    <a:lnTo>
                      <a:pt x="34" y="2367"/>
                    </a:lnTo>
                    <a:lnTo>
                      <a:pt x="51" y="2367"/>
                    </a:lnTo>
                    <a:lnTo>
                      <a:pt x="51" y="2333"/>
                    </a:lnTo>
                    <a:lnTo>
                      <a:pt x="84" y="2333"/>
                    </a:lnTo>
                    <a:lnTo>
                      <a:pt x="84" y="2317"/>
                    </a:lnTo>
                    <a:lnTo>
                      <a:pt x="117" y="2317"/>
                    </a:lnTo>
                    <a:lnTo>
                      <a:pt x="117" y="2283"/>
                    </a:lnTo>
                    <a:lnTo>
                      <a:pt x="134" y="2283"/>
                    </a:lnTo>
                    <a:lnTo>
                      <a:pt x="134" y="2250"/>
                    </a:lnTo>
                    <a:lnTo>
                      <a:pt x="167" y="2250"/>
                    </a:lnTo>
                    <a:lnTo>
                      <a:pt x="167" y="2233"/>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73" name="Google Shape;227;p18"/>
              <p:cNvSpPr>
                <a:spLocks noChangeArrowheads="1"/>
              </p:cNvSpPr>
              <p:nvPr/>
            </p:nvSpPr>
            <p:spPr bwMode="auto">
              <a:xfrm>
                <a:off x="4333825" y="1501975"/>
                <a:ext cx="4200" cy="2950"/>
              </a:xfrm>
              <a:custGeom>
                <a:avLst/>
                <a:gdLst>
                  <a:gd name="T0" fmla="*/ 0 w 168"/>
                  <a:gd name="T1" fmla="*/ 0 h 118"/>
                  <a:gd name="T2" fmla="*/ 168 w 168"/>
                  <a:gd name="T3" fmla="*/ 118 h 118"/>
                </a:gdLst>
                <a:ahLst/>
                <a:cxnLst/>
                <a:rect l="T0" t="T1" r="T2" b="T3"/>
                <a:pathLst>
                  <a:path w="168" h="118" extrusionOk="0">
                    <a:moveTo>
                      <a:pt x="50" y="0"/>
                    </a:moveTo>
                    <a:lnTo>
                      <a:pt x="50" y="34"/>
                    </a:lnTo>
                    <a:lnTo>
                      <a:pt x="17" y="34"/>
                    </a:lnTo>
                    <a:lnTo>
                      <a:pt x="17" y="50"/>
                    </a:lnTo>
                    <a:lnTo>
                      <a:pt x="0" y="50"/>
                    </a:lnTo>
                    <a:lnTo>
                      <a:pt x="0" y="84"/>
                    </a:lnTo>
                    <a:lnTo>
                      <a:pt x="17" y="84"/>
                    </a:lnTo>
                    <a:lnTo>
                      <a:pt x="17" y="117"/>
                    </a:lnTo>
                    <a:lnTo>
                      <a:pt x="84" y="117"/>
                    </a:lnTo>
                    <a:lnTo>
                      <a:pt x="84" y="84"/>
                    </a:lnTo>
                    <a:lnTo>
                      <a:pt x="100" y="84"/>
                    </a:lnTo>
                    <a:lnTo>
                      <a:pt x="100" y="50"/>
                    </a:lnTo>
                    <a:lnTo>
                      <a:pt x="134" y="50"/>
                    </a:lnTo>
                    <a:lnTo>
                      <a:pt x="134" y="34"/>
                    </a:lnTo>
                    <a:lnTo>
                      <a:pt x="167" y="34"/>
                    </a:lnTo>
                    <a:lnTo>
                      <a:pt x="167" y="0"/>
                    </a:ln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74" name="Google Shape;228;p18"/>
              <p:cNvSpPr>
                <a:spLocks noChangeArrowheads="1"/>
              </p:cNvSpPr>
              <p:nvPr/>
            </p:nvSpPr>
            <p:spPr bwMode="auto">
              <a:xfrm>
                <a:off x="4001825" y="1458425"/>
                <a:ext cx="1560475" cy="1256050"/>
              </a:xfrm>
              <a:custGeom>
                <a:avLst/>
                <a:gdLst>
                  <a:gd name="T0" fmla="*/ 0 w 62419"/>
                  <a:gd name="T1" fmla="*/ 0 h 50242"/>
                  <a:gd name="T2" fmla="*/ 62419 w 62419"/>
                  <a:gd name="T3" fmla="*/ 50242 h 50242"/>
                </a:gdLst>
                <a:ahLst/>
                <a:cxnLst/>
                <a:rect l="T0" t="T1" r="T2" b="T3"/>
                <a:pathLst>
                  <a:path w="62419" h="50242" extrusionOk="0">
                    <a:moveTo>
                      <a:pt x="14331" y="1"/>
                    </a:moveTo>
                    <a:cubicBezTo>
                      <a:pt x="12369" y="1"/>
                      <a:pt x="10509" y="643"/>
                      <a:pt x="8998" y="1776"/>
                    </a:cubicBezTo>
                    <a:cubicBezTo>
                      <a:pt x="7582" y="2809"/>
                      <a:pt x="6465" y="4292"/>
                      <a:pt x="5849" y="6058"/>
                    </a:cubicBezTo>
                    <a:cubicBezTo>
                      <a:pt x="3633" y="12357"/>
                      <a:pt x="9531" y="17905"/>
                      <a:pt x="7648" y="23954"/>
                    </a:cubicBezTo>
                    <a:cubicBezTo>
                      <a:pt x="5782" y="30002"/>
                      <a:pt x="0" y="33485"/>
                      <a:pt x="3483" y="40350"/>
                    </a:cubicBezTo>
                    <a:cubicBezTo>
                      <a:pt x="7124" y="47517"/>
                      <a:pt x="13613" y="50242"/>
                      <a:pt x="20787" y="50242"/>
                    </a:cubicBezTo>
                    <a:cubicBezTo>
                      <a:pt x="26054" y="50242"/>
                      <a:pt x="31691" y="48773"/>
                      <a:pt x="36842" y="46515"/>
                    </a:cubicBezTo>
                    <a:cubicBezTo>
                      <a:pt x="42757" y="43933"/>
                      <a:pt x="48039" y="40300"/>
                      <a:pt x="51372" y="36668"/>
                    </a:cubicBezTo>
                    <a:cubicBezTo>
                      <a:pt x="57337" y="30186"/>
                      <a:pt x="62419" y="19971"/>
                      <a:pt x="55371" y="12357"/>
                    </a:cubicBezTo>
                    <a:cubicBezTo>
                      <a:pt x="53304" y="10107"/>
                      <a:pt x="50388" y="8791"/>
                      <a:pt x="47406" y="8108"/>
                    </a:cubicBezTo>
                    <a:cubicBezTo>
                      <a:pt x="41857" y="6875"/>
                      <a:pt x="36342" y="7224"/>
                      <a:pt x="30810" y="5542"/>
                    </a:cubicBezTo>
                    <a:cubicBezTo>
                      <a:pt x="27660" y="4592"/>
                      <a:pt x="24628" y="3359"/>
                      <a:pt x="21545" y="2042"/>
                    </a:cubicBezTo>
                    <a:cubicBezTo>
                      <a:pt x="19662" y="1243"/>
                      <a:pt x="17746" y="443"/>
                      <a:pt x="15730" y="109"/>
                    </a:cubicBezTo>
                    <a:cubicBezTo>
                      <a:pt x="15260" y="36"/>
                      <a:pt x="14793" y="1"/>
                      <a:pt x="14331" y="1"/>
                    </a:cubicBez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algn="ctr" defTabSz="912813"/>
                <a:r>
                  <a:rPr lang="en-US" sz="2800" b="1" dirty="0" err="1">
                    <a:latin typeface="Arial" panose="020B0604020202020204" pitchFamily="34" charset="0"/>
                    <a:cs typeface="Arial" panose="020B0604020202020204" pitchFamily="34" charset="0"/>
                  </a:rPr>
                  <a:t>Úp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miệng</a:t>
                </a:r>
                <a:endParaRPr lang="en-US" sz="2800" b="1" dirty="0">
                  <a:latin typeface="Arial" panose="020B0604020202020204" pitchFamily="34" charset="0"/>
                  <a:cs typeface="Arial" panose="020B0604020202020204" pitchFamily="34" charset="0"/>
                </a:endParaRPr>
              </a:p>
              <a:p>
                <a:pPr algn="ctr" defTabSz="912813"/>
                <a:r>
                  <a:rPr lang="en-US" sz="2800" b="1" dirty="0" err="1">
                    <a:latin typeface="Arial" panose="020B0604020202020204" pitchFamily="34" charset="0"/>
                    <a:cs typeface="Arial" panose="020B0604020202020204" pitchFamily="34" charset="0"/>
                  </a:rPr>
                  <a:t>bình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thu</a:t>
                </a:r>
                <a:endParaRPr lang="en-US" sz="2800" b="1" dirty="0">
                  <a:latin typeface="Arial" panose="020B0604020202020204" pitchFamily="34" charset="0"/>
                  <a:cs typeface="Arial" panose="020B0604020202020204" pitchFamily="34" charset="0"/>
                </a:endParaRPr>
              </a:p>
            </p:txBody>
          </p:sp>
          <p:sp>
            <p:nvSpPr>
              <p:cNvPr id="75" name="Google Shape;229;p18"/>
              <p:cNvSpPr>
                <a:spLocks noChangeArrowheads="1"/>
              </p:cNvSpPr>
              <p:nvPr/>
            </p:nvSpPr>
            <p:spPr bwMode="auto">
              <a:xfrm>
                <a:off x="4052225" y="1545600"/>
                <a:ext cx="1471750" cy="1204575"/>
              </a:xfrm>
              <a:custGeom>
                <a:avLst/>
                <a:gdLst>
                  <a:gd name="T0" fmla="*/ 0 w 58870"/>
                  <a:gd name="T1" fmla="*/ 0 h 48183"/>
                  <a:gd name="T2" fmla="*/ 58870 w 58870"/>
                  <a:gd name="T3" fmla="*/ 48183 h 48183"/>
                </a:gdLst>
                <a:ahLst/>
                <a:cxnLst/>
                <a:rect l="T0" t="T1" r="T2" b="T3"/>
                <a:pathLst>
                  <a:path w="58870" h="48183" extrusionOk="0">
                    <a:moveTo>
                      <a:pt x="9961" y="503"/>
                    </a:moveTo>
                    <a:cubicBezTo>
                      <a:pt x="10538" y="503"/>
                      <a:pt x="11153" y="537"/>
                      <a:pt x="11814" y="605"/>
                    </a:cubicBezTo>
                    <a:cubicBezTo>
                      <a:pt x="12831" y="705"/>
                      <a:pt x="13864" y="871"/>
                      <a:pt x="14764" y="1005"/>
                    </a:cubicBezTo>
                    <a:cubicBezTo>
                      <a:pt x="16863" y="1338"/>
                      <a:pt x="19313" y="1705"/>
                      <a:pt x="21745" y="1938"/>
                    </a:cubicBezTo>
                    <a:cubicBezTo>
                      <a:pt x="22778" y="2038"/>
                      <a:pt x="23728" y="2105"/>
                      <a:pt x="24661" y="2155"/>
                    </a:cubicBezTo>
                    <a:cubicBezTo>
                      <a:pt x="25117" y="2178"/>
                      <a:pt x="25571" y="2188"/>
                      <a:pt x="26021" y="2188"/>
                    </a:cubicBezTo>
                    <a:cubicBezTo>
                      <a:pt x="28829" y="2188"/>
                      <a:pt x="31531" y="1776"/>
                      <a:pt x="34159" y="1388"/>
                    </a:cubicBezTo>
                    <a:cubicBezTo>
                      <a:pt x="36525" y="1021"/>
                      <a:pt x="38958" y="655"/>
                      <a:pt x="41424" y="588"/>
                    </a:cubicBezTo>
                    <a:cubicBezTo>
                      <a:pt x="41561" y="585"/>
                      <a:pt x="41699" y="584"/>
                      <a:pt x="41836" y="584"/>
                    </a:cubicBezTo>
                    <a:cubicBezTo>
                      <a:pt x="42497" y="584"/>
                      <a:pt x="43152" y="616"/>
                      <a:pt x="43774" y="672"/>
                    </a:cubicBezTo>
                    <a:cubicBezTo>
                      <a:pt x="46156" y="905"/>
                      <a:pt x="48206" y="1571"/>
                      <a:pt x="49905" y="2671"/>
                    </a:cubicBezTo>
                    <a:cubicBezTo>
                      <a:pt x="53688" y="5154"/>
                      <a:pt x="55587" y="8886"/>
                      <a:pt x="55521" y="13752"/>
                    </a:cubicBezTo>
                    <a:cubicBezTo>
                      <a:pt x="55487" y="17634"/>
                      <a:pt x="54154" y="22183"/>
                      <a:pt x="51772" y="26565"/>
                    </a:cubicBezTo>
                    <a:cubicBezTo>
                      <a:pt x="48989" y="31698"/>
                      <a:pt x="43774" y="37196"/>
                      <a:pt x="37792" y="41262"/>
                    </a:cubicBezTo>
                    <a:cubicBezTo>
                      <a:pt x="31669" y="45449"/>
                      <a:pt x="25425" y="47676"/>
                      <a:pt x="19997" y="47676"/>
                    </a:cubicBezTo>
                    <a:cubicBezTo>
                      <a:pt x="19397" y="47676"/>
                      <a:pt x="18808" y="47649"/>
                      <a:pt x="18229" y="47594"/>
                    </a:cubicBezTo>
                    <a:cubicBezTo>
                      <a:pt x="13847" y="47161"/>
                      <a:pt x="10081" y="45194"/>
                      <a:pt x="7065" y="41729"/>
                    </a:cubicBezTo>
                    <a:cubicBezTo>
                      <a:pt x="3850" y="38013"/>
                      <a:pt x="4833" y="34797"/>
                      <a:pt x="5966" y="31064"/>
                    </a:cubicBezTo>
                    <a:cubicBezTo>
                      <a:pt x="6532" y="29215"/>
                      <a:pt x="7115" y="27299"/>
                      <a:pt x="7232" y="25166"/>
                    </a:cubicBezTo>
                    <a:cubicBezTo>
                      <a:pt x="7415" y="21917"/>
                      <a:pt x="5732" y="19284"/>
                      <a:pt x="4133" y="16734"/>
                    </a:cubicBezTo>
                    <a:cubicBezTo>
                      <a:pt x="2433" y="14052"/>
                      <a:pt x="817" y="11502"/>
                      <a:pt x="1117" y="8270"/>
                    </a:cubicBezTo>
                    <a:cubicBezTo>
                      <a:pt x="1500" y="4154"/>
                      <a:pt x="4716" y="921"/>
                      <a:pt x="8782" y="555"/>
                    </a:cubicBezTo>
                    <a:cubicBezTo>
                      <a:pt x="9157" y="520"/>
                      <a:pt x="9549" y="503"/>
                      <a:pt x="9961" y="503"/>
                    </a:cubicBezTo>
                    <a:close/>
                    <a:moveTo>
                      <a:pt x="9938" y="1"/>
                    </a:moveTo>
                    <a:cubicBezTo>
                      <a:pt x="9540" y="1"/>
                      <a:pt x="9143" y="17"/>
                      <a:pt x="8748" y="55"/>
                    </a:cubicBezTo>
                    <a:cubicBezTo>
                      <a:pt x="4399" y="438"/>
                      <a:pt x="1017" y="3871"/>
                      <a:pt x="617" y="8220"/>
                    </a:cubicBezTo>
                    <a:cubicBezTo>
                      <a:pt x="0" y="14868"/>
                      <a:pt x="7065" y="18817"/>
                      <a:pt x="6732" y="25132"/>
                    </a:cubicBezTo>
                    <a:cubicBezTo>
                      <a:pt x="6382" y="31464"/>
                      <a:pt x="1633" y="36246"/>
                      <a:pt x="6682" y="42062"/>
                    </a:cubicBezTo>
                    <a:cubicBezTo>
                      <a:pt x="9998" y="45861"/>
                      <a:pt x="13964" y="47694"/>
                      <a:pt x="18180" y="48094"/>
                    </a:cubicBezTo>
                    <a:cubicBezTo>
                      <a:pt x="18799" y="48154"/>
                      <a:pt x="19423" y="48183"/>
                      <a:pt x="20052" y="48183"/>
                    </a:cubicBezTo>
                    <a:cubicBezTo>
                      <a:pt x="32720" y="48183"/>
                      <a:pt x="47046" y="36372"/>
                      <a:pt x="52222" y="26815"/>
                    </a:cubicBezTo>
                    <a:cubicBezTo>
                      <a:pt x="56421" y="19067"/>
                      <a:pt x="58870" y="7936"/>
                      <a:pt x="50172" y="2254"/>
                    </a:cubicBezTo>
                    <a:cubicBezTo>
                      <a:pt x="48289" y="1021"/>
                      <a:pt x="46090" y="388"/>
                      <a:pt x="43824" y="172"/>
                    </a:cubicBezTo>
                    <a:cubicBezTo>
                      <a:pt x="43203" y="107"/>
                      <a:pt x="42583" y="83"/>
                      <a:pt x="41963" y="83"/>
                    </a:cubicBezTo>
                    <a:cubicBezTo>
                      <a:pt x="41784" y="83"/>
                      <a:pt x="41604" y="85"/>
                      <a:pt x="41424" y="88"/>
                    </a:cubicBezTo>
                    <a:cubicBezTo>
                      <a:pt x="36166" y="227"/>
                      <a:pt x="31277" y="1670"/>
                      <a:pt x="26024" y="1670"/>
                    </a:cubicBezTo>
                    <a:cubicBezTo>
                      <a:pt x="25584" y="1670"/>
                      <a:pt x="25141" y="1660"/>
                      <a:pt x="24695" y="1638"/>
                    </a:cubicBezTo>
                    <a:cubicBezTo>
                      <a:pt x="23728" y="1588"/>
                      <a:pt x="22762" y="1521"/>
                      <a:pt x="21795" y="1421"/>
                    </a:cubicBezTo>
                    <a:cubicBezTo>
                      <a:pt x="19496" y="1205"/>
                      <a:pt x="17196" y="871"/>
                      <a:pt x="14847" y="505"/>
                    </a:cubicBezTo>
                    <a:cubicBezTo>
                      <a:pt x="13864" y="355"/>
                      <a:pt x="12864" y="188"/>
                      <a:pt x="11864" y="105"/>
                    </a:cubicBezTo>
                    <a:cubicBezTo>
                      <a:pt x="11226" y="43"/>
                      <a:pt x="10581" y="1"/>
                      <a:pt x="9938" y="1"/>
                    </a:cubicBez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76" name="Google Shape;230;p18"/>
              <p:cNvSpPr>
                <a:spLocks noChangeArrowheads="1"/>
              </p:cNvSpPr>
              <p:nvPr/>
            </p:nvSpPr>
            <p:spPr bwMode="auto">
              <a:xfrm>
                <a:off x="4997825" y="2369850"/>
                <a:ext cx="345800" cy="287250"/>
              </a:xfrm>
              <a:custGeom>
                <a:avLst/>
                <a:gdLst>
                  <a:gd name="T0" fmla="*/ 0 w 13832"/>
                  <a:gd name="T1" fmla="*/ 0 h 11490"/>
                  <a:gd name="T2" fmla="*/ 13832 w 13832"/>
                  <a:gd name="T3" fmla="*/ 11490 h 11490"/>
                </a:gdLst>
                <a:ahLst/>
                <a:cxnLst/>
                <a:rect l="T0" t="T1" r="T2" b="T3"/>
                <a:pathLst>
                  <a:path w="13832" h="11490" extrusionOk="0">
                    <a:moveTo>
                      <a:pt x="6755" y="0"/>
                    </a:moveTo>
                    <a:cubicBezTo>
                      <a:pt x="5831" y="0"/>
                      <a:pt x="4914" y="147"/>
                      <a:pt x="4083" y="444"/>
                    </a:cubicBezTo>
                    <a:cubicBezTo>
                      <a:pt x="1651" y="1327"/>
                      <a:pt x="1" y="3993"/>
                      <a:pt x="334" y="6559"/>
                    </a:cubicBezTo>
                    <a:cubicBezTo>
                      <a:pt x="567" y="8309"/>
                      <a:pt x="1667" y="9825"/>
                      <a:pt x="3200" y="10691"/>
                    </a:cubicBezTo>
                    <a:cubicBezTo>
                      <a:pt x="4171" y="11235"/>
                      <a:pt x="5330" y="11489"/>
                      <a:pt x="6492" y="11489"/>
                    </a:cubicBezTo>
                    <a:cubicBezTo>
                      <a:pt x="7683" y="11489"/>
                      <a:pt x="8879" y="11222"/>
                      <a:pt x="9882" y="10725"/>
                    </a:cubicBezTo>
                    <a:cubicBezTo>
                      <a:pt x="11682" y="9842"/>
                      <a:pt x="13065" y="8075"/>
                      <a:pt x="13331" y="6092"/>
                    </a:cubicBezTo>
                    <a:cubicBezTo>
                      <a:pt x="13832" y="2089"/>
                      <a:pt x="10241" y="0"/>
                      <a:pt x="6755" y="0"/>
                    </a:cubicBez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77" name="Google Shape;231;p18"/>
              <p:cNvSpPr>
                <a:spLocks noChangeArrowheads="1"/>
              </p:cNvSpPr>
              <p:nvPr/>
            </p:nvSpPr>
            <p:spPr bwMode="auto">
              <a:xfrm>
                <a:off x="4657075" y="1495675"/>
                <a:ext cx="425350" cy="265975"/>
              </a:xfrm>
              <a:custGeom>
                <a:avLst/>
                <a:gdLst>
                  <a:gd name="T0" fmla="*/ 0 w 17014"/>
                  <a:gd name="T1" fmla="*/ 0 h 10639"/>
                  <a:gd name="T2" fmla="*/ 17014 w 17014"/>
                  <a:gd name="T3" fmla="*/ 10639 h 10639"/>
                </a:gdLst>
                <a:ahLst/>
                <a:cxnLst/>
                <a:rect l="T0" t="T1" r="T2" b="T3"/>
                <a:pathLst>
                  <a:path w="17014" h="10639" extrusionOk="0">
                    <a:moveTo>
                      <a:pt x="9709" y="1"/>
                    </a:moveTo>
                    <a:cubicBezTo>
                      <a:pt x="8730" y="1"/>
                      <a:pt x="7786" y="93"/>
                      <a:pt x="6982" y="236"/>
                    </a:cubicBezTo>
                    <a:cubicBezTo>
                      <a:pt x="3450" y="869"/>
                      <a:pt x="1" y="3685"/>
                      <a:pt x="1717" y="7634"/>
                    </a:cubicBezTo>
                    <a:cubicBezTo>
                      <a:pt x="2467" y="9334"/>
                      <a:pt x="4216" y="10533"/>
                      <a:pt x="6066" y="10633"/>
                    </a:cubicBezTo>
                    <a:cubicBezTo>
                      <a:pt x="6146" y="10637"/>
                      <a:pt x="6226" y="10639"/>
                      <a:pt x="6305" y="10639"/>
                    </a:cubicBezTo>
                    <a:cubicBezTo>
                      <a:pt x="8802" y="10639"/>
                      <a:pt x="10955" y="8902"/>
                      <a:pt x="13264" y="7917"/>
                    </a:cubicBezTo>
                    <a:cubicBezTo>
                      <a:pt x="14281" y="7501"/>
                      <a:pt x="15414" y="7167"/>
                      <a:pt x="16114" y="6334"/>
                    </a:cubicBezTo>
                    <a:cubicBezTo>
                      <a:pt x="17013" y="5251"/>
                      <a:pt x="16913" y="3568"/>
                      <a:pt x="16114" y="2402"/>
                    </a:cubicBezTo>
                    <a:cubicBezTo>
                      <a:pt x="14840" y="580"/>
                      <a:pt x="12162" y="1"/>
                      <a:pt x="9709" y="1"/>
                    </a:cubicBezTo>
                    <a:close/>
                  </a:path>
                </a:pathLst>
              </a:custGeom>
              <a:gradFill rotWithShape="0">
                <a:gsLst>
                  <a:gs pos="0">
                    <a:srgbClr val="6BD9FE"/>
                  </a:gs>
                  <a:gs pos="100000">
                    <a:srgbClr val="8450FF"/>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grpSp>
      </p:grpSp>
      <p:grpSp>
        <p:nvGrpSpPr>
          <p:cNvPr id="78" name="Group 77"/>
          <p:cNvGrpSpPr/>
          <p:nvPr/>
        </p:nvGrpSpPr>
        <p:grpSpPr>
          <a:xfrm>
            <a:off x="7277447" y="2539297"/>
            <a:ext cx="1167630" cy="1099939"/>
            <a:chOff x="4688252" y="814401"/>
            <a:chExt cx="1167630" cy="1099939"/>
          </a:xfrm>
        </p:grpSpPr>
        <p:sp>
          <p:nvSpPr>
            <p:cNvPr id="79" name="Google Shape;233;p18"/>
            <p:cNvSpPr>
              <a:spLocks noChangeArrowheads="1"/>
            </p:cNvSpPr>
            <p:nvPr/>
          </p:nvSpPr>
          <p:spPr bwMode="auto">
            <a:xfrm>
              <a:off x="4688252" y="814401"/>
              <a:ext cx="1167630" cy="1099939"/>
            </a:xfrm>
            <a:custGeom>
              <a:avLst/>
              <a:gdLst>
                <a:gd name="T0" fmla="*/ 0 w 46074"/>
                <a:gd name="T1" fmla="*/ 0 h 46090"/>
                <a:gd name="T2" fmla="*/ 46074 w 46074"/>
                <a:gd name="T3" fmla="*/ 46090 h 46090"/>
              </a:gdLst>
              <a:ahLst/>
              <a:cxnLst/>
              <a:rect l="T0" t="T1" r="T2" b="T3"/>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rotWithShape="0">
              <a:gsLst>
                <a:gs pos="0">
                  <a:srgbClr val="C4C4C4"/>
                </a:gs>
                <a:gs pos="100000">
                  <a:srgbClr val="FFFFFF"/>
                </a:gs>
              </a:gsLst>
              <a:lin ang="162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80" name="Google Shape;234;p18"/>
            <p:cNvSpPr>
              <a:spLocks noChangeArrowheads="1"/>
            </p:cNvSpPr>
            <p:nvPr/>
          </p:nvSpPr>
          <p:spPr bwMode="auto">
            <a:xfrm>
              <a:off x="4741041" y="864314"/>
              <a:ext cx="1062053" cy="1000112"/>
            </a:xfrm>
            <a:custGeom>
              <a:avLst/>
              <a:gdLst>
                <a:gd name="T0" fmla="*/ 0 w 41908"/>
                <a:gd name="T1" fmla="*/ 0 h 41907"/>
                <a:gd name="T2" fmla="*/ 41908 w 41908"/>
                <a:gd name="T3" fmla="*/ 41907 h 41907"/>
              </a:gdLst>
              <a:ahLst/>
              <a:cxnLst/>
              <a:rect l="T0" t="T1" r="T2" b="T3"/>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rotWithShape="0">
              <a:gsLst>
                <a:gs pos="0">
                  <a:srgbClr val="C4C4C4"/>
                </a:gs>
                <a:gs pos="100000">
                  <a:srgbClr val="FFFFFF"/>
                </a:gs>
              </a:gsLst>
              <a:lin ang="5400000"/>
            </a:gradFill>
            <a:ln w="9525">
              <a:noFill/>
              <a:miter lim="800000"/>
              <a:headEnd/>
              <a:tailEnd/>
            </a:ln>
          </p:spPr>
          <p:txBody>
            <a:bodyPr lIns="91425" tIns="91425" rIns="91425" bIns="91425" anchor="ctr"/>
            <a:lstStyle/>
            <a:p>
              <a:pPr algn="ctr" defTabSz="912813"/>
              <a:r>
                <a:rPr lang="vi-VN" sz="4000" b="1" dirty="0">
                  <a:cs typeface="Times New Roman" pitchFamily="18" charset="0"/>
                </a:rPr>
                <a:t>B</a:t>
              </a:r>
              <a:endParaRPr lang="en-US" sz="2400" b="1" dirty="0">
                <a:cs typeface="Times New Roman" pitchFamily="18" charset="0"/>
              </a:endParaRPr>
            </a:p>
          </p:txBody>
        </p:sp>
      </p:grpSp>
      <p:grpSp>
        <p:nvGrpSpPr>
          <p:cNvPr id="81" name="Group 80"/>
          <p:cNvGrpSpPr/>
          <p:nvPr/>
        </p:nvGrpSpPr>
        <p:grpSpPr>
          <a:xfrm>
            <a:off x="424822" y="1522083"/>
            <a:ext cx="2583668" cy="2649539"/>
            <a:chOff x="2660856" y="2265367"/>
            <a:chExt cx="3485522" cy="3225800"/>
          </a:xfrm>
        </p:grpSpPr>
        <p:sp>
          <p:nvSpPr>
            <p:cNvPr id="82" name="Google Shape;246;p18"/>
            <p:cNvSpPr>
              <a:spLocks noChangeArrowheads="1"/>
            </p:cNvSpPr>
            <p:nvPr/>
          </p:nvSpPr>
          <p:spPr bwMode="auto">
            <a:xfrm>
              <a:off x="3860154" y="2733466"/>
              <a:ext cx="12783" cy="11838"/>
            </a:xfrm>
            <a:custGeom>
              <a:avLst/>
              <a:gdLst>
                <a:gd name="T0" fmla="*/ 0 w 217"/>
                <a:gd name="T1" fmla="*/ 0 h 201"/>
                <a:gd name="T2" fmla="*/ 217 w 217"/>
                <a:gd name="T3" fmla="*/ 201 h 201"/>
              </a:gdLst>
              <a:ahLst/>
              <a:cxnLst/>
              <a:rect l="T0" t="T1" r="T2" b="T3"/>
              <a:pathLst>
                <a:path w="217" h="201" extrusionOk="0">
                  <a:moveTo>
                    <a:pt x="117" y="1"/>
                  </a:moveTo>
                  <a:lnTo>
                    <a:pt x="117" y="34"/>
                  </a:lnTo>
                  <a:lnTo>
                    <a:pt x="84" y="34"/>
                  </a:lnTo>
                  <a:lnTo>
                    <a:pt x="84" y="51"/>
                  </a:lnTo>
                  <a:lnTo>
                    <a:pt x="50" y="51"/>
                  </a:lnTo>
                  <a:lnTo>
                    <a:pt x="50" y="84"/>
                  </a:lnTo>
                  <a:lnTo>
                    <a:pt x="34" y="84"/>
                  </a:lnTo>
                  <a:lnTo>
                    <a:pt x="34" y="118"/>
                  </a:lnTo>
                  <a:lnTo>
                    <a:pt x="0" y="118"/>
                  </a:lnTo>
                  <a:lnTo>
                    <a:pt x="0" y="134"/>
                  </a:lnTo>
                  <a:lnTo>
                    <a:pt x="34" y="134"/>
                  </a:lnTo>
                  <a:lnTo>
                    <a:pt x="34" y="168"/>
                  </a:lnTo>
                  <a:lnTo>
                    <a:pt x="50" y="168"/>
                  </a:lnTo>
                  <a:lnTo>
                    <a:pt x="50" y="201"/>
                  </a:lnTo>
                  <a:lnTo>
                    <a:pt x="134" y="201"/>
                  </a:lnTo>
                  <a:lnTo>
                    <a:pt x="134" y="168"/>
                  </a:lnTo>
                  <a:lnTo>
                    <a:pt x="167" y="168"/>
                  </a:lnTo>
                  <a:lnTo>
                    <a:pt x="167" y="134"/>
                  </a:lnTo>
                  <a:lnTo>
                    <a:pt x="200" y="134"/>
                  </a:lnTo>
                  <a:lnTo>
                    <a:pt x="200" y="118"/>
                  </a:lnTo>
                  <a:lnTo>
                    <a:pt x="217" y="118"/>
                  </a:lnTo>
                  <a:lnTo>
                    <a:pt x="217" y="51"/>
                  </a:lnTo>
                  <a:lnTo>
                    <a:pt x="200" y="51"/>
                  </a:lnTo>
                  <a:lnTo>
                    <a:pt x="200" y="34"/>
                  </a:lnTo>
                  <a:lnTo>
                    <a:pt x="134" y="34"/>
                  </a:lnTo>
                  <a:lnTo>
                    <a:pt x="134" y="1"/>
                  </a:lnTo>
                  <a:close/>
                </a:path>
              </a:pathLst>
            </a:custGeom>
            <a:solidFill>
              <a:srgbClr val="CE81A4"/>
            </a:soli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83" name="Google Shape;247;p18"/>
            <p:cNvSpPr>
              <a:spLocks noChangeArrowheads="1"/>
            </p:cNvSpPr>
            <p:nvPr/>
          </p:nvSpPr>
          <p:spPr bwMode="auto">
            <a:xfrm>
              <a:off x="3562710" y="2679517"/>
              <a:ext cx="44242" cy="39341"/>
            </a:xfrm>
            <a:custGeom>
              <a:avLst/>
              <a:gdLst>
                <a:gd name="T0" fmla="*/ 0 w 751"/>
                <a:gd name="T1" fmla="*/ 0 h 668"/>
                <a:gd name="T2" fmla="*/ 751 w 751"/>
                <a:gd name="T3" fmla="*/ 668 h 668"/>
              </a:gdLst>
              <a:ahLst/>
              <a:cxnLst/>
              <a:rect l="T0" t="T1" r="T2" b="T3"/>
              <a:pathLst>
                <a:path w="751" h="668" extrusionOk="0">
                  <a:moveTo>
                    <a:pt x="550" y="1"/>
                  </a:moveTo>
                  <a:lnTo>
                    <a:pt x="550" y="34"/>
                  </a:lnTo>
                  <a:lnTo>
                    <a:pt x="517" y="34"/>
                  </a:lnTo>
                  <a:lnTo>
                    <a:pt x="517" y="51"/>
                  </a:lnTo>
                  <a:lnTo>
                    <a:pt x="500" y="51"/>
                  </a:lnTo>
                  <a:lnTo>
                    <a:pt x="500" y="84"/>
                  </a:lnTo>
                  <a:lnTo>
                    <a:pt x="467" y="84"/>
                  </a:lnTo>
                  <a:lnTo>
                    <a:pt x="467" y="117"/>
                  </a:lnTo>
                  <a:lnTo>
                    <a:pt x="434" y="117"/>
                  </a:lnTo>
                  <a:lnTo>
                    <a:pt x="434" y="134"/>
                  </a:lnTo>
                  <a:lnTo>
                    <a:pt x="417" y="134"/>
                  </a:lnTo>
                  <a:lnTo>
                    <a:pt x="417" y="167"/>
                  </a:lnTo>
                  <a:lnTo>
                    <a:pt x="384" y="167"/>
                  </a:lnTo>
                  <a:lnTo>
                    <a:pt x="384" y="200"/>
                  </a:lnTo>
                  <a:lnTo>
                    <a:pt x="350" y="200"/>
                  </a:lnTo>
                  <a:lnTo>
                    <a:pt x="350" y="217"/>
                  </a:lnTo>
                  <a:lnTo>
                    <a:pt x="334" y="217"/>
                  </a:lnTo>
                  <a:lnTo>
                    <a:pt x="334" y="250"/>
                  </a:lnTo>
                  <a:lnTo>
                    <a:pt x="300" y="250"/>
                  </a:lnTo>
                  <a:lnTo>
                    <a:pt x="300" y="284"/>
                  </a:lnTo>
                  <a:lnTo>
                    <a:pt x="267" y="284"/>
                  </a:lnTo>
                  <a:lnTo>
                    <a:pt x="267" y="300"/>
                  </a:lnTo>
                  <a:lnTo>
                    <a:pt x="250" y="300"/>
                  </a:lnTo>
                  <a:lnTo>
                    <a:pt x="250" y="334"/>
                  </a:lnTo>
                  <a:lnTo>
                    <a:pt x="217" y="334"/>
                  </a:lnTo>
                  <a:lnTo>
                    <a:pt x="217" y="367"/>
                  </a:lnTo>
                  <a:lnTo>
                    <a:pt x="184" y="367"/>
                  </a:lnTo>
                  <a:lnTo>
                    <a:pt x="184" y="384"/>
                  </a:lnTo>
                  <a:lnTo>
                    <a:pt x="167" y="384"/>
                  </a:lnTo>
                  <a:lnTo>
                    <a:pt x="167" y="417"/>
                  </a:lnTo>
                  <a:lnTo>
                    <a:pt x="134" y="417"/>
                  </a:lnTo>
                  <a:lnTo>
                    <a:pt x="134" y="450"/>
                  </a:lnTo>
                  <a:lnTo>
                    <a:pt x="100" y="450"/>
                  </a:lnTo>
                  <a:lnTo>
                    <a:pt x="100" y="467"/>
                  </a:lnTo>
                  <a:lnTo>
                    <a:pt x="84" y="467"/>
                  </a:lnTo>
                  <a:lnTo>
                    <a:pt x="84" y="500"/>
                  </a:lnTo>
                  <a:lnTo>
                    <a:pt x="50" y="500"/>
                  </a:lnTo>
                  <a:lnTo>
                    <a:pt x="50" y="534"/>
                  </a:lnTo>
                  <a:lnTo>
                    <a:pt x="17" y="534"/>
                  </a:lnTo>
                  <a:lnTo>
                    <a:pt x="17" y="550"/>
                  </a:lnTo>
                  <a:lnTo>
                    <a:pt x="0" y="550"/>
                  </a:lnTo>
                  <a:lnTo>
                    <a:pt x="0" y="617"/>
                  </a:lnTo>
                  <a:lnTo>
                    <a:pt x="17" y="617"/>
                  </a:lnTo>
                  <a:lnTo>
                    <a:pt x="17" y="634"/>
                  </a:lnTo>
                  <a:lnTo>
                    <a:pt x="50" y="634"/>
                  </a:lnTo>
                  <a:lnTo>
                    <a:pt x="50" y="667"/>
                  </a:lnTo>
                  <a:lnTo>
                    <a:pt x="100" y="667"/>
                  </a:lnTo>
                  <a:lnTo>
                    <a:pt x="100" y="634"/>
                  </a:lnTo>
                  <a:lnTo>
                    <a:pt x="134" y="634"/>
                  </a:lnTo>
                  <a:lnTo>
                    <a:pt x="134" y="617"/>
                  </a:lnTo>
                  <a:lnTo>
                    <a:pt x="167" y="617"/>
                  </a:lnTo>
                  <a:lnTo>
                    <a:pt x="167" y="584"/>
                  </a:lnTo>
                  <a:lnTo>
                    <a:pt x="184" y="584"/>
                  </a:lnTo>
                  <a:lnTo>
                    <a:pt x="184" y="550"/>
                  </a:lnTo>
                  <a:lnTo>
                    <a:pt x="217" y="550"/>
                  </a:lnTo>
                  <a:lnTo>
                    <a:pt x="217" y="534"/>
                  </a:lnTo>
                  <a:lnTo>
                    <a:pt x="250" y="534"/>
                  </a:lnTo>
                  <a:lnTo>
                    <a:pt x="250" y="500"/>
                  </a:lnTo>
                  <a:lnTo>
                    <a:pt x="267" y="500"/>
                  </a:lnTo>
                  <a:lnTo>
                    <a:pt x="267" y="467"/>
                  </a:lnTo>
                  <a:lnTo>
                    <a:pt x="300" y="467"/>
                  </a:lnTo>
                  <a:lnTo>
                    <a:pt x="300" y="450"/>
                  </a:lnTo>
                  <a:lnTo>
                    <a:pt x="334" y="450"/>
                  </a:lnTo>
                  <a:lnTo>
                    <a:pt x="334" y="417"/>
                  </a:lnTo>
                  <a:lnTo>
                    <a:pt x="350" y="417"/>
                  </a:lnTo>
                  <a:lnTo>
                    <a:pt x="350" y="384"/>
                  </a:lnTo>
                  <a:lnTo>
                    <a:pt x="384" y="384"/>
                  </a:lnTo>
                  <a:lnTo>
                    <a:pt x="384" y="367"/>
                  </a:lnTo>
                  <a:lnTo>
                    <a:pt x="417" y="367"/>
                  </a:lnTo>
                  <a:lnTo>
                    <a:pt x="417" y="334"/>
                  </a:lnTo>
                  <a:lnTo>
                    <a:pt x="434" y="334"/>
                  </a:lnTo>
                  <a:lnTo>
                    <a:pt x="434" y="300"/>
                  </a:lnTo>
                  <a:lnTo>
                    <a:pt x="467" y="300"/>
                  </a:lnTo>
                  <a:lnTo>
                    <a:pt x="467" y="284"/>
                  </a:lnTo>
                  <a:lnTo>
                    <a:pt x="500" y="284"/>
                  </a:lnTo>
                  <a:lnTo>
                    <a:pt x="500" y="250"/>
                  </a:lnTo>
                  <a:lnTo>
                    <a:pt x="517" y="250"/>
                  </a:lnTo>
                  <a:lnTo>
                    <a:pt x="517" y="217"/>
                  </a:lnTo>
                  <a:lnTo>
                    <a:pt x="550" y="217"/>
                  </a:lnTo>
                  <a:lnTo>
                    <a:pt x="550" y="200"/>
                  </a:lnTo>
                  <a:lnTo>
                    <a:pt x="584" y="200"/>
                  </a:lnTo>
                  <a:lnTo>
                    <a:pt x="584" y="167"/>
                  </a:lnTo>
                  <a:lnTo>
                    <a:pt x="600" y="167"/>
                  </a:lnTo>
                  <a:lnTo>
                    <a:pt x="600" y="134"/>
                  </a:lnTo>
                  <a:lnTo>
                    <a:pt x="634" y="134"/>
                  </a:lnTo>
                  <a:lnTo>
                    <a:pt x="634" y="117"/>
                  </a:lnTo>
                  <a:lnTo>
                    <a:pt x="667" y="117"/>
                  </a:lnTo>
                  <a:lnTo>
                    <a:pt x="667" y="84"/>
                  </a:lnTo>
                  <a:lnTo>
                    <a:pt x="684" y="84"/>
                  </a:lnTo>
                  <a:lnTo>
                    <a:pt x="684" y="51"/>
                  </a:lnTo>
                  <a:lnTo>
                    <a:pt x="717" y="51"/>
                  </a:lnTo>
                  <a:lnTo>
                    <a:pt x="717" y="34"/>
                  </a:lnTo>
                  <a:lnTo>
                    <a:pt x="750" y="34"/>
                  </a:lnTo>
                  <a:lnTo>
                    <a:pt x="750" y="1"/>
                  </a:lnTo>
                  <a:close/>
                </a:path>
              </a:pathLst>
            </a:custGeom>
            <a:solidFill>
              <a:srgbClr val="CE81A4"/>
            </a:soli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84" name="Google Shape;248;p18"/>
            <p:cNvSpPr>
              <a:spLocks noChangeArrowheads="1"/>
            </p:cNvSpPr>
            <p:nvPr/>
          </p:nvSpPr>
          <p:spPr bwMode="auto">
            <a:xfrm>
              <a:off x="3590164" y="2682461"/>
              <a:ext cx="65862" cy="62841"/>
            </a:xfrm>
            <a:custGeom>
              <a:avLst/>
              <a:gdLst>
                <a:gd name="T0" fmla="*/ 0 w 1118"/>
                <a:gd name="T1" fmla="*/ 0 h 1067"/>
                <a:gd name="T2" fmla="*/ 1118 w 1118"/>
                <a:gd name="T3" fmla="*/ 1067 h 1067"/>
              </a:gdLst>
              <a:ahLst/>
              <a:cxnLst/>
              <a:rect l="T0" t="T1" r="T2" b="T3"/>
              <a:pathLst>
                <a:path w="1118" h="1067" extrusionOk="0">
                  <a:moveTo>
                    <a:pt x="951" y="1"/>
                  </a:moveTo>
                  <a:lnTo>
                    <a:pt x="951" y="34"/>
                  </a:lnTo>
                  <a:lnTo>
                    <a:pt x="917" y="34"/>
                  </a:lnTo>
                  <a:lnTo>
                    <a:pt x="917" y="67"/>
                  </a:lnTo>
                  <a:lnTo>
                    <a:pt x="884" y="67"/>
                  </a:lnTo>
                  <a:lnTo>
                    <a:pt x="884" y="84"/>
                  </a:lnTo>
                  <a:lnTo>
                    <a:pt x="867" y="84"/>
                  </a:lnTo>
                  <a:lnTo>
                    <a:pt x="867" y="117"/>
                  </a:lnTo>
                  <a:lnTo>
                    <a:pt x="834" y="117"/>
                  </a:lnTo>
                  <a:lnTo>
                    <a:pt x="834" y="150"/>
                  </a:lnTo>
                  <a:lnTo>
                    <a:pt x="801" y="150"/>
                  </a:lnTo>
                  <a:lnTo>
                    <a:pt x="801" y="167"/>
                  </a:lnTo>
                  <a:lnTo>
                    <a:pt x="784" y="167"/>
                  </a:lnTo>
                  <a:lnTo>
                    <a:pt x="784" y="200"/>
                  </a:lnTo>
                  <a:lnTo>
                    <a:pt x="751" y="200"/>
                  </a:lnTo>
                  <a:lnTo>
                    <a:pt x="751" y="234"/>
                  </a:lnTo>
                  <a:lnTo>
                    <a:pt x="717" y="234"/>
                  </a:lnTo>
                  <a:lnTo>
                    <a:pt x="717" y="250"/>
                  </a:lnTo>
                  <a:lnTo>
                    <a:pt x="701" y="250"/>
                  </a:lnTo>
                  <a:lnTo>
                    <a:pt x="701" y="284"/>
                  </a:lnTo>
                  <a:lnTo>
                    <a:pt x="667" y="284"/>
                  </a:lnTo>
                  <a:lnTo>
                    <a:pt x="667" y="317"/>
                  </a:lnTo>
                  <a:lnTo>
                    <a:pt x="634" y="317"/>
                  </a:lnTo>
                  <a:lnTo>
                    <a:pt x="634" y="334"/>
                  </a:lnTo>
                  <a:lnTo>
                    <a:pt x="617" y="334"/>
                  </a:lnTo>
                  <a:lnTo>
                    <a:pt x="617" y="367"/>
                  </a:lnTo>
                  <a:lnTo>
                    <a:pt x="584" y="367"/>
                  </a:lnTo>
                  <a:lnTo>
                    <a:pt x="584" y="400"/>
                  </a:lnTo>
                  <a:lnTo>
                    <a:pt x="551" y="400"/>
                  </a:lnTo>
                  <a:lnTo>
                    <a:pt x="551" y="417"/>
                  </a:lnTo>
                  <a:lnTo>
                    <a:pt x="534" y="417"/>
                  </a:lnTo>
                  <a:lnTo>
                    <a:pt x="534" y="450"/>
                  </a:lnTo>
                  <a:lnTo>
                    <a:pt x="501" y="450"/>
                  </a:lnTo>
                  <a:lnTo>
                    <a:pt x="501" y="484"/>
                  </a:lnTo>
                  <a:lnTo>
                    <a:pt x="467" y="484"/>
                  </a:lnTo>
                  <a:lnTo>
                    <a:pt x="467" y="500"/>
                  </a:lnTo>
                  <a:lnTo>
                    <a:pt x="451" y="500"/>
                  </a:lnTo>
                  <a:lnTo>
                    <a:pt x="451" y="534"/>
                  </a:lnTo>
                  <a:lnTo>
                    <a:pt x="418" y="534"/>
                  </a:lnTo>
                  <a:lnTo>
                    <a:pt x="418" y="567"/>
                  </a:lnTo>
                  <a:lnTo>
                    <a:pt x="384" y="567"/>
                  </a:lnTo>
                  <a:lnTo>
                    <a:pt x="384" y="584"/>
                  </a:lnTo>
                  <a:lnTo>
                    <a:pt x="368" y="584"/>
                  </a:lnTo>
                  <a:lnTo>
                    <a:pt x="368" y="617"/>
                  </a:lnTo>
                  <a:lnTo>
                    <a:pt x="334" y="617"/>
                  </a:lnTo>
                  <a:lnTo>
                    <a:pt x="334" y="650"/>
                  </a:lnTo>
                  <a:lnTo>
                    <a:pt x="301" y="650"/>
                  </a:lnTo>
                  <a:lnTo>
                    <a:pt x="301" y="667"/>
                  </a:lnTo>
                  <a:lnTo>
                    <a:pt x="284" y="667"/>
                  </a:lnTo>
                  <a:lnTo>
                    <a:pt x="284" y="700"/>
                  </a:lnTo>
                  <a:lnTo>
                    <a:pt x="251" y="700"/>
                  </a:lnTo>
                  <a:lnTo>
                    <a:pt x="251" y="734"/>
                  </a:lnTo>
                  <a:lnTo>
                    <a:pt x="218" y="734"/>
                  </a:lnTo>
                  <a:lnTo>
                    <a:pt x="218" y="750"/>
                  </a:lnTo>
                  <a:lnTo>
                    <a:pt x="201" y="750"/>
                  </a:lnTo>
                  <a:lnTo>
                    <a:pt x="201" y="784"/>
                  </a:lnTo>
                  <a:lnTo>
                    <a:pt x="168" y="784"/>
                  </a:lnTo>
                  <a:lnTo>
                    <a:pt x="168" y="817"/>
                  </a:lnTo>
                  <a:lnTo>
                    <a:pt x="134" y="817"/>
                  </a:lnTo>
                  <a:lnTo>
                    <a:pt x="134" y="834"/>
                  </a:lnTo>
                  <a:lnTo>
                    <a:pt x="118" y="834"/>
                  </a:lnTo>
                  <a:lnTo>
                    <a:pt x="118" y="867"/>
                  </a:lnTo>
                  <a:lnTo>
                    <a:pt x="84" y="867"/>
                  </a:lnTo>
                  <a:lnTo>
                    <a:pt x="84" y="900"/>
                  </a:lnTo>
                  <a:lnTo>
                    <a:pt x="51" y="900"/>
                  </a:lnTo>
                  <a:lnTo>
                    <a:pt x="51" y="917"/>
                  </a:lnTo>
                  <a:lnTo>
                    <a:pt x="34" y="917"/>
                  </a:lnTo>
                  <a:lnTo>
                    <a:pt x="34" y="950"/>
                  </a:lnTo>
                  <a:lnTo>
                    <a:pt x="1" y="950"/>
                  </a:lnTo>
                  <a:lnTo>
                    <a:pt x="1" y="1034"/>
                  </a:lnTo>
                  <a:lnTo>
                    <a:pt x="34" y="1034"/>
                  </a:lnTo>
                  <a:lnTo>
                    <a:pt x="34" y="1067"/>
                  </a:lnTo>
                  <a:lnTo>
                    <a:pt x="118" y="1067"/>
                  </a:lnTo>
                  <a:lnTo>
                    <a:pt x="118" y="1034"/>
                  </a:lnTo>
                  <a:lnTo>
                    <a:pt x="134" y="1034"/>
                  </a:lnTo>
                  <a:lnTo>
                    <a:pt x="134" y="1000"/>
                  </a:lnTo>
                  <a:lnTo>
                    <a:pt x="168" y="1000"/>
                  </a:lnTo>
                  <a:lnTo>
                    <a:pt x="168" y="984"/>
                  </a:lnTo>
                  <a:lnTo>
                    <a:pt x="201" y="984"/>
                  </a:lnTo>
                  <a:lnTo>
                    <a:pt x="201" y="950"/>
                  </a:lnTo>
                  <a:lnTo>
                    <a:pt x="218" y="950"/>
                  </a:lnTo>
                  <a:lnTo>
                    <a:pt x="218" y="917"/>
                  </a:lnTo>
                  <a:lnTo>
                    <a:pt x="251" y="917"/>
                  </a:lnTo>
                  <a:lnTo>
                    <a:pt x="251" y="900"/>
                  </a:lnTo>
                  <a:lnTo>
                    <a:pt x="284" y="900"/>
                  </a:lnTo>
                  <a:lnTo>
                    <a:pt x="284" y="867"/>
                  </a:lnTo>
                  <a:lnTo>
                    <a:pt x="301" y="867"/>
                  </a:lnTo>
                  <a:lnTo>
                    <a:pt x="301" y="834"/>
                  </a:lnTo>
                  <a:lnTo>
                    <a:pt x="334" y="834"/>
                  </a:lnTo>
                  <a:lnTo>
                    <a:pt x="334" y="817"/>
                  </a:lnTo>
                  <a:lnTo>
                    <a:pt x="368" y="817"/>
                  </a:lnTo>
                  <a:lnTo>
                    <a:pt x="368" y="784"/>
                  </a:lnTo>
                  <a:lnTo>
                    <a:pt x="384" y="784"/>
                  </a:lnTo>
                  <a:lnTo>
                    <a:pt x="384" y="750"/>
                  </a:lnTo>
                  <a:lnTo>
                    <a:pt x="418" y="750"/>
                  </a:lnTo>
                  <a:lnTo>
                    <a:pt x="418" y="734"/>
                  </a:lnTo>
                  <a:lnTo>
                    <a:pt x="451" y="734"/>
                  </a:lnTo>
                  <a:lnTo>
                    <a:pt x="451" y="700"/>
                  </a:lnTo>
                  <a:lnTo>
                    <a:pt x="467" y="700"/>
                  </a:lnTo>
                  <a:lnTo>
                    <a:pt x="467" y="667"/>
                  </a:lnTo>
                  <a:lnTo>
                    <a:pt x="501" y="667"/>
                  </a:lnTo>
                  <a:lnTo>
                    <a:pt x="501" y="650"/>
                  </a:lnTo>
                  <a:lnTo>
                    <a:pt x="534" y="650"/>
                  </a:lnTo>
                  <a:lnTo>
                    <a:pt x="534" y="617"/>
                  </a:lnTo>
                  <a:lnTo>
                    <a:pt x="551" y="617"/>
                  </a:lnTo>
                  <a:lnTo>
                    <a:pt x="551" y="584"/>
                  </a:lnTo>
                  <a:lnTo>
                    <a:pt x="584" y="584"/>
                  </a:lnTo>
                  <a:lnTo>
                    <a:pt x="584" y="567"/>
                  </a:lnTo>
                  <a:lnTo>
                    <a:pt x="617" y="567"/>
                  </a:lnTo>
                  <a:lnTo>
                    <a:pt x="617" y="534"/>
                  </a:lnTo>
                  <a:lnTo>
                    <a:pt x="634" y="534"/>
                  </a:lnTo>
                  <a:lnTo>
                    <a:pt x="634" y="500"/>
                  </a:lnTo>
                  <a:lnTo>
                    <a:pt x="667" y="500"/>
                  </a:lnTo>
                  <a:lnTo>
                    <a:pt x="667" y="484"/>
                  </a:lnTo>
                  <a:lnTo>
                    <a:pt x="701" y="484"/>
                  </a:lnTo>
                  <a:lnTo>
                    <a:pt x="701" y="450"/>
                  </a:lnTo>
                  <a:lnTo>
                    <a:pt x="717" y="450"/>
                  </a:lnTo>
                  <a:lnTo>
                    <a:pt x="717" y="417"/>
                  </a:lnTo>
                  <a:lnTo>
                    <a:pt x="751" y="417"/>
                  </a:lnTo>
                  <a:lnTo>
                    <a:pt x="751" y="400"/>
                  </a:lnTo>
                  <a:lnTo>
                    <a:pt x="784" y="400"/>
                  </a:lnTo>
                  <a:lnTo>
                    <a:pt x="784" y="367"/>
                  </a:lnTo>
                  <a:lnTo>
                    <a:pt x="801" y="367"/>
                  </a:lnTo>
                  <a:lnTo>
                    <a:pt x="801" y="334"/>
                  </a:lnTo>
                  <a:lnTo>
                    <a:pt x="834" y="334"/>
                  </a:lnTo>
                  <a:lnTo>
                    <a:pt x="834" y="317"/>
                  </a:lnTo>
                  <a:lnTo>
                    <a:pt x="867" y="317"/>
                  </a:lnTo>
                  <a:lnTo>
                    <a:pt x="867" y="284"/>
                  </a:lnTo>
                  <a:lnTo>
                    <a:pt x="884" y="284"/>
                  </a:lnTo>
                  <a:lnTo>
                    <a:pt x="884" y="250"/>
                  </a:lnTo>
                  <a:lnTo>
                    <a:pt x="917" y="250"/>
                  </a:lnTo>
                  <a:lnTo>
                    <a:pt x="917" y="234"/>
                  </a:lnTo>
                  <a:lnTo>
                    <a:pt x="951" y="234"/>
                  </a:lnTo>
                  <a:lnTo>
                    <a:pt x="951" y="200"/>
                  </a:lnTo>
                  <a:lnTo>
                    <a:pt x="967" y="200"/>
                  </a:lnTo>
                  <a:lnTo>
                    <a:pt x="967" y="167"/>
                  </a:lnTo>
                  <a:lnTo>
                    <a:pt x="1001" y="167"/>
                  </a:lnTo>
                  <a:lnTo>
                    <a:pt x="1001" y="150"/>
                  </a:lnTo>
                  <a:lnTo>
                    <a:pt x="1034" y="150"/>
                  </a:lnTo>
                  <a:lnTo>
                    <a:pt x="1034" y="117"/>
                  </a:lnTo>
                  <a:lnTo>
                    <a:pt x="1051" y="117"/>
                  </a:lnTo>
                  <a:lnTo>
                    <a:pt x="1051" y="84"/>
                  </a:lnTo>
                  <a:lnTo>
                    <a:pt x="1084" y="84"/>
                  </a:lnTo>
                  <a:lnTo>
                    <a:pt x="1084" y="67"/>
                  </a:lnTo>
                  <a:lnTo>
                    <a:pt x="1117" y="67"/>
                  </a:lnTo>
                  <a:lnTo>
                    <a:pt x="1117" y="34"/>
                  </a:lnTo>
                  <a:lnTo>
                    <a:pt x="1084" y="34"/>
                  </a:lnTo>
                  <a:lnTo>
                    <a:pt x="1084" y="1"/>
                  </a:lnTo>
                  <a:close/>
                </a:path>
              </a:pathLst>
            </a:custGeom>
            <a:solidFill>
              <a:srgbClr val="CE81A4"/>
            </a:soli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87" name="Google Shape;249;p18"/>
            <p:cNvSpPr>
              <a:spLocks noChangeArrowheads="1"/>
            </p:cNvSpPr>
            <p:nvPr/>
          </p:nvSpPr>
          <p:spPr bwMode="auto">
            <a:xfrm>
              <a:off x="2660856" y="2590626"/>
              <a:ext cx="3430861" cy="2849914"/>
            </a:xfrm>
            <a:custGeom>
              <a:avLst/>
              <a:gdLst>
                <a:gd name="T0" fmla="*/ 0 w 58237"/>
                <a:gd name="T1" fmla="*/ 0 h 48389"/>
                <a:gd name="T2" fmla="*/ 58237 w 58237"/>
                <a:gd name="T3" fmla="*/ 48389 h 48389"/>
              </a:gdLst>
              <a:ahLst/>
              <a:cxnLst/>
              <a:rect l="T0" t="T1" r="T2" b="T3"/>
              <a:pathLst>
                <a:path w="58237" h="48389" extrusionOk="0">
                  <a:moveTo>
                    <a:pt x="57853" y="28110"/>
                  </a:moveTo>
                  <a:cubicBezTo>
                    <a:pt x="57520" y="29776"/>
                    <a:pt x="56887" y="31393"/>
                    <a:pt x="56020" y="32842"/>
                  </a:cubicBezTo>
                  <a:cubicBezTo>
                    <a:pt x="49355" y="44023"/>
                    <a:pt x="33059" y="48389"/>
                    <a:pt x="21045" y="44873"/>
                  </a:cubicBezTo>
                  <a:cubicBezTo>
                    <a:pt x="11714" y="42140"/>
                    <a:pt x="4682" y="35192"/>
                    <a:pt x="1816" y="25944"/>
                  </a:cubicBezTo>
                  <a:cubicBezTo>
                    <a:pt x="0" y="20095"/>
                    <a:pt x="250" y="13780"/>
                    <a:pt x="3049" y="8665"/>
                  </a:cubicBezTo>
                  <a:cubicBezTo>
                    <a:pt x="4299" y="6365"/>
                    <a:pt x="6082" y="4299"/>
                    <a:pt x="8431" y="2633"/>
                  </a:cubicBezTo>
                  <a:cubicBezTo>
                    <a:pt x="12114" y="0"/>
                    <a:pt x="17279" y="1333"/>
                    <a:pt x="21228" y="3533"/>
                  </a:cubicBezTo>
                  <a:cubicBezTo>
                    <a:pt x="25194" y="5715"/>
                    <a:pt x="30593" y="7765"/>
                    <a:pt x="34825" y="9348"/>
                  </a:cubicBezTo>
                  <a:cubicBezTo>
                    <a:pt x="40107" y="11314"/>
                    <a:pt x="45906" y="11831"/>
                    <a:pt x="50872" y="14630"/>
                  </a:cubicBezTo>
                  <a:cubicBezTo>
                    <a:pt x="53838" y="16296"/>
                    <a:pt x="56437" y="18846"/>
                    <a:pt x="57520" y="22078"/>
                  </a:cubicBezTo>
                  <a:cubicBezTo>
                    <a:pt x="58170" y="24011"/>
                    <a:pt x="58236" y="26094"/>
                    <a:pt x="57853" y="28110"/>
                  </a:cubicBezTo>
                </a:path>
              </a:pathLst>
            </a:custGeom>
            <a:gradFill rotWithShape="0">
              <a:gsLst>
                <a:gs pos="0">
                  <a:srgbClr val="EB44C5"/>
                </a:gs>
                <a:gs pos="100000">
                  <a:srgbClr val="F6C0A9"/>
                </a:gs>
              </a:gsLst>
              <a:lin ang="5400000"/>
            </a:gradFill>
            <a:ln w="9525">
              <a:noFill/>
              <a:miter lim="800000"/>
              <a:headEnd/>
              <a:tailEnd/>
            </a:ln>
          </p:spPr>
          <p:txBody>
            <a:bodyPr lIns="91425" tIns="91425" rIns="91425" bIns="91425" anchor="ctr"/>
            <a:lstStyle/>
            <a:p>
              <a:pPr algn="ctr" defTabSz="912813"/>
              <a:r>
                <a:rPr lang="en-US" sz="2800" b="1" dirty="0" err="1">
                  <a:latin typeface="Arial" panose="020B0604020202020204" pitchFamily="34" charset="0"/>
                  <a:cs typeface="Arial" panose="020B0604020202020204" pitchFamily="34" charset="0"/>
                </a:rPr>
                <a:t>Ngửa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miệng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thu</a:t>
              </a:r>
              <a:endParaRPr lang="en-US" sz="2800" b="1" dirty="0">
                <a:latin typeface="Arial" panose="020B0604020202020204" pitchFamily="34" charset="0"/>
                <a:cs typeface="Arial" panose="020B0604020202020204" pitchFamily="34" charset="0"/>
              </a:endParaRPr>
            </a:p>
          </p:txBody>
        </p:sp>
        <p:sp>
          <p:nvSpPr>
            <p:cNvPr id="88" name="Google Shape;250;p18"/>
            <p:cNvSpPr>
              <a:spLocks noChangeArrowheads="1"/>
            </p:cNvSpPr>
            <p:nvPr/>
          </p:nvSpPr>
          <p:spPr bwMode="auto">
            <a:xfrm>
              <a:off x="2744021" y="2265367"/>
              <a:ext cx="3402357" cy="3225800"/>
            </a:xfrm>
            <a:custGeom>
              <a:avLst/>
              <a:gdLst>
                <a:gd name="T0" fmla="*/ 0 w 57754"/>
                <a:gd name="T1" fmla="*/ 0 h 54772"/>
                <a:gd name="T2" fmla="*/ 57754 w 57754"/>
                <a:gd name="T3" fmla="*/ 54772 h 54772"/>
              </a:gdLst>
              <a:ahLst/>
              <a:cxnLst/>
              <a:rect l="T0" t="T1" r="T2" b="T3"/>
              <a:pathLst>
                <a:path w="57754" h="54772" extrusionOk="0">
                  <a:moveTo>
                    <a:pt x="15547" y="734"/>
                  </a:moveTo>
                  <a:cubicBezTo>
                    <a:pt x="15197" y="801"/>
                    <a:pt x="14864" y="884"/>
                    <a:pt x="14514" y="984"/>
                  </a:cubicBezTo>
                  <a:cubicBezTo>
                    <a:pt x="5133" y="3950"/>
                    <a:pt x="301" y="12931"/>
                    <a:pt x="151" y="22362"/>
                  </a:cubicBezTo>
                  <a:cubicBezTo>
                    <a:pt x="1" y="32643"/>
                    <a:pt x="4833" y="41974"/>
                    <a:pt x="13348" y="47806"/>
                  </a:cubicBezTo>
                  <a:cubicBezTo>
                    <a:pt x="20429" y="52655"/>
                    <a:pt x="30377" y="54771"/>
                    <a:pt x="39341" y="53238"/>
                  </a:cubicBezTo>
                  <a:cubicBezTo>
                    <a:pt x="44290" y="52389"/>
                    <a:pt x="48939" y="50422"/>
                    <a:pt x="52638" y="47190"/>
                  </a:cubicBezTo>
                  <a:cubicBezTo>
                    <a:pt x="55638" y="44574"/>
                    <a:pt x="57754" y="40775"/>
                    <a:pt x="57704" y="36792"/>
                  </a:cubicBezTo>
                  <a:cubicBezTo>
                    <a:pt x="57671" y="33176"/>
                    <a:pt x="55888" y="29761"/>
                    <a:pt x="53438" y="27094"/>
                  </a:cubicBezTo>
                  <a:cubicBezTo>
                    <a:pt x="49356" y="22629"/>
                    <a:pt x="43657" y="20196"/>
                    <a:pt x="38975" y="16464"/>
                  </a:cubicBezTo>
                  <a:cubicBezTo>
                    <a:pt x="35209" y="13481"/>
                    <a:pt x="30427" y="9632"/>
                    <a:pt x="27161" y="6116"/>
                  </a:cubicBezTo>
                  <a:cubicBezTo>
                    <a:pt x="24145" y="2850"/>
                    <a:pt x="19813" y="1"/>
                    <a:pt x="15547" y="734"/>
                  </a:cubicBezTo>
                  <a:close/>
                  <a:moveTo>
                    <a:pt x="15614" y="1134"/>
                  </a:moveTo>
                  <a:cubicBezTo>
                    <a:pt x="20579" y="284"/>
                    <a:pt x="25128" y="4533"/>
                    <a:pt x="26861" y="6383"/>
                  </a:cubicBezTo>
                  <a:cubicBezTo>
                    <a:pt x="30027" y="9799"/>
                    <a:pt x="34459" y="13398"/>
                    <a:pt x="38725" y="16780"/>
                  </a:cubicBezTo>
                  <a:cubicBezTo>
                    <a:pt x="40558" y="18247"/>
                    <a:pt x="42574" y="19513"/>
                    <a:pt x="44507" y="20746"/>
                  </a:cubicBezTo>
                  <a:cubicBezTo>
                    <a:pt x="47540" y="22679"/>
                    <a:pt x="50672" y="24662"/>
                    <a:pt x="53138" y="27361"/>
                  </a:cubicBezTo>
                  <a:cubicBezTo>
                    <a:pt x="55788" y="30260"/>
                    <a:pt x="57271" y="33610"/>
                    <a:pt x="57304" y="36809"/>
                  </a:cubicBezTo>
                  <a:cubicBezTo>
                    <a:pt x="57337" y="40391"/>
                    <a:pt x="55504" y="44157"/>
                    <a:pt x="52372" y="46890"/>
                  </a:cubicBezTo>
                  <a:cubicBezTo>
                    <a:pt x="48923" y="49889"/>
                    <a:pt x="44390" y="51955"/>
                    <a:pt x="39275" y="52838"/>
                  </a:cubicBezTo>
                  <a:cubicBezTo>
                    <a:pt x="30460" y="54338"/>
                    <a:pt x="20612" y="52289"/>
                    <a:pt x="13581" y="47473"/>
                  </a:cubicBezTo>
                  <a:cubicBezTo>
                    <a:pt x="9465" y="44657"/>
                    <a:pt x="6099" y="40875"/>
                    <a:pt x="3866" y="36576"/>
                  </a:cubicBezTo>
                  <a:cubicBezTo>
                    <a:pt x="1634" y="32260"/>
                    <a:pt x="484" y="27344"/>
                    <a:pt x="567" y="22362"/>
                  </a:cubicBezTo>
                  <a:cubicBezTo>
                    <a:pt x="634" y="17597"/>
                    <a:pt x="1900" y="13131"/>
                    <a:pt x="4216" y="9465"/>
                  </a:cubicBezTo>
                  <a:cubicBezTo>
                    <a:pt x="6699" y="5533"/>
                    <a:pt x="10298" y="2734"/>
                    <a:pt x="14631" y="1384"/>
                  </a:cubicBezTo>
                  <a:cubicBezTo>
                    <a:pt x="14964" y="1267"/>
                    <a:pt x="15280" y="1201"/>
                    <a:pt x="15614" y="1134"/>
                  </a:cubicBezTo>
                </a:path>
              </a:pathLst>
            </a:custGeom>
            <a:gradFill rotWithShape="0">
              <a:gsLst>
                <a:gs pos="0">
                  <a:srgbClr val="EB44C5"/>
                </a:gs>
                <a:gs pos="100000">
                  <a:srgbClr val="F6C0A9"/>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89" name="Google Shape;251;p18"/>
            <p:cNvSpPr>
              <a:spLocks noChangeArrowheads="1"/>
            </p:cNvSpPr>
            <p:nvPr/>
          </p:nvSpPr>
          <p:spPr bwMode="auto">
            <a:xfrm>
              <a:off x="4703349" y="2384924"/>
              <a:ext cx="782636" cy="657799"/>
            </a:xfrm>
            <a:custGeom>
              <a:avLst/>
              <a:gdLst>
                <a:gd name="T0" fmla="*/ 0 w 13285"/>
                <a:gd name="T1" fmla="*/ 0 h 11169"/>
                <a:gd name="T2" fmla="*/ 13285 w 13285"/>
                <a:gd name="T3" fmla="*/ 11169 h 11169"/>
              </a:gdLst>
              <a:ahLst/>
              <a:cxnLst/>
              <a:rect l="T0" t="T1" r="T2" b="T3"/>
              <a:pathLst>
                <a:path w="13285" h="11169" extrusionOk="0">
                  <a:moveTo>
                    <a:pt x="5267" y="1"/>
                  </a:moveTo>
                  <a:cubicBezTo>
                    <a:pt x="4887" y="1"/>
                    <a:pt x="4488" y="69"/>
                    <a:pt x="4066" y="220"/>
                  </a:cubicBezTo>
                  <a:cubicBezTo>
                    <a:pt x="1633" y="1087"/>
                    <a:pt x="1" y="3753"/>
                    <a:pt x="334" y="6319"/>
                  </a:cubicBezTo>
                  <a:cubicBezTo>
                    <a:pt x="567" y="8068"/>
                    <a:pt x="1667" y="9585"/>
                    <a:pt x="3200" y="10451"/>
                  </a:cubicBezTo>
                  <a:cubicBezTo>
                    <a:pt x="4023" y="10920"/>
                    <a:pt x="5264" y="11168"/>
                    <a:pt x="6593" y="11168"/>
                  </a:cubicBezTo>
                  <a:cubicBezTo>
                    <a:pt x="9701" y="11168"/>
                    <a:pt x="13284" y="9811"/>
                    <a:pt x="13097" y="6752"/>
                  </a:cubicBezTo>
                  <a:cubicBezTo>
                    <a:pt x="12964" y="4269"/>
                    <a:pt x="10015" y="2936"/>
                    <a:pt x="8382" y="1470"/>
                  </a:cubicBezTo>
                  <a:cubicBezTo>
                    <a:pt x="7427" y="641"/>
                    <a:pt x="6434" y="1"/>
                    <a:pt x="5267" y="1"/>
                  </a:cubicBezTo>
                  <a:close/>
                </a:path>
              </a:pathLst>
            </a:custGeom>
            <a:gradFill rotWithShape="0">
              <a:gsLst>
                <a:gs pos="0">
                  <a:srgbClr val="EB44C5"/>
                </a:gs>
                <a:gs pos="100000">
                  <a:srgbClr val="F6C0A9"/>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90" name="Google Shape;252;p18"/>
            <p:cNvSpPr>
              <a:spLocks noChangeArrowheads="1"/>
            </p:cNvSpPr>
            <p:nvPr/>
          </p:nvSpPr>
          <p:spPr bwMode="auto">
            <a:xfrm>
              <a:off x="5582305" y="2962861"/>
              <a:ext cx="339328" cy="270623"/>
            </a:xfrm>
            <a:custGeom>
              <a:avLst/>
              <a:gdLst>
                <a:gd name="T0" fmla="*/ 0 w 5760"/>
                <a:gd name="T1" fmla="*/ 0 h 4595"/>
                <a:gd name="T2" fmla="*/ 5760 w 5760"/>
                <a:gd name="T3" fmla="*/ 4595 h 4595"/>
              </a:gdLst>
              <a:ahLst/>
              <a:cxnLst/>
              <a:rect l="T0" t="T1" r="T2" b="T3"/>
              <a:pathLst>
                <a:path w="5760" h="4595" extrusionOk="0">
                  <a:moveTo>
                    <a:pt x="2920" y="1"/>
                  </a:moveTo>
                  <a:cubicBezTo>
                    <a:pt x="1483" y="1"/>
                    <a:pt x="0" y="1094"/>
                    <a:pt x="177" y="2638"/>
                  </a:cubicBezTo>
                  <a:cubicBezTo>
                    <a:pt x="315" y="3821"/>
                    <a:pt x="1508" y="4595"/>
                    <a:pt x="2661" y="4595"/>
                  </a:cubicBezTo>
                  <a:cubicBezTo>
                    <a:pt x="2904" y="4595"/>
                    <a:pt x="3146" y="4560"/>
                    <a:pt x="3376" y="4487"/>
                  </a:cubicBezTo>
                  <a:cubicBezTo>
                    <a:pt x="5726" y="3738"/>
                    <a:pt x="5759" y="155"/>
                    <a:pt x="3076" y="5"/>
                  </a:cubicBezTo>
                  <a:cubicBezTo>
                    <a:pt x="3024" y="2"/>
                    <a:pt x="2972" y="1"/>
                    <a:pt x="2920" y="1"/>
                  </a:cubicBezTo>
                  <a:close/>
                </a:path>
              </a:pathLst>
            </a:custGeom>
            <a:gradFill rotWithShape="0">
              <a:gsLst>
                <a:gs pos="0">
                  <a:srgbClr val="EB44C5"/>
                </a:gs>
                <a:gs pos="100000">
                  <a:srgbClr val="F6C0A9"/>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91" name="Google Shape;253;p18"/>
            <p:cNvSpPr>
              <a:spLocks noChangeArrowheads="1"/>
            </p:cNvSpPr>
            <p:nvPr/>
          </p:nvSpPr>
          <p:spPr bwMode="auto">
            <a:xfrm>
              <a:off x="2684875" y="4890967"/>
              <a:ext cx="649142" cy="517276"/>
            </a:xfrm>
            <a:custGeom>
              <a:avLst/>
              <a:gdLst>
                <a:gd name="T0" fmla="*/ 0 w 11019"/>
                <a:gd name="T1" fmla="*/ 0 h 8783"/>
                <a:gd name="T2" fmla="*/ 11019 w 11019"/>
                <a:gd name="T3" fmla="*/ 8783 h 8783"/>
              </a:gdLst>
              <a:ahLst/>
              <a:cxnLst/>
              <a:rect l="T0" t="T1" r="T2" b="T3"/>
              <a:pathLst>
                <a:path w="11019" h="8783" extrusionOk="0">
                  <a:moveTo>
                    <a:pt x="5564" y="0"/>
                  </a:moveTo>
                  <a:cubicBezTo>
                    <a:pt x="2851" y="0"/>
                    <a:pt x="1" y="2103"/>
                    <a:pt x="338" y="5042"/>
                  </a:cubicBezTo>
                  <a:cubicBezTo>
                    <a:pt x="612" y="7319"/>
                    <a:pt x="2875" y="8783"/>
                    <a:pt x="5079" y="8783"/>
                  </a:cubicBezTo>
                  <a:cubicBezTo>
                    <a:pt x="5552" y="8783"/>
                    <a:pt x="6022" y="8715"/>
                    <a:pt x="6470" y="8574"/>
                  </a:cubicBezTo>
                  <a:cubicBezTo>
                    <a:pt x="10952" y="7174"/>
                    <a:pt x="11019" y="309"/>
                    <a:pt x="5870" y="9"/>
                  </a:cubicBezTo>
                  <a:cubicBezTo>
                    <a:pt x="5768" y="3"/>
                    <a:pt x="5666" y="0"/>
                    <a:pt x="5564" y="0"/>
                  </a:cubicBezTo>
                  <a:close/>
                </a:path>
              </a:pathLst>
            </a:custGeom>
            <a:gradFill rotWithShape="0">
              <a:gsLst>
                <a:gs pos="0">
                  <a:srgbClr val="EB44C5"/>
                </a:gs>
                <a:gs pos="100000">
                  <a:srgbClr val="F6C0A9"/>
                </a:gs>
              </a:gsLst>
              <a:lin ang="54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grpSp>
      <p:grpSp>
        <p:nvGrpSpPr>
          <p:cNvPr id="92" name="Group 91"/>
          <p:cNvGrpSpPr/>
          <p:nvPr/>
        </p:nvGrpSpPr>
        <p:grpSpPr>
          <a:xfrm>
            <a:off x="2830042" y="2107126"/>
            <a:ext cx="1267963" cy="1267565"/>
            <a:chOff x="8157899" y="4106890"/>
            <a:chExt cx="1267963" cy="1267565"/>
          </a:xfrm>
        </p:grpSpPr>
        <p:sp>
          <p:nvSpPr>
            <p:cNvPr id="93" name="Google Shape;255;p18"/>
            <p:cNvSpPr>
              <a:spLocks noChangeArrowheads="1"/>
            </p:cNvSpPr>
            <p:nvPr/>
          </p:nvSpPr>
          <p:spPr bwMode="auto">
            <a:xfrm>
              <a:off x="8157899" y="4106890"/>
              <a:ext cx="1267963" cy="1267565"/>
            </a:xfrm>
            <a:custGeom>
              <a:avLst/>
              <a:gdLst>
                <a:gd name="T0" fmla="*/ 0 w 46074"/>
                <a:gd name="T1" fmla="*/ 0 h 46090"/>
                <a:gd name="T2" fmla="*/ 46074 w 46074"/>
                <a:gd name="T3" fmla="*/ 46090 h 46090"/>
              </a:gdLst>
              <a:ahLst/>
              <a:cxnLst/>
              <a:rect l="T0" t="T1" r="T2" b="T3"/>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rotWithShape="0">
              <a:gsLst>
                <a:gs pos="0">
                  <a:srgbClr val="C4C4C4"/>
                </a:gs>
                <a:gs pos="100000">
                  <a:srgbClr val="FFFFFF"/>
                </a:gs>
              </a:gsLst>
              <a:lin ang="16200000"/>
            </a:gradFill>
            <a:ln w="9525">
              <a:noFill/>
              <a:miter lim="800000"/>
              <a:headEnd/>
              <a:tailEnd/>
            </a:ln>
          </p:spPr>
          <p:txBody>
            <a:bodyPr lIns="91425" tIns="91425" rIns="91425" bIns="91425" anchor="ctr"/>
            <a:lstStyle/>
            <a:p>
              <a:pPr defTabSz="912813"/>
              <a:endParaRPr lang="en-US" sz="2400" b="1">
                <a:latin typeface="Times New Roman" pitchFamily="18" charset="0"/>
                <a:cs typeface="Times New Roman" pitchFamily="18" charset="0"/>
              </a:endParaRPr>
            </a:p>
          </p:txBody>
        </p:sp>
        <p:sp>
          <p:nvSpPr>
            <p:cNvPr id="94" name="Google Shape;256;p18"/>
            <p:cNvSpPr>
              <a:spLocks noChangeArrowheads="1"/>
            </p:cNvSpPr>
            <p:nvPr/>
          </p:nvSpPr>
          <p:spPr bwMode="auto">
            <a:xfrm>
              <a:off x="8215223" y="4164411"/>
              <a:ext cx="1153315" cy="1152523"/>
            </a:xfrm>
            <a:custGeom>
              <a:avLst/>
              <a:gdLst>
                <a:gd name="T0" fmla="*/ 0 w 41908"/>
                <a:gd name="T1" fmla="*/ 0 h 41907"/>
                <a:gd name="T2" fmla="*/ 41908 w 41908"/>
                <a:gd name="T3" fmla="*/ 41907 h 41907"/>
              </a:gdLst>
              <a:ahLst/>
              <a:cxnLst/>
              <a:rect l="T0" t="T1" r="T2" b="T3"/>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rotWithShape="0">
              <a:gsLst>
                <a:gs pos="0">
                  <a:srgbClr val="C4C4C4"/>
                </a:gs>
                <a:gs pos="100000">
                  <a:srgbClr val="FFFFFF"/>
                </a:gs>
              </a:gsLst>
              <a:lin ang="5400000"/>
            </a:gradFill>
            <a:ln w="9525">
              <a:noFill/>
              <a:miter lim="800000"/>
              <a:headEnd/>
              <a:tailEnd/>
            </a:ln>
          </p:spPr>
          <p:txBody>
            <a:bodyPr lIns="91425" tIns="91425" rIns="91425" bIns="91425" anchor="ctr"/>
            <a:lstStyle/>
            <a:p>
              <a:pPr algn="ctr" defTabSz="912813"/>
              <a:r>
                <a:rPr lang="vi-VN" sz="4000" b="1" dirty="0">
                  <a:cs typeface="Times New Roman" pitchFamily="18" charset="0"/>
                </a:rPr>
                <a:t>A</a:t>
              </a:r>
              <a:endParaRPr lang="en-US" sz="2400" b="1" dirty="0">
                <a:cs typeface="Times New Roman" pitchFamily="18" charset="0"/>
              </a:endParaRPr>
            </a:p>
          </p:txBody>
        </p:sp>
      </p:grpSp>
      <p:sp>
        <p:nvSpPr>
          <p:cNvPr id="96" name="TextBox 95"/>
          <p:cNvSpPr txBox="1"/>
          <p:nvPr/>
        </p:nvSpPr>
        <p:spPr>
          <a:xfrm>
            <a:off x="2136890" y="3994917"/>
            <a:ext cx="1610800" cy="707886"/>
          </a:xfrm>
          <a:prstGeom prst="rect">
            <a:avLst/>
          </a:prstGeom>
          <a:noFill/>
        </p:spPr>
        <p:txBody>
          <a:bodyPr wrap="square" rtlCol="0">
            <a:spAutoFit/>
          </a:bodyPr>
          <a:lstStyle/>
          <a:p>
            <a:r>
              <a:rPr lang="vi-VN" sz="4000" b="1" dirty="0">
                <a:solidFill>
                  <a:srgbClr val="FFFF00"/>
                </a:solidFill>
                <a:latin typeface="Arial" panose="020B0604020202020204" pitchFamily="34" charset="0"/>
                <a:cs typeface="Arial" panose="020B0604020202020204" pitchFamily="34" charset="0"/>
              </a:rPr>
              <a:t>H</a:t>
            </a:r>
            <a:r>
              <a:rPr lang="vi-VN" sz="4000" b="1" baseline="-25000" dirty="0">
                <a:solidFill>
                  <a:srgbClr val="FFFF00"/>
                </a:solidFill>
                <a:latin typeface="Arial" panose="020B0604020202020204" pitchFamily="34" charset="0"/>
                <a:cs typeface="Arial" panose="020B0604020202020204" pitchFamily="34" charset="0"/>
              </a:rPr>
              <a:t>2</a:t>
            </a:r>
            <a:r>
              <a:rPr lang="vi-VN" sz="4000" b="1" dirty="0">
                <a:solidFill>
                  <a:srgbClr val="FFFF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FFFF00"/>
              </a:solidFill>
              <a:latin typeface="Arial" panose="020B0604020202020204" pitchFamily="34" charset="0"/>
              <a:cs typeface="Arial" panose="020B0604020202020204" pitchFamily="34" charset="0"/>
            </a:endParaRPr>
          </a:p>
        </p:txBody>
      </p:sp>
      <p:sp>
        <p:nvSpPr>
          <p:cNvPr id="97" name="TextBox 96"/>
          <p:cNvSpPr txBox="1"/>
          <p:nvPr/>
        </p:nvSpPr>
        <p:spPr>
          <a:xfrm>
            <a:off x="8905923" y="6108121"/>
            <a:ext cx="1610800" cy="707886"/>
          </a:xfrm>
          <a:prstGeom prst="rect">
            <a:avLst/>
          </a:prstGeom>
          <a:noFill/>
        </p:spPr>
        <p:txBody>
          <a:bodyPr wrap="square" rtlCol="0">
            <a:spAutoFit/>
          </a:bodyPr>
          <a:lstStyle/>
          <a:p>
            <a:r>
              <a:rPr lang="vi-VN" sz="4000" b="1" dirty="0">
                <a:solidFill>
                  <a:srgbClr val="FFFF00"/>
                </a:solidFill>
                <a:latin typeface="Arial" panose="020B0604020202020204" pitchFamily="34" charset="0"/>
                <a:cs typeface="Arial" panose="020B0604020202020204" pitchFamily="34" charset="0"/>
                <a:sym typeface="Wingdings" panose="05000000000000000000" pitchFamily="2" charset="2"/>
              </a:rPr>
              <a:t> </a:t>
            </a:r>
            <a:r>
              <a:rPr lang="vi-VN" sz="4000" b="1" dirty="0">
                <a:solidFill>
                  <a:srgbClr val="FFFF00"/>
                </a:solidFill>
                <a:latin typeface="Arial" panose="020B0604020202020204" pitchFamily="34" charset="0"/>
                <a:cs typeface="Arial" panose="020B0604020202020204" pitchFamily="34" charset="0"/>
              </a:rPr>
              <a:t>H</a:t>
            </a:r>
            <a:r>
              <a:rPr lang="vi-VN" sz="4000" b="1" baseline="-25000" dirty="0">
                <a:solidFill>
                  <a:srgbClr val="FFFF00"/>
                </a:solidFill>
                <a:latin typeface="Arial" panose="020B0604020202020204" pitchFamily="34" charset="0"/>
                <a:cs typeface="Arial" panose="020B0604020202020204" pitchFamily="34" charset="0"/>
              </a:rPr>
              <a:t>2</a:t>
            </a:r>
            <a:endParaRPr lang="en-US" sz="3200" b="1" dirty="0">
              <a:solidFill>
                <a:srgbClr val="FFFF00"/>
              </a:solidFill>
              <a:latin typeface="Arial" panose="020B0604020202020204" pitchFamily="34" charset="0"/>
              <a:cs typeface="Arial" panose="020B0604020202020204" pitchFamily="34" charset="0"/>
            </a:endParaRPr>
          </a:p>
        </p:txBody>
      </p:sp>
      <p:sp>
        <p:nvSpPr>
          <p:cNvPr id="98" name="TextBox 97"/>
          <p:cNvSpPr txBox="1"/>
          <p:nvPr/>
        </p:nvSpPr>
        <p:spPr>
          <a:xfrm>
            <a:off x="7254240" y="1239520"/>
            <a:ext cx="3718560" cy="2585323"/>
          </a:xfrm>
          <a:prstGeom prst="rect">
            <a:avLst/>
          </a:prstGeom>
          <a:noFill/>
          <a:ln w="57150" cap="rnd">
            <a:solidFill>
              <a:srgbClr val="FFFF00"/>
            </a:solidFill>
            <a:prstDash val="dash"/>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1579511413"/>
      </p:ext>
    </p:extLst>
  </p:cSld>
  <p:clrMapOvr>
    <a:masterClrMapping/>
  </p:clrMapOvr>
  <mc:AlternateContent xmlns:mc="http://schemas.openxmlformats.org/markup-compatibility/2006">
    <mc:Choice xmlns:p15="http://schemas.microsoft.com/office/powerpoint/2012/main" xmlns="" Requires="p15">
      <p:transition spd="slow">
        <p15:prstTrans prst="fallOver"/>
        <p:sndAc>
          <p:stSnd>
            <p:snd r:embed="rId13" name="cashreg.wav"/>
          </p:stSnd>
        </p:sndAc>
      </p:transition>
    </mc:Choice>
    <mc:Fallback>
      <p:transition spd="slow">
        <p:fade/>
        <p:sndAc>
          <p:stSnd>
            <p:snd r:embed="rId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80" fill="hold"/>
                                        <p:tgtEl>
                                          <p:spTgt spid="14"/>
                                        </p:tgtEl>
                                      </p:cBhvr>
                                    </p:cmd>
                                  </p:childTnLst>
                                </p:cTn>
                              </p:par>
                              <p:par>
                                <p:cTn id="7" presetID="4" presetClass="entr" presetSubtype="16"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animEffect transition="in" filter="box(in)">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click.wav"/>
                                        </p:tgtEl>
                                      </p:cMediaNode>
                                    </p:audio>
                                  </p:sub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explode.wav"/>
                                        </p:tgtEl>
                                      </p:cMediaNode>
                                    </p:audio>
                                  </p:sub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blinds(horizontal)">
                                      <p:cBhvr>
                                        <p:cTn id="5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6" fill="hold" display="0">
                  <p:stCondLst>
                    <p:cond delay="indefinite"/>
                  </p:stCondLst>
                  <p:endCondLst>
                    <p:cond evt="onStopAudio" delay="0">
                      <p:tgtEl>
                        <p:sldTgt/>
                      </p:tgtEl>
                    </p:cond>
                  </p:endCondLst>
                </p:cTn>
                <p:tgtEl>
                  <p:spTgt spid="14"/>
                </p:tgtEl>
              </p:cMediaNode>
            </p:video>
          </p:childTnLst>
        </p:cTn>
      </p:par>
    </p:tnLst>
    <p:bldLst>
      <p:bldP spid="95" grpId="0" animBg="1"/>
      <p:bldP spid="5" grpId="0" animBg="1"/>
      <p:bldP spid="6" grpId="0" animBg="1"/>
      <p:bldP spid="7" grpId="0" animBg="1"/>
      <p:bldP spid="8" grpId="0" animBg="1"/>
      <p:bldP spid="9" grpId="0" animBg="1"/>
      <p:bldP spid="10" grpId="0" animBg="1"/>
      <p:bldP spid="11" grpId="0" animBg="1"/>
      <p:bldP spid="12" grpId="0" animBg="1"/>
      <p:bldP spid="13" grpId="0" animBg="1"/>
      <p:bldP spid="9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4049</TotalTime>
  <Words>1607</Words>
  <Application>Microsoft Office PowerPoint</Application>
  <PresentationFormat>Custom</PresentationFormat>
  <Paragraphs>1021</Paragraphs>
  <Slides>27</Slides>
  <Notes>1</Notes>
  <HiddenSlides>0</HiddenSlides>
  <MMClips>20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TTC</dc:creator>
  <cp:lastModifiedBy>mylaptop</cp:lastModifiedBy>
  <cp:revision>203</cp:revision>
  <dcterms:created xsi:type="dcterms:W3CDTF">2017-02-24T07:05:21Z</dcterms:created>
  <dcterms:modified xsi:type="dcterms:W3CDTF">2023-03-21T21:06:20Z</dcterms:modified>
</cp:coreProperties>
</file>