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0" r:id="rId5"/>
    <p:sldMasterId id="2147483792" r:id="rId6"/>
    <p:sldMasterId id="2147483808" r:id="rId7"/>
    <p:sldMasterId id="2147483821" r:id="rId8"/>
    <p:sldMasterId id="2147483847" r:id="rId9"/>
  </p:sldMasterIdLst>
  <p:notesMasterIdLst>
    <p:notesMasterId r:id="rId42"/>
  </p:notesMasterIdLst>
  <p:sldIdLst>
    <p:sldId id="313" r:id="rId10"/>
    <p:sldId id="357" r:id="rId11"/>
    <p:sldId id="318" r:id="rId12"/>
    <p:sldId id="292" r:id="rId13"/>
    <p:sldId id="354" r:id="rId14"/>
    <p:sldId id="356" r:id="rId15"/>
    <p:sldId id="305" r:id="rId16"/>
    <p:sldId id="261" r:id="rId17"/>
    <p:sldId id="293" r:id="rId18"/>
    <p:sldId id="297" r:id="rId19"/>
    <p:sldId id="302" r:id="rId20"/>
    <p:sldId id="299" r:id="rId21"/>
    <p:sldId id="300" r:id="rId22"/>
    <p:sldId id="301" r:id="rId23"/>
    <p:sldId id="294" r:id="rId24"/>
    <p:sldId id="358" r:id="rId25"/>
    <p:sldId id="304" r:id="rId26"/>
    <p:sldId id="264" r:id="rId27"/>
    <p:sldId id="360" r:id="rId28"/>
    <p:sldId id="306" r:id="rId29"/>
    <p:sldId id="359" r:id="rId30"/>
    <p:sldId id="285" r:id="rId31"/>
    <p:sldId id="361" r:id="rId32"/>
    <p:sldId id="286" r:id="rId33"/>
    <p:sldId id="287" r:id="rId34"/>
    <p:sldId id="288" r:id="rId35"/>
    <p:sldId id="272" r:id="rId36"/>
    <p:sldId id="362" r:id="rId37"/>
    <p:sldId id="296" r:id="rId38"/>
    <p:sldId id="315" r:id="rId39"/>
    <p:sldId id="278" r:id="rId40"/>
    <p:sldId id="324" r:id="rId4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00FF"/>
    <a:srgbClr val="E1EEB0"/>
    <a:srgbClr val="006600"/>
    <a:srgbClr val="800080"/>
    <a:srgbClr val="FF0000"/>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4" autoAdjust="0"/>
    <p:restoredTop sz="94660"/>
  </p:normalViewPr>
  <p:slideViewPr>
    <p:cSldViewPr>
      <p:cViewPr>
        <p:scale>
          <a:sx n="72" d="100"/>
          <a:sy n="72" d="100"/>
        </p:scale>
        <p:origin x="-43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976DCE53-2695-405D-8312-90AECF1BAB8D}" type="datetimeFigureOut">
              <a:rPr lang="en-US"/>
              <a:pPr>
                <a:defRPr/>
              </a:pPr>
              <a:t>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2D99499-4223-4B62-82FB-BFF18FFC3B47}" type="slidenum">
              <a:rPr lang="en-US" altLang="en-US"/>
              <a:pPr>
                <a:defRPr/>
              </a:pPr>
              <a:t>‹#›</a:t>
            </a:fld>
            <a:endParaRPr lang="en-US" altLang="en-US"/>
          </a:p>
        </p:txBody>
      </p:sp>
    </p:spTree>
    <p:extLst>
      <p:ext uri="{BB962C8B-B14F-4D97-AF65-F5344CB8AC3E}">
        <p14:creationId xmlns:p14="http://schemas.microsoft.com/office/powerpoint/2010/main" val="112223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8EB3560-E528-4D0A-B764-E6B717D7F73F}" type="slidenum">
              <a:rPr lang="en-US" altLang="en-US" sz="1200">
                <a:solidFill>
                  <a:srgbClr val="000000"/>
                </a:solidFill>
                <a:latin typeface="Times New Roman" panose="02020603050405020304" pitchFamily="18" charset="0"/>
              </a:rPr>
              <a:pPr/>
              <a:t>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757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B027F07-D4C4-455D-91DA-C56DB0361E49}" type="slidenum">
              <a:rPr lang="en-US" altLang="en-US" sz="1200">
                <a:solidFill>
                  <a:srgbClr val="000000"/>
                </a:solidFill>
                <a:latin typeface="Times New Roman" panose="02020603050405020304" pitchFamily="18" charset="0"/>
              </a:rPr>
              <a:pPr/>
              <a:t>16</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819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B29A2B2-7623-4FFC-90BC-D4803522CE4D}" type="slidenum">
              <a:rPr lang="en-US" altLang="en-US" sz="1200">
                <a:solidFill>
                  <a:srgbClr val="000000"/>
                </a:solidFill>
                <a:latin typeface="Times New Roman" panose="02020603050405020304" pitchFamily="18" charset="0"/>
              </a:rPr>
              <a:pPr/>
              <a:t>21</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901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630F23CD-B441-4D72-B8EE-EF2F7A57DC8F}" type="slidenum">
              <a:rPr lang="en-US" altLang="en-US" sz="1200">
                <a:solidFill>
                  <a:srgbClr val="000000"/>
                </a:solidFill>
                <a:latin typeface="Times New Roman" panose="02020603050405020304" pitchFamily="18" charset="0"/>
              </a:rPr>
              <a:pPr/>
              <a:t>28</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DAB8B42-ACB7-4E96-AF3B-6DD56E0B1BC9}" type="slidenum">
              <a:rPr lang="en-US" altLang="en-US" sz="1200">
                <a:solidFill>
                  <a:srgbClr val="000000"/>
                </a:solidFill>
                <a:latin typeface="Calibri" panose="020F0502020204030204" pitchFamily="34" charset="0"/>
              </a:rPr>
              <a:pPr/>
              <a:t>32</a:t>
            </a:fld>
            <a:endParaRPr lang="en-US"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C27591-C622-4D1F-A92E-937E8A062898}" type="slidenum">
              <a:rPr lang="en-US" altLang="en-US"/>
              <a:pPr>
                <a:defRPr/>
              </a:pPr>
              <a:t>‹#›</a:t>
            </a:fld>
            <a:endParaRPr lang="en-US" altLang="en-US"/>
          </a:p>
        </p:txBody>
      </p:sp>
    </p:spTree>
    <p:extLst>
      <p:ext uri="{BB962C8B-B14F-4D97-AF65-F5344CB8AC3E}">
        <p14:creationId xmlns:p14="http://schemas.microsoft.com/office/powerpoint/2010/main" val="292062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560ED-FA77-42DD-AFCB-66B3B13A4144}" type="slidenum">
              <a:rPr lang="en-US" altLang="en-US"/>
              <a:pPr>
                <a:defRPr/>
              </a:pPr>
              <a:t>‹#›</a:t>
            </a:fld>
            <a:endParaRPr lang="en-US" altLang="en-US"/>
          </a:p>
        </p:txBody>
      </p:sp>
    </p:spTree>
    <p:extLst>
      <p:ext uri="{BB962C8B-B14F-4D97-AF65-F5344CB8AC3E}">
        <p14:creationId xmlns:p14="http://schemas.microsoft.com/office/powerpoint/2010/main" val="4235577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43D41DE-1132-4DF7-A4BA-E8B7FF677ADA}"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3667B7-643B-4374-8725-2B43970668ED}" type="slidenum">
              <a:rPr lang="en-US" altLang="en-US"/>
              <a:pPr>
                <a:defRPr/>
              </a:pPr>
              <a:t>‹#›</a:t>
            </a:fld>
            <a:endParaRPr lang="en-US" altLang="en-US"/>
          </a:p>
        </p:txBody>
      </p:sp>
    </p:spTree>
    <p:extLst>
      <p:ext uri="{BB962C8B-B14F-4D97-AF65-F5344CB8AC3E}">
        <p14:creationId xmlns:p14="http://schemas.microsoft.com/office/powerpoint/2010/main" val="9352477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BF5558-958D-4060-AD54-A3C2077029AF}"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D8E0E8-F36D-4AC9-8E1C-4A5CB5FA9BDD}" type="slidenum">
              <a:rPr lang="en-US" altLang="en-US"/>
              <a:pPr>
                <a:defRPr/>
              </a:pPr>
              <a:t>‹#›</a:t>
            </a:fld>
            <a:endParaRPr lang="en-US" altLang="en-US"/>
          </a:p>
        </p:txBody>
      </p:sp>
    </p:spTree>
    <p:extLst>
      <p:ext uri="{BB962C8B-B14F-4D97-AF65-F5344CB8AC3E}">
        <p14:creationId xmlns:p14="http://schemas.microsoft.com/office/powerpoint/2010/main" val="27341099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2857A-DBA3-4273-99FF-7156FF94AA8E}"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22CB99-D33B-4F2C-B1C0-2B6811565112}" type="slidenum">
              <a:rPr lang="en-US" altLang="en-US"/>
              <a:pPr>
                <a:defRPr/>
              </a:pPr>
              <a:t>‹#›</a:t>
            </a:fld>
            <a:endParaRPr lang="en-US" altLang="en-US"/>
          </a:p>
        </p:txBody>
      </p:sp>
    </p:spTree>
    <p:extLst>
      <p:ext uri="{BB962C8B-B14F-4D97-AF65-F5344CB8AC3E}">
        <p14:creationId xmlns:p14="http://schemas.microsoft.com/office/powerpoint/2010/main" val="6430184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74D411-DAA8-40D8-A6B1-F6F7F868CD4B}"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99D6-CEA9-451B-92B1-2DDEB26997F4}" type="slidenum">
              <a:rPr lang="en-US" altLang="en-US"/>
              <a:pPr>
                <a:defRPr/>
              </a:pPr>
              <a:t>‹#›</a:t>
            </a:fld>
            <a:endParaRPr lang="en-US" altLang="en-US"/>
          </a:p>
        </p:txBody>
      </p:sp>
    </p:spTree>
    <p:extLst>
      <p:ext uri="{BB962C8B-B14F-4D97-AF65-F5344CB8AC3E}">
        <p14:creationId xmlns:p14="http://schemas.microsoft.com/office/powerpoint/2010/main" val="1963196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32043C3-1541-4E58-844C-D37DF22F59AC}" type="datetimeFigureOut">
              <a:rPr lang="en-US"/>
              <a:pPr>
                <a:defRPr/>
              </a:pPr>
              <a:t>1/3/2023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9DF5EB-9C11-4BD0-AEDC-D0B6FE438E69}" type="slidenum">
              <a:rPr lang="en-US" altLang="en-US"/>
              <a:pPr>
                <a:defRPr/>
              </a:pPr>
              <a:t>‹#›</a:t>
            </a:fld>
            <a:endParaRPr lang="en-US" altLang="en-US"/>
          </a:p>
        </p:txBody>
      </p:sp>
    </p:spTree>
    <p:extLst>
      <p:ext uri="{BB962C8B-B14F-4D97-AF65-F5344CB8AC3E}">
        <p14:creationId xmlns:p14="http://schemas.microsoft.com/office/powerpoint/2010/main" val="34085153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D966637-8AA7-4E29-884A-5AC8B997BD87}" type="datetimeFigureOut">
              <a:rPr lang="en-US"/>
              <a:pPr>
                <a:defRPr/>
              </a:pPr>
              <a:t>1/3/2023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8F2A6-7813-4C68-B3FB-A27942C3B08D}" type="slidenum">
              <a:rPr lang="en-US" altLang="en-US"/>
              <a:pPr>
                <a:defRPr/>
              </a:pPr>
              <a:t>‹#›</a:t>
            </a:fld>
            <a:endParaRPr lang="en-US" altLang="en-US"/>
          </a:p>
        </p:txBody>
      </p:sp>
    </p:spTree>
    <p:extLst>
      <p:ext uri="{BB962C8B-B14F-4D97-AF65-F5344CB8AC3E}">
        <p14:creationId xmlns:p14="http://schemas.microsoft.com/office/powerpoint/2010/main" val="37071481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32D2B9-36FD-483D-99D6-7A5DE17B7AC4}" type="datetimeFigureOut">
              <a:rPr lang="en-US"/>
              <a:pPr>
                <a:defRPr/>
              </a:pPr>
              <a:t>1/3/2023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72853B-ED16-4483-9D4A-04E3F7EA54B2}" type="slidenum">
              <a:rPr lang="en-US" altLang="en-US"/>
              <a:pPr>
                <a:defRPr/>
              </a:pPr>
              <a:t>‹#›</a:t>
            </a:fld>
            <a:endParaRPr lang="en-US" altLang="en-US"/>
          </a:p>
        </p:txBody>
      </p:sp>
    </p:spTree>
    <p:extLst>
      <p:ext uri="{BB962C8B-B14F-4D97-AF65-F5344CB8AC3E}">
        <p14:creationId xmlns:p14="http://schemas.microsoft.com/office/powerpoint/2010/main" val="30002125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DE9B1F-EB95-4E26-81D8-8F31DACC0E98}"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21650C-5729-4615-A35E-2423D3A71BA4}" type="slidenum">
              <a:rPr lang="en-US" altLang="en-US"/>
              <a:pPr>
                <a:defRPr/>
              </a:pPr>
              <a:t>‹#›</a:t>
            </a:fld>
            <a:endParaRPr lang="en-US" altLang="en-US"/>
          </a:p>
        </p:txBody>
      </p:sp>
    </p:spTree>
    <p:extLst>
      <p:ext uri="{BB962C8B-B14F-4D97-AF65-F5344CB8AC3E}">
        <p14:creationId xmlns:p14="http://schemas.microsoft.com/office/powerpoint/2010/main" val="16751865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0DF166-CD5A-4E2F-B309-90761AFD5B4A}"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CF647-1BEB-4125-A417-D77DCDF0693E}" type="slidenum">
              <a:rPr lang="en-US" altLang="en-US"/>
              <a:pPr>
                <a:defRPr/>
              </a:pPr>
              <a:t>‹#›</a:t>
            </a:fld>
            <a:endParaRPr lang="en-US" altLang="en-US"/>
          </a:p>
        </p:txBody>
      </p:sp>
    </p:spTree>
    <p:extLst>
      <p:ext uri="{BB962C8B-B14F-4D97-AF65-F5344CB8AC3E}">
        <p14:creationId xmlns:p14="http://schemas.microsoft.com/office/powerpoint/2010/main" val="39193051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404048-8D7A-4A37-819C-2FE39CA1F0C1}"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D5D8FF-6F81-495C-B410-CE762AA5992C}" type="slidenum">
              <a:rPr lang="en-US" altLang="en-US"/>
              <a:pPr>
                <a:defRPr/>
              </a:pPr>
              <a:t>‹#›</a:t>
            </a:fld>
            <a:endParaRPr lang="en-US" altLang="en-US"/>
          </a:p>
        </p:txBody>
      </p:sp>
    </p:spTree>
    <p:extLst>
      <p:ext uri="{BB962C8B-B14F-4D97-AF65-F5344CB8AC3E}">
        <p14:creationId xmlns:p14="http://schemas.microsoft.com/office/powerpoint/2010/main" val="417318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F9B34-77F9-4D1B-85A1-935E265D7162}" type="slidenum">
              <a:rPr lang="en-US" altLang="en-US"/>
              <a:pPr>
                <a:defRPr/>
              </a:pPr>
              <a:t>‹#›</a:t>
            </a:fld>
            <a:endParaRPr lang="en-US" altLang="en-US"/>
          </a:p>
        </p:txBody>
      </p:sp>
    </p:spTree>
    <p:extLst>
      <p:ext uri="{BB962C8B-B14F-4D97-AF65-F5344CB8AC3E}">
        <p14:creationId xmlns:p14="http://schemas.microsoft.com/office/powerpoint/2010/main" val="11817771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906132-07DE-47E8-A2E6-5B9A0ACB8D2F}"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6D28D-3FA8-4F3D-85D5-EEE394A0E2E2}" type="slidenum">
              <a:rPr lang="en-US" altLang="en-US"/>
              <a:pPr>
                <a:defRPr/>
              </a:pPr>
              <a:t>‹#›</a:t>
            </a:fld>
            <a:endParaRPr lang="en-US" altLang="en-US"/>
          </a:p>
        </p:txBody>
      </p:sp>
    </p:spTree>
    <p:extLst>
      <p:ext uri="{BB962C8B-B14F-4D97-AF65-F5344CB8AC3E}">
        <p14:creationId xmlns:p14="http://schemas.microsoft.com/office/powerpoint/2010/main" val="296800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pPr>
                <a:defRPr/>
              </a:pPr>
              <a:t>03/01/2023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5633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pPr>
                <a:defRPr/>
              </a:pPr>
              <a:t>03/01/2023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747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pPr>
                <a:defRPr/>
              </a:pPr>
              <a:t>03/01/2023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169342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pPr>
                <a:defRPr/>
              </a:pPr>
              <a:t>03/01/2023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183303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pPr>
                <a:defRPr/>
              </a:pPr>
              <a:t>03/01/2023</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140128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pPr>
                <a:defRPr/>
              </a:pPr>
              <a:t>03/01/2023</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299663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pPr>
                <a:defRPr/>
              </a:pPr>
              <a:t>03/01/2023</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882167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pPr>
                <a:defRPr/>
              </a:pPr>
              <a:t>03/01/2023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4829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49254-65AF-4BB8-836B-9D8CE2D1F77A}" type="slidenum">
              <a:rPr lang="en-US" altLang="en-US"/>
              <a:pPr>
                <a:defRPr/>
              </a:pPr>
              <a:t>‹#›</a:t>
            </a:fld>
            <a:endParaRPr lang="en-US" altLang="en-US"/>
          </a:p>
        </p:txBody>
      </p:sp>
    </p:spTree>
    <p:extLst>
      <p:ext uri="{BB962C8B-B14F-4D97-AF65-F5344CB8AC3E}">
        <p14:creationId xmlns:p14="http://schemas.microsoft.com/office/powerpoint/2010/main" val="30545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pPr>
                <a:defRPr/>
              </a:pPr>
              <a:t>03/01/2023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275674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pPr>
                <a:defRPr/>
              </a:pPr>
              <a:t>03/01/2023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179427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pPr>
                <a:defRPr/>
              </a:pPr>
              <a:t>03/01/2023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2270912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CD901A4-BFCD-4C45-8BF4-95E25B253C89}"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36431-8CD3-462C-9ED9-DA45148879D3}" type="slidenum">
              <a:rPr lang="en-US" altLang="en-US"/>
              <a:pPr>
                <a:defRPr/>
              </a:pPr>
              <a:t>‹#›</a:t>
            </a:fld>
            <a:endParaRPr lang="en-US" altLang="en-US"/>
          </a:p>
        </p:txBody>
      </p:sp>
    </p:spTree>
    <p:extLst>
      <p:ext uri="{BB962C8B-B14F-4D97-AF65-F5344CB8AC3E}">
        <p14:creationId xmlns:p14="http://schemas.microsoft.com/office/powerpoint/2010/main" val="1417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E0790E-D160-4543-B2C2-8BB2902BD14C}"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11275-0794-45C9-9861-5C9C55B20E97}" type="slidenum">
              <a:rPr lang="en-US" altLang="en-US"/>
              <a:pPr>
                <a:defRPr/>
              </a:pPr>
              <a:t>‹#›</a:t>
            </a:fld>
            <a:endParaRPr lang="en-US" altLang="en-US"/>
          </a:p>
        </p:txBody>
      </p:sp>
    </p:spTree>
    <p:extLst>
      <p:ext uri="{BB962C8B-B14F-4D97-AF65-F5344CB8AC3E}">
        <p14:creationId xmlns:p14="http://schemas.microsoft.com/office/powerpoint/2010/main" val="1870470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CD8896B-0C25-4FBA-B268-D9E888508A35}"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EC339-FFEC-4F4C-90A8-9A12091EC507}" type="slidenum">
              <a:rPr lang="en-US" altLang="en-US"/>
              <a:pPr>
                <a:defRPr/>
              </a:pPr>
              <a:t>‹#›</a:t>
            </a:fld>
            <a:endParaRPr lang="en-US" altLang="en-US"/>
          </a:p>
        </p:txBody>
      </p:sp>
    </p:spTree>
    <p:extLst>
      <p:ext uri="{BB962C8B-B14F-4D97-AF65-F5344CB8AC3E}">
        <p14:creationId xmlns:p14="http://schemas.microsoft.com/office/powerpoint/2010/main" val="324469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FE6E656-EB45-47E0-9B7E-223047A37A62}"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07DA3-1F9D-40E1-9914-7A566CC4A740}" type="slidenum">
              <a:rPr lang="en-US" altLang="en-US"/>
              <a:pPr>
                <a:defRPr/>
              </a:pPr>
              <a:t>‹#›</a:t>
            </a:fld>
            <a:endParaRPr lang="en-US" altLang="en-US"/>
          </a:p>
        </p:txBody>
      </p:sp>
    </p:spTree>
    <p:extLst>
      <p:ext uri="{BB962C8B-B14F-4D97-AF65-F5344CB8AC3E}">
        <p14:creationId xmlns:p14="http://schemas.microsoft.com/office/powerpoint/2010/main" val="78831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0C35A7-C775-4284-BBCA-7DBC1D18D9F6}" type="datetimeFigureOut">
              <a:rPr lang="en-US"/>
              <a:pPr>
                <a:defRPr/>
              </a:pPr>
              <a:t>1/3/2023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B3EFC0-2FFD-4668-B9DB-E1B1ACCC9F60}" type="slidenum">
              <a:rPr lang="en-US" altLang="en-US"/>
              <a:pPr>
                <a:defRPr/>
              </a:pPr>
              <a:t>‹#›</a:t>
            </a:fld>
            <a:endParaRPr lang="en-US" altLang="en-US"/>
          </a:p>
        </p:txBody>
      </p:sp>
    </p:spTree>
    <p:extLst>
      <p:ext uri="{BB962C8B-B14F-4D97-AF65-F5344CB8AC3E}">
        <p14:creationId xmlns:p14="http://schemas.microsoft.com/office/powerpoint/2010/main" val="35628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B7D39E-CE9D-4291-AB14-06632C908178}" type="datetimeFigureOut">
              <a:rPr lang="en-US"/>
              <a:pPr>
                <a:defRPr/>
              </a:pPr>
              <a:t>1/3/2023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831C3C-F3FC-4D55-BBDB-EBD84548B5C5}" type="slidenum">
              <a:rPr lang="en-US" altLang="en-US"/>
              <a:pPr>
                <a:defRPr/>
              </a:pPr>
              <a:t>‹#›</a:t>
            </a:fld>
            <a:endParaRPr lang="en-US" altLang="en-US"/>
          </a:p>
        </p:txBody>
      </p:sp>
    </p:spTree>
    <p:extLst>
      <p:ext uri="{BB962C8B-B14F-4D97-AF65-F5344CB8AC3E}">
        <p14:creationId xmlns:p14="http://schemas.microsoft.com/office/powerpoint/2010/main" val="314512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D6447-974E-46D7-B796-2A2AB868A298}" type="datetimeFigureOut">
              <a:rPr lang="en-US"/>
              <a:pPr>
                <a:defRPr/>
              </a:pPr>
              <a:t>1/3/2023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784FE7-401D-4471-8C94-8A20D1AEFB6C}" type="slidenum">
              <a:rPr lang="en-US" altLang="en-US"/>
              <a:pPr>
                <a:defRPr/>
              </a:pPr>
              <a:t>‹#›</a:t>
            </a:fld>
            <a:endParaRPr lang="en-US" altLang="en-US"/>
          </a:p>
        </p:txBody>
      </p:sp>
    </p:spTree>
    <p:extLst>
      <p:ext uri="{BB962C8B-B14F-4D97-AF65-F5344CB8AC3E}">
        <p14:creationId xmlns:p14="http://schemas.microsoft.com/office/powerpoint/2010/main" val="331397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0AC1D2-07FB-4E8C-84EF-61DEED7699DA}" type="slidenum">
              <a:rPr lang="en-US" altLang="en-US"/>
              <a:pPr>
                <a:defRPr/>
              </a:pPr>
              <a:t>‹#›</a:t>
            </a:fld>
            <a:endParaRPr lang="en-US" altLang="en-US"/>
          </a:p>
        </p:txBody>
      </p:sp>
    </p:spTree>
    <p:extLst>
      <p:ext uri="{BB962C8B-B14F-4D97-AF65-F5344CB8AC3E}">
        <p14:creationId xmlns:p14="http://schemas.microsoft.com/office/powerpoint/2010/main" val="226800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452BA3-09B3-4B6E-9A4C-BBFAF0524637}"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C8CE59-5FCB-4CD0-BBF7-A81D51EC246C}" type="slidenum">
              <a:rPr lang="en-US" altLang="en-US"/>
              <a:pPr>
                <a:defRPr/>
              </a:pPr>
              <a:t>‹#›</a:t>
            </a:fld>
            <a:endParaRPr lang="en-US" altLang="en-US"/>
          </a:p>
        </p:txBody>
      </p:sp>
    </p:spTree>
    <p:extLst>
      <p:ext uri="{BB962C8B-B14F-4D97-AF65-F5344CB8AC3E}">
        <p14:creationId xmlns:p14="http://schemas.microsoft.com/office/powerpoint/2010/main" val="3427428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17D4BF-92C3-438C-A3AD-78F3D23B86FB}" type="datetimeFigureOut">
              <a:rPr lang="en-US"/>
              <a:pPr>
                <a:defRPr/>
              </a:pPr>
              <a:t>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8E9753-678C-4B4D-BDFE-1FD363DC5656}" type="slidenum">
              <a:rPr lang="en-US" altLang="en-US"/>
              <a:pPr>
                <a:defRPr/>
              </a:pPr>
              <a:t>‹#›</a:t>
            </a:fld>
            <a:endParaRPr lang="en-US" altLang="en-US"/>
          </a:p>
        </p:txBody>
      </p:sp>
    </p:spTree>
    <p:extLst>
      <p:ext uri="{BB962C8B-B14F-4D97-AF65-F5344CB8AC3E}">
        <p14:creationId xmlns:p14="http://schemas.microsoft.com/office/powerpoint/2010/main" val="376438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3F1E73-9367-423A-9E0E-5FE87AAE3459}"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581B06-6FDF-44EC-9EED-D575FF436665}" type="slidenum">
              <a:rPr lang="en-US" altLang="en-US"/>
              <a:pPr>
                <a:defRPr/>
              </a:pPr>
              <a:t>‹#›</a:t>
            </a:fld>
            <a:endParaRPr lang="en-US" altLang="en-US"/>
          </a:p>
        </p:txBody>
      </p:sp>
    </p:spTree>
    <p:extLst>
      <p:ext uri="{BB962C8B-B14F-4D97-AF65-F5344CB8AC3E}">
        <p14:creationId xmlns:p14="http://schemas.microsoft.com/office/powerpoint/2010/main" val="389802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530788-966B-4790-BE37-9F2374FB69DD}" type="datetimeFigureOut">
              <a:rPr lang="en-US"/>
              <a:pPr>
                <a:defRPr/>
              </a:pPr>
              <a:t>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63F65-4991-4469-8E76-0A5DCAB10E50}" type="slidenum">
              <a:rPr lang="en-US" altLang="en-US"/>
              <a:pPr>
                <a:defRPr/>
              </a:pPr>
              <a:t>‹#›</a:t>
            </a:fld>
            <a:endParaRPr lang="en-US" altLang="en-US"/>
          </a:p>
        </p:txBody>
      </p:sp>
    </p:spTree>
    <p:extLst>
      <p:ext uri="{BB962C8B-B14F-4D97-AF65-F5344CB8AC3E}">
        <p14:creationId xmlns:p14="http://schemas.microsoft.com/office/powerpoint/2010/main" val="683003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7CCEF8D7-E294-4AA9-B75A-0025C55B2B4E}" type="slidenum">
              <a:rPr lang="en-US" altLang="en-US"/>
              <a:pPr>
                <a:defRPr/>
              </a:pPr>
              <a:t>‹#›</a:t>
            </a:fld>
            <a:endParaRPr lang="en-US" altLang="en-US"/>
          </a:p>
        </p:txBody>
      </p:sp>
    </p:spTree>
    <p:extLst>
      <p:ext uri="{BB962C8B-B14F-4D97-AF65-F5344CB8AC3E}">
        <p14:creationId xmlns:p14="http://schemas.microsoft.com/office/powerpoint/2010/main" val="3165164647"/>
      </p:ext>
    </p:extLst>
  </p:cSld>
  <p:clrMapOvr>
    <a:masterClrMapping/>
  </p:clrMapOvr>
  <p:transition>
    <p:randomBa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2A5EBAC4-0A57-4946-8119-D55935130344}" type="slidenum">
              <a:rPr lang="en-US" altLang="en-US"/>
              <a:pPr>
                <a:defRPr/>
              </a:pPr>
              <a:t>‹#›</a:t>
            </a:fld>
            <a:endParaRPr lang="en-US" altLang="en-US"/>
          </a:p>
        </p:txBody>
      </p:sp>
    </p:spTree>
    <p:extLst>
      <p:ext uri="{BB962C8B-B14F-4D97-AF65-F5344CB8AC3E}">
        <p14:creationId xmlns:p14="http://schemas.microsoft.com/office/powerpoint/2010/main" val="981371604"/>
      </p:ext>
    </p:extLst>
  </p:cSld>
  <p:clrMapOvr>
    <a:masterClrMapping/>
  </p:clrMapOvr>
  <p:transition>
    <p:randomBa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703CE920-2A5F-468D-8F46-57E7A1EDCA16}" type="slidenum">
              <a:rPr lang="en-US" altLang="en-US"/>
              <a:pPr>
                <a:defRPr/>
              </a:pPr>
              <a:t>‹#›</a:t>
            </a:fld>
            <a:endParaRPr lang="en-US" altLang="en-US"/>
          </a:p>
        </p:txBody>
      </p:sp>
    </p:spTree>
    <p:extLst>
      <p:ext uri="{BB962C8B-B14F-4D97-AF65-F5344CB8AC3E}">
        <p14:creationId xmlns:p14="http://schemas.microsoft.com/office/powerpoint/2010/main" val="3750727082"/>
      </p:ext>
    </p:extLst>
  </p:cSld>
  <p:clrMapOvr>
    <a:masterClrMapping/>
  </p:clrMapOvr>
  <p:transition>
    <p:randomBa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E7BCA426-C823-4DBA-BD89-BF82673A8F2D}" type="slidenum">
              <a:rPr lang="en-US" altLang="en-US"/>
              <a:pPr>
                <a:defRPr/>
              </a:pPr>
              <a:t>‹#›</a:t>
            </a:fld>
            <a:endParaRPr lang="en-US" altLang="en-US"/>
          </a:p>
        </p:txBody>
      </p:sp>
    </p:spTree>
    <p:extLst>
      <p:ext uri="{BB962C8B-B14F-4D97-AF65-F5344CB8AC3E}">
        <p14:creationId xmlns:p14="http://schemas.microsoft.com/office/powerpoint/2010/main" val="3782482334"/>
      </p:ext>
    </p:extLst>
  </p:cSld>
  <p:clrMapOvr>
    <a:masterClrMapping/>
  </p:clrMapOvr>
  <p:transition>
    <p:randomBa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0"/>
            </a:lvl1pPr>
          </a:lstStyle>
          <a:p>
            <a:pPr>
              <a:defRPr/>
            </a:pPr>
            <a:endParaRPr lang="en-US"/>
          </a:p>
        </p:txBody>
      </p:sp>
      <p:sp>
        <p:nvSpPr>
          <p:cNvPr id="8" name="Rectangle 5"/>
          <p:cNvSpPr>
            <a:spLocks noGrp="1" noChangeArrowheads="1"/>
          </p:cNvSpPr>
          <p:nvPr>
            <p:ph type="ftr" sz="quarter" idx="11"/>
          </p:nvPr>
        </p:nvSpPr>
        <p:spPr/>
        <p:txBody>
          <a:bodyPr/>
          <a:lstStyle>
            <a:lvl1pPr>
              <a:defRPr b="0"/>
            </a:lvl1pPr>
          </a:lstStyle>
          <a:p>
            <a:pPr>
              <a:defRPr/>
            </a:pPr>
            <a:endParaRPr lang="en-US"/>
          </a:p>
        </p:txBody>
      </p:sp>
      <p:sp>
        <p:nvSpPr>
          <p:cNvPr id="9"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4383E26C-3440-494B-9EA5-2C0D2448EFB6}" type="slidenum">
              <a:rPr lang="en-US" altLang="en-US"/>
              <a:pPr>
                <a:defRPr/>
              </a:pPr>
              <a:t>‹#›</a:t>
            </a:fld>
            <a:endParaRPr lang="en-US" altLang="en-US"/>
          </a:p>
        </p:txBody>
      </p:sp>
    </p:spTree>
    <p:extLst>
      <p:ext uri="{BB962C8B-B14F-4D97-AF65-F5344CB8AC3E}">
        <p14:creationId xmlns:p14="http://schemas.microsoft.com/office/powerpoint/2010/main" val="3823389054"/>
      </p:ext>
    </p:extLst>
  </p:cSld>
  <p:clrMapOvr>
    <a:masterClrMapping/>
  </p:clrMapOvr>
  <p:transition>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0"/>
            </a:lvl1pPr>
          </a:lstStyle>
          <a:p>
            <a:pPr>
              <a:defRPr/>
            </a:pPr>
            <a:endParaRPr lang="en-US"/>
          </a:p>
        </p:txBody>
      </p:sp>
      <p:sp>
        <p:nvSpPr>
          <p:cNvPr id="4" name="Rectangle 5"/>
          <p:cNvSpPr>
            <a:spLocks noGrp="1" noChangeArrowheads="1"/>
          </p:cNvSpPr>
          <p:nvPr>
            <p:ph type="ftr" sz="quarter" idx="11"/>
          </p:nvPr>
        </p:nvSpPr>
        <p:spPr/>
        <p:txBody>
          <a:bodyPr/>
          <a:lstStyle>
            <a:lvl1pPr>
              <a:defRPr b="0"/>
            </a:lvl1pPr>
          </a:lstStyle>
          <a:p>
            <a:pPr>
              <a:defRPr/>
            </a:pPr>
            <a:endParaRPr lang="en-US"/>
          </a:p>
        </p:txBody>
      </p:sp>
      <p:sp>
        <p:nvSpPr>
          <p:cNvPr id="5"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4E6C0CE2-0426-4A11-9423-2E0F93E322B4}" type="slidenum">
              <a:rPr lang="en-US" altLang="en-US"/>
              <a:pPr>
                <a:defRPr/>
              </a:pPr>
              <a:t>‹#›</a:t>
            </a:fld>
            <a:endParaRPr lang="en-US" altLang="en-US"/>
          </a:p>
        </p:txBody>
      </p:sp>
    </p:spTree>
    <p:extLst>
      <p:ext uri="{BB962C8B-B14F-4D97-AF65-F5344CB8AC3E}">
        <p14:creationId xmlns:p14="http://schemas.microsoft.com/office/powerpoint/2010/main" val="597256422"/>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CA11C1-A694-47B2-8B4C-9A5127511347}" type="slidenum">
              <a:rPr lang="en-US" altLang="en-US"/>
              <a:pPr>
                <a:defRPr/>
              </a:pPr>
              <a:t>‹#›</a:t>
            </a:fld>
            <a:endParaRPr lang="en-US" altLang="en-US"/>
          </a:p>
        </p:txBody>
      </p:sp>
    </p:spTree>
    <p:extLst>
      <p:ext uri="{BB962C8B-B14F-4D97-AF65-F5344CB8AC3E}">
        <p14:creationId xmlns:p14="http://schemas.microsoft.com/office/powerpoint/2010/main" val="1372019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0"/>
            </a:lvl1pPr>
          </a:lstStyle>
          <a:p>
            <a:pPr>
              <a:defRPr/>
            </a:pPr>
            <a:endParaRPr lang="en-US"/>
          </a:p>
        </p:txBody>
      </p:sp>
      <p:sp>
        <p:nvSpPr>
          <p:cNvPr id="3" name="Rectangle 5"/>
          <p:cNvSpPr>
            <a:spLocks noGrp="1" noChangeArrowheads="1"/>
          </p:cNvSpPr>
          <p:nvPr>
            <p:ph type="ftr" sz="quarter" idx="11"/>
          </p:nvPr>
        </p:nvSpPr>
        <p:spPr/>
        <p:txBody>
          <a:bodyPr/>
          <a:lstStyle>
            <a:lvl1pPr>
              <a:defRPr b="0"/>
            </a:lvl1pPr>
          </a:lstStyle>
          <a:p>
            <a:pPr>
              <a:defRPr/>
            </a:pPr>
            <a:endParaRPr lang="en-US"/>
          </a:p>
        </p:txBody>
      </p:sp>
      <p:sp>
        <p:nvSpPr>
          <p:cNvPr id="4"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EEB60B81-8A30-4129-B9E5-395DCC2AF157}" type="slidenum">
              <a:rPr lang="en-US" altLang="en-US"/>
              <a:pPr>
                <a:defRPr/>
              </a:pPr>
              <a:t>‹#›</a:t>
            </a:fld>
            <a:endParaRPr lang="en-US" altLang="en-US"/>
          </a:p>
        </p:txBody>
      </p:sp>
    </p:spTree>
    <p:extLst>
      <p:ext uri="{BB962C8B-B14F-4D97-AF65-F5344CB8AC3E}">
        <p14:creationId xmlns:p14="http://schemas.microsoft.com/office/powerpoint/2010/main" val="3240629507"/>
      </p:ext>
    </p:extLst>
  </p:cSld>
  <p:clrMapOvr>
    <a:masterClrMapping/>
  </p:clrMapOvr>
  <p:transition>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0F2CE3E2-D24D-4C69-A627-28F29507B35F}" type="slidenum">
              <a:rPr lang="en-US" altLang="en-US"/>
              <a:pPr>
                <a:defRPr/>
              </a:pPr>
              <a:t>‹#›</a:t>
            </a:fld>
            <a:endParaRPr lang="en-US" altLang="en-US"/>
          </a:p>
        </p:txBody>
      </p:sp>
    </p:spTree>
    <p:extLst>
      <p:ext uri="{BB962C8B-B14F-4D97-AF65-F5344CB8AC3E}">
        <p14:creationId xmlns:p14="http://schemas.microsoft.com/office/powerpoint/2010/main" val="2514364545"/>
      </p:ext>
    </p:extLst>
  </p:cSld>
  <p:clrMapOvr>
    <a:masterClrMapping/>
  </p:clrMapOvr>
  <p:transition>
    <p:randomBa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FB466964-2727-4ADA-87A3-DD192C2AB37F}" type="slidenum">
              <a:rPr lang="en-US" altLang="en-US"/>
              <a:pPr>
                <a:defRPr/>
              </a:pPr>
              <a:t>‹#›</a:t>
            </a:fld>
            <a:endParaRPr lang="en-US" altLang="en-US"/>
          </a:p>
        </p:txBody>
      </p:sp>
    </p:spTree>
    <p:extLst>
      <p:ext uri="{BB962C8B-B14F-4D97-AF65-F5344CB8AC3E}">
        <p14:creationId xmlns:p14="http://schemas.microsoft.com/office/powerpoint/2010/main" val="1242399165"/>
      </p:ext>
    </p:extLst>
  </p:cSld>
  <p:clrMapOvr>
    <a:masterClrMapping/>
  </p:clrMapOvr>
  <p:transition>
    <p:randomBa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A2DC43D1-321F-4E7D-A0C2-639A9514A1FB}" type="slidenum">
              <a:rPr lang="en-US" altLang="en-US"/>
              <a:pPr>
                <a:defRPr/>
              </a:pPr>
              <a:t>‹#›</a:t>
            </a:fld>
            <a:endParaRPr lang="en-US" altLang="en-US"/>
          </a:p>
        </p:txBody>
      </p:sp>
    </p:spTree>
    <p:extLst>
      <p:ext uri="{BB962C8B-B14F-4D97-AF65-F5344CB8AC3E}">
        <p14:creationId xmlns:p14="http://schemas.microsoft.com/office/powerpoint/2010/main" val="2358491455"/>
      </p:ext>
    </p:extLst>
  </p:cSld>
  <p:clrMapOvr>
    <a:masterClrMapping/>
  </p:clrMapOvr>
  <p:transition>
    <p:randomBa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DE53A318-B74E-4CCF-B25E-D731043A137C}" type="slidenum">
              <a:rPr lang="en-US" altLang="en-US"/>
              <a:pPr>
                <a:defRPr/>
              </a:pPr>
              <a:t>‹#›</a:t>
            </a:fld>
            <a:endParaRPr lang="en-US" altLang="en-US"/>
          </a:p>
        </p:txBody>
      </p:sp>
    </p:spTree>
    <p:extLst>
      <p:ext uri="{BB962C8B-B14F-4D97-AF65-F5344CB8AC3E}">
        <p14:creationId xmlns:p14="http://schemas.microsoft.com/office/powerpoint/2010/main" val="128374738"/>
      </p:ext>
    </p:extLst>
  </p:cSld>
  <p:clrMapOvr>
    <a:masterClrMapping/>
  </p:clrMapOvr>
  <p:transition>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b="0"/>
            </a:lvl1pPr>
          </a:lstStyle>
          <a:p>
            <a:pPr>
              <a:defRPr/>
            </a:pPr>
            <a:endParaRPr lang="en-US"/>
          </a:p>
        </p:txBody>
      </p:sp>
      <p:sp>
        <p:nvSpPr>
          <p:cNvPr id="4" name="Rectangle 5"/>
          <p:cNvSpPr>
            <a:spLocks noGrp="1" noChangeArrowheads="1"/>
          </p:cNvSpPr>
          <p:nvPr>
            <p:ph type="ftr" sz="quarter" idx="11"/>
          </p:nvPr>
        </p:nvSpPr>
        <p:spPr/>
        <p:txBody>
          <a:bodyPr/>
          <a:lstStyle>
            <a:lvl1pPr>
              <a:defRPr b="0"/>
            </a:lvl1pPr>
          </a:lstStyle>
          <a:p>
            <a:pPr>
              <a:defRPr/>
            </a:pPr>
            <a:endParaRPr lang="en-US"/>
          </a:p>
        </p:txBody>
      </p:sp>
      <p:sp>
        <p:nvSpPr>
          <p:cNvPr id="5"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36A26746-1030-4543-B531-996F7CED5E24}" type="slidenum">
              <a:rPr lang="en-US" altLang="en-US"/>
              <a:pPr>
                <a:defRPr/>
              </a:pPr>
              <a:t>‹#›</a:t>
            </a:fld>
            <a:endParaRPr lang="en-US" altLang="en-US"/>
          </a:p>
        </p:txBody>
      </p:sp>
    </p:spTree>
    <p:extLst>
      <p:ext uri="{BB962C8B-B14F-4D97-AF65-F5344CB8AC3E}">
        <p14:creationId xmlns:p14="http://schemas.microsoft.com/office/powerpoint/2010/main" val="619741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b="0"/>
            </a:lvl1pPr>
          </a:lstStyle>
          <a:p>
            <a:pPr>
              <a:defRPr/>
            </a:pPr>
            <a:endParaRPr lang="en-US"/>
          </a:p>
        </p:txBody>
      </p:sp>
      <p:sp>
        <p:nvSpPr>
          <p:cNvPr id="7" name="Rectangle 5"/>
          <p:cNvSpPr>
            <a:spLocks noGrp="1" noChangeArrowheads="1"/>
          </p:cNvSpPr>
          <p:nvPr>
            <p:ph type="ftr" sz="quarter" idx="11"/>
          </p:nvPr>
        </p:nvSpPr>
        <p:spPr/>
        <p:txBody>
          <a:bodyPr/>
          <a:lstStyle>
            <a:lvl1pPr>
              <a:defRPr b="0"/>
            </a:lvl1pPr>
          </a:lstStyle>
          <a:p>
            <a:pPr>
              <a:defRPr/>
            </a:pPr>
            <a:endParaRPr lang="en-US"/>
          </a:p>
        </p:txBody>
      </p:sp>
      <p:sp>
        <p:nvSpPr>
          <p:cNvPr id="8"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7CFE9C10-A832-4294-B356-E30FD4CFDDCC}" type="slidenum">
              <a:rPr lang="en-US" altLang="en-US"/>
              <a:pPr>
                <a:defRPr/>
              </a:pPr>
              <a:t>‹#›</a:t>
            </a:fld>
            <a:endParaRPr lang="en-US" altLang="en-US"/>
          </a:p>
        </p:txBody>
      </p:sp>
    </p:spTree>
    <p:extLst>
      <p:ext uri="{BB962C8B-B14F-4D97-AF65-F5344CB8AC3E}">
        <p14:creationId xmlns:p14="http://schemas.microsoft.com/office/powerpoint/2010/main" val="2640212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547A8F47-BFA0-44E8-AA59-E7CFD4F6D3D3}" type="slidenum">
              <a:rPr lang="en-US" altLang="en-US"/>
              <a:pPr>
                <a:defRPr/>
              </a:pPr>
              <a:t>‹#›</a:t>
            </a:fld>
            <a:endParaRPr lang="en-US" altLang="en-US"/>
          </a:p>
        </p:txBody>
      </p:sp>
    </p:spTree>
    <p:extLst>
      <p:ext uri="{BB962C8B-B14F-4D97-AF65-F5344CB8AC3E}">
        <p14:creationId xmlns:p14="http://schemas.microsoft.com/office/powerpoint/2010/main" val="222439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0"/>
            </a:lvl1pPr>
          </a:lstStyle>
          <a:p>
            <a:pPr>
              <a:defRPr/>
            </a:pPr>
            <a:endParaRPr lang="en-US"/>
          </a:p>
        </p:txBody>
      </p:sp>
      <p:sp>
        <p:nvSpPr>
          <p:cNvPr id="8" name="Rectangle 5"/>
          <p:cNvSpPr>
            <a:spLocks noGrp="1" noChangeArrowheads="1"/>
          </p:cNvSpPr>
          <p:nvPr>
            <p:ph type="ftr" sz="quarter" idx="11"/>
          </p:nvPr>
        </p:nvSpPr>
        <p:spPr/>
        <p:txBody>
          <a:bodyPr/>
          <a:lstStyle>
            <a:lvl1pPr>
              <a:defRPr b="0"/>
            </a:lvl1pPr>
          </a:lstStyle>
          <a:p>
            <a:pPr>
              <a:defRPr/>
            </a:pPr>
            <a:endParaRPr lang="en-US"/>
          </a:p>
        </p:txBody>
      </p:sp>
      <p:sp>
        <p:nvSpPr>
          <p:cNvPr id="9"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1994F5C5-D4C6-4AEE-8A8C-D8E6B20245B6}" type="slidenum">
              <a:rPr lang="en-US" altLang="en-US"/>
              <a:pPr>
                <a:defRPr/>
              </a:pPr>
              <a:t>‹#›</a:t>
            </a:fld>
            <a:endParaRPr lang="en-US" altLang="en-US"/>
          </a:p>
        </p:txBody>
      </p:sp>
    </p:spTree>
    <p:extLst>
      <p:ext uri="{BB962C8B-B14F-4D97-AF65-F5344CB8AC3E}">
        <p14:creationId xmlns:p14="http://schemas.microsoft.com/office/powerpoint/2010/main" val="3196451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4D68B-7298-460E-AD24-5F3A66C631A7}" type="slidenum">
              <a:rPr lang="en-US" altLang="en-US"/>
              <a:pPr>
                <a:defRPr/>
              </a:pPr>
              <a:t>‹#›</a:t>
            </a:fld>
            <a:endParaRPr lang="en-US" altLang="en-US"/>
          </a:p>
        </p:txBody>
      </p:sp>
    </p:spTree>
    <p:extLst>
      <p:ext uri="{BB962C8B-B14F-4D97-AF65-F5344CB8AC3E}">
        <p14:creationId xmlns:p14="http://schemas.microsoft.com/office/powerpoint/2010/main" val="266371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B6C61C-B9AD-4699-B847-6232CA8609B6}" type="slidenum">
              <a:rPr lang="en-US" altLang="en-US"/>
              <a:pPr>
                <a:defRPr/>
              </a:pPr>
              <a:t>‹#›</a:t>
            </a:fld>
            <a:endParaRPr lang="en-US" altLang="en-US"/>
          </a:p>
        </p:txBody>
      </p:sp>
    </p:spTree>
    <p:extLst>
      <p:ext uri="{BB962C8B-B14F-4D97-AF65-F5344CB8AC3E}">
        <p14:creationId xmlns:p14="http://schemas.microsoft.com/office/powerpoint/2010/main" val="1020692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E82B78-8C71-4AD9-9495-14D11B74F3EA}" type="slidenum">
              <a:rPr lang="en-US" altLang="en-US"/>
              <a:pPr>
                <a:defRPr/>
              </a:pPr>
              <a:t>‹#›</a:t>
            </a:fld>
            <a:endParaRPr lang="en-US" altLang="en-US"/>
          </a:p>
        </p:txBody>
      </p:sp>
    </p:spTree>
    <p:extLst>
      <p:ext uri="{BB962C8B-B14F-4D97-AF65-F5344CB8AC3E}">
        <p14:creationId xmlns:p14="http://schemas.microsoft.com/office/powerpoint/2010/main" val="347226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BD3763-01D2-4D95-A522-F7BA5D46ACF1}" type="slidenum">
              <a:rPr lang="en-US" altLang="en-US"/>
              <a:pPr>
                <a:defRPr/>
              </a:pPr>
              <a:t>‹#›</a:t>
            </a:fld>
            <a:endParaRPr lang="en-US" altLang="en-US"/>
          </a:p>
        </p:txBody>
      </p:sp>
    </p:spTree>
    <p:extLst>
      <p:ext uri="{BB962C8B-B14F-4D97-AF65-F5344CB8AC3E}">
        <p14:creationId xmlns:p14="http://schemas.microsoft.com/office/powerpoint/2010/main" val="249186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D18FC-8721-4983-9040-FB721D3C4DA9}" type="slidenum">
              <a:rPr lang="en-US" altLang="en-US"/>
              <a:pPr>
                <a:defRPr/>
              </a:pPr>
              <a:t>‹#›</a:t>
            </a:fld>
            <a:endParaRPr lang="en-US" altLang="en-US"/>
          </a:p>
        </p:txBody>
      </p:sp>
    </p:spTree>
    <p:extLst>
      <p:ext uri="{BB962C8B-B14F-4D97-AF65-F5344CB8AC3E}">
        <p14:creationId xmlns:p14="http://schemas.microsoft.com/office/powerpoint/2010/main" val="1158158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8FE3E-781E-4E20-B52E-7FE849379B23}" type="slidenum">
              <a:rPr lang="en-US" altLang="en-US"/>
              <a:pPr>
                <a:defRPr/>
              </a:pPr>
              <a:t>‹#›</a:t>
            </a:fld>
            <a:endParaRPr lang="en-US" altLang="en-US"/>
          </a:p>
        </p:txBody>
      </p:sp>
    </p:spTree>
    <p:extLst>
      <p:ext uri="{BB962C8B-B14F-4D97-AF65-F5344CB8AC3E}">
        <p14:creationId xmlns:p14="http://schemas.microsoft.com/office/powerpoint/2010/main" val="2086628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280C3E-0718-4D1A-AF3E-B805548ADFB1}" type="slidenum">
              <a:rPr lang="en-US" altLang="en-US"/>
              <a:pPr>
                <a:defRPr/>
              </a:pPr>
              <a:t>‹#›</a:t>
            </a:fld>
            <a:endParaRPr lang="en-US" altLang="en-US"/>
          </a:p>
        </p:txBody>
      </p:sp>
    </p:spTree>
    <p:extLst>
      <p:ext uri="{BB962C8B-B14F-4D97-AF65-F5344CB8AC3E}">
        <p14:creationId xmlns:p14="http://schemas.microsoft.com/office/powerpoint/2010/main" val="2589571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EE66B5-8385-447B-AA0F-3FEC18E16DB4}" type="slidenum">
              <a:rPr lang="en-US" altLang="en-US"/>
              <a:pPr>
                <a:defRPr/>
              </a:pPr>
              <a:t>‹#›</a:t>
            </a:fld>
            <a:endParaRPr lang="en-US" altLang="en-US"/>
          </a:p>
        </p:txBody>
      </p:sp>
    </p:spTree>
    <p:extLst>
      <p:ext uri="{BB962C8B-B14F-4D97-AF65-F5344CB8AC3E}">
        <p14:creationId xmlns:p14="http://schemas.microsoft.com/office/powerpoint/2010/main" val="771584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BF367-8B45-4812-8356-9F5CB0CA6321}" type="slidenum">
              <a:rPr lang="en-US" altLang="en-US"/>
              <a:pPr>
                <a:defRPr/>
              </a:pPr>
              <a:t>‹#›</a:t>
            </a:fld>
            <a:endParaRPr lang="en-US" altLang="en-US"/>
          </a:p>
        </p:txBody>
      </p:sp>
    </p:spTree>
    <p:extLst>
      <p:ext uri="{BB962C8B-B14F-4D97-AF65-F5344CB8AC3E}">
        <p14:creationId xmlns:p14="http://schemas.microsoft.com/office/powerpoint/2010/main" val="4198282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192CA-566B-4479-A148-8449F906961B}" type="slidenum">
              <a:rPr lang="en-US" altLang="en-US"/>
              <a:pPr>
                <a:defRPr/>
              </a:pPr>
              <a:t>‹#›</a:t>
            </a:fld>
            <a:endParaRPr lang="en-US" altLang="en-US"/>
          </a:p>
        </p:txBody>
      </p:sp>
    </p:spTree>
    <p:extLst>
      <p:ext uri="{BB962C8B-B14F-4D97-AF65-F5344CB8AC3E}">
        <p14:creationId xmlns:p14="http://schemas.microsoft.com/office/powerpoint/2010/main" val="2903670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2DCD7-0F99-4727-B87E-4145BCDE6983}" type="slidenum">
              <a:rPr lang="en-US" altLang="en-US"/>
              <a:pPr>
                <a:defRPr/>
              </a:pPr>
              <a:t>‹#›</a:t>
            </a:fld>
            <a:endParaRPr lang="en-US" altLang="en-US"/>
          </a:p>
        </p:txBody>
      </p:sp>
    </p:spTree>
    <p:extLst>
      <p:ext uri="{BB962C8B-B14F-4D97-AF65-F5344CB8AC3E}">
        <p14:creationId xmlns:p14="http://schemas.microsoft.com/office/powerpoint/2010/main" val="3183754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2F98EB-4F64-448C-9BC6-3594AB46D380}" type="slidenum">
              <a:rPr lang="en-US" altLang="en-US"/>
              <a:pPr>
                <a:defRPr/>
              </a:pPr>
              <a:t>‹#›</a:t>
            </a:fld>
            <a:endParaRPr lang="en-US" altLang="en-US"/>
          </a:p>
        </p:txBody>
      </p:sp>
    </p:spTree>
    <p:extLst>
      <p:ext uri="{BB962C8B-B14F-4D97-AF65-F5344CB8AC3E}">
        <p14:creationId xmlns:p14="http://schemas.microsoft.com/office/powerpoint/2010/main" val="228766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175F24-635D-497D-8D0E-BF92AB6D7865}" type="slidenum">
              <a:rPr lang="en-US" altLang="en-US"/>
              <a:pPr>
                <a:defRPr/>
              </a:pPr>
              <a:t>‹#›</a:t>
            </a:fld>
            <a:endParaRPr lang="en-US" altLang="en-US"/>
          </a:p>
        </p:txBody>
      </p:sp>
    </p:spTree>
    <p:extLst>
      <p:ext uri="{BB962C8B-B14F-4D97-AF65-F5344CB8AC3E}">
        <p14:creationId xmlns:p14="http://schemas.microsoft.com/office/powerpoint/2010/main" val="22413109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lgn="ct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1B733550-6B00-4B7C-A017-9486DF9A5EDF}" type="slidenum">
              <a:rPr lang="en-US" altLang="en-US"/>
              <a:pPr>
                <a:defRPr/>
              </a:pPr>
              <a:t>‹#›</a:t>
            </a:fld>
            <a:endParaRPr lang="en-US" altLang="en-US"/>
          </a:p>
        </p:txBody>
      </p:sp>
    </p:spTree>
    <p:extLst>
      <p:ext uri="{BB962C8B-B14F-4D97-AF65-F5344CB8AC3E}">
        <p14:creationId xmlns:p14="http://schemas.microsoft.com/office/powerpoint/2010/main" val="4077476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atin typeface=".VnTime"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VnTime"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VnTime" panose="020B7200000000000000" pitchFamily="34" charset="0"/>
              </a:defRPr>
            </a:lvl1pPr>
          </a:lstStyle>
          <a:p>
            <a:pPr>
              <a:defRPr/>
            </a:pPr>
            <a:fld id="{7490BBA3-EEFC-4BE4-84B2-A5B2273ECE0F}" type="slidenum">
              <a:rPr lang="en-US" altLang="en-US"/>
              <a:pPr>
                <a:defRPr/>
              </a:pPr>
              <a:t>‹#›</a:t>
            </a:fld>
            <a:endParaRPr lang="en-US" altLang="en-US"/>
          </a:p>
        </p:txBody>
      </p:sp>
    </p:spTree>
    <p:extLst>
      <p:ext uri="{BB962C8B-B14F-4D97-AF65-F5344CB8AC3E}">
        <p14:creationId xmlns:p14="http://schemas.microsoft.com/office/powerpoint/2010/main" val="172682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6CA03916-5B0F-4A24-8AF7-9B17A72DEC2A}" type="slidenum">
              <a:rPr lang="en-US" altLang="en-US"/>
              <a:pPr>
                <a:defRPr/>
              </a:pPr>
              <a:t>‹#›</a:t>
            </a:fld>
            <a:endParaRPr lang="en-US" altLang="en-US"/>
          </a:p>
        </p:txBody>
      </p:sp>
    </p:spTree>
    <p:extLst>
      <p:ext uri="{BB962C8B-B14F-4D97-AF65-F5344CB8AC3E}">
        <p14:creationId xmlns:p14="http://schemas.microsoft.com/office/powerpoint/2010/main" val="3808557455"/>
      </p:ext>
    </p:extLst>
  </p:cSld>
  <p:clrMapOvr>
    <a:masterClrMapping/>
  </p:clrMapOvr>
  <p:transition>
    <p:randomBa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AD5C8795-1353-4D2D-9F87-846C65776578}" type="slidenum">
              <a:rPr lang="en-US" altLang="en-US"/>
              <a:pPr>
                <a:defRPr/>
              </a:pPr>
              <a:t>‹#›</a:t>
            </a:fld>
            <a:endParaRPr lang="en-US" altLang="en-US"/>
          </a:p>
        </p:txBody>
      </p:sp>
    </p:spTree>
    <p:extLst>
      <p:ext uri="{BB962C8B-B14F-4D97-AF65-F5344CB8AC3E}">
        <p14:creationId xmlns:p14="http://schemas.microsoft.com/office/powerpoint/2010/main" val="139332647"/>
      </p:ext>
    </p:extLst>
  </p:cSld>
  <p:clrMapOvr>
    <a:masterClrMapping/>
  </p:clrMapOvr>
  <p:transition>
    <p:randomBa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CB7A6FB0-0CAC-438D-A3F4-F73942CA638E}" type="slidenum">
              <a:rPr lang="en-US" altLang="en-US"/>
              <a:pPr>
                <a:defRPr/>
              </a:pPr>
              <a:t>‹#›</a:t>
            </a:fld>
            <a:endParaRPr lang="en-US" altLang="en-US"/>
          </a:p>
        </p:txBody>
      </p:sp>
    </p:spTree>
    <p:extLst>
      <p:ext uri="{BB962C8B-B14F-4D97-AF65-F5344CB8AC3E}">
        <p14:creationId xmlns:p14="http://schemas.microsoft.com/office/powerpoint/2010/main" val="3314178016"/>
      </p:ext>
    </p:extLst>
  </p:cSld>
  <p:clrMapOvr>
    <a:masterClrMapping/>
  </p:clrMapOvr>
  <p:transition>
    <p:randomBa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0854BCDC-C14E-4D97-BC03-AB1529F1BBEE}" type="slidenum">
              <a:rPr lang="en-US" altLang="en-US"/>
              <a:pPr>
                <a:defRPr/>
              </a:pPr>
              <a:t>‹#›</a:t>
            </a:fld>
            <a:endParaRPr lang="en-US" altLang="en-US"/>
          </a:p>
        </p:txBody>
      </p:sp>
    </p:spTree>
    <p:extLst>
      <p:ext uri="{BB962C8B-B14F-4D97-AF65-F5344CB8AC3E}">
        <p14:creationId xmlns:p14="http://schemas.microsoft.com/office/powerpoint/2010/main" val="440126381"/>
      </p:ext>
    </p:extLst>
  </p:cSld>
  <p:clrMapOvr>
    <a:masterClrMapping/>
  </p:clrMapOvr>
  <p:transition>
    <p:randomBa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0"/>
            </a:lvl1pPr>
          </a:lstStyle>
          <a:p>
            <a:pPr>
              <a:defRPr/>
            </a:pPr>
            <a:endParaRPr lang="en-US"/>
          </a:p>
        </p:txBody>
      </p:sp>
      <p:sp>
        <p:nvSpPr>
          <p:cNvPr id="8" name="Rectangle 5"/>
          <p:cNvSpPr>
            <a:spLocks noGrp="1" noChangeArrowheads="1"/>
          </p:cNvSpPr>
          <p:nvPr>
            <p:ph type="ftr" sz="quarter" idx="11"/>
          </p:nvPr>
        </p:nvSpPr>
        <p:spPr/>
        <p:txBody>
          <a:bodyPr/>
          <a:lstStyle>
            <a:lvl1pPr>
              <a:defRPr b="0"/>
            </a:lvl1pPr>
          </a:lstStyle>
          <a:p>
            <a:pPr>
              <a:defRPr/>
            </a:pPr>
            <a:endParaRPr lang="en-US"/>
          </a:p>
        </p:txBody>
      </p:sp>
      <p:sp>
        <p:nvSpPr>
          <p:cNvPr id="9"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95554AA4-4F6B-4FB4-AEAA-C9945476F258}" type="slidenum">
              <a:rPr lang="en-US" altLang="en-US"/>
              <a:pPr>
                <a:defRPr/>
              </a:pPr>
              <a:t>‹#›</a:t>
            </a:fld>
            <a:endParaRPr lang="en-US" altLang="en-US"/>
          </a:p>
        </p:txBody>
      </p:sp>
    </p:spTree>
    <p:extLst>
      <p:ext uri="{BB962C8B-B14F-4D97-AF65-F5344CB8AC3E}">
        <p14:creationId xmlns:p14="http://schemas.microsoft.com/office/powerpoint/2010/main" val="2981927165"/>
      </p:ext>
    </p:extLst>
  </p:cSld>
  <p:clrMapOvr>
    <a:masterClrMapping/>
  </p:clrMapOvr>
  <p:transition>
    <p:randomBa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0"/>
            </a:lvl1pPr>
          </a:lstStyle>
          <a:p>
            <a:pPr>
              <a:defRPr/>
            </a:pPr>
            <a:endParaRPr lang="en-US"/>
          </a:p>
        </p:txBody>
      </p:sp>
      <p:sp>
        <p:nvSpPr>
          <p:cNvPr id="4" name="Rectangle 5"/>
          <p:cNvSpPr>
            <a:spLocks noGrp="1" noChangeArrowheads="1"/>
          </p:cNvSpPr>
          <p:nvPr>
            <p:ph type="ftr" sz="quarter" idx="11"/>
          </p:nvPr>
        </p:nvSpPr>
        <p:spPr/>
        <p:txBody>
          <a:bodyPr/>
          <a:lstStyle>
            <a:lvl1pPr>
              <a:defRPr b="0"/>
            </a:lvl1pPr>
          </a:lstStyle>
          <a:p>
            <a:pPr>
              <a:defRPr/>
            </a:pPr>
            <a:endParaRPr lang="en-US"/>
          </a:p>
        </p:txBody>
      </p:sp>
      <p:sp>
        <p:nvSpPr>
          <p:cNvPr id="5"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FB0E497B-2EC2-40E8-911C-ADD857952B80}" type="slidenum">
              <a:rPr lang="en-US" altLang="en-US"/>
              <a:pPr>
                <a:defRPr/>
              </a:pPr>
              <a:t>‹#›</a:t>
            </a:fld>
            <a:endParaRPr lang="en-US" altLang="en-US"/>
          </a:p>
        </p:txBody>
      </p:sp>
    </p:spTree>
    <p:extLst>
      <p:ext uri="{BB962C8B-B14F-4D97-AF65-F5344CB8AC3E}">
        <p14:creationId xmlns:p14="http://schemas.microsoft.com/office/powerpoint/2010/main" val="3165120894"/>
      </p:ext>
    </p:extLst>
  </p:cSld>
  <p:clrMapOvr>
    <a:masterClrMapping/>
  </p:clrMapOvr>
  <p:transition>
    <p:randomBa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0"/>
            </a:lvl1pPr>
          </a:lstStyle>
          <a:p>
            <a:pPr>
              <a:defRPr/>
            </a:pPr>
            <a:endParaRPr lang="en-US"/>
          </a:p>
        </p:txBody>
      </p:sp>
      <p:sp>
        <p:nvSpPr>
          <p:cNvPr id="3" name="Rectangle 5"/>
          <p:cNvSpPr>
            <a:spLocks noGrp="1" noChangeArrowheads="1"/>
          </p:cNvSpPr>
          <p:nvPr>
            <p:ph type="ftr" sz="quarter" idx="11"/>
          </p:nvPr>
        </p:nvSpPr>
        <p:spPr/>
        <p:txBody>
          <a:bodyPr/>
          <a:lstStyle>
            <a:lvl1pPr>
              <a:defRPr b="0"/>
            </a:lvl1pPr>
          </a:lstStyle>
          <a:p>
            <a:pPr>
              <a:defRPr/>
            </a:pPr>
            <a:endParaRPr lang="en-US"/>
          </a:p>
        </p:txBody>
      </p:sp>
      <p:sp>
        <p:nvSpPr>
          <p:cNvPr id="4"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404BC0EA-850C-48C4-850D-AE6371D76801}" type="slidenum">
              <a:rPr lang="en-US" altLang="en-US"/>
              <a:pPr>
                <a:defRPr/>
              </a:pPr>
              <a:t>‹#›</a:t>
            </a:fld>
            <a:endParaRPr lang="en-US" altLang="en-US"/>
          </a:p>
        </p:txBody>
      </p:sp>
    </p:spTree>
    <p:extLst>
      <p:ext uri="{BB962C8B-B14F-4D97-AF65-F5344CB8AC3E}">
        <p14:creationId xmlns:p14="http://schemas.microsoft.com/office/powerpoint/2010/main" val="4282865402"/>
      </p:ext>
    </p:extLst>
  </p:cSld>
  <p:clrMapOvr>
    <a:masterClrMapping/>
  </p:clrMapOvr>
  <p:transition>
    <p:randomBa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19CD0030-6835-41F1-9B4E-BF8E00351705}" type="slidenum">
              <a:rPr lang="en-US" altLang="en-US"/>
              <a:pPr>
                <a:defRPr/>
              </a:pPr>
              <a:t>‹#›</a:t>
            </a:fld>
            <a:endParaRPr lang="en-US" altLang="en-US"/>
          </a:p>
        </p:txBody>
      </p:sp>
    </p:spTree>
    <p:extLst>
      <p:ext uri="{BB962C8B-B14F-4D97-AF65-F5344CB8AC3E}">
        <p14:creationId xmlns:p14="http://schemas.microsoft.com/office/powerpoint/2010/main" val="1909577470"/>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187256-F14F-4453-A46E-A06B604C7289}" type="slidenum">
              <a:rPr lang="en-US" altLang="en-US"/>
              <a:pPr>
                <a:defRPr/>
              </a:pPr>
              <a:t>‹#›</a:t>
            </a:fld>
            <a:endParaRPr lang="en-US" altLang="en-US"/>
          </a:p>
        </p:txBody>
      </p:sp>
    </p:spTree>
    <p:extLst>
      <p:ext uri="{BB962C8B-B14F-4D97-AF65-F5344CB8AC3E}">
        <p14:creationId xmlns:p14="http://schemas.microsoft.com/office/powerpoint/2010/main" val="36139307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0"/>
            </a:lvl1pPr>
          </a:lstStyle>
          <a:p>
            <a:pPr>
              <a:defRPr/>
            </a:pPr>
            <a:endParaRPr lang="en-US"/>
          </a:p>
        </p:txBody>
      </p:sp>
      <p:sp>
        <p:nvSpPr>
          <p:cNvPr id="6" name="Footer Placeholder 5"/>
          <p:cNvSpPr>
            <a:spLocks noGrp="1" noChangeArrowheads="1"/>
          </p:cNvSpPr>
          <p:nvPr>
            <p:ph type="ftr" sz="quarter" idx="11"/>
          </p:nvPr>
        </p:nvSpPr>
        <p:spPr/>
        <p:txBody>
          <a:bodyPr/>
          <a:lstStyle>
            <a:lvl1pPr>
              <a:defRPr b="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3A2C5B4C-3915-4103-A886-6BFFEB1A4CA5}" type="slidenum">
              <a:rPr lang="en-US" altLang="en-US"/>
              <a:pPr>
                <a:defRPr/>
              </a:pPr>
              <a:t>‹#›</a:t>
            </a:fld>
            <a:endParaRPr lang="en-US" altLang="en-US"/>
          </a:p>
        </p:txBody>
      </p:sp>
    </p:spTree>
    <p:extLst>
      <p:ext uri="{BB962C8B-B14F-4D97-AF65-F5344CB8AC3E}">
        <p14:creationId xmlns:p14="http://schemas.microsoft.com/office/powerpoint/2010/main" val="3788783086"/>
      </p:ext>
    </p:extLst>
  </p:cSld>
  <p:clrMapOvr>
    <a:masterClrMapping/>
  </p:clrMapOvr>
  <p:transition>
    <p:randomBa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02194809-73EA-4792-B9E1-594386C9AC78}" type="slidenum">
              <a:rPr lang="en-US" altLang="en-US"/>
              <a:pPr>
                <a:defRPr/>
              </a:pPr>
              <a:t>‹#›</a:t>
            </a:fld>
            <a:endParaRPr lang="en-US" altLang="en-US"/>
          </a:p>
        </p:txBody>
      </p:sp>
    </p:spTree>
    <p:extLst>
      <p:ext uri="{BB962C8B-B14F-4D97-AF65-F5344CB8AC3E}">
        <p14:creationId xmlns:p14="http://schemas.microsoft.com/office/powerpoint/2010/main" val="2870283805"/>
      </p:ext>
    </p:extLst>
  </p:cSld>
  <p:clrMapOvr>
    <a:masterClrMapping/>
  </p:clrMapOvr>
  <p:transition>
    <p:randomBa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C5362E57-0979-49C3-A7DF-A8B55D45D219}" type="slidenum">
              <a:rPr lang="en-US" altLang="en-US"/>
              <a:pPr>
                <a:defRPr/>
              </a:pPr>
              <a:t>‹#›</a:t>
            </a:fld>
            <a:endParaRPr lang="en-US" altLang="en-US"/>
          </a:p>
        </p:txBody>
      </p:sp>
    </p:spTree>
    <p:extLst>
      <p:ext uri="{BB962C8B-B14F-4D97-AF65-F5344CB8AC3E}">
        <p14:creationId xmlns:p14="http://schemas.microsoft.com/office/powerpoint/2010/main" val="3016876154"/>
      </p:ext>
    </p:extLst>
  </p:cSld>
  <p:clrMapOvr>
    <a:masterClrMapping/>
  </p:clrMapOvr>
  <p:transition>
    <p:randomBa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b="0"/>
            </a:lvl1pPr>
          </a:lstStyle>
          <a:p>
            <a:pPr>
              <a:defRPr/>
            </a:pPr>
            <a:endParaRPr lang="en-US"/>
          </a:p>
        </p:txBody>
      </p:sp>
      <p:sp>
        <p:nvSpPr>
          <p:cNvPr id="4" name="Rectangle 5"/>
          <p:cNvSpPr>
            <a:spLocks noGrp="1" noChangeArrowheads="1"/>
          </p:cNvSpPr>
          <p:nvPr>
            <p:ph type="ftr" sz="quarter" idx="11"/>
          </p:nvPr>
        </p:nvSpPr>
        <p:spPr/>
        <p:txBody>
          <a:bodyPr/>
          <a:lstStyle>
            <a:lvl1pPr>
              <a:defRPr b="0"/>
            </a:lvl1pPr>
          </a:lstStyle>
          <a:p>
            <a:pPr>
              <a:defRPr/>
            </a:pPr>
            <a:endParaRPr lang="en-US"/>
          </a:p>
        </p:txBody>
      </p:sp>
      <p:sp>
        <p:nvSpPr>
          <p:cNvPr id="5"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1F753323-154D-4211-860A-52B46C865E26}" type="slidenum">
              <a:rPr lang="en-US" altLang="en-US"/>
              <a:pPr>
                <a:defRPr/>
              </a:pPr>
              <a:t>‹#›</a:t>
            </a:fld>
            <a:endParaRPr lang="en-US" altLang="en-US"/>
          </a:p>
        </p:txBody>
      </p:sp>
    </p:spTree>
    <p:extLst>
      <p:ext uri="{BB962C8B-B14F-4D97-AF65-F5344CB8AC3E}">
        <p14:creationId xmlns:p14="http://schemas.microsoft.com/office/powerpoint/2010/main" val="35317498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b="0"/>
            </a:lvl1pPr>
          </a:lstStyle>
          <a:p>
            <a:pPr>
              <a:defRPr/>
            </a:pPr>
            <a:endParaRPr lang="en-US"/>
          </a:p>
        </p:txBody>
      </p:sp>
      <p:sp>
        <p:nvSpPr>
          <p:cNvPr id="7" name="Rectangle 5"/>
          <p:cNvSpPr>
            <a:spLocks noGrp="1" noChangeArrowheads="1"/>
          </p:cNvSpPr>
          <p:nvPr>
            <p:ph type="ftr" sz="quarter" idx="11"/>
          </p:nvPr>
        </p:nvSpPr>
        <p:spPr/>
        <p:txBody>
          <a:bodyPr/>
          <a:lstStyle>
            <a:lvl1pPr>
              <a:defRPr b="0"/>
            </a:lvl1pPr>
          </a:lstStyle>
          <a:p>
            <a:pPr>
              <a:defRPr/>
            </a:pPr>
            <a:endParaRPr lang="en-US"/>
          </a:p>
        </p:txBody>
      </p:sp>
      <p:sp>
        <p:nvSpPr>
          <p:cNvPr id="8"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13537EAA-7ACA-41C8-A9BD-184B8B681DE9}" type="slidenum">
              <a:rPr lang="en-US" altLang="en-US"/>
              <a:pPr>
                <a:defRPr/>
              </a:pPr>
              <a:t>‹#›</a:t>
            </a:fld>
            <a:endParaRPr lang="en-US" altLang="en-US"/>
          </a:p>
        </p:txBody>
      </p:sp>
    </p:spTree>
    <p:extLst>
      <p:ext uri="{BB962C8B-B14F-4D97-AF65-F5344CB8AC3E}">
        <p14:creationId xmlns:p14="http://schemas.microsoft.com/office/powerpoint/2010/main" val="986377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Rectangle 4"/>
          <p:cNvSpPr>
            <a:spLocks noGrp="1" noChangeArrowheads="1"/>
          </p:cNvSpPr>
          <p:nvPr>
            <p:ph type="dt" sz="half" idx="10"/>
          </p:nvPr>
        </p:nvSpPr>
        <p:spPr/>
        <p:txBody>
          <a:bodyPr/>
          <a:lstStyle>
            <a:lvl1pPr>
              <a:defRPr b="0"/>
            </a:lvl1pPr>
          </a:lstStyle>
          <a:p>
            <a:pPr>
              <a:defRPr/>
            </a:pPr>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92C619A0-4C44-41FD-864B-E1AEC145B109}" type="slidenum">
              <a:rPr lang="en-US" altLang="en-US"/>
              <a:pPr>
                <a:defRPr/>
              </a:pPr>
              <a:t>‹#›</a:t>
            </a:fld>
            <a:endParaRPr lang="en-US" altLang="en-US"/>
          </a:p>
        </p:txBody>
      </p:sp>
    </p:spTree>
    <p:extLst>
      <p:ext uri="{BB962C8B-B14F-4D97-AF65-F5344CB8AC3E}">
        <p14:creationId xmlns:p14="http://schemas.microsoft.com/office/powerpoint/2010/main" val="1461559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0"/>
            </a:lvl1pPr>
          </a:lstStyle>
          <a:p>
            <a:pPr>
              <a:defRPr/>
            </a:pPr>
            <a:endParaRPr lang="en-US"/>
          </a:p>
        </p:txBody>
      </p:sp>
      <p:sp>
        <p:nvSpPr>
          <p:cNvPr id="8" name="Rectangle 5"/>
          <p:cNvSpPr>
            <a:spLocks noGrp="1" noChangeArrowheads="1"/>
          </p:cNvSpPr>
          <p:nvPr>
            <p:ph type="ftr" sz="quarter" idx="11"/>
          </p:nvPr>
        </p:nvSpPr>
        <p:spPr/>
        <p:txBody>
          <a:bodyPr/>
          <a:lstStyle>
            <a:lvl1pPr>
              <a:defRPr b="0"/>
            </a:lvl1pPr>
          </a:lstStyle>
          <a:p>
            <a:pPr>
              <a:defRPr/>
            </a:pPr>
            <a:endParaRPr lang="en-US"/>
          </a:p>
        </p:txBody>
      </p:sp>
      <p:sp>
        <p:nvSpPr>
          <p:cNvPr id="9" name="Rectangle 6"/>
          <p:cNvSpPr>
            <a:spLocks noGrp="1" noChangeArrowheads="1"/>
          </p:cNvSpPr>
          <p:nvPr>
            <p:ph type="sldNum" sz="quarter" idx="12"/>
          </p:nvPr>
        </p:nvSpPr>
        <p:spPr/>
        <p:txBody>
          <a:bodyPr/>
          <a:lstStyle>
            <a:lvl1pPr>
              <a:defRPr b="0" smtClean="0">
                <a:latin typeface=".VnTime" panose="020B7200000000000000" pitchFamily="34" charset="0"/>
              </a:defRPr>
            </a:lvl1pPr>
          </a:lstStyle>
          <a:p>
            <a:pPr>
              <a:defRPr/>
            </a:pPr>
            <a:fld id="{D4AA41DA-2106-4934-A5FB-B2B527F2243D}" type="slidenum">
              <a:rPr lang="en-US" altLang="en-US"/>
              <a:pPr>
                <a:defRPr/>
              </a:pPr>
              <a:t>‹#›</a:t>
            </a:fld>
            <a:endParaRPr lang="en-US" altLang="en-US"/>
          </a:p>
        </p:txBody>
      </p:sp>
    </p:spTree>
    <p:extLst>
      <p:ext uri="{BB962C8B-B14F-4D97-AF65-F5344CB8AC3E}">
        <p14:creationId xmlns:p14="http://schemas.microsoft.com/office/powerpoint/2010/main" val="3853126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F29AE639-ED5F-4FDE-A1DC-44B873274835}" type="slidenum">
              <a:rPr lang="en-US" altLang="en-US"/>
              <a:pPr>
                <a:defRPr/>
              </a:pPr>
              <a:t>‹#›</a:t>
            </a:fld>
            <a:endParaRPr lang="en-US" altLang="en-US"/>
          </a:p>
        </p:txBody>
      </p:sp>
    </p:spTree>
    <p:extLst>
      <p:ext uri="{BB962C8B-B14F-4D97-AF65-F5344CB8AC3E}">
        <p14:creationId xmlns:p14="http://schemas.microsoft.com/office/powerpoint/2010/main" val="1989097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6C24C3A2-2F5D-4387-8EDF-C59E800893FF}" type="slidenum">
              <a:rPr lang="en-US" altLang="en-US"/>
              <a:pPr>
                <a:defRPr/>
              </a:pPr>
              <a:t>‹#›</a:t>
            </a:fld>
            <a:endParaRPr lang="en-US" altLang="en-US"/>
          </a:p>
        </p:txBody>
      </p:sp>
    </p:spTree>
    <p:extLst>
      <p:ext uri="{BB962C8B-B14F-4D97-AF65-F5344CB8AC3E}">
        <p14:creationId xmlns:p14="http://schemas.microsoft.com/office/powerpoint/2010/main" val="11184221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CB83F793-7B79-48B5-B2FE-C46B38B183C9}" type="slidenum">
              <a:rPr lang="en-US" altLang="en-US"/>
              <a:pPr>
                <a:defRPr/>
              </a:pPr>
              <a:t>‹#›</a:t>
            </a:fld>
            <a:endParaRPr lang="en-US" altLang="en-US"/>
          </a:p>
        </p:txBody>
      </p:sp>
    </p:spTree>
    <p:extLst>
      <p:ext uri="{BB962C8B-B14F-4D97-AF65-F5344CB8AC3E}">
        <p14:creationId xmlns:p14="http://schemas.microsoft.com/office/powerpoint/2010/main" val="144691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59E4E-1695-4C93-ABCF-6FCD599A5733}" type="slidenum">
              <a:rPr lang="en-US" altLang="en-US"/>
              <a:pPr>
                <a:defRPr/>
              </a:pPr>
              <a:t>‹#›</a:t>
            </a:fld>
            <a:endParaRPr lang="en-US" altLang="en-US"/>
          </a:p>
        </p:txBody>
      </p:sp>
    </p:spTree>
    <p:extLst>
      <p:ext uri="{BB962C8B-B14F-4D97-AF65-F5344CB8AC3E}">
        <p14:creationId xmlns:p14="http://schemas.microsoft.com/office/powerpoint/2010/main" val="2319250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71E27015-E25A-44C5-AFC3-639DDAF82759}" type="slidenum">
              <a:rPr lang="en-US" altLang="en-US"/>
              <a:pPr>
                <a:defRPr/>
              </a:pPr>
              <a:t>‹#›</a:t>
            </a:fld>
            <a:endParaRPr lang="en-US" altLang="en-US"/>
          </a:p>
        </p:txBody>
      </p:sp>
    </p:spTree>
    <p:extLst>
      <p:ext uri="{BB962C8B-B14F-4D97-AF65-F5344CB8AC3E}">
        <p14:creationId xmlns:p14="http://schemas.microsoft.com/office/powerpoint/2010/main" val="201934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D1F67A5E-5400-45D4-B930-DACB2955EC0F}" type="slidenum">
              <a:rPr lang="en-US" altLang="en-US"/>
              <a:pPr>
                <a:defRPr/>
              </a:pPr>
              <a:t>‹#›</a:t>
            </a:fld>
            <a:endParaRPr lang="en-US" altLang="en-US"/>
          </a:p>
        </p:txBody>
      </p:sp>
    </p:spTree>
    <p:extLst>
      <p:ext uri="{BB962C8B-B14F-4D97-AF65-F5344CB8AC3E}">
        <p14:creationId xmlns:p14="http://schemas.microsoft.com/office/powerpoint/2010/main" val="2785003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01576ED7-3E78-4472-BD31-A559A81206AA}" type="slidenum">
              <a:rPr lang="en-US" altLang="en-US"/>
              <a:pPr>
                <a:defRPr/>
              </a:pPr>
              <a:t>‹#›</a:t>
            </a:fld>
            <a:endParaRPr lang="en-US" altLang="en-US"/>
          </a:p>
        </p:txBody>
      </p:sp>
    </p:spTree>
    <p:extLst>
      <p:ext uri="{BB962C8B-B14F-4D97-AF65-F5344CB8AC3E}">
        <p14:creationId xmlns:p14="http://schemas.microsoft.com/office/powerpoint/2010/main" val="27408191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7705D3C5-FEB1-4A83-BB84-F2696BB3A626}" type="slidenum">
              <a:rPr lang="en-US" altLang="en-US"/>
              <a:pPr>
                <a:defRPr/>
              </a:pPr>
              <a:t>‹#›</a:t>
            </a:fld>
            <a:endParaRPr lang="en-US" altLang="en-US"/>
          </a:p>
        </p:txBody>
      </p:sp>
    </p:spTree>
    <p:extLst>
      <p:ext uri="{BB962C8B-B14F-4D97-AF65-F5344CB8AC3E}">
        <p14:creationId xmlns:p14="http://schemas.microsoft.com/office/powerpoint/2010/main" val="3706369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8910A132-AD65-46F3-B591-B9D8A5374944}" type="slidenum">
              <a:rPr lang="en-US" altLang="en-US"/>
              <a:pPr>
                <a:defRPr/>
              </a:pPr>
              <a:t>‹#›</a:t>
            </a:fld>
            <a:endParaRPr lang="en-US" altLang="en-US"/>
          </a:p>
        </p:txBody>
      </p:sp>
    </p:spTree>
    <p:extLst>
      <p:ext uri="{BB962C8B-B14F-4D97-AF65-F5344CB8AC3E}">
        <p14:creationId xmlns:p14="http://schemas.microsoft.com/office/powerpoint/2010/main" val="4034828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055B6BD2-9997-4BA9-851A-7DD69585105A}" type="slidenum">
              <a:rPr lang="en-US" altLang="en-US"/>
              <a:pPr>
                <a:defRPr/>
              </a:pPr>
              <a:t>‹#›</a:t>
            </a:fld>
            <a:endParaRPr lang="en-US" altLang="en-US"/>
          </a:p>
        </p:txBody>
      </p:sp>
    </p:spTree>
    <p:extLst>
      <p:ext uri="{BB962C8B-B14F-4D97-AF65-F5344CB8AC3E}">
        <p14:creationId xmlns:p14="http://schemas.microsoft.com/office/powerpoint/2010/main" val="15925177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DAF9DE1F-969E-4E7C-A6C6-C245936BF046}" type="slidenum">
              <a:rPr lang="en-US" altLang="en-US"/>
              <a:pPr>
                <a:defRPr/>
              </a:pPr>
              <a:t>‹#›</a:t>
            </a:fld>
            <a:endParaRPr lang="en-US" altLang="en-US"/>
          </a:p>
        </p:txBody>
      </p:sp>
    </p:spTree>
    <p:extLst>
      <p:ext uri="{BB962C8B-B14F-4D97-AF65-F5344CB8AC3E}">
        <p14:creationId xmlns:p14="http://schemas.microsoft.com/office/powerpoint/2010/main" val="2035224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1EC34C56-588D-4157-981A-B073248AC577}" type="slidenum">
              <a:rPr lang="en-US" altLang="en-US"/>
              <a:pPr>
                <a:defRPr/>
              </a:pPr>
              <a:t>‹#›</a:t>
            </a:fld>
            <a:endParaRPr lang="en-US" altLang="en-US"/>
          </a:p>
        </p:txBody>
      </p:sp>
    </p:spTree>
    <p:extLst>
      <p:ext uri="{BB962C8B-B14F-4D97-AF65-F5344CB8AC3E}">
        <p14:creationId xmlns:p14="http://schemas.microsoft.com/office/powerpoint/2010/main" val="603002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eaLnBrk="1" hangingPunct="1">
              <a:defRPr>
                <a:latin typeface=".VnTime" pitchFamily="34" charset="0"/>
                <a:cs typeface="Arial" pitchFamily="34" charset="0"/>
              </a:defRPr>
            </a:lvl1pPr>
          </a:lstStyle>
          <a:p>
            <a:pPr>
              <a:defRPr/>
            </a:pPr>
            <a:endParaRPr lang="en-US"/>
          </a:p>
        </p:txBody>
      </p:sp>
      <p:sp>
        <p:nvSpPr>
          <p:cNvPr id="7" name="Footer Placeholder 4"/>
          <p:cNvSpPr>
            <a:spLocks noGrp="1"/>
          </p:cNvSpPr>
          <p:nvPr>
            <p:ph type="ftr" sz="quarter" idx="11"/>
          </p:nvPr>
        </p:nvSpPr>
        <p:spPr/>
        <p:txBody>
          <a:bodyPr/>
          <a:lstStyle>
            <a:lvl1pPr eaLnBrk="1" hangingPunct="1">
              <a:defRPr>
                <a:latin typeface=".VnTime" pitchFamily="34" charset="0"/>
                <a:cs typeface="Arial"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1" hangingPunct="1">
              <a:defRPr smtClean="0">
                <a:latin typeface=".VnTime" panose="020B7200000000000000" pitchFamily="34" charset="0"/>
              </a:defRPr>
            </a:lvl1pPr>
          </a:lstStyle>
          <a:p>
            <a:pPr>
              <a:defRPr/>
            </a:pPr>
            <a:fld id="{5EE536FD-10E8-4D45-8BC1-B20965D61DB2}" type="slidenum">
              <a:rPr lang="en-US" altLang="en-US"/>
              <a:pPr>
                <a:defRPr/>
              </a:pPr>
              <a:t>‹#›</a:t>
            </a:fld>
            <a:endParaRPr lang="en-US" altLang="en-US"/>
          </a:p>
        </p:txBody>
      </p:sp>
    </p:spTree>
    <p:extLst>
      <p:ext uri="{BB962C8B-B14F-4D97-AF65-F5344CB8AC3E}">
        <p14:creationId xmlns:p14="http://schemas.microsoft.com/office/powerpoint/2010/main" val="4146956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F35039-6868-4055-B400-BDC4332209CA}" type="slidenum">
              <a:rPr lang="en-US" altLang="en-US"/>
              <a:pPr>
                <a:defRPr/>
              </a:pPr>
              <a:t>‹#›</a:t>
            </a:fld>
            <a:endParaRPr lang="en-US" altLang="en-US"/>
          </a:p>
        </p:txBody>
      </p:sp>
    </p:spTree>
    <p:extLst>
      <p:ext uri="{BB962C8B-B14F-4D97-AF65-F5344CB8AC3E}">
        <p14:creationId xmlns:p14="http://schemas.microsoft.com/office/powerpoint/2010/main" val="327254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1183F0-CCF7-491A-8C00-A7B009195995}" type="slidenum">
              <a:rPr lang="en-US" altLang="en-US"/>
              <a:pPr>
                <a:defRPr/>
              </a:pPr>
              <a:t>‹#›</a:t>
            </a:fld>
            <a:endParaRPr lang="en-US" altLang="en-US"/>
          </a:p>
        </p:txBody>
      </p:sp>
    </p:spTree>
    <p:extLst>
      <p:ext uri="{BB962C8B-B14F-4D97-AF65-F5344CB8AC3E}">
        <p14:creationId xmlns:p14="http://schemas.microsoft.com/office/powerpoint/2010/main" val="25756961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CF30A2-04E6-4C21-9EA6-EAD1FC54D35D}" type="slidenum">
              <a:rPr lang="en-US" altLang="en-US"/>
              <a:pPr>
                <a:defRPr/>
              </a:pPr>
              <a:t>‹#›</a:t>
            </a:fld>
            <a:endParaRPr lang="en-US" altLang="en-US"/>
          </a:p>
        </p:txBody>
      </p:sp>
    </p:spTree>
    <p:extLst>
      <p:ext uri="{BB962C8B-B14F-4D97-AF65-F5344CB8AC3E}">
        <p14:creationId xmlns:p14="http://schemas.microsoft.com/office/powerpoint/2010/main" val="39000816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80EE9A-FB6C-43E6-AB30-F06EBA55E2E1}" type="slidenum">
              <a:rPr lang="en-US" altLang="en-US"/>
              <a:pPr>
                <a:defRPr/>
              </a:pPr>
              <a:t>‹#›</a:t>
            </a:fld>
            <a:endParaRPr lang="en-US" altLang="en-US"/>
          </a:p>
        </p:txBody>
      </p:sp>
    </p:spTree>
    <p:extLst>
      <p:ext uri="{BB962C8B-B14F-4D97-AF65-F5344CB8AC3E}">
        <p14:creationId xmlns:p14="http://schemas.microsoft.com/office/powerpoint/2010/main" val="33393840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685540-5DA8-4516-B629-97917FEE4FE1}" type="slidenum">
              <a:rPr lang="en-US" altLang="en-US"/>
              <a:pPr>
                <a:defRPr/>
              </a:pPr>
              <a:t>‹#›</a:t>
            </a:fld>
            <a:endParaRPr lang="en-US" altLang="en-US"/>
          </a:p>
        </p:txBody>
      </p:sp>
    </p:spTree>
    <p:extLst>
      <p:ext uri="{BB962C8B-B14F-4D97-AF65-F5344CB8AC3E}">
        <p14:creationId xmlns:p14="http://schemas.microsoft.com/office/powerpoint/2010/main" val="34532798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264103A-D495-498D-A3A4-6FE9F175463E}" type="slidenum">
              <a:rPr lang="en-US" altLang="en-US"/>
              <a:pPr>
                <a:defRPr/>
              </a:pPr>
              <a:t>‹#›</a:t>
            </a:fld>
            <a:endParaRPr lang="en-US" altLang="en-US"/>
          </a:p>
        </p:txBody>
      </p:sp>
    </p:spTree>
    <p:extLst>
      <p:ext uri="{BB962C8B-B14F-4D97-AF65-F5344CB8AC3E}">
        <p14:creationId xmlns:p14="http://schemas.microsoft.com/office/powerpoint/2010/main" val="3967481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2255B1F-53B2-40A9-8B9B-D65D255166AA}" type="slidenum">
              <a:rPr lang="en-US" altLang="en-US"/>
              <a:pPr>
                <a:defRPr/>
              </a:pPr>
              <a:t>‹#›</a:t>
            </a:fld>
            <a:endParaRPr lang="en-US" altLang="en-US"/>
          </a:p>
        </p:txBody>
      </p:sp>
    </p:spTree>
    <p:extLst>
      <p:ext uri="{BB962C8B-B14F-4D97-AF65-F5344CB8AC3E}">
        <p14:creationId xmlns:p14="http://schemas.microsoft.com/office/powerpoint/2010/main" val="3010622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9D770A7-B8A3-45AD-BA7A-80A80A224507}" type="slidenum">
              <a:rPr lang="en-US" altLang="en-US"/>
              <a:pPr>
                <a:defRPr/>
              </a:pPr>
              <a:t>‹#›</a:t>
            </a:fld>
            <a:endParaRPr lang="en-US" altLang="en-US"/>
          </a:p>
        </p:txBody>
      </p:sp>
    </p:spTree>
    <p:extLst>
      <p:ext uri="{BB962C8B-B14F-4D97-AF65-F5344CB8AC3E}">
        <p14:creationId xmlns:p14="http://schemas.microsoft.com/office/powerpoint/2010/main" val="3825763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E8D8BA-1E44-4BD1-9755-976FCE118258}" type="slidenum">
              <a:rPr lang="en-US" altLang="en-US"/>
              <a:pPr>
                <a:defRPr/>
              </a:pPr>
              <a:t>‹#›</a:t>
            </a:fld>
            <a:endParaRPr lang="en-US" altLang="en-US"/>
          </a:p>
        </p:txBody>
      </p:sp>
    </p:spTree>
    <p:extLst>
      <p:ext uri="{BB962C8B-B14F-4D97-AF65-F5344CB8AC3E}">
        <p14:creationId xmlns:p14="http://schemas.microsoft.com/office/powerpoint/2010/main" val="15600473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00EF113-3D60-4C45-900C-00E57A392664}" type="slidenum">
              <a:rPr lang="en-US" altLang="en-US"/>
              <a:pPr>
                <a:defRPr/>
              </a:pPr>
              <a:t>‹#›</a:t>
            </a:fld>
            <a:endParaRPr lang="en-US" altLang="en-US"/>
          </a:p>
        </p:txBody>
      </p:sp>
    </p:spTree>
    <p:extLst>
      <p:ext uri="{BB962C8B-B14F-4D97-AF65-F5344CB8AC3E}">
        <p14:creationId xmlns:p14="http://schemas.microsoft.com/office/powerpoint/2010/main" val="13703869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28E708-41A4-4644-B133-245E7D623E1E}" type="slidenum">
              <a:rPr lang="en-US" altLang="en-US"/>
              <a:pPr>
                <a:defRPr/>
              </a:pPr>
              <a:t>‹#›</a:t>
            </a:fld>
            <a:endParaRPr lang="en-US" altLang="en-US"/>
          </a:p>
        </p:txBody>
      </p:sp>
    </p:spTree>
    <p:extLst>
      <p:ext uri="{BB962C8B-B14F-4D97-AF65-F5344CB8AC3E}">
        <p14:creationId xmlns:p14="http://schemas.microsoft.com/office/powerpoint/2010/main" val="3360111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50C100-4DEB-42D2-9071-AD2E517BE618}" type="slidenum">
              <a:rPr lang="en-US" altLang="en-US"/>
              <a:pPr>
                <a:defRPr/>
              </a:pPr>
              <a:t>‹#›</a:t>
            </a:fld>
            <a:endParaRPr lang="en-US" altLang="en-US"/>
          </a:p>
        </p:txBody>
      </p:sp>
    </p:spTree>
    <p:extLst>
      <p:ext uri="{BB962C8B-B14F-4D97-AF65-F5344CB8AC3E}">
        <p14:creationId xmlns:p14="http://schemas.microsoft.com/office/powerpoint/2010/main" val="295225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6.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46D84EE-31F2-48E5-83A2-66071AB61A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424E1A5B-0599-46F1-AA7E-104DC4095818}" type="datetimeFigureOut">
              <a:rPr lang="vi-VN"/>
              <a:pPr>
                <a:defRPr/>
              </a:pPr>
              <a:t>03/01/2023</a:t>
            </a:fld>
            <a:endParaRPr lang="vi-V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E1146D9-EF9D-4FC2-8AEC-D339121FB346}"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DAE09780-431E-4621-A7F0-F7D14595A516}" type="datetimeFigureOut">
              <a:rPr lang="en-US"/>
              <a:pPr>
                <a:defRPr/>
              </a:pPr>
              <a:t>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71C6A66-209E-4BBE-8821-45987DB306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000000"/>
                </a:solidFill>
                <a:latin typeface="MS Song" charset="0"/>
                <a:ea typeface="+mn-ea"/>
                <a:cs typeface="Arial" charset="0"/>
              </a:defRPr>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0000"/>
                </a:solidFill>
                <a:latin typeface="MS Song" charset="0"/>
                <a:ea typeface="+mn-ea"/>
                <a:cs typeface="Arial" charset="0"/>
              </a:defRPr>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smtClean="0">
                <a:solidFill>
                  <a:srgbClr val="000000"/>
                </a:solidFill>
                <a:latin typeface="MS Song" pitchFamily="49" charset="-122"/>
              </a:defRPr>
            </a:lvl1pPr>
          </a:lstStyle>
          <a:p>
            <a:pPr>
              <a:defRPr/>
            </a:pPr>
            <a:fld id="{6C882E33-DCFA-4CF1-862F-F9AC5AFAA6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Lst>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9AF1BC7-CA8C-4A65-AB5C-D54017A30E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38" r:id="rId12"/>
    <p:sldLayoutId id="214748413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0000"/>
                </a:solidFill>
                <a:latin typeface="MS Song" charset="0"/>
                <a:ea typeface="+mn-ea"/>
                <a:cs typeface="Arial" charset="0"/>
              </a:defRPr>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0000"/>
                </a:solidFill>
                <a:latin typeface="MS Song" charset="0"/>
                <a:ea typeface="+mn-ea"/>
                <a:cs typeface="Arial" charset="0"/>
              </a:defRPr>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rgbClr val="000000"/>
                </a:solidFill>
                <a:latin typeface="MS Song" pitchFamily="49" charset="-122"/>
              </a:defRPr>
            </a:lvl1pPr>
          </a:lstStyle>
          <a:p>
            <a:pPr>
              <a:defRPr/>
            </a:pPr>
            <a:fld id="{82F5C169-3643-4306-8666-9BEB20AA44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Lst>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New Roman" pitchFamily="18"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New Roman"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imes New Roman" panose="02020603050405020304" pitchFamily="18" charset="0"/>
              </a:defRPr>
            </a:lvl1pPr>
          </a:lstStyle>
          <a:p>
            <a:pPr>
              <a:defRPr/>
            </a:pPr>
            <a:fld id="{4260840B-2CDE-4AD1-8866-C97EBB3582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68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j-lt"/>
                <a:cs typeface="+mn-cs"/>
              </a:defRPr>
            </a:lvl1pPr>
          </a:lstStyle>
          <a:p>
            <a:pPr>
              <a:defRPr/>
            </a:pPr>
            <a:endParaRPr lang="en-US" alt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mn-cs"/>
              </a:defRPr>
            </a:lvl1pPr>
          </a:lstStyle>
          <a:p>
            <a:pPr>
              <a:defRPr/>
            </a:pPr>
            <a:endParaRPr lang="en-US" altLang="en-US"/>
          </a:p>
        </p:txBody>
      </p:sp>
      <p:sp>
        <p:nvSpPr>
          <p:cNvPr id="7168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Garamond" panose="02020404030301010803" pitchFamily="18" charset="0"/>
              </a:defRPr>
            </a:lvl1pPr>
          </a:lstStyle>
          <a:p>
            <a:pPr>
              <a:defRPr/>
            </a:pPr>
            <a:fld id="{02E75C6A-9EF6-49D3-866F-A6950DC1AD1C}" type="slidenum">
              <a:rPr lang="en-US" altLang="en-US"/>
              <a:pPr>
                <a:defRPr/>
              </a:pPr>
              <a:t>‹#›</a:t>
            </a:fld>
            <a:endParaRPr lang="en-US" altLang="en-US"/>
          </a:p>
        </p:txBody>
      </p:sp>
      <p:sp>
        <p:nvSpPr>
          <p:cNvPr id="8199"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eaLnBrk="0" fontAlgn="base" hangingPunct="0">
        <a:spcBef>
          <a:spcPct val="0"/>
        </a:spcBef>
        <a:spcAft>
          <a:spcPct val="0"/>
        </a:spcAft>
        <a:defRPr sz="4200">
          <a:solidFill>
            <a:schemeClr val="tx2"/>
          </a:solidFill>
          <a:latin typeface="Garamond" pitchFamily="18" charset="0"/>
          <a:cs typeface="Arial" pitchFamily="34" charset="0"/>
        </a:defRPr>
      </a:lvl6pPr>
      <a:lvl7pPr marL="914400" algn="l" rtl="0" eaLnBrk="0" fontAlgn="base" hangingPunct="0">
        <a:spcBef>
          <a:spcPct val="0"/>
        </a:spcBef>
        <a:spcAft>
          <a:spcPct val="0"/>
        </a:spcAft>
        <a:defRPr sz="4200">
          <a:solidFill>
            <a:schemeClr val="tx2"/>
          </a:solidFill>
          <a:latin typeface="Garamond" pitchFamily="18" charset="0"/>
          <a:cs typeface="Arial" pitchFamily="34" charset="0"/>
        </a:defRPr>
      </a:lvl7pPr>
      <a:lvl8pPr marL="1371600" algn="l" rtl="0" eaLnBrk="0" fontAlgn="base" hangingPunct="0">
        <a:spcBef>
          <a:spcPct val="0"/>
        </a:spcBef>
        <a:spcAft>
          <a:spcPct val="0"/>
        </a:spcAft>
        <a:defRPr sz="4200">
          <a:solidFill>
            <a:schemeClr val="tx2"/>
          </a:solidFill>
          <a:latin typeface="Garamond" pitchFamily="18" charset="0"/>
          <a:cs typeface="Arial" pitchFamily="34" charset="0"/>
        </a:defRPr>
      </a:lvl8pPr>
      <a:lvl9pPr marL="1828800" algn="l" rtl="0" eaLnBrk="0" fontAlgn="base" hangingPunct="0">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0A8273-61E6-4C64-8C66-34D54CAD8F50}" type="datetimeFigureOut">
              <a:rPr lang="en-US"/>
              <a:pPr>
                <a:defRPr/>
              </a:pPr>
              <a:t>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4901150F-0786-4299-B8D4-41E34B5F5B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0.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y%20Documents/Downloads/Da%20va%20long.flv"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a:xfrm>
            <a:off x="38100" y="0"/>
            <a:ext cx="9029700" cy="1417638"/>
          </a:xfrm>
        </p:spPr>
        <p:txBody>
          <a:bodyPr/>
          <a:lstStyle/>
          <a:p>
            <a:r>
              <a:rPr lang="en-US" altLang="en-US" sz="3000" b="1" smtClean="0">
                <a:solidFill>
                  <a:srgbClr val="FF0000"/>
                </a:solidFill>
                <a:latin typeface="Times New Roman" panose="02020603050405020304" pitchFamily="18" charset="0"/>
                <a:cs typeface="Times New Roman" panose="02020603050405020304" pitchFamily="18" charset="0"/>
              </a:rPr>
              <a:t>Em có nhận xét gì về kích thước, chiều cao, cân nặng của em bé so với người trưởng thành? Vì sao có sự khác nhau đó?</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05338" y="1460500"/>
            <a:ext cx="4584700" cy="2590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412875"/>
            <a:ext cx="4521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00513"/>
            <a:ext cx="4559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4100513"/>
            <a:ext cx="45720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barn(inVertical)">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76200" y="1676400"/>
            <a:ext cx="3886200" cy="1816100"/>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2800" b="1" dirty="0" err="1">
                <a:solidFill>
                  <a:schemeClr val="accent4"/>
                </a:solidFill>
                <a:latin typeface="Times New Roman" panose="02020603050405020304" pitchFamily="18" charset="0"/>
                <a:cs typeface="Times New Roman" panose="02020603050405020304" pitchFamily="18" charset="0"/>
              </a:rPr>
              <a:t>Biến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thức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ăn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cung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cấp</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dinh</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các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cặn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bã</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
        <p:nvSpPr>
          <p:cNvPr id="1028" name="Text Box 5"/>
          <p:cNvSpPr txBox="1">
            <a:spLocks noChangeArrowheads="1"/>
          </p:cNvSpPr>
          <p:nvPr/>
        </p:nvSpPr>
        <p:spPr bwMode="auto">
          <a:xfrm>
            <a:off x="76200" y="1219200"/>
            <a:ext cx="3001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HỆ TIÊU HÓA</a:t>
            </a:r>
          </a:p>
        </p:txBody>
      </p:sp>
      <p:grpSp>
        <p:nvGrpSpPr>
          <p:cNvPr id="68612" name="Group 6"/>
          <p:cNvGrpSpPr>
            <a:grpSpLocks/>
          </p:cNvGrpSpPr>
          <p:nvPr/>
        </p:nvGrpSpPr>
        <p:grpSpPr bwMode="auto">
          <a:xfrm>
            <a:off x="3581400" y="506413"/>
            <a:ext cx="5105400" cy="6345237"/>
            <a:chOff x="2862" y="576"/>
            <a:chExt cx="2936" cy="3664"/>
          </a:xfrm>
        </p:grpSpPr>
        <p:grpSp>
          <p:nvGrpSpPr>
            <p:cNvPr id="68614" name="Group 7"/>
            <p:cNvGrpSpPr>
              <a:grpSpLocks/>
            </p:cNvGrpSpPr>
            <p:nvPr/>
          </p:nvGrpSpPr>
          <p:grpSpPr bwMode="auto">
            <a:xfrm>
              <a:off x="2862" y="576"/>
              <a:ext cx="2832" cy="3216"/>
              <a:chOff x="-384" y="-480"/>
              <a:chExt cx="3312" cy="4800"/>
            </a:xfrm>
          </p:grpSpPr>
          <p:sp>
            <p:nvSpPr>
              <p:cNvPr id="68616" name="Line 9"/>
              <p:cNvSpPr>
                <a:spLocks noChangeShapeType="1"/>
              </p:cNvSpPr>
              <p:nvPr/>
            </p:nvSpPr>
            <p:spPr bwMode="auto">
              <a:xfrm>
                <a:off x="2304" y="211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10"/>
              <p:cNvSpPr>
                <a:spLocks noChangeShapeType="1"/>
              </p:cNvSpPr>
              <p:nvPr/>
            </p:nvSpPr>
            <p:spPr bwMode="auto">
              <a:xfrm>
                <a:off x="720" y="384"/>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Line 11"/>
              <p:cNvSpPr>
                <a:spLocks noChangeShapeType="1"/>
              </p:cNvSpPr>
              <p:nvPr/>
            </p:nvSpPr>
            <p:spPr bwMode="auto">
              <a:xfrm flipV="1">
                <a:off x="720" y="528"/>
                <a:ext cx="19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2"/>
              <p:cNvSpPr>
                <a:spLocks noChangeShapeType="1"/>
              </p:cNvSpPr>
              <p:nvPr/>
            </p:nvSpPr>
            <p:spPr bwMode="auto">
              <a:xfrm flipV="1">
                <a:off x="720" y="528"/>
                <a:ext cx="33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13"/>
              <p:cNvSpPr>
                <a:spLocks noChangeShapeType="1"/>
              </p:cNvSpPr>
              <p:nvPr/>
            </p:nvSpPr>
            <p:spPr bwMode="auto">
              <a:xfrm flipV="1">
                <a:off x="1152" y="336"/>
                <a:ext cx="52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4"/>
              <p:cNvSpPr>
                <a:spLocks noChangeShapeType="1"/>
              </p:cNvSpPr>
              <p:nvPr/>
            </p:nvSpPr>
            <p:spPr bwMode="auto">
              <a:xfrm>
                <a:off x="1056" y="672"/>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15"/>
              <p:cNvSpPr>
                <a:spLocks noChangeShapeType="1"/>
              </p:cNvSpPr>
              <p:nvPr/>
            </p:nvSpPr>
            <p:spPr bwMode="auto">
              <a:xfrm>
                <a:off x="1248" y="432"/>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6"/>
              <p:cNvSpPr>
                <a:spLocks noChangeShapeType="1"/>
              </p:cNvSpPr>
              <p:nvPr/>
            </p:nvSpPr>
            <p:spPr bwMode="auto">
              <a:xfrm flipV="1">
                <a:off x="1296" y="1152"/>
                <a:ext cx="86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7"/>
              <p:cNvSpPr>
                <a:spLocks noChangeShapeType="1"/>
              </p:cNvSpPr>
              <p:nvPr/>
            </p:nvSpPr>
            <p:spPr bwMode="auto">
              <a:xfrm flipV="1">
                <a:off x="432" y="2304"/>
                <a:ext cx="52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5" name="Line 18"/>
              <p:cNvSpPr>
                <a:spLocks noChangeShapeType="1"/>
              </p:cNvSpPr>
              <p:nvPr/>
            </p:nvSpPr>
            <p:spPr bwMode="auto">
              <a:xfrm flipV="1">
                <a:off x="1536" y="2304"/>
                <a:ext cx="43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19"/>
              <p:cNvSpPr>
                <a:spLocks noChangeShapeType="1"/>
              </p:cNvSpPr>
              <p:nvPr/>
            </p:nvSpPr>
            <p:spPr bwMode="auto">
              <a:xfrm flipV="1">
                <a:off x="624" y="2496"/>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20"/>
              <p:cNvSpPr>
                <a:spLocks noChangeShapeType="1"/>
              </p:cNvSpPr>
              <p:nvPr/>
            </p:nvSpPr>
            <p:spPr bwMode="auto">
              <a:xfrm>
                <a:off x="1344" y="2640"/>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21"/>
              <p:cNvSpPr>
                <a:spLocks noChangeShapeType="1"/>
              </p:cNvSpPr>
              <p:nvPr/>
            </p:nvSpPr>
            <p:spPr bwMode="auto">
              <a:xfrm flipV="1">
                <a:off x="672" y="2592"/>
                <a:ext cx="52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22"/>
              <p:cNvSpPr>
                <a:spLocks noChangeShapeType="1"/>
              </p:cNvSpPr>
              <p:nvPr/>
            </p:nvSpPr>
            <p:spPr bwMode="auto">
              <a:xfrm>
                <a:off x="1344" y="3216"/>
                <a:ext cx="62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23"/>
              <p:cNvSpPr>
                <a:spLocks noChangeShapeType="1"/>
              </p:cNvSpPr>
              <p:nvPr/>
            </p:nvSpPr>
            <p:spPr bwMode="auto">
              <a:xfrm flipV="1">
                <a:off x="624" y="3216"/>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24"/>
              <p:cNvSpPr>
                <a:spLocks noChangeShapeType="1"/>
              </p:cNvSpPr>
              <p:nvPr/>
            </p:nvSpPr>
            <p:spPr bwMode="auto">
              <a:xfrm>
                <a:off x="672" y="360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25"/>
              <p:cNvSpPr>
                <a:spLocks noChangeShapeType="1"/>
              </p:cNvSpPr>
              <p:nvPr/>
            </p:nvSpPr>
            <p:spPr bwMode="auto">
              <a:xfrm>
                <a:off x="624" y="393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26"/>
              <p:cNvSpPr>
                <a:spLocks noChangeShapeType="1"/>
              </p:cNvSpPr>
              <p:nvPr/>
            </p:nvSpPr>
            <p:spPr bwMode="auto">
              <a:xfrm>
                <a:off x="1296" y="3696"/>
                <a:ext cx="67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15" name="Rectangle 27"/>
            <p:cNvSpPr>
              <a:spLocks noChangeArrowheads="1"/>
            </p:cNvSpPr>
            <p:nvPr/>
          </p:nvSpPr>
          <p:spPr bwMode="auto">
            <a:xfrm>
              <a:off x="3071" y="3760"/>
              <a:ext cx="2727" cy="480"/>
            </a:xfrm>
            <a:prstGeom prst="rect">
              <a:avLst/>
            </a:prstGeom>
            <a:solidFill>
              <a:srgbClr val="0000FF"/>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CC00"/>
                  </a:solidFill>
                  <a:latin typeface="Times New Roman" panose="02020603050405020304" pitchFamily="18" charset="0"/>
                  <a:cs typeface="Times New Roman" panose="02020603050405020304" pitchFamily="18" charset="0"/>
                </a:rPr>
                <a:t>Hình 24.3 – Sơ đồ các cơ quan trong hệ tiêu hóa của cơ thể người</a:t>
              </a:r>
            </a:p>
          </p:txBody>
        </p:sp>
      </p:grpSp>
    </p:spTree>
    <p:controls>
      <mc:AlternateContent xmlns:mc="http://schemas.openxmlformats.org/markup-compatibility/2006">
        <mc:Choice xmlns:v="urn:schemas-microsoft-com:vml" Requires="v">
          <p:control spid="68636" r:id="rId2" imgW="9142857" imgH="6552381"/>
        </mc:Choice>
        <mc:Fallback>
          <p:control r:id="rId2" imgW="9142857" imgH="6552381">
            <p:pic>
              <p:nvPicPr>
                <p:cNvPr id="0" name="FOfficeDoc1"/>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432175" y="0"/>
                  <a:ext cx="5715000" cy="6019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 calcmode="lin" valueType="num">
                                      <p:cBhvr>
                                        <p:cTn id="12" dur="500" decel="50000" fill="hold">
                                          <p:stCondLst>
                                            <p:cond delay="0"/>
                                          </p:stCondLst>
                                        </p:cTn>
                                        <p:tgtEl>
                                          <p:spTgt spid="4813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813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8132"/>
                                        </p:tgtEl>
                                        <p:attrNameLst>
                                          <p:attrName>ppt_w</p:attrName>
                                        </p:attrNameLst>
                                      </p:cBhvr>
                                      <p:tavLst>
                                        <p:tav tm="0">
                                          <p:val>
                                            <p:strVal val="#ppt_w*.05"/>
                                          </p:val>
                                        </p:tav>
                                        <p:tav tm="100000">
                                          <p:val>
                                            <p:strVal val="#ppt_w"/>
                                          </p:val>
                                        </p:tav>
                                      </p:tavLst>
                                    </p:anim>
                                    <p:anim calcmode="lin" valueType="num">
                                      <p:cBhvr>
                                        <p:cTn id="15" dur="1000" fill="hold"/>
                                        <p:tgtEl>
                                          <p:spTgt spid="4813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813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813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813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10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2" descr="Cau tao tong the he ho hap cua nguoi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6021388"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12"/>
          <p:cNvSpPr txBox="1">
            <a:spLocks noChangeArrowheads="1"/>
          </p:cNvSpPr>
          <p:nvPr/>
        </p:nvSpPr>
        <p:spPr bwMode="auto">
          <a:xfrm>
            <a:off x="3500438" y="838200"/>
            <a:ext cx="1376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1400">
                <a:solidFill>
                  <a:srgbClr val="0000FF"/>
                </a:solidFill>
              </a:rPr>
              <a:t>Khoang mũi</a:t>
            </a:r>
          </a:p>
        </p:txBody>
      </p:sp>
      <p:sp>
        <p:nvSpPr>
          <p:cNvPr id="69636" name="TextBox 25"/>
          <p:cNvSpPr txBox="1">
            <a:spLocks noChangeArrowheads="1"/>
          </p:cNvSpPr>
          <p:nvPr/>
        </p:nvSpPr>
        <p:spPr bwMode="auto">
          <a:xfrm>
            <a:off x="7216775" y="2133600"/>
            <a:ext cx="81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  Họng</a:t>
            </a:r>
          </a:p>
        </p:txBody>
      </p:sp>
      <p:sp>
        <p:nvSpPr>
          <p:cNvPr id="69637" name="TextBox 26"/>
          <p:cNvSpPr txBox="1">
            <a:spLocks noChangeArrowheads="1"/>
          </p:cNvSpPr>
          <p:nvPr/>
        </p:nvSpPr>
        <p:spPr bwMode="auto">
          <a:xfrm>
            <a:off x="4005263" y="2895600"/>
            <a:ext cx="157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Thanh quản</a:t>
            </a:r>
          </a:p>
        </p:txBody>
      </p:sp>
      <p:sp>
        <p:nvSpPr>
          <p:cNvPr id="69638" name="TextBox 27"/>
          <p:cNvSpPr txBox="1">
            <a:spLocks noChangeArrowheads="1"/>
          </p:cNvSpPr>
          <p:nvPr/>
        </p:nvSpPr>
        <p:spPr bwMode="auto">
          <a:xfrm>
            <a:off x="3471863" y="3505200"/>
            <a:ext cx="1104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Khí quản</a:t>
            </a:r>
          </a:p>
        </p:txBody>
      </p:sp>
      <p:sp>
        <p:nvSpPr>
          <p:cNvPr id="69639" name="TextBox 28"/>
          <p:cNvSpPr txBox="1">
            <a:spLocks noChangeArrowheads="1"/>
          </p:cNvSpPr>
          <p:nvPr/>
        </p:nvSpPr>
        <p:spPr bwMode="auto">
          <a:xfrm>
            <a:off x="3305175" y="48768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Phế quản</a:t>
            </a:r>
          </a:p>
        </p:txBody>
      </p:sp>
      <p:sp>
        <p:nvSpPr>
          <p:cNvPr id="69640" name="TextBox 29"/>
          <p:cNvSpPr txBox="1">
            <a:spLocks noChangeArrowheads="1"/>
          </p:cNvSpPr>
          <p:nvPr/>
        </p:nvSpPr>
        <p:spPr bwMode="auto">
          <a:xfrm>
            <a:off x="7943850" y="31242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Lá phổi trái</a:t>
            </a:r>
          </a:p>
        </p:txBody>
      </p:sp>
      <p:sp>
        <p:nvSpPr>
          <p:cNvPr id="69641" name="TextBox 30"/>
          <p:cNvSpPr txBox="1">
            <a:spLocks noChangeArrowheads="1"/>
          </p:cNvSpPr>
          <p:nvPr/>
        </p:nvSpPr>
        <p:spPr bwMode="auto">
          <a:xfrm>
            <a:off x="3152775" y="4419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400">
                <a:solidFill>
                  <a:srgbClr val="0000FF"/>
                </a:solidFill>
              </a:rPr>
              <a:t>Lá phổi phải</a:t>
            </a:r>
          </a:p>
        </p:txBody>
      </p:sp>
      <p:sp>
        <p:nvSpPr>
          <p:cNvPr id="9226" name="Text Box 6"/>
          <p:cNvSpPr txBox="1">
            <a:spLocks noChangeArrowheads="1"/>
          </p:cNvSpPr>
          <p:nvPr/>
        </p:nvSpPr>
        <p:spPr bwMode="auto">
          <a:xfrm>
            <a:off x="4648200" y="6384925"/>
            <a:ext cx="331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HỆ HÔ HẤP</a:t>
            </a:r>
          </a:p>
        </p:txBody>
      </p:sp>
      <p:sp>
        <p:nvSpPr>
          <p:cNvPr id="53268" name="Text Box 20"/>
          <p:cNvSpPr txBox="1">
            <a:spLocks noChangeArrowheads="1"/>
          </p:cNvSpPr>
          <p:nvPr/>
        </p:nvSpPr>
        <p:spPr bwMode="auto">
          <a:xfrm>
            <a:off x="76200" y="1676400"/>
            <a:ext cx="3048000" cy="2246313"/>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Lấy</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ôxi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môi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trường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cung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cấp</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CO</a:t>
            </a:r>
            <a:r>
              <a:rPr lang="en-US" altLang="en-US" sz="2800" b="1" baseline="-25000" dirty="0">
                <a:solidFill>
                  <a:schemeClr val="accent4"/>
                </a:solidFill>
                <a:latin typeface="Times New Roman" panose="02020603050405020304" pitchFamily="18" charset="0"/>
                <a:cs typeface="Times New Roman" panose="02020603050405020304" pitchFamily="18" charset="0"/>
              </a:rPr>
              <a:t>2</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môi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trường</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500"/>
                                        <p:tgtEl>
                                          <p:spTgt spid="9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3268">
                                            <p:txEl>
                                              <p:pRg st="0" end="0"/>
                                            </p:txEl>
                                          </p:spTgt>
                                        </p:tgtEl>
                                        <p:attrNameLst>
                                          <p:attrName>style.visibility</p:attrName>
                                        </p:attrNameLst>
                                      </p:cBhvr>
                                      <p:to>
                                        <p:strVal val="visible"/>
                                      </p:to>
                                    </p:set>
                                    <p:anim calcmode="lin" valueType="num">
                                      <p:cBhvr>
                                        <p:cTn id="12" dur="500" fill="hold"/>
                                        <p:tgtEl>
                                          <p:spTgt spid="5326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326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3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5" descr="bloodflowhuman"/>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431" t="1227" r="1253" b="4294"/>
          <a:stretch>
            <a:fillRect/>
          </a:stretch>
        </p:blipFill>
        <p:spPr bwMode="auto">
          <a:xfrm>
            <a:off x="4298950" y="152400"/>
            <a:ext cx="48450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6"/>
          <p:cNvSpPr>
            <a:spLocks noChangeArrowheads="1"/>
          </p:cNvSpPr>
          <p:nvPr/>
        </p:nvSpPr>
        <p:spPr bwMode="auto">
          <a:xfrm>
            <a:off x="4267200" y="4953000"/>
            <a:ext cx="990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0" name="Rectangle 37"/>
          <p:cNvSpPr>
            <a:spLocks noChangeArrowheads="1"/>
          </p:cNvSpPr>
          <p:nvPr/>
        </p:nvSpPr>
        <p:spPr bwMode="auto">
          <a:xfrm>
            <a:off x="4267200" y="4419600"/>
            <a:ext cx="117475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1" name="Rectangle 38"/>
          <p:cNvSpPr>
            <a:spLocks noChangeArrowheads="1"/>
          </p:cNvSpPr>
          <p:nvPr/>
        </p:nvSpPr>
        <p:spPr bwMode="auto">
          <a:xfrm>
            <a:off x="4267200" y="3886200"/>
            <a:ext cx="990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2" name="Rectangle 39"/>
          <p:cNvSpPr>
            <a:spLocks noChangeArrowheads="1"/>
          </p:cNvSpPr>
          <p:nvPr/>
        </p:nvSpPr>
        <p:spPr bwMode="auto">
          <a:xfrm>
            <a:off x="4267200" y="1600200"/>
            <a:ext cx="11430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3" name="Rectangle 40"/>
          <p:cNvSpPr>
            <a:spLocks noChangeArrowheads="1"/>
          </p:cNvSpPr>
          <p:nvPr/>
        </p:nvSpPr>
        <p:spPr bwMode="auto">
          <a:xfrm>
            <a:off x="4267200" y="990600"/>
            <a:ext cx="10668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4" name="Rectangle 41"/>
          <p:cNvSpPr>
            <a:spLocks noChangeArrowheads="1"/>
          </p:cNvSpPr>
          <p:nvPr/>
        </p:nvSpPr>
        <p:spPr bwMode="auto">
          <a:xfrm>
            <a:off x="4343400" y="228600"/>
            <a:ext cx="9144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5" name="Rectangle 42"/>
          <p:cNvSpPr>
            <a:spLocks noChangeArrowheads="1"/>
          </p:cNvSpPr>
          <p:nvPr/>
        </p:nvSpPr>
        <p:spPr bwMode="auto">
          <a:xfrm>
            <a:off x="6530975" y="1524000"/>
            <a:ext cx="5334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6" name="Rectangle 43"/>
          <p:cNvSpPr>
            <a:spLocks noChangeArrowheads="1"/>
          </p:cNvSpPr>
          <p:nvPr/>
        </p:nvSpPr>
        <p:spPr bwMode="auto">
          <a:xfrm>
            <a:off x="6096000" y="4724400"/>
            <a:ext cx="6858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7" name="Rectangle 44"/>
          <p:cNvSpPr>
            <a:spLocks noChangeArrowheads="1"/>
          </p:cNvSpPr>
          <p:nvPr/>
        </p:nvSpPr>
        <p:spPr bwMode="auto">
          <a:xfrm>
            <a:off x="6835775" y="4724400"/>
            <a:ext cx="6858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8" name="Rectangle 45"/>
          <p:cNvSpPr>
            <a:spLocks noChangeArrowheads="1"/>
          </p:cNvSpPr>
          <p:nvPr/>
        </p:nvSpPr>
        <p:spPr bwMode="auto">
          <a:xfrm>
            <a:off x="7848600" y="5562600"/>
            <a:ext cx="12954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69" name="Rectangle 46"/>
          <p:cNvSpPr>
            <a:spLocks noChangeArrowheads="1"/>
          </p:cNvSpPr>
          <p:nvPr/>
        </p:nvSpPr>
        <p:spPr bwMode="auto">
          <a:xfrm>
            <a:off x="8077200" y="4724400"/>
            <a:ext cx="71755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70" name="Rectangle 47"/>
          <p:cNvSpPr>
            <a:spLocks noChangeArrowheads="1"/>
          </p:cNvSpPr>
          <p:nvPr/>
        </p:nvSpPr>
        <p:spPr bwMode="auto">
          <a:xfrm>
            <a:off x="8077200" y="4267200"/>
            <a:ext cx="1022350" cy="304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71" name="Rectangle 48"/>
          <p:cNvSpPr>
            <a:spLocks noChangeArrowheads="1"/>
          </p:cNvSpPr>
          <p:nvPr/>
        </p:nvSpPr>
        <p:spPr bwMode="auto">
          <a:xfrm>
            <a:off x="8077200" y="3886200"/>
            <a:ext cx="10668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72" name="Rectangle 49"/>
          <p:cNvSpPr>
            <a:spLocks noChangeArrowheads="1"/>
          </p:cNvSpPr>
          <p:nvPr/>
        </p:nvSpPr>
        <p:spPr bwMode="auto">
          <a:xfrm>
            <a:off x="8153400" y="1577975"/>
            <a:ext cx="990600" cy="4794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73" name="Rectangle 50"/>
          <p:cNvSpPr>
            <a:spLocks noChangeArrowheads="1"/>
          </p:cNvSpPr>
          <p:nvPr/>
        </p:nvSpPr>
        <p:spPr bwMode="auto">
          <a:xfrm>
            <a:off x="7924800" y="914400"/>
            <a:ext cx="990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0674" name="Rectangle 51"/>
          <p:cNvSpPr>
            <a:spLocks noChangeArrowheads="1"/>
          </p:cNvSpPr>
          <p:nvPr/>
        </p:nvSpPr>
        <p:spPr bwMode="auto">
          <a:xfrm>
            <a:off x="7543800" y="152400"/>
            <a:ext cx="12954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0259" name="Text Box 6"/>
          <p:cNvSpPr txBox="1">
            <a:spLocks noChangeArrowheads="1"/>
          </p:cNvSpPr>
          <p:nvPr/>
        </p:nvSpPr>
        <p:spPr bwMode="auto">
          <a:xfrm>
            <a:off x="5029200" y="6308725"/>
            <a:ext cx="3276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HỆ TUẦN HOÀN</a:t>
            </a:r>
          </a:p>
        </p:txBody>
      </p:sp>
      <p:sp>
        <p:nvSpPr>
          <p:cNvPr id="50245" name="Text Box 69"/>
          <p:cNvSpPr txBox="1">
            <a:spLocks noChangeArrowheads="1"/>
          </p:cNvSpPr>
          <p:nvPr/>
        </p:nvSpPr>
        <p:spPr bwMode="auto">
          <a:xfrm>
            <a:off x="152400" y="1352550"/>
            <a:ext cx="3810000" cy="2246313"/>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defRPr/>
            </a:pPr>
            <a:r>
              <a:rPr lang="en-US" altLang="en-US" sz="2800" b="1" dirty="0" err="1">
                <a:solidFill>
                  <a:schemeClr val="accent4"/>
                </a:solidFill>
                <a:latin typeface="Times New Roman" panose="02020603050405020304" pitchFamily="18" charset="0"/>
                <a:cs typeface="Times New Roman" panose="02020603050405020304" pitchFamily="18" charset="0"/>
              </a:rPr>
              <a:t>Vận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chuyển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ôxi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dinh</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tế</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CO</a:t>
            </a:r>
            <a:r>
              <a:rPr lang="en-US" altLang="en-US" sz="2800" b="1" baseline="-25000" dirty="0">
                <a:solidFill>
                  <a:schemeClr val="accent4"/>
                </a:solidFill>
                <a:latin typeface="Times New Roman" panose="02020603050405020304" pitchFamily="18" charset="0"/>
                <a:cs typeface="Times New Roman" panose="02020603050405020304" pitchFamily="18" charset="0"/>
              </a:rPr>
              <a:t>2</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các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tế</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quan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9"/>
                                        </p:tgtEl>
                                        <p:attrNameLst>
                                          <p:attrName>style.visibility</p:attrName>
                                        </p:attrNameLst>
                                      </p:cBhvr>
                                      <p:to>
                                        <p:strVal val="visible"/>
                                      </p:to>
                                    </p:set>
                                    <p:animEffect transition="in" filter="barn(inVertical)">
                                      <p:cBhvr>
                                        <p:cTn id="7" dur="500"/>
                                        <p:tgtEl>
                                          <p:spTgt spid="10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0245"/>
                                        </p:tgtEl>
                                        <p:attrNameLst>
                                          <p:attrName>style.visibility</p:attrName>
                                        </p:attrNameLst>
                                      </p:cBhvr>
                                      <p:to>
                                        <p:strVal val="visible"/>
                                      </p:to>
                                    </p:set>
                                    <p:animEffect transition="in" filter="fade">
                                      <p:cBhvr>
                                        <p:cTn id="12" dur="50"/>
                                        <p:tgtEl>
                                          <p:spTgt spid="50245"/>
                                        </p:tgtEl>
                                      </p:cBhvr>
                                    </p:animEffect>
                                    <p:anim calcmode="lin" valueType="num">
                                      <p:cBhvr>
                                        <p:cTn id="13" dur="200" fill="hold"/>
                                        <p:tgtEl>
                                          <p:spTgt spid="50245"/>
                                        </p:tgtEl>
                                        <p:attrNameLst>
                                          <p:attrName>ppt_x</p:attrName>
                                        </p:attrNameLst>
                                      </p:cBhvr>
                                      <p:tavLst>
                                        <p:tav tm="0">
                                          <p:val>
                                            <p:strVal val="#ppt_x"/>
                                          </p:val>
                                        </p:tav>
                                        <p:tav tm="100000">
                                          <p:val>
                                            <p:strVal val="#ppt_x"/>
                                          </p:val>
                                        </p:tav>
                                      </p:tavLst>
                                    </p:anim>
                                    <p:anim calcmode="lin" valueType="num">
                                      <p:cBhvr>
                                        <p:cTn id="14" dur="200" fill="hold"/>
                                        <p:tgtEl>
                                          <p:spTgt spid="50245"/>
                                        </p:tgtEl>
                                        <p:attrNameLst>
                                          <p:attrName>ppt_y</p:attrName>
                                        </p:attrNameLst>
                                      </p:cBhvr>
                                      <p:tavLst>
                                        <p:tav tm="0">
                                          <p:val>
                                            <p:strVal val="#ppt_y+0.31"/>
                                          </p:val>
                                        </p:tav>
                                        <p:tav tm="100000">
                                          <p:val>
                                            <p:strVal val="#ppt_y+0.31"/>
                                          </p:val>
                                        </p:tav>
                                      </p:tavLst>
                                    </p:anim>
                                    <p:anim calcmode="lin" valueType="num">
                                      <p:cBhvr>
                                        <p:cTn id="15" dur="300" decel="50000" fill="hold">
                                          <p:stCondLst>
                                            <p:cond delay="200"/>
                                          </p:stCondLst>
                                        </p:cTn>
                                        <p:tgtEl>
                                          <p:spTgt spid="502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300" decel="50000" fill="hold">
                                          <p:stCondLst>
                                            <p:cond delay="200"/>
                                          </p:stCondLst>
                                        </p:cTn>
                                        <p:tgtEl>
                                          <p:spTgt spid="502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p:bldP spid="502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h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419600" cy="403860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3657600" y="4419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HỆ BÀI TIẾT</a:t>
            </a:r>
          </a:p>
        </p:txBody>
      </p:sp>
      <p:sp>
        <p:nvSpPr>
          <p:cNvPr id="71684" name="Text Box 4"/>
          <p:cNvSpPr txBox="1">
            <a:spLocks noChangeArrowheads="1"/>
          </p:cNvSpPr>
          <p:nvPr/>
        </p:nvSpPr>
        <p:spPr bwMode="auto">
          <a:xfrm>
            <a:off x="76200" y="2667000"/>
            <a:ext cx="11430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Bề mặt thận</a:t>
            </a:r>
          </a:p>
        </p:txBody>
      </p:sp>
      <p:sp>
        <p:nvSpPr>
          <p:cNvPr id="71685" name="Text Box 5"/>
          <p:cNvSpPr txBox="1">
            <a:spLocks noChangeArrowheads="1"/>
          </p:cNvSpPr>
          <p:nvPr/>
        </p:nvSpPr>
        <p:spPr bwMode="auto">
          <a:xfrm>
            <a:off x="3886200" y="3048000"/>
            <a:ext cx="609600" cy="10144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latin typeface=".VnTime" panose="020B7200000000000000" pitchFamily="34" charset="0"/>
            </a:endParaRPr>
          </a:p>
          <a:p>
            <a:pPr eaLnBrk="1" hangingPunct="1">
              <a:spcBef>
                <a:spcPct val="50000"/>
              </a:spcBef>
              <a:buFontTx/>
              <a:buNone/>
            </a:pPr>
            <a:endParaRPr lang="en-US" altLang="en-US" sz="2400">
              <a:latin typeface=".VnTime" panose="020B7200000000000000" pitchFamily="34" charset="0"/>
            </a:endParaRPr>
          </a:p>
        </p:txBody>
      </p:sp>
      <p:sp>
        <p:nvSpPr>
          <p:cNvPr id="71686" name="Text Box 6"/>
          <p:cNvSpPr txBox="1">
            <a:spLocks noChangeArrowheads="1"/>
          </p:cNvSpPr>
          <p:nvPr/>
        </p:nvSpPr>
        <p:spPr bwMode="auto">
          <a:xfrm>
            <a:off x="3505200" y="2362200"/>
            <a:ext cx="9144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Thận trái</a:t>
            </a:r>
          </a:p>
        </p:txBody>
      </p:sp>
      <p:sp>
        <p:nvSpPr>
          <p:cNvPr id="71687" name="Text Box 7"/>
          <p:cNvSpPr txBox="1">
            <a:spLocks noChangeArrowheads="1"/>
          </p:cNvSpPr>
          <p:nvPr/>
        </p:nvSpPr>
        <p:spPr bwMode="auto">
          <a:xfrm>
            <a:off x="3352800" y="228600"/>
            <a:ext cx="13716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Lát cắt ngang của thận</a:t>
            </a:r>
          </a:p>
        </p:txBody>
      </p:sp>
      <p:sp>
        <p:nvSpPr>
          <p:cNvPr id="71688" name="Text Box 8"/>
          <p:cNvSpPr txBox="1">
            <a:spLocks noChangeArrowheads="1"/>
          </p:cNvSpPr>
          <p:nvPr/>
        </p:nvSpPr>
        <p:spPr bwMode="auto">
          <a:xfrm>
            <a:off x="0" y="457200"/>
            <a:ext cx="12954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ống dẫn nuớc tiểu</a:t>
            </a:r>
          </a:p>
        </p:txBody>
      </p:sp>
      <p:pic>
        <p:nvPicPr>
          <p:cNvPr id="11273" name="Picture 9" descr="IMAGE0001">
            <a:hlinkClick r:id="rId3" action="ppaction://hlinkfile"/>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31213" t="9062" r="29411" b="64415"/>
          <a:stretch>
            <a:fillRect/>
          </a:stretch>
        </p:blipFill>
        <p:spPr bwMode="auto">
          <a:xfrm>
            <a:off x="4419600" y="228600"/>
            <a:ext cx="472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Line 11"/>
          <p:cNvSpPr>
            <a:spLocks noChangeShapeType="1"/>
          </p:cNvSpPr>
          <p:nvPr/>
        </p:nvSpPr>
        <p:spPr bwMode="auto">
          <a:xfrm>
            <a:off x="7315200" y="26670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Rectangle 12"/>
          <p:cNvSpPr>
            <a:spLocks noChangeArrowheads="1"/>
          </p:cNvSpPr>
          <p:nvPr/>
        </p:nvSpPr>
        <p:spPr bwMode="auto">
          <a:xfrm>
            <a:off x="3276600" y="3962400"/>
            <a:ext cx="838200" cy="304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51213" name="Text Box 13"/>
          <p:cNvSpPr txBox="1">
            <a:spLocks noChangeArrowheads="1"/>
          </p:cNvSpPr>
          <p:nvPr/>
        </p:nvSpPr>
        <p:spPr bwMode="auto">
          <a:xfrm>
            <a:off x="685800" y="4953000"/>
            <a:ext cx="7620000" cy="954088"/>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defRPr/>
            </a:pPr>
            <a:r>
              <a:rPr lang="en-US" altLang="en-US" sz="2800" b="1" dirty="0" err="1">
                <a:solidFill>
                  <a:schemeClr val="accent4"/>
                </a:solidFill>
                <a:latin typeface="Times New Roman" panose="02020603050405020304" pitchFamily="18" charset="0"/>
                <a:cs typeface="Times New Roman" panose="02020603050405020304" pitchFamily="18" charset="0"/>
              </a:rPr>
              <a:t>Lọc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máu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gom</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nước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tiểu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mồ</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hôi</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barn(inVertical)">
                                      <p:cBhvr>
                                        <p:cTn id="11" dur="500"/>
                                        <p:tgtEl>
                                          <p:spTgt spid="112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barn(inVertical)">
                                      <p:cBhvr>
                                        <p:cTn id="16" dur="500"/>
                                        <p:tgtEl>
                                          <p:spTgt spid="112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1213"/>
                                        </p:tgtEl>
                                        <p:attrNameLst>
                                          <p:attrName>style.visibility</p:attrName>
                                        </p:attrNameLst>
                                      </p:cBhvr>
                                      <p:to>
                                        <p:strVal val="visible"/>
                                      </p:to>
                                    </p:set>
                                    <p:anim calcmode="lin" valueType="num">
                                      <p:cBhvr>
                                        <p:cTn id="21" dur="500" fill="hold"/>
                                        <p:tgtEl>
                                          <p:spTgt spid="51213"/>
                                        </p:tgtEl>
                                        <p:attrNameLst>
                                          <p:attrName>ppt_w</p:attrName>
                                        </p:attrNameLst>
                                      </p:cBhvr>
                                      <p:tavLst>
                                        <p:tav tm="0">
                                          <p:val>
                                            <p:fltVal val="0"/>
                                          </p:val>
                                        </p:tav>
                                        <p:tav tm="100000">
                                          <p:val>
                                            <p:strVal val="#ppt_w"/>
                                          </p:val>
                                        </p:tav>
                                      </p:tavLst>
                                    </p:anim>
                                    <p:anim calcmode="lin" valueType="num">
                                      <p:cBhvr>
                                        <p:cTn id="22" dur="500" fill="hold"/>
                                        <p:tgtEl>
                                          <p:spTgt spid="512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1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362200" y="76200"/>
            <a:ext cx="4800600" cy="646113"/>
          </a:xfrm>
          <a:prstGeom prst="rect">
            <a:avLst/>
          </a:prstGeom>
          <a:solidFill>
            <a:srgbClr val="66FF99"/>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Bảng chuẩn kiến thức</a:t>
            </a:r>
          </a:p>
        </p:txBody>
      </p:sp>
      <p:graphicFrame>
        <p:nvGraphicFramePr>
          <p:cNvPr id="52230" name="Group 6"/>
          <p:cNvGraphicFramePr>
            <a:graphicFrameLocks noGrp="1"/>
          </p:cNvGraphicFramePr>
          <p:nvPr/>
        </p:nvGraphicFramePr>
        <p:xfrm>
          <a:off x="0" y="838200"/>
          <a:ext cx="9144000" cy="5943599"/>
        </p:xfrm>
        <a:graphic>
          <a:graphicData uri="http://schemas.openxmlformats.org/drawingml/2006/table">
            <a:tbl>
              <a:tblPr/>
              <a:tblGrid>
                <a:gridCol w="1952297">
                  <a:extLst>
                    <a:ext uri="{9D8B030D-6E8A-4147-A177-3AD203B41FA5}">
                      <a16:colId xmlns:a16="http://schemas.microsoft.com/office/drawing/2014/main" xmlns="" val="20000"/>
                    </a:ext>
                  </a:extLst>
                </a:gridCol>
                <a:gridCol w="7191703">
                  <a:extLst>
                    <a:ext uri="{9D8B030D-6E8A-4147-A177-3AD203B41FA5}">
                      <a16:colId xmlns:a16="http://schemas.microsoft.com/office/drawing/2014/main" xmlns="" val="20001"/>
                    </a:ext>
                  </a:extLst>
                </a:gridCol>
              </a:tblGrid>
              <a:tr h="644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Hệ cơ quan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Vai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trò</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sự</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trao</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đổi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chất</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68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Tiêu</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hoá</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rgbClr val="FF00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87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Hô</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hấp</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rgbClr val="FF00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087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Bài</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tiết</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rgbClr val="FF00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12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Tuần</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hoàn</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FF0000"/>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2250" name="Text Box 26"/>
          <p:cNvSpPr txBox="1">
            <a:spLocks noChangeArrowheads="1"/>
          </p:cNvSpPr>
          <p:nvPr/>
        </p:nvSpPr>
        <p:spPr bwMode="auto">
          <a:xfrm>
            <a:off x="2052638" y="1524000"/>
            <a:ext cx="6934200" cy="954088"/>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altLang="en-US" sz="2600" dirty="0">
                <a:solidFill>
                  <a:srgbClr val="0000FF"/>
                </a:solidFill>
              </a:rPr>
              <a:t> </a:t>
            </a:r>
            <a:r>
              <a:rPr lang="en-US" altLang="en-US" sz="2800" b="1" dirty="0" err="1">
                <a:solidFill>
                  <a:schemeClr val="accent4"/>
                </a:solidFill>
                <a:latin typeface="Times New Roman" panose="02020603050405020304" pitchFamily="18" charset="0"/>
                <a:cs typeface="Times New Roman" panose="02020603050405020304" pitchFamily="18" charset="0"/>
              </a:rPr>
              <a:t>Biến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thức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ăn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cung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cấp</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dinh</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các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cặn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bã</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
        <p:nvSpPr>
          <p:cNvPr id="52251" name="Text Box 27"/>
          <p:cNvSpPr txBox="1">
            <a:spLocks noChangeArrowheads="1"/>
          </p:cNvSpPr>
          <p:nvPr/>
        </p:nvSpPr>
        <p:spPr bwMode="auto">
          <a:xfrm>
            <a:off x="2052638" y="2667000"/>
            <a:ext cx="6934200" cy="954088"/>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Lấy</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ôxi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môi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trường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cung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cấp</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CO</a:t>
            </a:r>
            <a:r>
              <a:rPr lang="en-US" altLang="en-US" sz="2800" b="1" baseline="-25000" dirty="0">
                <a:solidFill>
                  <a:schemeClr val="accent4"/>
                </a:solidFill>
                <a:latin typeface="Times New Roman" panose="02020603050405020304" pitchFamily="18" charset="0"/>
                <a:cs typeface="Times New Roman" panose="02020603050405020304" pitchFamily="18" charset="0"/>
              </a:rPr>
              <a:t>2</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môi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trường</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
        <p:nvSpPr>
          <p:cNvPr id="52252" name="Text Box 28"/>
          <p:cNvSpPr txBox="1">
            <a:spLocks noChangeArrowheads="1"/>
          </p:cNvSpPr>
          <p:nvPr/>
        </p:nvSpPr>
        <p:spPr bwMode="auto">
          <a:xfrm>
            <a:off x="1909763" y="3962400"/>
            <a:ext cx="6929437" cy="954088"/>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Lọc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máu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gom</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 ra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nước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tiểu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mồ</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hôi</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
        <p:nvSpPr>
          <p:cNvPr id="52253" name="Text Box 29"/>
          <p:cNvSpPr txBox="1">
            <a:spLocks noChangeArrowheads="1"/>
          </p:cNvSpPr>
          <p:nvPr/>
        </p:nvSpPr>
        <p:spPr bwMode="auto">
          <a:xfrm>
            <a:off x="2057400" y="5105400"/>
            <a:ext cx="6934200" cy="1384300"/>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defRPr/>
            </a:pPr>
            <a:r>
              <a:rPr lang="en-US" altLang="en-US" sz="2800" b="1" dirty="0" err="1">
                <a:solidFill>
                  <a:schemeClr val="accent4"/>
                </a:solidFill>
                <a:latin typeface="Times New Roman" panose="02020603050405020304" pitchFamily="18" charset="0"/>
                <a:cs typeface="Times New Roman" panose="02020603050405020304" pitchFamily="18" charset="0"/>
              </a:rPr>
              <a:t>Vận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chuyển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ôxi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dinh</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dưỡng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tế</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và</a:t>
            </a:r>
            <a:r>
              <a:rPr lang="en-US" altLang="en-US" sz="2800" b="1" dirty="0">
                <a:solidFill>
                  <a:schemeClr val="accent4"/>
                </a:solidFill>
                <a:latin typeface="Times New Roman" panose="02020603050405020304" pitchFamily="18" charset="0"/>
                <a:cs typeface="Times New Roman" panose="02020603050405020304" pitchFamily="18" charset="0"/>
              </a:rPr>
              <a:t> CO</a:t>
            </a:r>
            <a:r>
              <a:rPr lang="en-US" altLang="en-US" sz="2800" b="1" baseline="-25000" dirty="0">
                <a:solidFill>
                  <a:schemeClr val="accent4"/>
                </a:solidFill>
                <a:latin typeface="Times New Roman" panose="02020603050405020304" pitchFamily="18" charset="0"/>
                <a:cs typeface="Times New Roman" panose="02020603050405020304" pitchFamily="18" charset="0"/>
              </a:rPr>
              <a:t>2</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các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thải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từ</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tế</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quan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2250"/>
                                        </p:tgtEl>
                                        <p:attrNameLst>
                                          <p:attrName>style.visibility</p:attrName>
                                        </p:attrNameLst>
                                      </p:cBhvr>
                                      <p:to>
                                        <p:strVal val="visible"/>
                                      </p:to>
                                    </p:set>
                                    <p:anim calcmode="lin" valueType="num">
                                      <p:cBhvr>
                                        <p:cTn id="7" dur="500" decel="50000" fill="hold">
                                          <p:stCondLst>
                                            <p:cond delay="0"/>
                                          </p:stCondLst>
                                        </p:cTn>
                                        <p:tgtEl>
                                          <p:spTgt spid="522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22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2250"/>
                                        </p:tgtEl>
                                        <p:attrNameLst>
                                          <p:attrName>ppt_w</p:attrName>
                                        </p:attrNameLst>
                                      </p:cBhvr>
                                      <p:tavLst>
                                        <p:tav tm="0">
                                          <p:val>
                                            <p:strVal val="#ppt_w*.05"/>
                                          </p:val>
                                        </p:tav>
                                        <p:tav tm="100000">
                                          <p:val>
                                            <p:strVal val="#ppt_w"/>
                                          </p:val>
                                        </p:tav>
                                      </p:tavLst>
                                    </p:anim>
                                    <p:anim calcmode="lin" valueType="num">
                                      <p:cBhvr>
                                        <p:cTn id="10" dur="1000" fill="hold"/>
                                        <p:tgtEl>
                                          <p:spTgt spid="522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22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22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22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22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2251">
                                            <p:txEl>
                                              <p:pRg st="0" end="0"/>
                                            </p:txEl>
                                          </p:spTgt>
                                        </p:tgtEl>
                                        <p:attrNameLst>
                                          <p:attrName>style.visibility</p:attrName>
                                        </p:attrNameLst>
                                      </p:cBhvr>
                                      <p:to>
                                        <p:strVal val="visible"/>
                                      </p:to>
                                    </p:set>
                                    <p:anim calcmode="lin" valueType="num">
                                      <p:cBhvr>
                                        <p:cTn id="19" dur="500" fill="hold"/>
                                        <p:tgtEl>
                                          <p:spTgt spid="5225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225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225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52252"/>
                                        </p:tgtEl>
                                        <p:attrNameLst>
                                          <p:attrName>style.visibility</p:attrName>
                                        </p:attrNameLst>
                                      </p:cBhvr>
                                      <p:to>
                                        <p:strVal val="visible"/>
                                      </p:to>
                                    </p:set>
                                    <p:anim calcmode="lin" valueType="num">
                                      <p:cBhvr>
                                        <p:cTn id="26" dur="500" fill="hold"/>
                                        <p:tgtEl>
                                          <p:spTgt spid="52252"/>
                                        </p:tgtEl>
                                        <p:attrNameLst>
                                          <p:attrName>ppt_w</p:attrName>
                                        </p:attrNameLst>
                                      </p:cBhvr>
                                      <p:tavLst>
                                        <p:tav tm="0">
                                          <p:val>
                                            <p:fltVal val="0"/>
                                          </p:val>
                                        </p:tav>
                                        <p:tav tm="100000">
                                          <p:val>
                                            <p:strVal val="#ppt_w"/>
                                          </p:val>
                                        </p:tav>
                                      </p:tavLst>
                                    </p:anim>
                                    <p:anim calcmode="lin" valueType="num">
                                      <p:cBhvr>
                                        <p:cTn id="27" dur="500" fill="hold"/>
                                        <p:tgtEl>
                                          <p:spTgt spid="52252"/>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2253"/>
                                        </p:tgtEl>
                                        <p:attrNameLst>
                                          <p:attrName>style.visibility</p:attrName>
                                        </p:attrNameLst>
                                      </p:cBhvr>
                                      <p:to>
                                        <p:strVal val="visible"/>
                                      </p:to>
                                    </p:set>
                                    <p:animEffect transition="in" filter="fade">
                                      <p:cBhvr>
                                        <p:cTn id="32" dur="50"/>
                                        <p:tgtEl>
                                          <p:spTgt spid="52253"/>
                                        </p:tgtEl>
                                      </p:cBhvr>
                                    </p:animEffect>
                                    <p:anim calcmode="lin" valueType="num">
                                      <p:cBhvr>
                                        <p:cTn id="33" dur="200" fill="hold"/>
                                        <p:tgtEl>
                                          <p:spTgt spid="52253"/>
                                        </p:tgtEl>
                                        <p:attrNameLst>
                                          <p:attrName>ppt_x</p:attrName>
                                        </p:attrNameLst>
                                      </p:cBhvr>
                                      <p:tavLst>
                                        <p:tav tm="0">
                                          <p:val>
                                            <p:strVal val="#ppt_x"/>
                                          </p:val>
                                        </p:tav>
                                        <p:tav tm="100000">
                                          <p:val>
                                            <p:strVal val="#ppt_x"/>
                                          </p:val>
                                        </p:tav>
                                      </p:tavLst>
                                    </p:anim>
                                    <p:anim calcmode="lin" valueType="num">
                                      <p:cBhvr>
                                        <p:cTn id="34" dur="200" fill="hold"/>
                                        <p:tgtEl>
                                          <p:spTgt spid="52253"/>
                                        </p:tgtEl>
                                        <p:attrNameLst>
                                          <p:attrName>ppt_y</p:attrName>
                                        </p:attrNameLst>
                                      </p:cBhvr>
                                      <p:tavLst>
                                        <p:tav tm="0">
                                          <p:val>
                                            <p:strVal val="#ppt_y+0.31"/>
                                          </p:val>
                                        </p:tav>
                                        <p:tav tm="100000">
                                          <p:val>
                                            <p:strVal val="#ppt_y+0.31"/>
                                          </p:val>
                                        </p:tav>
                                      </p:tavLst>
                                    </p:anim>
                                    <p:anim calcmode="lin" valueType="num">
                                      <p:cBhvr>
                                        <p:cTn id="35" dur="300" decel="50000" fill="hold">
                                          <p:stCondLst>
                                            <p:cond delay="200"/>
                                          </p:stCondLst>
                                        </p:cTn>
                                        <p:tgtEl>
                                          <p:spTgt spid="522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300" decel="50000" fill="hold">
                                          <p:stCondLst>
                                            <p:cond delay="200"/>
                                          </p:stCondLst>
                                        </p:cTn>
                                        <p:tgtEl>
                                          <p:spTgt spid="522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0" grpId="0"/>
      <p:bldP spid="52252" grpId="0"/>
      <p:bldP spid="522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3414713" y="919163"/>
            <a:ext cx="2362200" cy="1809750"/>
          </a:xfrm>
          <a:prstGeom prst="rect">
            <a:avLst/>
          </a:prstGeom>
          <a:noFill/>
          <a:ln w="9525" algn="ctr">
            <a:solidFill>
              <a:srgbClr val="0000FF"/>
            </a:solidFill>
            <a:miter lim="800000"/>
            <a:headEnd/>
            <a:tailEnd/>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800" b="1" dirty="0" err="1">
                <a:solidFill>
                  <a:srgbClr val="FF0000"/>
                </a:solidFill>
                <a:latin typeface="Times New Roman" panose="02020603050405020304" pitchFamily="18" charset="0"/>
                <a:cs typeface="Times New Roman" panose="02020603050405020304" pitchFamily="18" charset="0"/>
              </a:rPr>
              <a:t>Cơ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altLang="en-US" sz="2800" b="1" dirty="0" err="1">
                <a:solidFill>
                  <a:srgbClr val="FF0000"/>
                </a:solidFill>
                <a:latin typeface="Times New Roman" panose="02020603050405020304" pitchFamily="18" charset="0"/>
                <a:cs typeface="Times New Roman" panose="02020603050405020304" pitchFamily="18" charset="0"/>
              </a:rPr>
              <a:t>Hệ</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hô</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hấp</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ctr" eaLnBrk="1" hangingPunct="1">
              <a:defRPr/>
            </a:pPr>
            <a:r>
              <a:rPr lang="en-US" altLang="en-US" sz="2800" b="1" dirty="0" err="1">
                <a:solidFill>
                  <a:srgbClr val="FF0000"/>
                </a:solidFill>
                <a:latin typeface="Times New Roman" panose="02020603050405020304" pitchFamily="18" charset="0"/>
                <a:cs typeface="Times New Roman" panose="02020603050405020304" pitchFamily="18" charset="0"/>
              </a:rPr>
              <a:t>Hê</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ctr" eaLnBrk="1" hangingPunct="1">
              <a:defRPr/>
            </a:pPr>
            <a:r>
              <a:rPr lang="en-US" altLang="en-US" sz="2800" b="1" dirty="0" err="1">
                <a:solidFill>
                  <a:srgbClr val="FF0000"/>
                </a:solidFill>
                <a:latin typeface="Times New Roman" panose="02020603050405020304" pitchFamily="18" charset="0"/>
                <a:cs typeface="Times New Roman" panose="02020603050405020304" pitchFamily="18" charset="0"/>
              </a:rPr>
              <a:t>Hệ</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 </a:t>
            </a:r>
          </a:p>
        </p:txBody>
      </p:sp>
      <p:sp>
        <p:nvSpPr>
          <p:cNvPr id="73731" name="Text Box 5"/>
          <p:cNvSpPr txBox="1">
            <a:spLocks noChangeArrowheads="1"/>
          </p:cNvSpPr>
          <p:nvPr/>
        </p:nvSpPr>
        <p:spPr bwMode="auto">
          <a:xfrm>
            <a:off x="304800" y="842963"/>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Môi trường ngoài</a:t>
            </a:r>
          </a:p>
        </p:txBody>
      </p:sp>
      <p:sp>
        <p:nvSpPr>
          <p:cNvPr id="13318" name="Text Box 6"/>
          <p:cNvSpPr txBox="1">
            <a:spLocks noChangeArrowheads="1"/>
          </p:cNvSpPr>
          <p:nvPr/>
        </p:nvSpPr>
        <p:spPr bwMode="auto">
          <a:xfrm>
            <a:off x="6157913" y="842963"/>
            <a:ext cx="3214687"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Môi trường ngoài</a:t>
            </a:r>
          </a:p>
        </p:txBody>
      </p:sp>
      <p:sp>
        <p:nvSpPr>
          <p:cNvPr id="13319" name="Text Box 7"/>
          <p:cNvSpPr txBox="1">
            <a:spLocks noChangeArrowheads="1"/>
          </p:cNvSpPr>
          <p:nvPr/>
        </p:nvSpPr>
        <p:spPr bwMode="auto">
          <a:xfrm>
            <a:off x="1143000" y="1300163"/>
            <a:ext cx="838200"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dirty="0">
                <a:solidFill>
                  <a:schemeClr val="accent4"/>
                </a:solidFill>
                <a:latin typeface="Times New Roman" panose="02020603050405020304" pitchFamily="18" charset="0"/>
                <a:cs typeface="Times New Roman" panose="02020603050405020304" pitchFamily="18" charset="0"/>
              </a:rPr>
              <a:t>Ô xi</a:t>
            </a:r>
          </a:p>
        </p:txBody>
      </p:sp>
      <p:sp>
        <p:nvSpPr>
          <p:cNvPr id="13320" name="Text Box 8"/>
          <p:cNvSpPr txBox="1">
            <a:spLocks noChangeArrowheads="1"/>
          </p:cNvSpPr>
          <p:nvPr/>
        </p:nvSpPr>
        <p:spPr bwMode="auto">
          <a:xfrm>
            <a:off x="0" y="1757363"/>
            <a:ext cx="2667000"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Thức ăn,nước </a:t>
            </a:r>
          </a:p>
        </p:txBody>
      </p:sp>
      <p:sp>
        <p:nvSpPr>
          <p:cNvPr id="13321" name="Text Box 9"/>
          <p:cNvSpPr txBox="1">
            <a:spLocks noChangeArrowheads="1"/>
          </p:cNvSpPr>
          <p:nvPr/>
        </p:nvSpPr>
        <p:spPr bwMode="auto">
          <a:xfrm>
            <a:off x="228600" y="2133600"/>
            <a:ext cx="2452688" cy="519113"/>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Muối khoáng </a:t>
            </a:r>
          </a:p>
        </p:txBody>
      </p:sp>
      <p:sp>
        <p:nvSpPr>
          <p:cNvPr id="13322" name="Text Box 10"/>
          <p:cNvSpPr txBox="1">
            <a:spLocks noChangeArrowheads="1"/>
          </p:cNvSpPr>
          <p:nvPr/>
        </p:nvSpPr>
        <p:spPr bwMode="auto">
          <a:xfrm>
            <a:off x="7058025" y="1376363"/>
            <a:ext cx="914400"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CO</a:t>
            </a:r>
            <a:r>
              <a:rPr lang="en-US" altLang="en-US" sz="2800" b="1" baseline="30000">
                <a:solidFill>
                  <a:schemeClr val="accent4"/>
                </a:solidFill>
                <a:latin typeface="Times New Roman" panose="02020603050405020304" pitchFamily="18" charset="0"/>
                <a:cs typeface="Times New Roman" panose="02020603050405020304" pitchFamily="18" charset="0"/>
              </a:rPr>
              <a:t>2</a:t>
            </a:r>
          </a:p>
        </p:txBody>
      </p:sp>
      <p:sp>
        <p:nvSpPr>
          <p:cNvPr id="13323" name="Text Box 11"/>
          <p:cNvSpPr txBox="1">
            <a:spLocks noChangeArrowheads="1"/>
          </p:cNvSpPr>
          <p:nvPr/>
        </p:nvSpPr>
        <p:spPr bwMode="auto">
          <a:xfrm>
            <a:off x="6981825" y="1757363"/>
            <a:ext cx="1295400"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Phân </a:t>
            </a:r>
          </a:p>
        </p:txBody>
      </p:sp>
      <p:sp>
        <p:nvSpPr>
          <p:cNvPr id="13324" name="Text Box 12"/>
          <p:cNvSpPr txBox="1">
            <a:spLocks noChangeArrowheads="1"/>
          </p:cNvSpPr>
          <p:nvPr/>
        </p:nvSpPr>
        <p:spPr bwMode="auto">
          <a:xfrm>
            <a:off x="6829425" y="2214563"/>
            <a:ext cx="2452688" cy="519112"/>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a:solidFill>
                  <a:schemeClr val="accent4"/>
                </a:solidFill>
                <a:latin typeface="Times New Roman" panose="02020603050405020304" pitchFamily="18" charset="0"/>
                <a:cs typeface="Times New Roman" panose="02020603050405020304" pitchFamily="18" charset="0"/>
              </a:rPr>
              <a:t>Nước tiểu</a:t>
            </a:r>
          </a:p>
        </p:txBody>
      </p:sp>
      <p:sp>
        <p:nvSpPr>
          <p:cNvPr id="73739" name="Line 13"/>
          <p:cNvSpPr>
            <a:spLocks noChangeShapeType="1"/>
          </p:cNvSpPr>
          <p:nvPr/>
        </p:nvSpPr>
        <p:spPr bwMode="auto">
          <a:xfrm>
            <a:off x="2452688" y="1665288"/>
            <a:ext cx="1128712"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0" name="Line 14"/>
          <p:cNvSpPr>
            <a:spLocks noChangeShapeType="1"/>
          </p:cNvSpPr>
          <p:nvPr/>
        </p:nvSpPr>
        <p:spPr bwMode="auto">
          <a:xfrm>
            <a:off x="5638800" y="1665288"/>
            <a:ext cx="1004888" cy="158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1" name="Line 15"/>
          <p:cNvSpPr>
            <a:spLocks noChangeShapeType="1"/>
          </p:cNvSpPr>
          <p:nvPr/>
        </p:nvSpPr>
        <p:spPr bwMode="auto">
          <a:xfrm>
            <a:off x="5638800" y="2062163"/>
            <a:ext cx="10668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2" name="Line 16"/>
          <p:cNvSpPr>
            <a:spLocks noChangeShapeType="1"/>
          </p:cNvSpPr>
          <p:nvPr/>
        </p:nvSpPr>
        <p:spPr bwMode="auto">
          <a:xfrm>
            <a:off x="2438400" y="2062163"/>
            <a:ext cx="11430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3" name="Line 17"/>
          <p:cNvSpPr>
            <a:spLocks noChangeShapeType="1"/>
          </p:cNvSpPr>
          <p:nvPr/>
        </p:nvSpPr>
        <p:spPr bwMode="auto">
          <a:xfrm>
            <a:off x="5638800" y="2519363"/>
            <a:ext cx="10668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4" name="Line 18"/>
          <p:cNvSpPr>
            <a:spLocks noChangeShapeType="1"/>
          </p:cNvSpPr>
          <p:nvPr/>
        </p:nvSpPr>
        <p:spPr bwMode="auto">
          <a:xfrm flipV="1">
            <a:off x="2438400" y="2062163"/>
            <a:ext cx="838200" cy="37623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Text Box 19"/>
          <p:cNvSpPr txBox="1">
            <a:spLocks noChangeArrowheads="1"/>
          </p:cNvSpPr>
          <p:nvPr/>
        </p:nvSpPr>
        <p:spPr bwMode="auto">
          <a:xfrm>
            <a:off x="76200" y="2819400"/>
            <a:ext cx="8991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Kết luận: Môi trường ngoài cung cấp cho cơ thể thức ăn nước muối khoáng. Qua quá trình tiêu hoá cơ thể tổng hợp nên những sản phẩm đặc trưng của mình, đồng thời thải các sản phẩm thừa ngoài qua hậu môn. Hệ  hô hấp lấy 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từ môi trường ngoài để cung cấp cho các phẩn ứng sinh hoá ở trong cơ thể và thải ra ngoài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Đó là sự trao đổi chất của cơ thể. Sự trao đổi chất đảm bảo cho sự tồn tại và phát triển. Ở vật vô cơ sự trao đổi chất chỉ dẫn tới biến tính và huỷ hoại.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75"/>
                                        </p:tgtEl>
                                        <p:attrNameLst>
                                          <p:attrName>style.visibility</p:attrName>
                                        </p:attrNameLst>
                                      </p:cBhvr>
                                      <p:to>
                                        <p:strVal val="visible"/>
                                      </p:to>
                                    </p:set>
                                    <p:anim calcmode="discrete" valueType="clr">
                                      <p:cBhvr override="childStyle">
                                        <p:cTn id="7" dur="80"/>
                                        <p:tgtEl>
                                          <p:spTgt spid="450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75"/>
                                        </p:tgtEl>
                                        <p:attrNameLst>
                                          <p:attrName>fillcolor</p:attrName>
                                        </p:attrNameLst>
                                      </p:cBhvr>
                                      <p:tavLst>
                                        <p:tav tm="0">
                                          <p:val>
                                            <p:clrVal>
                                              <a:schemeClr val="accent2"/>
                                            </p:clrVal>
                                          </p:val>
                                        </p:tav>
                                        <p:tav tm="50000">
                                          <p:val>
                                            <p:clrVal>
                                              <a:schemeClr val="hlink"/>
                                            </p:clrVal>
                                          </p:val>
                                        </p:tav>
                                      </p:tavLst>
                                    </p:anim>
                                    <p:set>
                                      <p:cBhvr>
                                        <p:cTn id="9" dur="80"/>
                                        <p:tgtEl>
                                          <p:spTgt spid="45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5"/>
          <p:cNvSpPr txBox="1">
            <a:spLocks noChangeArrowheads="1"/>
          </p:cNvSpPr>
          <p:nvPr/>
        </p:nvSpPr>
        <p:spPr bwMode="auto">
          <a:xfrm>
            <a:off x="4038600" y="2976563"/>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solidFill>
                <a:srgbClr val="000000"/>
              </a:solidFill>
              <a:latin typeface="Arial" panose="020B0604020202020204" pitchFamily="34" charset="0"/>
            </a:endParaRPr>
          </a:p>
        </p:txBody>
      </p:sp>
      <p:sp>
        <p:nvSpPr>
          <p:cNvPr id="7" name="TextBox 6"/>
          <p:cNvSpPr txBox="1"/>
          <p:nvPr/>
        </p:nvSpPr>
        <p:spPr>
          <a:xfrm>
            <a:off x="30163" y="0"/>
            <a:ext cx="9037637" cy="1323975"/>
          </a:xfrm>
          <a:prstGeom prst="rect">
            <a:avLst/>
          </a:prstGeom>
          <a:solidFill>
            <a:srgbClr val="ED7D31">
              <a:lumMod val="60000"/>
              <a:lumOff val="40000"/>
            </a:srgbClr>
          </a:solidFill>
          <a:ln w="28575">
            <a:solidFill>
              <a:sysClr val="windowText" lastClr="000000"/>
            </a:solidFill>
          </a:ln>
        </p:spPr>
        <p:txBody>
          <a:bodyPr>
            <a:spAutoFit/>
          </a:bodyPr>
          <a:lstStyle/>
          <a:p>
            <a:pPr algn="ctr" eaLnBrk="1" fontAlgn="auto" hangingPunct="1">
              <a:spcBef>
                <a:spcPts val="0"/>
              </a:spcBef>
              <a:spcAft>
                <a:spcPts val="0"/>
              </a:spcAft>
              <a:defRPr/>
            </a:pPr>
            <a:r>
              <a:rPr lang="en-US" sz="4000" b="1" u="sng" kern="0" dirty="0">
                <a:solidFill>
                  <a:srgbClr val="FF0000"/>
                </a:solidFill>
                <a:latin typeface="Times New Roman" pitchFamily="18" charset="0"/>
                <a:cs typeface="Times New Roman" pitchFamily="18" charset="0"/>
              </a:rPr>
              <a:t>CHƯƠNG VI</a:t>
            </a:r>
            <a:r>
              <a:rPr lang="en-US" sz="4000" b="1" kern="0" dirty="0">
                <a:solidFill>
                  <a:srgbClr val="FF0000"/>
                </a:solidFill>
                <a:latin typeface="Times New Roman" pitchFamily="18" charset="0"/>
                <a:cs typeface="Times New Roman" pitchFamily="18" charset="0"/>
              </a:rPr>
              <a:t>: TRAO ĐỔI CHẤT VÀ NĂNG LƯỢNG</a:t>
            </a:r>
          </a:p>
        </p:txBody>
      </p:sp>
      <p:sp>
        <p:nvSpPr>
          <p:cNvPr id="74756" name="TextBox 7"/>
          <p:cNvSpPr txBox="1">
            <a:spLocks noChangeArrowheads="1"/>
          </p:cNvSpPr>
          <p:nvPr/>
        </p:nvSpPr>
        <p:spPr bwMode="auto">
          <a:xfrm>
            <a:off x="209550" y="1295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u="sng">
                <a:solidFill>
                  <a:srgbClr val="FF0000"/>
                </a:solidFill>
                <a:latin typeface="Times New Roman" panose="02020603050405020304" pitchFamily="18" charset="0"/>
                <a:cs typeface="Times New Roman" panose="02020603050405020304" pitchFamily="18" charset="0"/>
              </a:rPr>
              <a:t>Bài 31</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TRAO ĐỔI CHẤT</a:t>
            </a:r>
          </a:p>
        </p:txBody>
      </p:sp>
      <p:sp>
        <p:nvSpPr>
          <p:cNvPr id="9" name="Text Box 7"/>
          <p:cNvSpPr txBox="1">
            <a:spLocks noChangeArrowheads="1"/>
          </p:cNvSpPr>
          <p:nvPr/>
        </p:nvSpPr>
        <p:spPr bwMode="auto">
          <a:xfrm>
            <a:off x="0" y="1905000"/>
            <a:ext cx="8915400" cy="52387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solidFill>
                  <a:srgbClr val="8064A2"/>
                </a:solidFill>
                <a:latin typeface="Times New Roman" panose="02020603050405020304" pitchFamily="18" charset="0"/>
                <a:cs typeface="Times New Roman" panose="02020603050405020304" pitchFamily="18" charset="0"/>
              </a:rPr>
              <a:t>I. </a:t>
            </a:r>
            <a:r>
              <a:rPr lang="en-US" altLang="en-US" sz="2800" b="1" u="sng" kern="0" dirty="0" err="1">
                <a:solidFill>
                  <a:srgbClr val="8064A2"/>
                </a:solidFill>
                <a:latin typeface="Times New Roman" panose="02020603050405020304" pitchFamily="18" charset="0"/>
                <a:cs typeface="Times New Roman" panose="02020603050405020304" pitchFamily="18" charset="0"/>
              </a:rPr>
              <a:t>Trao</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đổi</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chất</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giữa</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cơ</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thể</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và</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môi</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trường</a:t>
            </a:r>
            <a:r>
              <a:rPr lang="en-US" altLang="en-US" sz="2800" b="1" u="sng" kern="0" dirty="0">
                <a:solidFill>
                  <a:srgbClr val="8064A2"/>
                </a:solidFill>
                <a:latin typeface="Times New Roman" panose="02020603050405020304" pitchFamily="18" charset="0"/>
                <a:cs typeface="Times New Roman" panose="02020603050405020304" pitchFamily="18" charset="0"/>
              </a:rPr>
              <a:t> </a:t>
            </a:r>
            <a:r>
              <a:rPr lang="en-US" altLang="en-US" sz="2800" b="1" u="sng" kern="0" dirty="0" err="1">
                <a:solidFill>
                  <a:srgbClr val="8064A2"/>
                </a:solidFill>
                <a:latin typeface="Times New Roman" panose="02020603050405020304" pitchFamily="18" charset="0"/>
                <a:cs typeface="Times New Roman" panose="02020603050405020304" pitchFamily="18" charset="0"/>
              </a:rPr>
              <a:t>ngoài</a:t>
            </a:r>
            <a:r>
              <a:rPr lang="en-US" altLang="en-US" sz="2800" b="1" kern="0" dirty="0">
                <a:solidFill>
                  <a:srgbClr val="8064A2"/>
                </a:solidFill>
                <a:latin typeface="Times New Roman" panose="02020603050405020304" pitchFamily="18" charset="0"/>
                <a:cs typeface="Times New Roman" panose="02020603050405020304" pitchFamily="18" charset="0"/>
              </a:rPr>
              <a:t>:</a:t>
            </a:r>
            <a:endParaRPr lang="en-US" altLang="en-US" sz="2800" b="1" u="sng" kern="0" dirty="0">
              <a:solidFill>
                <a:srgbClr val="8064A2"/>
              </a:solidFill>
              <a:latin typeface="Times New Roman" panose="02020603050405020304" pitchFamily="18" charset="0"/>
              <a:cs typeface="Times New Roman" panose="02020603050405020304" pitchFamily="18" charset="0"/>
            </a:endParaRPr>
          </a:p>
        </p:txBody>
      </p:sp>
      <p:sp>
        <p:nvSpPr>
          <p:cNvPr id="6" name="Rectangle 27"/>
          <p:cNvSpPr>
            <a:spLocks noChangeArrowheads="1"/>
          </p:cNvSpPr>
          <p:nvPr/>
        </p:nvSpPr>
        <p:spPr bwMode="auto">
          <a:xfrm>
            <a:off x="76200" y="2895600"/>
            <a:ext cx="8915400" cy="1676400"/>
          </a:xfrm>
          <a:prstGeom prst="rect">
            <a:avLst/>
          </a:prstGeom>
          <a:noFill/>
          <a:ln>
            <a:noFill/>
          </a:ln>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ct val="20000"/>
              </a:spcBef>
              <a:spcAft>
                <a:spcPts val="0"/>
              </a:spcAft>
              <a:defRPr/>
            </a:pP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Cơ</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thể</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lấy</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chất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cần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thiết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thức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ăn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nước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muối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khoáng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O</a:t>
            </a:r>
            <a:r>
              <a:rPr lang="en-US" altLang="en-US" sz="2800" b="1" kern="0" baseline="-25000" dirty="0">
                <a:latin typeface="Times New Roman" panose="02020603050405020304" pitchFamily="18" charset="0"/>
                <a:cs typeface="Times New Roman" panose="02020603050405020304" pitchFamily="18" charset="0"/>
              </a:rPr>
              <a:t>2</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từ</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môi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trường</a:t>
            </a:r>
            <a:r>
              <a:rPr lang="en-US" altLang="en-US" sz="2800" b="1" kern="0" dirty="0">
                <a:latin typeface="Times New Roman" panose="02020603050405020304" pitchFamily="18" charset="0"/>
                <a:cs typeface="Times New Roman" panose="02020603050405020304" pitchFamily="18" charset="0"/>
              </a:rPr>
              <a:t> qua </a:t>
            </a:r>
            <a:r>
              <a:rPr lang="en-US" altLang="en-US" sz="2800" b="1" kern="0" dirty="0" err="1">
                <a:latin typeface="Times New Roman" panose="02020603050405020304" pitchFamily="18" charset="0"/>
                <a:cs typeface="Times New Roman" panose="02020603050405020304" pitchFamily="18" charset="0"/>
              </a:rPr>
              <a:t>hệ</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tiêu</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hóa</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hệ</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hô</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hấp</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đồng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thời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cơ</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thể</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thải</a:t>
            </a:r>
            <a:r>
              <a:rPr lang="en-US" altLang="en-US" sz="2800" b="1" kern="0" dirty="0">
                <a:latin typeface="Times New Roman" panose="02020603050405020304" pitchFamily="18" charset="0"/>
                <a:cs typeface="Times New Roman" panose="02020603050405020304" pitchFamily="18" charset="0"/>
              </a:rPr>
              <a:t> ra </a:t>
            </a:r>
            <a:r>
              <a:rPr lang="en-US" altLang="en-US" sz="2800" b="1" kern="0" dirty="0" err="1">
                <a:latin typeface="Times New Roman" panose="02020603050405020304" pitchFamily="18" charset="0"/>
                <a:cs typeface="Times New Roman" panose="02020603050405020304" pitchFamily="18" charset="0"/>
              </a:rPr>
              <a:t>môi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trường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khí</a:t>
            </a:r>
            <a:r>
              <a:rPr lang="en-US" altLang="en-US" sz="2800" b="1" kern="0" dirty="0">
                <a:latin typeface="Times New Roman" panose="02020603050405020304" pitchFamily="18" charset="0"/>
                <a:cs typeface="Times New Roman" panose="02020603050405020304" pitchFamily="18" charset="0"/>
              </a:rPr>
              <a:t> CO</a:t>
            </a:r>
            <a:r>
              <a:rPr lang="en-US" altLang="en-US" sz="2800" b="1" kern="0" baseline="-25000" dirty="0">
                <a:latin typeface="Times New Roman" panose="02020603050405020304" pitchFamily="18" charset="0"/>
                <a:cs typeface="Times New Roman" panose="02020603050405020304" pitchFamily="18" charset="0"/>
              </a:rPr>
              <a:t>2</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chất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cặn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bã</a:t>
            </a:r>
            <a:r>
              <a:rPr lang="en-US" altLang="en-US" sz="2800" b="1" kern="0" dirty="0">
                <a:latin typeface="Times New Roman" panose="02020603050405020304" pitchFamily="18" charset="0"/>
                <a:cs typeface="Times New Roman" panose="02020603050405020304" pitchFamily="18" charset="0"/>
              </a:rPr>
              <a:t>.</a:t>
            </a:r>
          </a:p>
        </p:txBody>
      </p:sp>
      <p:sp>
        <p:nvSpPr>
          <p:cNvPr id="10" name="Text Box 29"/>
          <p:cNvSpPr txBox="1">
            <a:spLocks noChangeArrowheads="1"/>
          </p:cNvSpPr>
          <p:nvPr/>
        </p:nvSpPr>
        <p:spPr bwMode="auto">
          <a:xfrm>
            <a:off x="0" y="4810125"/>
            <a:ext cx="8991600" cy="52387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latin typeface="Times New Roman" panose="02020603050405020304" pitchFamily="18" charset="0"/>
                <a:cs typeface="Times New Roman" panose="02020603050405020304" pitchFamily="18" charset="0"/>
              </a:rPr>
              <a:t>II. </a:t>
            </a:r>
            <a:r>
              <a:rPr lang="en-US" altLang="en-US" sz="2800" b="1" u="sng" kern="0" dirty="0" err="1">
                <a:latin typeface="Times New Roman" panose="02020603050405020304" pitchFamily="18" charset="0"/>
                <a:cs typeface="Times New Roman" panose="02020603050405020304" pitchFamily="18" charset="0"/>
              </a:rPr>
              <a:t>Trao</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đổi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chất</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giữa</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tế</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bào</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và</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môi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trường</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trong</a:t>
            </a:r>
            <a:r>
              <a:rPr lang="en-US" altLang="en-US" sz="2800" b="1" kern="0" dirty="0">
                <a:latin typeface="Times New Roman" panose="02020603050405020304" pitchFamily="18" charset="0"/>
                <a:cs typeface="Times New Roman" panose="02020603050405020304" pitchFamily="18" charset="0"/>
              </a:rPr>
              <a:t>:</a:t>
            </a:r>
            <a:r>
              <a:rPr lang="en-US" altLang="en-US" sz="2800" b="1" u="sng" kern="0" dirty="0">
                <a:latin typeface="Times New Roman" panose="02020603050405020304" pitchFamily="18" charset="0"/>
                <a:cs typeface="Times New Roman" panose="02020603050405020304" pitchFamily="18" charset="0"/>
              </a:rPr>
              <a:t> </a:t>
            </a:r>
          </a:p>
        </p:txBody>
      </p:sp>
      <p:pic>
        <p:nvPicPr>
          <p:cNvPr id="7476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2057400"/>
            <a:ext cx="12985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12192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p:txBody>
      </p:sp>
      <p:sp>
        <p:nvSpPr>
          <p:cNvPr id="76803" name="Text Box 4"/>
          <p:cNvSpPr txBox="1">
            <a:spLocks noChangeArrowheads="1"/>
          </p:cNvSpPr>
          <p:nvPr/>
        </p:nvSpPr>
        <p:spPr bwMode="auto">
          <a:xfrm>
            <a:off x="609600" y="914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p:txBody>
      </p:sp>
      <p:grpSp>
        <p:nvGrpSpPr>
          <p:cNvPr id="2" name="Group 5"/>
          <p:cNvGrpSpPr>
            <a:grpSpLocks/>
          </p:cNvGrpSpPr>
          <p:nvPr/>
        </p:nvGrpSpPr>
        <p:grpSpPr bwMode="auto">
          <a:xfrm>
            <a:off x="152400" y="3938588"/>
            <a:ext cx="4953000" cy="2843212"/>
            <a:chOff x="336" y="2352"/>
            <a:chExt cx="2784" cy="1791"/>
          </a:xfrm>
        </p:grpSpPr>
        <p:sp>
          <p:nvSpPr>
            <p:cNvPr id="76814" name="Text Box 6"/>
            <p:cNvSpPr txBox="1">
              <a:spLocks noChangeArrowheads="1"/>
            </p:cNvSpPr>
            <p:nvPr/>
          </p:nvSpPr>
          <p:spPr bwMode="auto">
            <a:xfrm>
              <a:off x="336" y="2352"/>
              <a:ext cx="2784" cy="17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p:txBody>
        </p:sp>
        <p:sp>
          <p:nvSpPr>
            <p:cNvPr id="76815" name="Text Box 7"/>
            <p:cNvSpPr txBox="1">
              <a:spLocks noChangeArrowheads="1"/>
            </p:cNvSpPr>
            <p:nvPr/>
          </p:nvSpPr>
          <p:spPr bwMode="auto">
            <a:xfrm>
              <a:off x="480" y="2448"/>
              <a:ext cx="1536" cy="2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0000FF"/>
                  </a:solidFill>
                </a:rPr>
                <a:t>Mao mạch bạch huyết</a:t>
              </a:r>
            </a:p>
          </p:txBody>
        </p:sp>
        <p:sp>
          <p:nvSpPr>
            <p:cNvPr id="76816" name="Text Box 8"/>
            <p:cNvSpPr txBox="1">
              <a:spLocks noChangeArrowheads="1"/>
            </p:cNvSpPr>
            <p:nvPr/>
          </p:nvSpPr>
          <p:spPr bwMode="auto">
            <a:xfrm>
              <a:off x="576" y="3120"/>
              <a:ext cx="864" cy="2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a:solidFill>
                    <a:srgbClr val="FF0000"/>
                  </a:solidFill>
                </a:rPr>
                <a:t>Nước mô</a:t>
              </a:r>
              <a:r>
                <a:rPr lang="en-US" altLang="en-US" sz="2000">
                  <a:latin typeface="VNI-Times" pitchFamily="2" charset="0"/>
                </a:rPr>
                <a:t> </a:t>
              </a:r>
            </a:p>
          </p:txBody>
        </p:sp>
        <p:sp>
          <p:nvSpPr>
            <p:cNvPr id="76817" name="Text Box 9"/>
            <p:cNvSpPr txBox="1">
              <a:spLocks noChangeArrowheads="1"/>
            </p:cNvSpPr>
            <p:nvPr/>
          </p:nvSpPr>
          <p:spPr bwMode="auto">
            <a:xfrm>
              <a:off x="528" y="3792"/>
              <a:ext cx="1200" cy="2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rPr>
                <a:t>Mao mạch máu</a:t>
              </a:r>
            </a:p>
          </p:txBody>
        </p:sp>
        <p:sp>
          <p:nvSpPr>
            <p:cNvPr id="76818" name="Text Box 10"/>
            <p:cNvSpPr txBox="1">
              <a:spLocks noChangeArrowheads="1"/>
            </p:cNvSpPr>
            <p:nvPr/>
          </p:nvSpPr>
          <p:spPr bwMode="auto">
            <a:xfrm>
              <a:off x="2400" y="3120"/>
              <a:ext cx="672" cy="250"/>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CC00"/>
                  </a:solidFill>
                </a:rPr>
                <a:t>Tế bào</a:t>
              </a:r>
            </a:p>
          </p:txBody>
        </p:sp>
        <p:sp>
          <p:nvSpPr>
            <p:cNvPr id="76819" name="Line 11"/>
            <p:cNvSpPr>
              <a:spLocks noChangeShapeType="1"/>
            </p:cNvSpPr>
            <p:nvPr/>
          </p:nvSpPr>
          <p:spPr bwMode="auto">
            <a:xfrm>
              <a:off x="1584" y="3168"/>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0" name="Line 12"/>
            <p:cNvSpPr>
              <a:spLocks noChangeShapeType="1"/>
            </p:cNvSpPr>
            <p:nvPr/>
          </p:nvSpPr>
          <p:spPr bwMode="auto">
            <a:xfrm flipH="1">
              <a:off x="1584" y="3312"/>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6821" name="Group 13"/>
            <p:cNvGrpSpPr>
              <a:grpSpLocks/>
            </p:cNvGrpSpPr>
            <p:nvPr/>
          </p:nvGrpSpPr>
          <p:grpSpPr bwMode="auto">
            <a:xfrm>
              <a:off x="912" y="2688"/>
              <a:ext cx="144" cy="1056"/>
              <a:chOff x="912" y="2688"/>
              <a:chExt cx="144" cy="1056"/>
            </a:xfrm>
          </p:grpSpPr>
          <p:sp>
            <p:nvSpPr>
              <p:cNvPr id="76822" name="Line 14"/>
              <p:cNvSpPr>
                <a:spLocks noChangeShapeType="1"/>
              </p:cNvSpPr>
              <p:nvPr/>
            </p:nvSpPr>
            <p:spPr bwMode="auto">
              <a:xfrm flipV="1">
                <a:off x="960" y="2688"/>
                <a:ext cx="0" cy="3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Line 15"/>
              <p:cNvSpPr>
                <a:spLocks noChangeShapeType="1"/>
              </p:cNvSpPr>
              <p:nvPr/>
            </p:nvSpPr>
            <p:spPr bwMode="auto">
              <a:xfrm>
                <a:off x="912" y="3408"/>
                <a:ext cx="0"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4" name="Line 16"/>
              <p:cNvSpPr>
                <a:spLocks noChangeShapeType="1"/>
              </p:cNvSpPr>
              <p:nvPr/>
            </p:nvSpPr>
            <p:spPr bwMode="auto">
              <a:xfrm flipV="1">
                <a:off x="1056" y="3360"/>
                <a:ext cx="0" cy="3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55313" name="Text Box 17"/>
          <p:cNvSpPr txBox="1">
            <a:spLocks noChangeArrowheads="1"/>
          </p:cNvSpPr>
          <p:nvPr/>
        </p:nvSpPr>
        <p:spPr bwMode="auto">
          <a:xfrm>
            <a:off x="1981200" y="46164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FF0066"/>
                </a:solidFill>
              </a:rPr>
              <a:t>Ôxi và các chất dinh dưỡng</a:t>
            </a:r>
          </a:p>
        </p:txBody>
      </p:sp>
      <p:sp>
        <p:nvSpPr>
          <p:cNvPr id="55314" name="Text Box 18"/>
          <p:cNvSpPr txBox="1">
            <a:spLocks noChangeArrowheads="1"/>
          </p:cNvSpPr>
          <p:nvPr/>
        </p:nvSpPr>
        <p:spPr bwMode="auto">
          <a:xfrm>
            <a:off x="2209800" y="54546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3333FF"/>
                </a:solidFill>
              </a:rPr>
              <a:t>Cacbonic và các chất thải</a:t>
            </a:r>
          </a:p>
        </p:txBody>
      </p:sp>
      <p:grpSp>
        <p:nvGrpSpPr>
          <p:cNvPr id="4" name="Group 19"/>
          <p:cNvGrpSpPr>
            <a:grpSpLocks/>
          </p:cNvGrpSpPr>
          <p:nvPr/>
        </p:nvGrpSpPr>
        <p:grpSpPr bwMode="auto">
          <a:xfrm>
            <a:off x="152400" y="228600"/>
            <a:ext cx="4953000" cy="3581400"/>
            <a:chOff x="288" y="144"/>
            <a:chExt cx="3120" cy="2256"/>
          </a:xfrm>
        </p:grpSpPr>
        <p:grpSp>
          <p:nvGrpSpPr>
            <p:cNvPr id="76810" name="Group 20"/>
            <p:cNvGrpSpPr>
              <a:grpSpLocks/>
            </p:cNvGrpSpPr>
            <p:nvPr/>
          </p:nvGrpSpPr>
          <p:grpSpPr bwMode="auto">
            <a:xfrm>
              <a:off x="288" y="144"/>
              <a:ext cx="3120" cy="2256"/>
              <a:chOff x="288" y="144"/>
              <a:chExt cx="2928" cy="2256"/>
            </a:xfrm>
          </p:grpSpPr>
          <p:pic>
            <p:nvPicPr>
              <p:cNvPr id="76812" name="Picture 5" descr="trao đổi c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2928"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3" name="Text Box 22"/>
              <p:cNvSpPr txBox="1">
                <a:spLocks noChangeArrowheads="1"/>
              </p:cNvSpPr>
              <p:nvPr/>
            </p:nvSpPr>
            <p:spPr bwMode="auto">
              <a:xfrm>
                <a:off x="2544" y="134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0000FF"/>
                    </a:solidFill>
                  </a:rPr>
                  <a:t>Chất thải</a:t>
                </a:r>
              </a:p>
            </p:txBody>
          </p:sp>
        </p:grpSp>
        <p:sp>
          <p:nvSpPr>
            <p:cNvPr id="76811" name="Text Box 23"/>
            <p:cNvSpPr txBox="1">
              <a:spLocks noChangeArrowheads="1"/>
            </p:cNvSpPr>
            <p:nvPr/>
          </p:nvSpPr>
          <p:spPr bwMode="auto">
            <a:xfrm>
              <a:off x="912" y="240"/>
              <a:ext cx="57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0000FF"/>
                  </a:solidFill>
                </a:rPr>
                <a:t>Chất dinh dưỡng</a:t>
              </a:r>
            </a:p>
          </p:txBody>
        </p:sp>
      </p:grpSp>
      <p:sp>
        <p:nvSpPr>
          <p:cNvPr id="55321" name="Text Box 25"/>
          <p:cNvSpPr txBox="1">
            <a:spLocks noChangeArrowheads="1"/>
          </p:cNvSpPr>
          <p:nvPr/>
        </p:nvSpPr>
        <p:spPr bwMode="auto">
          <a:xfrm>
            <a:off x="5105400" y="2438400"/>
            <a:ext cx="396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Môi trường trong cơ thể gồm máu, nước mô và bạch huyết. </a:t>
            </a:r>
          </a:p>
        </p:txBody>
      </p:sp>
      <p:sp>
        <p:nvSpPr>
          <p:cNvPr id="76809" name="Text Box 26"/>
          <p:cNvSpPr txBox="1">
            <a:spLocks noChangeArrowheads="1"/>
          </p:cNvSpPr>
          <p:nvPr/>
        </p:nvSpPr>
        <p:spPr bwMode="auto">
          <a:xfrm>
            <a:off x="5105400" y="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Môi trường trong cơ thể gồm những chất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5321"/>
                                        </p:tgtEl>
                                        <p:attrNameLst>
                                          <p:attrName>style.visibility</p:attrName>
                                        </p:attrNameLst>
                                      </p:cBhvr>
                                      <p:to>
                                        <p:strVal val="visible"/>
                                      </p:to>
                                    </p:set>
                                    <p:animEffect transition="in" filter="strips(downLeft)">
                                      <p:cBhvr>
                                        <p:cTn id="15" dur="500"/>
                                        <p:tgtEl>
                                          <p:spTgt spid="55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5313"/>
                                        </p:tgtEl>
                                        <p:attrNameLst>
                                          <p:attrName>style.visibility</p:attrName>
                                        </p:attrNameLst>
                                      </p:cBhvr>
                                      <p:to>
                                        <p:strVal val="visible"/>
                                      </p:to>
                                    </p:set>
                                    <p:anim calcmode="lin" valueType="num">
                                      <p:cBhvr>
                                        <p:cTn id="21" dur="2000" fill="hold"/>
                                        <p:tgtEl>
                                          <p:spTgt spid="55313"/>
                                        </p:tgtEl>
                                        <p:attrNameLst>
                                          <p:attrName>ppt_x</p:attrName>
                                        </p:attrNameLst>
                                      </p:cBhvr>
                                      <p:tavLst>
                                        <p:tav tm="0">
                                          <p:val>
                                            <p:strVal val="#ppt_x-.2"/>
                                          </p:val>
                                        </p:tav>
                                        <p:tav tm="100000">
                                          <p:val>
                                            <p:strVal val="#ppt_x"/>
                                          </p:val>
                                        </p:tav>
                                      </p:tavLst>
                                    </p:anim>
                                    <p:anim calcmode="lin" valueType="num">
                                      <p:cBhvr>
                                        <p:cTn id="22" dur="2000" fill="hold"/>
                                        <p:tgtEl>
                                          <p:spTgt spid="55313"/>
                                        </p:tgtEl>
                                        <p:attrNameLst>
                                          <p:attrName>ppt_y</p:attrName>
                                        </p:attrNameLst>
                                      </p:cBhvr>
                                      <p:tavLst>
                                        <p:tav tm="0">
                                          <p:val>
                                            <p:strVal val="#ppt_y"/>
                                          </p:val>
                                        </p:tav>
                                        <p:tav tm="100000">
                                          <p:val>
                                            <p:strVal val="#ppt_y"/>
                                          </p:val>
                                        </p:tav>
                                      </p:tavLst>
                                    </p:anim>
                                    <p:animEffect transition="in" filter="wipe(right)" prLst="gradientSize: 0.1">
                                      <p:cBhvr>
                                        <p:cTn id="23" dur="2000"/>
                                        <p:tgtEl>
                                          <p:spTgt spid="553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5314"/>
                                        </p:tgtEl>
                                        <p:attrNameLst>
                                          <p:attrName>style.visibility</p:attrName>
                                        </p:attrNameLst>
                                      </p:cBhvr>
                                      <p:to>
                                        <p:strVal val="visible"/>
                                      </p:to>
                                    </p:set>
                                    <p:anim calcmode="lin" valueType="num">
                                      <p:cBhvr>
                                        <p:cTn id="28" dur="2000" fill="hold"/>
                                        <p:tgtEl>
                                          <p:spTgt spid="55314"/>
                                        </p:tgtEl>
                                        <p:attrNameLst>
                                          <p:attrName>ppt_w</p:attrName>
                                        </p:attrNameLst>
                                      </p:cBhvr>
                                      <p:tavLst>
                                        <p:tav tm="0">
                                          <p:val>
                                            <p:fltVal val="0"/>
                                          </p:val>
                                        </p:tav>
                                        <p:tav tm="100000">
                                          <p:val>
                                            <p:strVal val="#ppt_w"/>
                                          </p:val>
                                        </p:tav>
                                      </p:tavLst>
                                    </p:anim>
                                    <p:anim calcmode="lin" valueType="num">
                                      <p:cBhvr>
                                        <p:cTn id="29" dur="2000" fill="hold"/>
                                        <p:tgtEl>
                                          <p:spTgt spid="55314"/>
                                        </p:tgtEl>
                                        <p:attrNameLst>
                                          <p:attrName>ppt_h</p:attrName>
                                        </p:attrNameLst>
                                      </p:cBhvr>
                                      <p:tavLst>
                                        <p:tav tm="0">
                                          <p:val>
                                            <p:fltVal val="0"/>
                                          </p:val>
                                        </p:tav>
                                        <p:tav tm="100000">
                                          <p:val>
                                            <p:strVal val="#ppt_h"/>
                                          </p:val>
                                        </p:tav>
                                      </p:tavLst>
                                    </p:anim>
                                    <p:animEffect transition="in" filter="fade">
                                      <p:cBhvr>
                                        <p:cTn id="30" dur="2000"/>
                                        <p:tgtEl>
                                          <p:spTgt spid="55314"/>
                                        </p:tgtEl>
                                      </p:cBhvr>
                                    </p:animEffect>
                                  </p:childTnLst>
                                </p:cTn>
                              </p:par>
                            </p:childTnLst>
                          </p:cTn>
                        </p:par>
                      </p:childTnLst>
                    </p:cTn>
                  </p:par>
                </p:childTnLst>
              </p:cTn>
              <p:nextCondLst>
                <p:cond evt="onClick" delay="0">
                  <p:tgtEl>
                    <p:spTgt spid="2"/>
                  </p:tgtEl>
                </p:cond>
              </p:nextCondLst>
            </p:seq>
          </p:childTnLst>
        </p:cTn>
      </p:par>
    </p:tnLst>
    <p:bldLst>
      <p:bldP spid="55313" grpId="0"/>
      <p:bldP spid="55314" grpId="0"/>
      <p:bldP spid="553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762000" y="5257800"/>
            <a:ext cx="5181600" cy="1600200"/>
          </a:xfrm>
          <a:prstGeom prst="roundRect">
            <a:avLst>
              <a:gd name="adj" fmla="val 16667"/>
            </a:avLst>
          </a:prstGeom>
          <a:solidFill>
            <a:srgbClr val="FF0D0D"/>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CC00"/>
                </a:solidFill>
                <a:latin typeface="Times New Roman" panose="02020603050405020304" pitchFamily="18" charset="0"/>
                <a:cs typeface="Times New Roman" panose="02020603050405020304" pitchFamily="18" charset="0"/>
              </a:rPr>
              <a:t>Mao mạch máu</a:t>
            </a:r>
            <a:r>
              <a:rPr lang="en-US" altLang="en-US" sz="2400" b="1">
                <a:latin typeface="Times New Roman" panose="02020603050405020304" pitchFamily="18" charset="0"/>
                <a:cs typeface="Times New Roman" panose="02020603050405020304" pitchFamily="18" charset="0"/>
              </a:rPr>
              <a:t> </a:t>
            </a:r>
          </a:p>
        </p:txBody>
      </p:sp>
      <p:sp>
        <p:nvSpPr>
          <p:cNvPr id="77827" name="AutoShape 3"/>
          <p:cNvSpPr>
            <a:spLocks noChangeArrowheads="1"/>
          </p:cNvSpPr>
          <p:nvPr/>
        </p:nvSpPr>
        <p:spPr bwMode="auto">
          <a:xfrm>
            <a:off x="838200" y="2743200"/>
            <a:ext cx="5257800" cy="1905000"/>
          </a:xfrm>
          <a:prstGeom prst="flowChartProcess">
            <a:avLst/>
          </a:prstGeom>
          <a:solidFill>
            <a:srgbClr val="13CB3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(huyết tương, bạch </a:t>
            </a:r>
          </a:p>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cầu và tiểu cầu)</a:t>
            </a:r>
          </a:p>
        </p:txBody>
      </p:sp>
      <p:sp>
        <p:nvSpPr>
          <p:cNvPr id="77828" name="AutoShape 4"/>
          <p:cNvSpPr>
            <a:spLocks noChangeArrowheads="1"/>
          </p:cNvSpPr>
          <p:nvPr/>
        </p:nvSpPr>
        <p:spPr bwMode="auto">
          <a:xfrm>
            <a:off x="838200" y="685800"/>
            <a:ext cx="5105400" cy="1524000"/>
          </a:xfrm>
          <a:prstGeom prst="roundRect">
            <a:avLst>
              <a:gd name="adj" fmla="val 16667"/>
            </a:avLst>
          </a:prstGeom>
          <a:solidFill>
            <a:srgbClr val="FFD629"/>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Mao mạch bạch huyết </a:t>
            </a:r>
          </a:p>
        </p:txBody>
      </p:sp>
      <p:sp>
        <p:nvSpPr>
          <p:cNvPr id="77829" name="AutoShape 5"/>
          <p:cNvSpPr>
            <a:spLocks noChangeArrowheads="1"/>
          </p:cNvSpPr>
          <p:nvPr/>
        </p:nvSpPr>
        <p:spPr bwMode="auto">
          <a:xfrm>
            <a:off x="7239000" y="1905000"/>
            <a:ext cx="1905000" cy="2667000"/>
          </a:xfrm>
          <a:prstGeom prst="flowChartAlternateProcess">
            <a:avLst/>
          </a:prstGeom>
          <a:solidFill>
            <a:schemeClr val="bg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Tế bào</a:t>
            </a:r>
          </a:p>
        </p:txBody>
      </p:sp>
      <p:sp>
        <p:nvSpPr>
          <p:cNvPr id="77830" name="TextBox 26"/>
          <p:cNvSpPr txBox="1">
            <a:spLocks noChangeArrowheads="1"/>
          </p:cNvSpPr>
          <p:nvPr/>
        </p:nvSpPr>
        <p:spPr bwMode="auto">
          <a:xfrm>
            <a:off x="5791200" y="4419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CO</a:t>
            </a:r>
            <a:r>
              <a:rPr lang="en-US" altLang="en-US" sz="2400" b="1" baseline="-25000">
                <a:solidFill>
                  <a:srgbClr val="0000FF"/>
                </a:solidFill>
                <a:latin typeface="Times New Roman" panose="02020603050405020304" pitchFamily="18" charset="0"/>
                <a:cs typeface="Times New Roman" panose="02020603050405020304" pitchFamily="18" charset="0"/>
              </a:rPr>
              <a:t>2</a:t>
            </a:r>
            <a:r>
              <a:rPr lang="en-US" altLang="en-US" sz="2400" b="1">
                <a:solidFill>
                  <a:srgbClr val="0000FF"/>
                </a:solidFill>
                <a:latin typeface="Times New Roman" panose="02020603050405020304" pitchFamily="18" charset="0"/>
                <a:cs typeface="Times New Roman" panose="02020603050405020304" pitchFamily="18" charset="0"/>
              </a:rPr>
              <a:t> và các chất thải</a:t>
            </a:r>
          </a:p>
        </p:txBody>
      </p:sp>
      <p:sp>
        <p:nvSpPr>
          <p:cNvPr id="77831" name="AutoShape 7"/>
          <p:cNvSpPr>
            <a:spLocks noChangeArrowheads="1"/>
          </p:cNvSpPr>
          <p:nvPr/>
        </p:nvSpPr>
        <p:spPr bwMode="auto">
          <a:xfrm>
            <a:off x="3352800" y="3886200"/>
            <a:ext cx="152400" cy="1524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7832" name="AutoShape 8"/>
          <p:cNvSpPr>
            <a:spLocks noChangeArrowheads="1"/>
          </p:cNvSpPr>
          <p:nvPr/>
        </p:nvSpPr>
        <p:spPr bwMode="auto">
          <a:xfrm>
            <a:off x="2590800" y="57912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0249" name="AutoShape 9"/>
          <p:cNvSpPr>
            <a:spLocks noChangeArrowheads="1"/>
          </p:cNvSpPr>
          <p:nvPr/>
        </p:nvSpPr>
        <p:spPr bwMode="auto">
          <a:xfrm>
            <a:off x="2667000" y="44958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77834" name="AutoShape 10"/>
          <p:cNvSpPr>
            <a:spLocks noChangeArrowheads="1"/>
          </p:cNvSpPr>
          <p:nvPr/>
        </p:nvSpPr>
        <p:spPr bwMode="auto">
          <a:xfrm flipV="1">
            <a:off x="2971800" y="6248400"/>
            <a:ext cx="76200" cy="762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0251" name="AutoShape 11"/>
          <p:cNvSpPr>
            <a:spLocks noChangeArrowheads="1"/>
          </p:cNvSpPr>
          <p:nvPr/>
        </p:nvSpPr>
        <p:spPr bwMode="auto">
          <a:xfrm>
            <a:off x="2667000" y="54102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10252" name="AutoShape 12"/>
          <p:cNvSpPr>
            <a:spLocks noChangeArrowheads="1"/>
          </p:cNvSpPr>
          <p:nvPr/>
        </p:nvSpPr>
        <p:spPr bwMode="auto">
          <a:xfrm>
            <a:off x="2667000" y="6248400"/>
            <a:ext cx="76200" cy="762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7837" name="AutoShape 13"/>
          <p:cNvSpPr>
            <a:spLocks noChangeArrowheads="1"/>
          </p:cNvSpPr>
          <p:nvPr/>
        </p:nvSpPr>
        <p:spPr bwMode="auto">
          <a:xfrm>
            <a:off x="2971800" y="6172200"/>
            <a:ext cx="76200" cy="1524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7838" name="AutoShape 14"/>
          <p:cNvSpPr>
            <a:spLocks noChangeArrowheads="1"/>
          </p:cNvSpPr>
          <p:nvPr/>
        </p:nvSpPr>
        <p:spPr bwMode="auto">
          <a:xfrm>
            <a:off x="2514600" y="54864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10255" name="AutoShape 15"/>
          <p:cNvSpPr>
            <a:spLocks noChangeArrowheads="1"/>
          </p:cNvSpPr>
          <p:nvPr/>
        </p:nvSpPr>
        <p:spPr bwMode="auto">
          <a:xfrm>
            <a:off x="2667000" y="55626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10256" name="AutoShape 16"/>
          <p:cNvSpPr>
            <a:spLocks noChangeArrowheads="1"/>
          </p:cNvSpPr>
          <p:nvPr/>
        </p:nvSpPr>
        <p:spPr bwMode="auto">
          <a:xfrm>
            <a:off x="2971800" y="6248400"/>
            <a:ext cx="76200" cy="762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7841" name="AutoShape 17"/>
          <p:cNvSpPr>
            <a:spLocks noChangeArrowheads="1"/>
          </p:cNvSpPr>
          <p:nvPr/>
        </p:nvSpPr>
        <p:spPr bwMode="auto">
          <a:xfrm>
            <a:off x="3276600" y="57912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77842" name="AutoShape 18"/>
          <p:cNvSpPr>
            <a:spLocks noChangeArrowheads="1"/>
          </p:cNvSpPr>
          <p:nvPr/>
        </p:nvSpPr>
        <p:spPr bwMode="auto">
          <a:xfrm>
            <a:off x="2438400" y="43434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77843" name="AutoShape 19"/>
          <p:cNvSpPr>
            <a:spLocks noChangeArrowheads="1"/>
          </p:cNvSpPr>
          <p:nvPr/>
        </p:nvSpPr>
        <p:spPr bwMode="auto">
          <a:xfrm>
            <a:off x="2819400" y="35814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0260" name="AutoShape 20"/>
          <p:cNvSpPr>
            <a:spLocks noChangeArrowheads="1"/>
          </p:cNvSpPr>
          <p:nvPr/>
        </p:nvSpPr>
        <p:spPr bwMode="auto">
          <a:xfrm>
            <a:off x="2895600" y="6324600"/>
            <a:ext cx="76200" cy="762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0261" name="AutoShape 21"/>
          <p:cNvSpPr>
            <a:spLocks noChangeArrowheads="1"/>
          </p:cNvSpPr>
          <p:nvPr/>
        </p:nvSpPr>
        <p:spPr bwMode="auto">
          <a:xfrm>
            <a:off x="2057400" y="54102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77846" name="AutoShape 22"/>
          <p:cNvSpPr>
            <a:spLocks noChangeArrowheads="1"/>
          </p:cNvSpPr>
          <p:nvPr/>
        </p:nvSpPr>
        <p:spPr bwMode="auto">
          <a:xfrm>
            <a:off x="3276600" y="54864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77847" name="AutoShape 23"/>
          <p:cNvSpPr>
            <a:spLocks noChangeArrowheads="1"/>
          </p:cNvSpPr>
          <p:nvPr/>
        </p:nvSpPr>
        <p:spPr bwMode="auto">
          <a:xfrm>
            <a:off x="2895600" y="5943600"/>
            <a:ext cx="76200" cy="304800"/>
          </a:xfrm>
          <a:custGeom>
            <a:avLst/>
            <a:gdLst>
              <a:gd name="T0" fmla="*/ 1672738 w 21600"/>
              <a:gd name="T1" fmla="*/ 0 h 21600"/>
              <a:gd name="T2" fmla="*/ 489881 w 21600"/>
              <a:gd name="T3" fmla="*/ 125412133 h 21600"/>
              <a:gd name="T4" fmla="*/ 0 w 21600"/>
              <a:gd name="T5" fmla="*/ 428221563 h 21600"/>
              <a:gd name="T6" fmla="*/ 489881 w 21600"/>
              <a:gd name="T7" fmla="*/ 731030994 h 21600"/>
              <a:gd name="T8" fmla="*/ 1672738 w 21600"/>
              <a:gd name="T9" fmla="*/ 856443324 h 21600"/>
              <a:gd name="T10" fmla="*/ 2855606 w 21600"/>
              <a:gd name="T11" fmla="*/ 731030994 h 21600"/>
              <a:gd name="T12" fmla="*/ 3345487 w 21600"/>
              <a:gd name="T13" fmla="*/ 428221563 h 21600"/>
              <a:gd name="T14" fmla="*/ 2855606 w 21600"/>
              <a:gd name="T15" fmla="*/ 1254121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77848" name="AutoShape 24"/>
          <p:cNvSpPr>
            <a:spLocks noChangeArrowheads="1"/>
          </p:cNvSpPr>
          <p:nvPr/>
        </p:nvSpPr>
        <p:spPr bwMode="auto">
          <a:xfrm flipV="1">
            <a:off x="2286000" y="3886200"/>
            <a:ext cx="304800" cy="149225"/>
          </a:xfrm>
          <a:prstGeom prst="cloudCallout">
            <a:avLst>
              <a:gd name="adj1" fmla="val -20833"/>
              <a:gd name="adj2" fmla="val -113833"/>
            </a:avLst>
          </a:prstGeom>
          <a:solidFill>
            <a:schemeClr val="accent1"/>
          </a:solidFill>
          <a:ln w="9525">
            <a:solidFill>
              <a:schemeClr val="tx1"/>
            </a:solidFill>
            <a:round/>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77849" name="AutoShape 25"/>
          <p:cNvSpPr>
            <a:spLocks noChangeArrowheads="1"/>
          </p:cNvSpPr>
          <p:nvPr/>
        </p:nvSpPr>
        <p:spPr bwMode="auto">
          <a:xfrm>
            <a:off x="2286000" y="4343400"/>
            <a:ext cx="152400" cy="152400"/>
          </a:xfrm>
          <a:prstGeom prst="flowChartConnector">
            <a:avLst/>
          </a:prstGeom>
          <a:solidFill>
            <a:srgbClr val="FFE05D"/>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77850" name="AutoShape 26"/>
          <p:cNvSpPr>
            <a:spLocks noChangeArrowheads="1"/>
          </p:cNvSpPr>
          <p:nvPr/>
        </p:nvSpPr>
        <p:spPr bwMode="auto">
          <a:xfrm>
            <a:off x="3048000" y="3581400"/>
            <a:ext cx="304800" cy="76200"/>
          </a:xfrm>
          <a:prstGeom prst="cloudCallout">
            <a:avLst>
              <a:gd name="adj1" fmla="val -45310"/>
              <a:gd name="adj2" fmla="val 7083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77851" name="TextBox 25"/>
          <p:cNvSpPr txBox="1">
            <a:spLocks noChangeArrowheads="1"/>
          </p:cNvSpPr>
          <p:nvPr/>
        </p:nvSpPr>
        <p:spPr bwMode="auto">
          <a:xfrm>
            <a:off x="5334000" y="2141538"/>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O</a:t>
            </a:r>
            <a:r>
              <a:rPr lang="en-US" altLang="en-US" sz="2400" b="1" baseline="-25000">
                <a:solidFill>
                  <a:srgbClr val="0000FF"/>
                </a:solidFill>
                <a:latin typeface="Times New Roman" panose="02020603050405020304" pitchFamily="18" charset="0"/>
                <a:cs typeface="Times New Roman" panose="02020603050405020304" pitchFamily="18" charset="0"/>
              </a:rPr>
              <a:t>2</a:t>
            </a:r>
            <a:r>
              <a:rPr lang="en-US" altLang="en-US" sz="2400" b="1">
                <a:solidFill>
                  <a:srgbClr val="0000FF"/>
                </a:solidFill>
                <a:latin typeface="Times New Roman" panose="02020603050405020304" pitchFamily="18" charset="0"/>
                <a:cs typeface="Times New Roman" panose="02020603050405020304" pitchFamily="18" charset="0"/>
              </a:rPr>
              <a:t> và các chất dinh dưỡng</a:t>
            </a:r>
          </a:p>
        </p:txBody>
      </p:sp>
      <p:sp>
        <p:nvSpPr>
          <p:cNvPr id="77852" name="AutoShape 28"/>
          <p:cNvSpPr>
            <a:spLocks noChangeArrowheads="1"/>
          </p:cNvSpPr>
          <p:nvPr/>
        </p:nvSpPr>
        <p:spPr bwMode="auto">
          <a:xfrm>
            <a:off x="2209800" y="4267200"/>
            <a:ext cx="152400" cy="152400"/>
          </a:xfrm>
          <a:custGeom>
            <a:avLst/>
            <a:gdLst>
              <a:gd name="T0" fmla="*/ 26763839 w 21600"/>
              <a:gd name="T1" fmla="*/ 0 h 21600"/>
              <a:gd name="T2" fmla="*/ 7838447 w 21600"/>
              <a:gd name="T3" fmla="*/ 7838447 h 21600"/>
              <a:gd name="T4" fmla="*/ 0 w 21600"/>
              <a:gd name="T5" fmla="*/ 26763839 h 21600"/>
              <a:gd name="T6" fmla="*/ 7838447 w 21600"/>
              <a:gd name="T7" fmla="*/ 45689273 h 21600"/>
              <a:gd name="T8" fmla="*/ 26763839 w 21600"/>
              <a:gd name="T9" fmla="*/ 53527720 h 21600"/>
              <a:gd name="T10" fmla="*/ 45689273 w 21600"/>
              <a:gd name="T11" fmla="*/ 45689273 h 21600"/>
              <a:gd name="T12" fmla="*/ 53527720 w 21600"/>
              <a:gd name="T13" fmla="*/ 26763839 h 21600"/>
              <a:gd name="T14" fmla="*/ 45689273 w 21600"/>
              <a:gd name="T15" fmla="*/ 78384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10269" name="AutoShape 29"/>
          <p:cNvSpPr>
            <a:spLocks noChangeArrowheads="1"/>
          </p:cNvSpPr>
          <p:nvPr/>
        </p:nvSpPr>
        <p:spPr bwMode="auto">
          <a:xfrm flipV="1">
            <a:off x="1981200" y="5638800"/>
            <a:ext cx="685800" cy="609600"/>
          </a:xfrm>
          <a:prstGeom prst="cloudCallout">
            <a:avLst>
              <a:gd name="adj1" fmla="val -37037"/>
              <a:gd name="adj2" fmla="val -178907"/>
            </a:avLst>
          </a:prstGeom>
          <a:solidFill>
            <a:schemeClr val="accent1"/>
          </a:solidFill>
          <a:ln w="9525">
            <a:solidFill>
              <a:schemeClr val="tx1"/>
            </a:solidFill>
            <a:round/>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D</a:t>
            </a:r>
            <a:r>
              <a:rPr lang="en-US" altLang="en-US" sz="1800" baseline="30000">
                <a:latin typeface="Times New Roman" panose="02020603050405020304" pitchFamily="18" charset="0"/>
              </a:rPr>
              <a:t>2</a:t>
            </a:r>
          </a:p>
          <a:p>
            <a:pPr algn="ctr" eaLnBrk="1" hangingPunct="1">
              <a:spcBef>
                <a:spcPct val="0"/>
              </a:spcBef>
              <a:buFontTx/>
              <a:buNone/>
            </a:pPr>
            <a:r>
              <a:rPr lang="en-US" altLang="en-US" sz="2800" baseline="30000">
                <a:latin typeface=".VnTime" panose="020B7200000000000000" pitchFamily="34" charset="0"/>
              </a:rPr>
              <a:t>o</a:t>
            </a:r>
            <a:r>
              <a:rPr lang="en-US" altLang="en-US" sz="1800" baseline="30000">
                <a:latin typeface="Times New Roman" panose="02020603050405020304" pitchFamily="18" charset="0"/>
              </a:rPr>
              <a:t>2</a:t>
            </a:r>
          </a:p>
        </p:txBody>
      </p:sp>
      <p:sp>
        <p:nvSpPr>
          <p:cNvPr id="77854" name="AutoShape 30"/>
          <p:cNvSpPr>
            <a:spLocks noChangeArrowheads="1"/>
          </p:cNvSpPr>
          <p:nvPr/>
        </p:nvSpPr>
        <p:spPr bwMode="auto">
          <a:xfrm>
            <a:off x="2286000" y="3505200"/>
            <a:ext cx="228600" cy="304800"/>
          </a:xfrm>
          <a:custGeom>
            <a:avLst/>
            <a:gdLst>
              <a:gd name="T0" fmla="*/ 135492003 w 21600"/>
              <a:gd name="T1" fmla="*/ 0 h 21600"/>
              <a:gd name="T2" fmla="*/ 39681489 w 21600"/>
              <a:gd name="T3" fmla="*/ 125412133 h 21600"/>
              <a:gd name="T4" fmla="*/ 0 w 21600"/>
              <a:gd name="T5" fmla="*/ 428221563 h 21600"/>
              <a:gd name="T6" fmla="*/ 39681489 w 21600"/>
              <a:gd name="T7" fmla="*/ 731030994 h 21600"/>
              <a:gd name="T8" fmla="*/ 135492003 w 21600"/>
              <a:gd name="T9" fmla="*/ 856443324 h 21600"/>
              <a:gd name="T10" fmla="*/ 231302518 w 21600"/>
              <a:gd name="T11" fmla="*/ 731030994 h 21600"/>
              <a:gd name="T12" fmla="*/ 270984006 w 21600"/>
              <a:gd name="T13" fmla="*/ 428221563 h 21600"/>
              <a:gd name="T14" fmla="*/ 231302518 w 21600"/>
              <a:gd name="T15" fmla="*/ 1254121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en-US"/>
          </a:p>
        </p:txBody>
      </p:sp>
      <p:sp>
        <p:nvSpPr>
          <p:cNvPr id="77855" name="Line 31"/>
          <p:cNvSpPr>
            <a:spLocks noChangeShapeType="1"/>
          </p:cNvSpPr>
          <p:nvPr/>
        </p:nvSpPr>
        <p:spPr bwMode="auto">
          <a:xfrm flipV="1">
            <a:off x="5715000" y="3048000"/>
            <a:ext cx="1676400" cy="0"/>
          </a:xfrm>
          <a:prstGeom prst="line">
            <a:avLst/>
          </a:prstGeom>
          <a:noFill/>
          <a:ln w="793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56" name="Line 32"/>
          <p:cNvSpPr>
            <a:spLocks noChangeShapeType="1"/>
          </p:cNvSpPr>
          <p:nvPr/>
        </p:nvSpPr>
        <p:spPr bwMode="auto">
          <a:xfrm flipH="1">
            <a:off x="5867400" y="4038600"/>
            <a:ext cx="1752600" cy="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57" name="Oval 34"/>
          <p:cNvSpPr>
            <a:spLocks noChangeArrowheads="1"/>
          </p:cNvSpPr>
          <p:nvPr/>
        </p:nvSpPr>
        <p:spPr bwMode="auto">
          <a:xfrm>
            <a:off x="2438400" y="5562600"/>
            <a:ext cx="76200" cy="304800"/>
          </a:xfrm>
          <a:prstGeom prst="ellipse">
            <a:avLst/>
          </a:prstGeom>
          <a:solidFill>
            <a:srgbClr val="FF00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p>
        </p:txBody>
      </p:sp>
      <p:sp>
        <p:nvSpPr>
          <p:cNvPr id="10275" name="Rectangle 35"/>
          <p:cNvSpPr>
            <a:spLocks noChangeArrowheads="1"/>
          </p:cNvSpPr>
          <p:nvPr/>
        </p:nvSpPr>
        <p:spPr bwMode="auto">
          <a:xfrm>
            <a:off x="7315200" y="3962400"/>
            <a:ext cx="1371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Chất thải</a:t>
            </a:r>
          </a:p>
        </p:txBody>
      </p:sp>
      <p:sp>
        <p:nvSpPr>
          <p:cNvPr id="10276" name="Rectangle 36"/>
          <p:cNvSpPr>
            <a:spLocks noChangeArrowheads="1"/>
          </p:cNvSpPr>
          <p:nvPr/>
        </p:nvSpPr>
        <p:spPr bwMode="auto">
          <a:xfrm>
            <a:off x="914400" y="4038600"/>
            <a:ext cx="12954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t>Chất thải</a:t>
            </a:r>
          </a:p>
        </p:txBody>
      </p:sp>
      <p:sp>
        <p:nvSpPr>
          <p:cNvPr id="10277" name="Oval 37"/>
          <p:cNvSpPr>
            <a:spLocks noChangeArrowheads="1"/>
          </p:cNvSpPr>
          <p:nvPr/>
        </p:nvSpPr>
        <p:spPr bwMode="auto">
          <a:xfrm>
            <a:off x="3048000" y="3886200"/>
            <a:ext cx="3048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latin typeface=".VnTime" panose="020B7200000000000000" pitchFamily="34" charset="0"/>
              </a:rPr>
              <a:t>co</a:t>
            </a:r>
            <a:r>
              <a:rPr lang="en-US" altLang="en-US" sz="2400" baseline="-25000">
                <a:latin typeface=".VnTime" panose="020B7200000000000000" pitchFamily="34" charset="0"/>
              </a:rPr>
              <a:t>2</a:t>
            </a:r>
          </a:p>
        </p:txBody>
      </p:sp>
      <p:sp>
        <p:nvSpPr>
          <p:cNvPr id="10278" name="AutoShape 38"/>
          <p:cNvSpPr>
            <a:spLocks noChangeArrowheads="1"/>
          </p:cNvSpPr>
          <p:nvPr/>
        </p:nvSpPr>
        <p:spPr bwMode="auto">
          <a:xfrm flipV="1">
            <a:off x="3581400" y="4038600"/>
            <a:ext cx="685800" cy="300038"/>
          </a:xfrm>
          <a:prstGeom prst="cloudCallout">
            <a:avLst>
              <a:gd name="adj1" fmla="val -68981"/>
              <a:gd name="adj2" fmla="val 131481"/>
            </a:avLst>
          </a:prstGeom>
          <a:solidFill>
            <a:schemeClr val="accent1"/>
          </a:solidFill>
          <a:ln w="9525">
            <a:solidFill>
              <a:schemeClr val="tx1"/>
            </a:solidFill>
            <a:round/>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D</a:t>
            </a:r>
            <a:r>
              <a:rPr lang="en-US" altLang="en-US" sz="1800" baseline="30000">
                <a:latin typeface="Times New Roman" panose="02020603050405020304" pitchFamily="18" charset="0"/>
              </a:rPr>
              <a:t>2</a:t>
            </a:r>
          </a:p>
          <a:p>
            <a:pPr algn="ctr" eaLnBrk="1" hangingPunct="1">
              <a:spcBef>
                <a:spcPct val="0"/>
              </a:spcBef>
              <a:buFontTx/>
              <a:buNone/>
            </a:pPr>
            <a:r>
              <a:rPr lang="en-US" altLang="en-US" sz="2800" baseline="30000">
                <a:latin typeface=".VnTime" panose="020B7200000000000000" pitchFamily="34" charset="0"/>
              </a:rPr>
              <a:t>o</a:t>
            </a:r>
            <a:r>
              <a:rPr lang="en-US" altLang="en-US" sz="1800" baseline="30000">
                <a:latin typeface="Times New Roman" panose="02020603050405020304" pitchFamily="18" charset="0"/>
              </a:rPr>
              <a:t>2</a:t>
            </a:r>
          </a:p>
        </p:txBody>
      </p:sp>
      <p:sp>
        <p:nvSpPr>
          <p:cNvPr id="10279" name="AutoShape 39"/>
          <p:cNvSpPr>
            <a:spLocks noChangeArrowheads="1"/>
          </p:cNvSpPr>
          <p:nvPr/>
        </p:nvSpPr>
        <p:spPr bwMode="auto">
          <a:xfrm flipV="1">
            <a:off x="2895600" y="6096000"/>
            <a:ext cx="685800" cy="376238"/>
          </a:xfrm>
          <a:prstGeom prst="cloudCallout">
            <a:avLst>
              <a:gd name="adj1" fmla="val -148148"/>
              <a:gd name="adj2" fmla="val 85019"/>
            </a:avLst>
          </a:prstGeom>
          <a:solidFill>
            <a:schemeClr val="accent1"/>
          </a:solidFill>
          <a:ln w="9525">
            <a:solidFill>
              <a:schemeClr val="tx1"/>
            </a:solidFill>
            <a:round/>
            <a:headEnd/>
            <a:tailEnd/>
          </a:ln>
        </p:spPr>
        <p:txBody>
          <a:bodyPr rot="1080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D</a:t>
            </a:r>
            <a:r>
              <a:rPr lang="en-US" altLang="en-US" sz="1800" baseline="30000">
                <a:latin typeface="Times New Roman" panose="02020603050405020304" pitchFamily="18" charset="0"/>
              </a:rPr>
              <a:t>2</a:t>
            </a:r>
          </a:p>
          <a:p>
            <a:pPr algn="ctr" eaLnBrk="1" hangingPunct="1">
              <a:spcBef>
                <a:spcPct val="0"/>
              </a:spcBef>
              <a:buFontTx/>
              <a:buNone/>
            </a:pPr>
            <a:r>
              <a:rPr lang="en-US" altLang="en-US" sz="2800" baseline="30000">
                <a:latin typeface=".VnTime" panose="020B7200000000000000" pitchFamily="34" charset="0"/>
              </a:rPr>
              <a:t>o</a:t>
            </a:r>
            <a:r>
              <a:rPr lang="en-US" altLang="en-US" sz="1800" baseline="30000">
                <a:latin typeface="Times New Roman" panose="02020603050405020304" pitchFamily="18" charset="0"/>
              </a:rPr>
              <a:t>2</a:t>
            </a:r>
          </a:p>
        </p:txBody>
      </p:sp>
      <p:sp>
        <p:nvSpPr>
          <p:cNvPr id="10280" name="Oval 40"/>
          <p:cNvSpPr>
            <a:spLocks noChangeArrowheads="1"/>
          </p:cNvSpPr>
          <p:nvPr/>
        </p:nvSpPr>
        <p:spPr bwMode="auto">
          <a:xfrm>
            <a:off x="8001000" y="3429000"/>
            <a:ext cx="5334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00FF"/>
                </a:solidFill>
              </a:rPr>
              <a:t>co</a:t>
            </a:r>
            <a:r>
              <a:rPr lang="en-US" altLang="en-US" sz="2400" baseline="-25000">
                <a:solidFill>
                  <a:srgbClr val="0000FF"/>
                </a:solidFill>
              </a:rPr>
              <a:t>2</a:t>
            </a:r>
          </a:p>
        </p:txBody>
      </p:sp>
      <p:sp>
        <p:nvSpPr>
          <p:cNvPr id="10281" name="Text Box 41"/>
          <p:cNvSpPr txBox="1">
            <a:spLocks noChangeArrowheads="1"/>
          </p:cNvSpPr>
          <p:nvPr/>
        </p:nvSpPr>
        <p:spPr bwMode="auto">
          <a:xfrm>
            <a:off x="152400" y="487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Máu</a:t>
            </a:r>
          </a:p>
        </p:txBody>
      </p:sp>
      <p:sp>
        <p:nvSpPr>
          <p:cNvPr id="10282" name="Text Box 42"/>
          <p:cNvSpPr txBox="1">
            <a:spLocks noChangeArrowheads="1"/>
          </p:cNvSpPr>
          <p:nvPr/>
        </p:nvSpPr>
        <p:spPr bwMode="auto">
          <a:xfrm>
            <a:off x="0" y="2209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Nước mô</a:t>
            </a:r>
          </a:p>
        </p:txBody>
      </p:sp>
      <p:sp>
        <p:nvSpPr>
          <p:cNvPr id="10283" name="Text Box 43"/>
          <p:cNvSpPr txBox="1">
            <a:spLocks noChangeArrowheads="1"/>
          </p:cNvSpPr>
          <p:nvPr/>
        </p:nvSpPr>
        <p:spPr bwMode="auto">
          <a:xfrm>
            <a:off x="346075" y="228600"/>
            <a:ext cx="241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Bạch huyết</a:t>
            </a:r>
          </a:p>
        </p:txBody>
      </p:sp>
      <p:sp>
        <p:nvSpPr>
          <p:cNvPr id="10284" name="Text Box 44"/>
          <p:cNvSpPr txBox="1">
            <a:spLocks noChangeArrowheads="1"/>
          </p:cNvSpPr>
          <p:nvPr/>
        </p:nvSpPr>
        <p:spPr bwMode="auto">
          <a:xfrm>
            <a:off x="6019800" y="-762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Trình bày mối quan hệ giữa máu, nước, mô và bạch huyết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81"/>
                                        </p:tgtEl>
                                        <p:attrNameLst>
                                          <p:attrName>style.visibility</p:attrName>
                                        </p:attrNameLst>
                                      </p:cBhvr>
                                      <p:to>
                                        <p:strVal val="visible"/>
                                      </p:to>
                                    </p:set>
                                    <p:animEffect transition="in" filter="wheel(4)">
                                      <p:cBhvr>
                                        <p:cTn id="7" dur="2000"/>
                                        <p:tgtEl>
                                          <p:spTgt spid="10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282"/>
                                        </p:tgtEl>
                                        <p:attrNameLst>
                                          <p:attrName>style.visibility</p:attrName>
                                        </p:attrNameLst>
                                      </p:cBhvr>
                                      <p:to>
                                        <p:strVal val="visible"/>
                                      </p:to>
                                    </p:set>
                                    <p:animEffect transition="in" filter="wheel(4)">
                                      <p:cBhvr>
                                        <p:cTn id="12" dur="2000"/>
                                        <p:tgtEl>
                                          <p:spTgt spid="10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283"/>
                                        </p:tgtEl>
                                        <p:attrNameLst>
                                          <p:attrName>style.visibility</p:attrName>
                                        </p:attrNameLst>
                                      </p:cBhvr>
                                      <p:to>
                                        <p:strVal val="visible"/>
                                      </p:to>
                                    </p:set>
                                    <p:animEffect transition="in" filter="wheel(4)">
                                      <p:cBhvr>
                                        <p:cTn id="17" dur="2000"/>
                                        <p:tgtEl>
                                          <p:spTgt spid="10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284"/>
                                        </p:tgtEl>
                                        <p:attrNameLst>
                                          <p:attrName>style.visibility</p:attrName>
                                        </p:attrNameLst>
                                      </p:cBhvr>
                                      <p:to>
                                        <p:strVal val="visible"/>
                                      </p:to>
                                    </p:set>
                                    <p:animEffect transition="in" filter="wheel(4)">
                                      <p:cBhvr>
                                        <p:cTn id="22" dur="2000"/>
                                        <p:tgtEl>
                                          <p:spTgt spid="102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repeatCount="indefinite" accel="50000" decel="50000" fill="hold" grpId="0" nodeType="clickEffect">
                                  <p:stCondLst>
                                    <p:cond delay="0"/>
                                  </p:stCondLst>
                                  <p:childTnLst>
                                    <p:animMotion origin="layout" path="M -0.17848 -0.13009 L 0.07152 -0.46342 " pathEditMode="relative" rAng="0" ptsTypes="AA">
                                      <p:cBhvr>
                                        <p:cTn id="26" dur="2000" fill="hold"/>
                                        <p:tgtEl>
                                          <p:spTgt spid="10279"/>
                                        </p:tgtEl>
                                        <p:attrNameLst>
                                          <p:attrName>ppt_x</p:attrName>
                                          <p:attrName>ppt_y</p:attrName>
                                        </p:attrNameLst>
                                      </p:cBhvr>
                                      <p:rCtr x="12500" y="-16667"/>
                                    </p:animMotion>
                                  </p:childTnLst>
                                </p:cTn>
                              </p:par>
                              <p:par>
                                <p:cTn id="27" presetID="56" presetClass="path" presetSubtype="0" repeatCount="indefinite" accel="50000" decel="50000" fill="hold" grpId="0" nodeType="withEffect">
                                  <p:stCondLst>
                                    <p:cond delay="0"/>
                                  </p:stCondLst>
                                  <p:childTnLst>
                                    <p:animMotion origin="layout" path="M 0.09584 0.03333 L 0.34584 -0.3 " pathEditMode="relative" rAng="0" ptsTypes="AA">
                                      <p:cBhvr>
                                        <p:cTn id="28" dur="2000" fill="hold"/>
                                        <p:tgtEl>
                                          <p:spTgt spid="10269"/>
                                        </p:tgtEl>
                                        <p:attrNameLst>
                                          <p:attrName>ppt_x</p:attrName>
                                          <p:attrName>ppt_y</p:attrName>
                                        </p:attrNameLst>
                                      </p:cBhvr>
                                      <p:rCtr x="12500" y="-16667"/>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56" presetClass="path" presetSubtype="0" accel="50000" decel="50000" fill="hold" grpId="0" nodeType="clickEffect">
                                  <p:stCondLst>
                                    <p:cond delay="0"/>
                                  </p:stCondLst>
                                  <p:childTnLst>
                                    <p:animMotion origin="layout" path="M 0 0  L 0.25 -0.33333  E" pathEditMode="relative" ptsTypes="">
                                      <p:cBhvr>
                                        <p:cTn id="32" dur="2000" fill="hold"/>
                                        <p:tgtEl>
                                          <p:spTgt spid="10260"/>
                                        </p:tgtEl>
                                        <p:attrNameLst>
                                          <p:attrName>ppt_x</p:attrName>
                                          <p:attrName>ppt_y</p:attrName>
                                        </p:attrNameLst>
                                      </p:cBhvr>
                                    </p:animMotion>
                                  </p:childTnLst>
                                </p:cTn>
                              </p:par>
                              <p:par>
                                <p:cTn id="33" presetID="56" presetClass="path" presetSubtype="0" accel="50000" decel="50000" fill="hold" grpId="0" nodeType="withEffect">
                                  <p:stCondLst>
                                    <p:cond delay="0"/>
                                  </p:stCondLst>
                                  <p:childTnLst>
                                    <p:animMotion origin="layout" path="M 0 0  L 0.25 -0.33333  E" pathEditMode="relative" ptsTypes="">
                                      <p:cBhvr>
                                        <p:cTn id="34" dur="2000" fill="hold"/>
                                        <p:tgtEl>
                                          <p:spTgt spid="10252"/>
                                        </p:tgtEl>
                                        <p:attrNameLst>
                                          <p:attrName>ppt_x</p:attrName>
                                          <p:attrName>ppt_y</p:attrName>
                                        </p:attrNameLst>
                                      </p:cBhvr>
                                    </p:animMotion>
                                  </p:childTnLst>
                                </p:cTn>
                              </p:par>
                              <p:par>
                                <p:cTn id="35" presetID="56" presetClass="path" presetSubtype="0" repeatCount="indefinite" accel="50000" decel="50000" fill="hold" grpId="0" nodeType="withEffect">
                                  <p:stCondLst>
                                    <p:cond delay="0"/>
                                  </p:stCondLst>
                                  <p:childTnLst>
                                    <p:animMotion origin="layout" path="M 0 0  L 0.25 -0.33333  E" pathEditMode="relative" ptsTypes="">
                                      <p:cBhvr>
                                        <p:cTn id="36" dur="2000" fill="hold"/>
                                        <p:tgtEl>
                                          <p:spTgt spid="10256"/>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0 0 C 0.00608 -0.06505 0.00625 -0.12847 0.00625 -0.19444 " pathEditMode="relative" ptsTypes="fA">
                                      <p:cBhvr>
                                        <p:cTn id="40" dur="2000" fill="hold"/>
                                        <p:tgtEl>
                                          <p:spTgt spid="1025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06667 0.03334 C 0.08073 -0.07453 0.08125 -0.17963 0.08125 -0.28889 " pathEditMode="relative" rAng="0" ptsTypes="fA">
                                      <p:cBhvr>
                                        <p:cTn id="42" dur="2000" fill="hold"/>
                                        <p:tgtEl>
                                          <p:spTgt spid="10255"/>
                                        </p:tgtEl>
                                        <p:attrNameLst>
                                          <p:attrName>ppt_x</p:attrName>
                                          <p:attrName>ppt_y</p:attrName>
                                        </p:attrNameLst>
                                      </p:cBhvr>
                                      <p:rCtr x="729" y="-16111"/>
                                    </p:animMotion>
                                  </p:childTnLst>
                                </p:cTn>
                              </p:par>
                              <p:par>
                                <p:cTn id="43" presetID="0" presetClass="path" presetSubtype="0" repeatCount="indefinite" accel="50000" decel="50000" fill="hold" nodeType="withEffect">
                                  <p:stCondLst>
                                    <p:cond delay="0"/>
                                  </p:stCondLst>
                                  <p:childTnLst>
                                    <p:animMotion origin="layout" path="M 0.05834 0.03333 C 0.19167 -0.05625 0.19584 -0.14329 0.19584 -0.2338 " pathEditMode="relative" rAng="0" ptsTypes="fA">
                                      <p:cBhvr>
                                        <p:cTn id="44" dur="3000" fill="hold"/>
                                        <p:tgtEl>
                                          <p:spTgt spid="10261"/>
                                        </p:tgtEl>
                                        <p:attrNameLst>
                                          <p:attrName>ppt_x</p:attrName>
                                          <p:attrName>ppt_y</p:attrName>
                                        </p:attrNameLst>
                                      </p:cBhvr>
                                      <p:rCtr x="6875" y="-13356"/>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63" presetClass="path" presetSubtype="0" repeatCount="indefinite" accel="50000" decel="50000" fill="hold" grpId="0" nodeType="clickEffect">
                                  <p:stCondLst>
                                    <p:cond delay="0"/>
                                  </p:stCondLst>
                                  <p:childTnLst>
                                    <p:animMotion origin="layout" path="M 3.33333E-6 -0.04445 L 0.47916 -0.11065 " pathEditMode="relative" rAng="0" ptsTypes="AA">
                                      <p:cBhvr>
                                        <p:cTn id="48" dur="2000" fill="hold"/>
                                        <p:tgtEl>
                                          <p:spTgt spid="10278"/>
                                        </p:tgtEl>
                                        <p:attrNameLst>
                                          <p:attrName>ppt_x</p:attrName>
                                          <p:attrName>ppt_y</p:attrName>
                                        </p:attrNameLst>
                                      </p:cBhvr>
                                      <p:rCtr x="23958" y="-331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path" presetSubtype="0" repeatCount="indefinite" accel="50000" decel="50000" fill="hold" grpId="0" nodeType="clickEffect">
                                  <p:stCondLst>
                                    <p:cond delay="0"/>
                                  </p:stCondLst>
                                  <p:childTnLst>
                                    <p:animMotion origin="layout" path="M -3.33333E-6 1.11022E-16 L -0.39166 1.11022E-16 " pathEditMode="relative" rAng="0" ptsTypes="AA">
                                      <p:cBhvr>
                                        <p:cTn id="52" dur="2000" fill="hold"/>
                                        <p:tgtEl>
                                          <p:spTgt spid="10275"/>
                                        </p:tgtEl>
                                        <p:attrNameLst>
                                          <p:attrName>ppt_x</p:attrName>
                                          <p:attrName>ppt_y</p:attrName>
                                        </p:attrNameLst>
                                      </p:cBhvr>
                                      <p:rCtr x="-19583" y="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repeatCount="indefinite" accel="50000" decel="50000" fill="hold" grpId="0" nodeType="clickEffect">
                                  <p:stCondLst>
                                    <p:cond delay="0"/>
                                  </p:stCondLst>
                                  <p:childTnLst>
                                    <p:animMotion origin="layout" path="M 0.01771 0.10416 C 0.01042 0.1037 0.00313 0.10347 -0.00416 0.10277 C -0.00955 0.10231 -0.01423 0.09838 -0.01979 0.09722 C -0.02639 0.09421 -0.03455 0.09305 -0.04062 0.08889 C -0.04444 0.08634 -0.0434 0.08518 -0.04791 0.08333 C -0.05868 0.07893 -0.07118 0.07777 -0.08229 0.07639 C -0.10573 0.06597 -0.13073 0.06018 -0.1552 0.05833 C -0.23281 0.03773 -0.31406 0.04722 -0.3927 0.04583 C -0.41527 0.03819 -0.43889 0.03634 -0.46145 0.02777 C -0.46736 0.02546 -0.47274 0.02129 -0.47812 0.01805 C -0.48246 0.01551 -0.48732 0.01389 -0.49166 0.01111 C -0.49774 0.00694 -0.50139 -0.00301 -0.50729 -0.00695 C -0.51527 -0.01227 -0.51857 -0.01644 -0.525 -0.025 C -0.52708 -0.02778 -0.53645 -0.03195 -0.54062 -0.03334 C -0.54618 -0.04445 -0.53889 -0.03102 -0.54583 -0.04028 C -0.5467 -0.04144 -0.54705 -0.04329 -0.54791 -0.04445 C -0.54982 -0.04653 -0.55416 -0.05 -0.55416 -0.04977 " pathEditMode="relative" rAng="0" ptsTypes="ffffffffffffffffA">
                                      <p:cBhvr>
                                        <p:cTn id="56" dur="2000" fill="hold"/>
                                        <p:tgtEl>
                                          <p:spTgt spid="10280"/>
                                        </p:tgtEl>
                                        <p:attrNameLst>
                                          <p:attrName>ppt_x</p:attrName>
                                          <p:attrName>ppt_y</p:attrName>
                                        </p:attrNameLst>
                                      </p:cBhvr>
                                      <p:rCtr x="-28594" y="-7708"/>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repeatCount="indefinite" accel="50000" decel="50000" fill="hold" grpId="0" nodeType="clickEffect">
                                  <p:stCondLst>
                                    <p:cond delay="0"/>
                                  </p:stCondLst>
                                  <p:childTnLst>
                                    <p:animMotion origin="layout" path="M -0.2 -0.02222 C -0.19948 -0.00972 -0.19757 0.04329 -0.19688 0.05 C -0.19653 0.05417 -0.1941 0.05741 -0.19271 0.06111 C -0.19167 0.06389 -0.1915 0.06783 -0.18959 0.06945 C -0.18073 0.07732 -0.1816 0.08542 -0.17709 0.09445 C -0.17483 0.09908 -0.17101 0.10232 -0.16875 0.10695 C -0.16476 0.11482 -0.16754 0.10995 -0.15938 0.12083 C -0.15834 0.12222 -0.15625 0.125 -0.15625 0.12523 C -0.1533 0.13681 -0.13802 0.14699 -0.13021 0.15278 C -0.12483 0.15671 -0.12153 0.16204 -0.11667 0.16667 C -0.10295 0.1794 -0.08993 0.19329 -0.07604 0.20556 C -0.07448 0.21204 -0.07361 0.21667 -0.07084 0.22222 C -0.0691 0.23148 -0.06545 0.23912 -0.06042 0.24583 C -0.05747 0.25602 -0.05035 0.26273 -0.04479 0.27083 C -0.04063 0.27685 -0.03681 0.28495 -0.03229 0.29028 C -0.02587 0.29792 -0.01841 0.30394 -0.01354 0.31389 C -0.01129 0.31343 3.33333E-6 0.31019 3.33333E-6 0.30556 " pathEditMode="relative" rAng="0" ptsTypes="ffffffffffffffffA">
                                      <p:cBhvr>
                                        <p:cTn id="60" dur="2000" fill="hold"/>
                                        <p:tgtEl>
                                          <p:spTgt spid="10277"/>
                                        </p:tgtEl>
                                        <p:attrNameLst>
                                          <p:attrName>ppt_x</p:attrName>
                                          <p:attrName>ppt_y</p:attrName>
                                        </p:attrNameLst>
                                      </p:cBhvr>
                                      <p:rCtr x="10000" y="16806"/>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0" presetClass="path" presetSubtype="0" accel="50000" decel="50000" fill="hold" grpId="1" nodeType="clickEffect">
                                  <p:stCondLst>
                                    <p:cond delay="0"/>
                                  </p:stCondLst>
                                  <p:childTnLst>
                                    <p:animMotion origin="layout" path="M 0.15069 -0.10833 C 0.15278 -0.16458 0.14167 -0.24259 0.16215 -0.29722 C 0.16493 -0.32268 0.16406 -0.32338 0.16319 -0.36111 C 0.16181 -0.36064 0.16042 -0.36018 0.15903 -0.35972 C 0.15729 -0.35925 0.15382 -0.35833 0.15382 -0.3581 " pathEditMode="relative" rAng="0" ptsTypes="ffffA">
                                      <p:cBhvr>
                                        <p:cTn id="64" dur="2000" fill="hold"/>
                                        <p:tgtEl>
                                          <p:spTgt spid="10277"/>
                                        </p:tgtEl>
                                        <p:attrNameLst>
                                          <p:attrName>ppt_x</p:attrName>
                                          <p:attrName>ppt_y</p:attrName>
                                        </p:attrNameLst>
                                      </p:cBhvr>
                                      <p:rCtr x="260" y="-12639"/>
                                    </p:animMotion>
                                  </p:childTnLst>
                                </p:cTn>
                              </p:par>
                              <p:par>
                                <p:cTn id="65" presetID="0" presetClass="path" presetSubtype="0" accel="50000" decel="50000" fill="hold" grpId="0" nodeType="withEffect">
                                  <p:stCondLst>
                                    <p:cond delay="0"/>
                                  </p:stCondLst>
                                  <p:childTnLst>
                                    <p:animMotion origin="layout" path="M -3.05556E-6 1.11111E-6 C 0.00087 -0.07245 -0.00364 -0.17269 0.00486 -0.24283 C 0.00608 -0.27546 0.00556 -0.27639 0.00521 -0.32477 C 0.00469 -0.32431 0.00417 -0.32361 0.00348 -0.32315 C 0.00278 -0.32245 0.00139 -0.3213 0.00139 -0.32107 " pathEditMode="relative" rAng="0" ptsTypes="ffffA">
                                      <p:cBhvr>
                                        <p:cTn id="66" dur="2000" fill="hold"/>
                                        <p:tgtEl>
                                          <p:spTgt spid="10276"/>
                                        </p:tgtEl>
                                        <p:attrNameLst>
                                          <p:attrName>ppt_x</p:attrName>
                                          <p:attrName>ppt_y</p:attrName>
                                        </p:attrNameLst>
                                      </p:cBhvr>
                                      <p:rCtr x="122" y="-16250"/>
                                    </p:animMotion>
                                  </p:childTnLst>
                                </p:cTn>
                              </p:par>
                              <p:par>
                                <p:cTn id="67" presetID="0" presetClass="path" presetSubtype="0" repeatCount="indefinite" accel="50000" decel="50000" fill="hold" grpId="1" nodeType="withEffect">
                                  <p:stCondLst>
                                    <p:cond delay="0"/>
                                  </p:stCondLst>
                                  <p:childTnLst>
                                    <p:animMotion origin="layout" path="M -0.00348 -0.11342 C -0.00139 -0.16967 -0.0125 -0.24768 0.00798 -0.30231 C 0.01076 -0.32777 0.00989 -0.32847 0.00902 -0.3662 C 0.00764 -0.36574 0.00625 -0.36527 0.00486 -0.36481 C 0.00312 -0.36435 -0.00035 -0.36342 -0.00035 -0.36319 " pathEditMode="relative" rAng="0" ptsTypes="ffffA">
                                      <p:cBhvr>
                                        <p:cTn id="68" dur="2000" fill="hold"/>
                                        <p:tgtEl>
                                          <p:spTgt spid="10278"/>
                                        </p:tgtEl>
                                        <p:attrNameLst>
                                          <p:attrName>ppt_x</p:attrName>
                                          <p:attrName>ppt_y</p:attrName>
                                        </p:attrNameLst>
                                      </p:cBhvr>
                                      <p:rCtr x="260" y="-12639"/>
                                    </p:animMotion>
                                  </p:childTnLst>
                                </p:cTn>
                              </p:par>
                              <p:par>
                                <p:cTn id="69" presetID="0" presetClass="path" presetSubtype="0" repeatCount="indefinite" accel="50000" decel="50000" fill="hold" nodeType="withEffect">
                                  <p:stCondLst>
                                    <p:cond delay="0"/>
                                  </p:stCondLst>
                                  <p:childTnLst>
                                    <p:animMotion origin="layout" path="M -0.05191 0.18889 C -0.05052 0.10972 -0.05833 3.33333E-6 -0.04375 -0.07686 C -0.04167 -0.11273 -0.04236 -0.11366 -0.04306 -0.16667 C -0.04392 -0.16621 -0.04497 -0.16551 -0.04601 -0.16482 C -0.04722 -0.16412 -0.04965 -0.16297 -0.04965 -0.1625 " pathEditMode="relative" rAng="0" ptsTypes="ffffA">
                                      <p:cBhvr>
                                        <p:cTn id="70" dur="2000" fill="hold"/>
                                        <p:tgtEl>
                                          <p:spTgt spid="10249"/>
                                        </p:tgtEl>
                                        <p:attrNameLst>
                                          <p:attrName>ppt_x</p:attrName>
                                          <p:attrName>ppt_y</p:attrName>
                                        </p:attrNameLst>
                                      </p:cBhvr>
                                      <p:rCtr x="191" y="-1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6" grpId="0" animBg="1"/>
      <p:bldP spid="10260" grpId="0" animBg="1"/>
      <p:bldP spid="10269" grpId="0" animBg="1"/>
      <p:bldP spid="10275" grpId="0" animBg="1"/>
      <p:bldP spid="10276" grpId="0" animBg="1"/>
      <p:bldP spid="10277" grpId="0" animBg="1"/>
      <p:bldP spid="10277" grpId="1" animBg="1"/>
      <p:bldP spid="10278" grpId="0" animBg="1"/>
      <p:bldP spid="10278" grpId="1" animBg="1"/>
      <p:bldP spid="10279" grpId="0" animBg="1"/>
      <p:bldP spid="10280" grpId="0" animBg="1"/>
      <p:bldP spid="10281" grpId="0"/>
      <p:bldP spid="10282" grpId="0"/>
      <p:bldP spid="10283" grpId="0"/>
      <p:bldP spid="102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516563"/>
          </a:xfrm>
        </p:spPr>
        <p:txBody>
          <a:bodyPr rtlCol="0">
            <a:normAutofit/>
          </a:bodyPr>
          <a:lstStyle/>
          <a:p>
            <a:pPr marL="0" indent="0" algn="just" eaLnBrk="1" fontAlgn="auto" hangingPunct="1">
              <a:spcAft>
                <a:spcPts val="0"/>
              </a:spcAft>
              <a:buFont typeface="Arial" panose="020B0604020202020204" pitchFamily="34" charset="0"/>
              <a:buNone/>
              <a:defRPr/>
            </a:pPr>
            <a:r>
              <a:rPr lang="en-US" sz="2000" b="1">
                <a:solidFill>
                  <a:srgbClr val="FF0000"/>
                </a:solidFill>
                <a:latin typeface="Times New Roman" pitchFamily="18" charset="0"/>
                <a:cs typeface="Times New Roman" pitchFamily="18" charset="0"/>
              </a:rPr>
              <a:t>1. </a:t>
            </a:r>
            <a:r>
              <a:rPr lang="vi-VN" sz="2000" b="1">
                <a:solidFill>
                  <a:srgbClr val="FF0000"/>
                </a:solidFill>
                <a:latin typeface="Times New Roman" pitchFamily="18" charset="0"/>
                <a:cs typeface="Times New Roman" pitchFamily="18" charset="0"/>
              </a:rPr>
              <a:t>Máu</a:t>
            </a:r>
            <a:r>
              <a:rPr lang="en-US" sz="2000" b="1" dirty="0">
                <a:solidFill>
                  <a:srgbClr val="FF0000"/>
                </a:solidFill>
                <a:latin typeface="Times New Roman" pitchFamily="18" charset="0"/>
                <a:cs typeface="Times New Roman" pitchFamily="18" charset="0"/>
              </a:rPr>
              <a:t> v</a:t>
            </a:r>
            <a:r>
              <a:rPr lang="vi-VN" sz="2000" b="1" dirty="0">
                <a:solidFill>
                  <a:srgbClr val="FF0000"/>
                </a:solidFill>
                <a:latin typeface="Times New Roman" pitchFamily="18" charset="0"/>
                <a:cs typeface="Times New Roman" pitchFamily="18" charset="0"/>
              </a:rPr>
              <a:t>à</a:t>
            </a:r>
            <a:r>
              <a:rPr lang="en-US" sz="2000" b="1" dirty="0">
                <a:solidFill>
                  <a:srgbClr val="FF0000"/>
                </a:solidFill>
                <a:latin typeface="Times New Roman" pitchFamily="18" charset="0"/>
                <a:cs typeface="Times New Roman" pitchFamily="18" charset="0"/>
              </a:rPr>
              <a:t> n</a:t>
            </a:r>
            <a:r>
              <a:rPr lang="vi-VN" sz="2000" b="1" dirty="0">
                <a:solidFill>
                  <a:srgbClr val="FF0000"/>
                </a:solidFill>
                <a:latin typeface="Times New Roman" pitchFamily="18" charset="0"/>
                <a:cs typeface="Times New Roman" pitchFamily="18" charset="0"/>
              </a:rPr>
              <a:t>ước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mô</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cung</a:t>
            </a:r>
            <a:r>
              <a:rPr lang="en-US" sz="2000" b="1" dirty="0">
                <a:solidFill>
                  <a:srgbClr val="FF0000"/>
                </a:solidFill>
                <a:latin typeface="Times New Roman" pitchFamily="18" charset="0"/>
                <a:cs typeface="Times New Roman" pitchFamily="18" charset="0"/>
              </a:rPr>
              <a:t> c</a:t>
            </a:r>
            <a:r>
              <a:rPr lang="vi-VN" sz="2000" b="1" dirty="0">
                <a:solidFill>
                  <a:srgbClr val="FF0000"/>
                </a:solidFill>
                <a:latin typeface="Times New Roman" pitchFamily="18" charset="0"/>
                <a:cs typeface="Times New Roman" pitchFamily="18" charset="0"/>
              </a:rPr>
              <a:t>ấp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t>
            </a:r>
            <a:r>
              <a:rPr lang="vi-VN" sz="2000" b="1" dirty="0">
                <a:solidFill>
                  <a:srgbClr val="FF0000"/>
                </a:solidFill>
                <a:latin typeface="Times New Roman" pitchFamily="18" charset="0"/>
                <a:cs typeface="Times New Roman" pitchFamily="18" charset="0"/>
              </a:rPr>
              <a:t>ững</a:t>
            </a:r>
            <a:r>
              <a:rPr lang="en-US" sz="2000" b="1" dirty="0">
                <a:solidFill>
                  <a:srgbClr val="FF0000"/>
                </a:solidFill>
                <a:latin typeface="Times New Roman" pitchFamily="18" charset="0"/>
                <a:cs typeface="Times New Roman" pitchFamily="18" charset="0"/>
              </a:rPr>
              <a:t> g</a:t>
            </a:r>
            <a:r>
              <a:rPr lang="vi-VN" sz="2000" b="1" dirty="0">
                <a:solidFill>
                  <a:srgbClr val="FF0000"/>
                </a:solidFill>
                <a:latin typeface="Times New Roman" pitchFamily="18" charset="0"/>
                <a:cs typeface="Times New Roman" pitchFamily="18" charset="0"/>
              </a:rPr>
              <a:t>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cho</a:t>
            </a:r>
            <a:r>
              <a:rPr lang="en-US" sz="2000" b="1" dirty="0">
                <a:solidFill>
                  <a:srgbClr val="FF0000"/>
                </a:solidFill>
                <a:latin typeface="Times New Roman" pitchFamily="18" charset="0"/>
                <a:cs typeface="Times New Roman" pitchFamily="18" charset="0"/>
              </a:rPr>
              <a:t> t</a:t>
            </a:r>
            <a:r>
              <a:rPr lang="vi-VN" sz="2000" b="1" dirty="0">
                <a:solidFill>
                  <a:srgbClr val="FF0000"/>
                </a:solidFill>
                <a:latin typeface="Times New Roman" pitchFamily="18" charset="0"/>
                <a:cs typeface="Times New Roman" pitchFamily="18" charset="0"/>
              </a:rPr>
              <a:t>ế</a:t>
            </a:r>
            <a:r>
              <a:rPr lang="en-US" sz="2000" b="1" dirty="0">
                <a:solidFill>
                  <a:srgbClr val="FF0000"/>
                </a:solidFill>
                <a:latin typeface="Times New Roman" pitchFamily="18" charset="0"/>
                <a:cs typeface="Times New Roman" pitchFamily="18" charset="0"/>
              </a:rPr>
              <a:t> b</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a:t>
            </a:r>
          </a:p>
          <a:p>
            <a:pPr marL="0" indent="0" algn="just" eaLnBrk="1" fontAlgn="auto" hangingPunct="1">
              <a:spcAft>
                <a:spcPts val="0"/>
              </a:spcAft>
              <a:buFont typeface="Arial" panose="020B0604020202020204" pitchFamily="34" charset="0"/>
              <a:buNone/>
              <a:defRPr/>
            </a:pP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Máu mang oxi, chất dinh dưỡng qua nước mô </a:t>
            </a:r>
            <a:r>
              <a:rPr lang="vi-VN" sz="2000" b="1" dirty="0">
                <a:solidFill>
                  <a:srgbClr val="002060"/>
                </a:solidFill>
                <a:latin typeface="Times New Roman" pitchFamily="18" charset="0"/>
                <a:cs typeface="Times New Roman" pitchFamily="18" charset="0"/>
                <a:sym typeface="Wingdings"/>
              </a:rPr>
              <a:t></a:t>
            </a:r>
            <a:r>
              <a:rPr lang="vi-VN" sz="2000" b="1" dirty="0">
                <a:solidFill>
                  <a:srgbClr val="002060"/>
                </a:solidFill>
                <a:latin typeface="Times New Roman" pitchFamily="18" charset="0"/>
                <a:cs typeface="Times New Roman" pitchFamily="18" charset="0"/>
              </a:rPr>
              <a:t>tế bào</a:t>
            </a:r>
            <a:endParaRPr lang="en-US" sz="2000" b="1" dirty="0">
              <a:solidFill>
                <a:srgbClr val="002060"/>
              </a:solidFill>
              <a:latin typeface="Times New Roman" pitchFamily="18" charset="0"/>
              <a:ea typeface="Calibri"/>
              <a:cs typeface="Times New Roman" pitchFamily="18" charset="0"/>
            </a:endParaRPr>
          </a:p>
          <a:p>
            <a:pPr marL="0" indent="0" algn="just" eaLnBrk="1" fontAlgn="auto" hangingPunct="1">
              <a:spcAft>
                <a:spcPts val="0"/>
              </a:spcAft>
              <a:buFont typeface="Arial" panose="020B0604020202020204" pitchFamily="34" charset="0"/>
              <a:buNone/>
              <a:defRPr/>
            </a:pPr>
            <a:r>
              <a:rPr lang="en-US" sz="2000" b="1" dirty="0">
                <a:solidFill>
                  <a:srgbClr val="FF0000"/>
                </a:solidFill>
                <a:latin typeface="Times New Roman" pitchFamily="18" charset="0"/>
                <a:cs typeface="Times New Roman" pitchFamily="18" charset="0"/>
              </a:rPr>
              <a:t>2) Ho</a:t>
            </a:r>
            <a:r>
              <a:rPr lang="vi-VN" sz="2000" b="1" dirty="0">
                <a:solidFill>
                  <a:srgbClr val="FF0000"/>
                </a:solidFill>
                <a:latin typeface="Times New Roman" pitchFamily="18" charset="0"/>
                <a:cs typeface="Times New Roman" pitchFamily="18" charset="0"/>
              </a:rPr>
              <a:t>ạt</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động</a:t>
            </a:r>
            <a:r>
              <a:rPr lang="en-US" sz="2000" b="1" dirty="0">
                <a:solidFill>
                  <a:srgbClr val="FF0000"/>
                </a:solidFill>
                <a:latin typeface="Times New Roman" pitchFamily="18" charset="0"/>
                <a:cs typeface="Times New Roman" pitchFamily="18" charset="0"/>
              </a:rPr>
              <a:t> s</a:t>
            </a:r>
            <a:r>
              <a:rPr lang="vi-VN" sz="2000" b="1" dirty="0">
                <a:solidFill>
                  <a:srgbClr val="FF0000"/>
                </a:solidFill>
                <a:latin typeface="Times New Roman" pitchFamily="18" charset="0"/>
                <a:cs typeface="Times New Roman" pitchFamily="18" charset="0"/>
              </a:rPr>
              <a:t>ống</a:t>
            </a:r>
            <a:r>
              <a:rPr lang="en-US" sz="2000" b="1" dirty="0">
                <a:solidFill>
                  <a:srgbClr val="FF0000"/>
                </a:solidFill>
                <a:latin typeface="Times New Roman" pitchFamily="18" charset="0"/>
                <a:cs typeface="Times New Roman" pitchFamily="18" charset="0"/>
              </a:rPr>
              <a:t> c</a:t>
            </a:r>
            <a:r>
              <a:rPr lang="vi-VN" sz="2000" b="1" dirty="0">
                <a:solidFill>
                  <a:srgbClr val="FF0000"/>
                </a:solidFill>
                <a:latin typeface="Times New Roman" pitchFamily="18" charset="0"/>
                <a:cs typeface="Times New Roman" pitchFamily="18" charset="0"/>
              </a:rPr>
              <a:t>ủa</a:t>
            </a:r>
            <a:r>
              <a:rPr lang="en-US" sz="2000" b="1" dirty="0">
                <a:solidFill>
                  <a:srgbClr val="FF0000"/>
                </a:solidFill>
                <a:latin typeface="Times New Roman" pitchFamily="18" charset="0"/>
                <a:cs typeface="Times New Roman" pitchFamily="18" charset="0"/>
              </a:rPr>
              <a:t> t</a:t>
            </a:r>
            <a:r>
              <a:rPr lang="vi-VN" sz="2000" b="1" dirty="0">
                <a:solidFill>
                  <a:srgbClr val="FF0000"/>
                </a:solidFill>
                <a:latin typeface="Times New Roman" pitchFamily="18" charset="0"/>
                <a:cs typeface="Times New Roman" pitchFamily="18" charset="0"/>
              </a:rPr>
              <a:t>ế</a:t>
            </a:r>
            <a:r>
              <a:rPr lang="en-US" sz="2000" b="1" dirty="0">
                <a:solidFill>
                  <a:srgbClr val="FF0000"/>
                </a:solidFill>
                <a:latin typeface="Times New Roman" pitchFamily="18" charset="0"/>
                <a:cs typeface="Times New Roman" pitchFamily="18" charset="0"/>
              </a:rPr>
              <a:t> b</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đã</a:t>
            </a:r>
            <a:r>
              <a:rPr lang="en-US" sz="2000" b="1" dirty="0">
                <a:solidFill>
                  <a:srgbClr val="FF0000"/>
                </a:solidFill>
                <a:latin typeface="Times New Roman" pitchFamily="18" charset="0"/>
                <a:cs typeface="Times New Roman" pitchFamily="18" charset="0"/>
              </a:rPr>
              <a:t> t</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ra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t>
            </a:r>
            <a:r>
              <a:rPr lang="vi-VN" sz="2000" b="1" dirty="0">
                <a:solidFill>
                  <a:srgbClr val="FF0000"/>
                </a:solidFill>
                <a:latin typeface="Times New Roman" pitchFamily="18" charset="0"/>
                <a:cs typeface="Times New Roman" pitchFamily="18" charset="0"/>
              </a:rPr>
              <a:t>ững</a:t>
            </a:r>
            <a:r>
              <a:rPr lang="en-US" sz="2000" b="1" dirty="0">
                <a:solidFill>
                  <a:srgbClr val="FF0000"/>
                </a:solidFill>
                <a:latin typeface="Times New Roman" pitchFamily="18" charset="0"/>
                <a:cs typeface="Times New Roman" pitchFamily="18" charset="0"/>
              </a:rPr>
              <a:t> s</a:t>
            </a:r>
            <a:r>
              <a:rPr lang="vi-VN" sz="2000" b="1" dirty="0">
                <a:solidFill>
                  <a:srgbClr val="FF0000"/>
                </a:solidFill>
                <a:latin typeface="Times New Roman" pitchFamily="18" charset="0"/>
                <a:cs typeface="Times New Roman" pitchFamily="18" charset="0"/>
              </a:rPr>
              <a:t>ản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a:t>
            </a:r>
            <a:r>
              <a:rPr lang="vi-VN" sz="2000" b="1" dirty="0">
                <a:solidFill>
                  <a:srgbClr val="FF0000"/>
                </a:solidFill>
                <a:latin typeface="Times New Roman" pitchFamily="18" charset="0"/>
                <a:cs typeface="Times New Roman" pitchFamily="18" charset="0"/>
              </a:rPr>
              <a:t>ẩm</a:t>
            </a:r>
            <a:r>
              <a:rPr lang="en-US" sz="2000" b="1" dirty="0">
                <a:solidFill>
                  <a:srgbClr val="FF0000"/>
                </a:solidFill>
                <a:latin typeface="Times New Roman" pitchFamily="18" charset="0"/>
                <a:cs typeface="Times New Roman" pitchFamily="18" charset="0"/>
              </a:rPr>
              <a:t> g</a:t>
            </a:r>
            <a:r>
              <a:rPr lang="vi-VN" sz="2000" b="1" dirty="0">
                <a:solidFill>
                  <a:srgbClr val="FF0000"/>
                </a:solidFill>
                <a:latin typeface="Times New Roman" pitchFamily="18" charset="0"/>
                <a:cs typeface="Times New Roman" pitchFamily="18" charset="0"/>
              </a:rPr>
              <a:t>ì</a:t>
            </a:r>
            <a:r>
              <a:rPr lang="en-US" sz="2000" b="1" dirty="0">
                <a:solidFill>
                  <a:srgbClr val="FF0000"/>
                </a:solidFill>
                <a:latin typeface="Times New Roman" pitchFamily="18" charset="0"/>
                <a:cs typeface="Times New Roman" pitchFamily="18" charset="0"/>
              </a:rPr>
              <a:t>?</a:t>
            </a:r>
          </a:p>
          <a:p>
            <a:pPr marL="0" indent="0" algn="just" eaLnBrk="1" fontAlgn="auto" hangingPunct="1">
              <a:spcAft>
                <a:spcPts val="0"/>
              </a:spcAft>
              <a:buFont typeface="Arial" panose="020B0604020202020204" pitchFamily="34" charset="0"/>
              <a:buNone/>
              <a:defRPr/>
            </a:pPr>
            <a:r>
              <a:rPr lang="en-US" sz="2000" b="1" dirty="0">
                <a:solidFill>
                  <a:srgbClr val="002060"/>
                </a:solidFill>
                <a:latin typeface="Times New Roman" pitchFamily="18" charset="0"/>
                <a:cs typeface="Times New Roman" pitchFamily="18" charset="0"/>
              </a:rPr>
              <a:t>- </a:t>
            </a:r>
            <a:r>
              <a:rPr lang="vi-VN" sz="2000" b="1" dirty="0">
                <a:solidFill>
                  <a:srgbClr val="002060"/>
                </a:solidFill>
                <a:latin typeface="Times New Roman" pitchFamily="18" charset="0"/>
                <a:cs typeface="Times New Roman" pitchFamily="18" charset="0"/>
              </a:rPr>
              <a:t>Hoạt động sống của tế bào tạo ra năng lượng, khí CO</a:t>
            </a:r>
            <a:r>
              <a:rPr lang="vi-VN" sz="2000" b="1" baseline="-25000" dirty="0">
                <a:solidFill>
                  <a:srgbClr val="002060"/>
                </a:solidFill>
                <a:latin typeface="Times New Roman" pitchFamily="18" charset="0"/>
                <a:cs typeface="Times New Roman" pitchFamily="18" charset="0"/>
              </a:rPr>
              <a:t>2</a:t>
            </a:r>
            <a:r>
              <a:rPr lang="vi-VN" sz="2000" b="1" dirty="0">
                <a:solidFill>
                  <a:srgbClr val="002060"/>
                </a:solidFill>
                <a:latin typeface="Times New Roman" pitchFamily="18" charset="0"/>
                <a:cs typeface="Times New Roman" pitchFamily="18" charset="0"/>
              </a:rPr>
              <a:t>, chất thải.</a:t>
            </a:r>
            <a:endParaRPr lang="en-US" sz="2000" b="1" dirty="0">
              <a:solidFill>
                <a:srgbClr val="002060"/>
              </a:solidFill>
              <a:latin typeface="Times New Roman" pitchFamily="18" charset="0"/>
              <a:ea typeface="Calibri"/>
              <a:cs typeface="Times New Roman" pitchFamily="18" charset="0"/>
            </a:endParaRPr>
          </a:p>
          <a:p>
            <a:pPr marL="0" indent="0" algn="just" eaLnBrk="1" fontAlgn="auto" hangingPunct="1">
              <a:spcAft>
                <a:spcPts val="0"/>
              </a:spcAft>
              <a:buFont typeface="Arial" panose="020B0604020202020204" pitchFamily="34" charset="0"/>
              <a:buNone/>
              <a:defRPr/>
            </a:pPr>
            <a:r>
              <a:rPr lang="en-US" sz="2000" b="1" dirty="0">
                <a:solidFill>
                  <a:srgbClr val="FF0000"/>
                </a:solidFill>
                <a:latin typeface="Times New Roman" pitchFamily="18" charset="0"/>
                <a:cs typeface="Times New Roman" pitchFamily="18" charset="0"/>
              </a:rPr>
              <a:t>3) </a:t>
            </a:r>
            <a:r>
              <a:rPr lang="en-US" sz="2000" b="1" dirty="0" err="1">
                <a:solidFill>
                  <a:srgbClr val="FF0000"/>
                </a:solidFill>
                <a:latin typeface="Times New Roman" pitchFamily="18" charset="0"/>
                <a:cs typeface="Times New Roman" pitchFamily="18" charset="0"/>
              </a:rPr>
              <a:t>Nh</a:t>
            </a:r>
            <a:r>
              <a:rPr lang="vi-VN" sz="2000" b="1" dirty="0">
                <a:solidFill>
                  <a:srgbClr val="FF0000"/>
                </a:solidFill>
                <a:latin typeface="Times New Roman" pitchFamily="18" charset="0"/>
                <a:cs typeface="Times New Roman" pitchFamily="18" charset="0"/>
              </a:rPr>
              <a:t>ững</a:t>
            </a:r>
            <a:r>
              <a:rPr lang="en-US" sz="2000" b="1" dirty="0">
                <a:solidFill>
                  <a:srgbClr val="FF0000"/>
                </a:solidFill>
                <a:latin typeface="Times New Roman" pitchFamily="18" charset="0"/>
                <a:cs typeface="Times New Roman" pitchFamily="18" charset="0"/>
              </a:rPr>
              <a:t> s</a:t>
            </a:r>
            <a:r>
              <a:rPr lang="vi-VN" sz="2000" b="1" dirty="0">
                <a:solidFill>
                  <a:srgbClr val="FF0000"/>
                </a:solidFill>
                <a:latin typeface="Times New Roman" pitchFamily="18" charset="0"/>
                <a:cs typeface="Times New Roman" pitchFamily="18" charset="0"/>
              </a:rPr>
              <a:t>ản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a:t>
            </a:r>
            <a:r>
              <a:rPr lang="vi-VN" sz="2000" b="1" dirty="0">
                <a:solidFill>
                  <a:srgbClr val="FF0000"/>
                </a:solidFill>
                <a:latin typeface="Times New Roman" pitchFamily="18" charset="0"/>
                <a:cs typeface="Times New Roman" pitchFamily="18" charset="0"/>
              </a:rPr>
              <a:t>ẩm</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đó</a:t>
            </a:r>
            <a:r>
              <a:rPr lang="en-US" sz="2000" b="1" dirty="0">
                <a:solidFill>
                  <a:srgbClr val="FF0000"/>
                </a:solidFill>
                <a:latin typeface="Times New Roman" pitchFamily="18" charset="0"/>
                <a:cs typeface="Times New Roman" pitchFamily="18" charset="0"/>
              </a:rPr>
              <a:t> c</a:t>
            </a:r>
            <a:r>
              <a:rPr lang="vi-VN" sz="2000" b="1" dirty="0">
                <a:solidFill>
                  <a:srgbClr val="FF0000"/>
                </a:solidFill>
                <a:latin typeface="Times New Roman" pitchFamily="18" charset="0"/>
                <a:cs typeface="Times New Roman" pitchFamily="18" charset="0"/>
              </a:rPr>
              <a:t>ủa</a:t>
            </a:r>
            <a:r>
              <a:rPr lang="en-US" sz="2000" b="1" dirty="0">
                <a:solidFill>
                  <a:srgbClr val="FF0000"/>
                </a:solidFill>
                <a:latin typeface="Times New Roman" pitchFamily="18" charset="0"/>
                <a:cs typeface="Times New Roman" pitchFamily="18" charset="0"/>
              </a:rPr>
              <a:t> t</a:t>
            </a:r>
            <a:r>
              <a:rPr lang="vi-VN" sz="2000" b="1" dirty="0">
                <a:solidFill>
                  <a:srgbClr val="FF0000"/>
                </a:solidFill>
                <a:latin typeface="Times New Roman" pitchFamily="18" charset="0"/>
                <a:cs typeface="Times New Roman" pitchFamily="18" charset="0"/>
              </a:rPr>
              <a:t>ế</a:t>
            </a:r>
            <a:r>
              <a:rPr lang="en-US" sz="2000" b="1" dirty="0">
                <a:solidFill>
                  <a:srgbClr val="FF0000"/>
                </a:solidFill>
                <a:latin typeface="Times New Roman" pitchFamily="18" charset="0"/>
                <a:cs typeface="Times New Roman" pitchFamily="18" charset="0"/>
              </a:rPr>
              <a:t> b</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đổ</a:t>
            </a:r>
            <a:r>
              <a:rPr lang="en-US" sz="2000" b="1" dirty="0">
                <a:solidFill>
                  <a:srgbClr val="FF0000"/>
                </a:solidFill>
                <a:latin typeface="Times New Roman" pitchFamily="18" charset="0"/>
                <a:cs typeface="Times New Roman" pitchFamily="18" charset="0"/>
              </a:rPr>
              <a:t> v</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n</a:t>
            </a:r>
            <a:r>
              <a:rPr lang="vi-VN" sz="2000" b="1" dirty="0">
                <a:solidFill>
                  <a:srgbClr val="FF0000"/>
                </a:solidFill>
                <a:latin typeface="Times New Roman" pitchFamily="18" charset="0"/>
                <a:cs typeface="Times New Roman" pitchFamily="18" charset="0"/>
              </a:rPr>
              <a:t>ước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mô</a:t>
            </a:r>
            <a:r>
              <a:rPr lang="en-US" sz="2000" b="1" dirty="0">
                <a:solidFill>
                  <a:srgbClr val="FF0000"/>
                </a:solidFill>
                <a:latin typeface="Times New Roman" pitchFamily="18" charset="0"/>
                <a:cs typeface="Times New Roman" pitchFamily="18" charset="0"/>
              </a:rPr>
              <a:t> r</a:t>
            </a:r>
            <a:r>
              <a:rPr lang="vi-VN" sz="2000" b="1" dirty="0">
                <a:solidFill>
                  <a:srgbClr val="FF0000"/>
                </a:solidFill>
                <a:latin typeface="Times New Roman" pitchFamily="18" charset="0"/>
                <a:cs typeface="Times New Roman" pitchFamily="18" charset="0"/>
              </a:rPr>
              <a:t>ồi</a:t>
            </a:r>
            <a:r>
              <a:rPr lang="en-US" sz="2000" b="1" dirty="0">
                <a:solidFill>
                  <a:srgbClr val="FF0000"/>
                </a:solidFill>
                <a:latin typeface="Times New Roman" pitchFamily="18" charset="0"/>
                <a:cs typeface="Times New Roman" pitchFamily="18" charset="0"/>
              </a:rPr>
              <a:t> v</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m</a:t>
            </a:r>
            <a:r>
              <a:rPr lang="vi-VN" sz="2000" b="1" dirty="0">
                <a:solidFill>
                  <a:srgbClr val="FF0000"/>
                </a:solidFill>
                <a:latin typeface="Times New Roman" pitchFamily="18" charset="0"/>
                <a:cs typeface="Times New Roman" pitchFamily="18" charset="0"/>
              </a:rPr>
              <a:t>áu</a:t>
            </a:r>
            <a:r>
              <a:rPr lang="en-US" sz="2000" b="1" dirty="0">
                <a:solidFill>
                  <a:srgbClr val="FF0000"/>
                </a:solidFill>
                <a:latin typeface="Times New Roman" pitchFamily="18" charset="0"/>
                <a:cs typeface="Times New Roman" pitchFamily="18" charset="0"/>
              </a:rPr>
              <a:t> v</a:t>
            </a:r>
            <a:r>
              <a:rPr lang="vi-VN" sz="2000" b="1" dirty="0">
                <a:solidFill>
                  <a:srgbClr val="FF0000"/>
                </a:solidFill>
                <a:latin typeface="Times New Roman" pitchFamily="18" charset="0"/>
                <a:cs typeface="Times New Roman" pitchFamily="18" charset="0"/>
              </a:rPr>
              <a:t>à</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được</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đư</a:t>
            </a:r>
            <a:r>
              <a:rPr lang="en-US" sz="2000" b="1" dirty="0">
                <a:solidFill>
                  <a:srgbClr val="FF0000"/>
                </a:solidFill>
                <a:latin typeface="Times New Roman" pitchFamily="18" charset="0"/>
                <a:cs typeface="Times New Roman" pitchFamily="18" charset="0"/>
              </a:rPr>
              <a:t>a t</a:t>
            </a:r>
            <a:r>
              <a:rPr lang="vi-VN" sz="2000" b="1" dirty="0">
                <a:solidFill>
                  <a:srgbClr val="FF0000"/>
                </a:solidFill>
                <a:latin typeface="Times New Roman" pitchFamily="18" charset="0"/>
                <a:cs typeface="Times New Roman" pitchFamily="18" charset="0"/>
              </a:rPr>
              <a:t>ới</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đâ</a:t>
            </a:r>
            <a:r>
              <a:rPr lang="en-US" sz="2000" b="1" dirty="0">
                <a:solidFill>
                  <a:srgbClr val="FF0000"/>
                </a:solidFill>
                <a:latin typeface="Times New Roman" pitchFamily="18" charset="0"/>
                <a:cs typeface="Times New Roman" pitchFamily="18" charset="0"/>
              </a:rPr>
              <a:t>u?  </a:t>
            </a:r>
          </a:p>
          <a:p>
            <a:pPr marL="0" indent="0" algn="just" eaLnBrk="1" fontAlgn="auto" hangingPunct="1">
              <a:spcAft>
                <a:spcPts val="0"/>
              </a:spcAft>
              <a:buFont typeface="Arial" panose="020B0604020202020204" pitchFamily="34" charset="0"/>
              <a:buNone/>
              <a:defRPr/>
            </a:pPr>
            <a:r>
              <a:rPr lang="en-US" sz="2000" dirty="0">
                <a:solidFill>
                  <a:srgbClr val="002060"/>
                </a:solidFill>
                <a:latin typeface="Times New Roman" pitchFamily="18" charset="0"/>
                <a:cs typeface="Times New Roman" pitchFamily="18" charset="0"/>
              </a:rPr>
              <a:t>-</a:t>
            </a:r>
            <a:r>
              <a:rPr lang="vi-VN" sz="2000" b="1" dirty="0">
                <a:solidFill>
                  <a:srgbClr val="002060"/>
                </a:solidFill>
                <a:latin typeface="Times New Roman" pitchFamily="18" charset="0"/>
                <a:cs typeface="Times New Roman" pitchFamily="18" charset="0"/>
              </a:rPr>
              <a:t>Các sản phẩm đó qua nước mô, vào máu</a:t>
            </a:r>
            <a:r>
              <a:rPr lang="vi-VN" sz="2000" b="1" dirty="0">
                <a:solidFill>
                  <a:srgbClr val="002060"/>
                </a:solidFill>
                <a:latin typeface="Times New Roman" pitchFamily="18" charset="0"/>
                <a:cs typeface="Times New Roman" pitchFamily="18" charset="0"/>
                <a:sym typeface="Wingdings"/>
              </a:rPr>
              <a:t></a:t>
            </a:r>
            <a:r>
              <a:rPr lang="vi-VN" sz="2000" b="1" dirty="0">
                <a:solidFill>
                  <a:srgbClr val="002060"/>
                </a:solidFill>
                <a:latin typeface="Times New Roman" pitchFamily="18" charset="0"/>
                <a:cs typeface="Times New Roman" pitchFamily="18" charset="0"/>
              </a:rPr>
              <a:t> đến hệ hô hấp, bài tiết (thận, da) </a:t>
            </a:r>
            <a:r>
              <a:rPr lang="vi-VN" sz="2000" b="1" dirty="0">
                <a:solidFill>
                  <a:srgbClr val="002060"/>
                </a:solidFill>
                <a:latin typeface="Times New Roman" pitchFamily="18" charset="0"/>
                <a:cs typeface="Times New Roman" pitchFamily="18" charset="0"/>
                <a:sym typeface="Wingdings"/>
              </a:rPr>
              <a:t></a:t>
            </a:r>
            <a:r>
              <a:rPr lang="vi-VN" sz="2000" b="1" dirty="0">
                <a:solidFill>
                  <a:srgbClr val="002060"/>
                </a:solidFill>
                <a:latin typeface="Times New Roman" pitchFamily="18" charset="0"/>
                <a:cs typeface="Times New Roman" pitchFamily="18" charset="0"/>
              </a:rPr>
              <a:t> thải ra ngoài</a:t>
            </a:r>
            <a:endParaRPr lang="en-US" sz="2000" b="1" dirty="0">
              <a:solidFill>
                <a:srgbClr val="002060"/>
              </a:solidFill>
              <a:latin typeface="Times New Roman" pitchFamily="18" charset="0"/>
              <a:ea typeface="Calibri"/>
              <a:cs typeface="Times New Roman" pitchFamily="18" charset="0"/>
            </a:endParaRPr>
          </a:p>
          <a:p>
            <a:pPr marL="0" indent="0" algn="just" eaLnBrk="1" fontAlgn="auto" hangingPunct="1">
              <a:spcAft>
                <a:spcPts val="0"/>
              </a:spcAft>
              <a:buFont typeface="Arial" panose="020B0604020202020204" pitchFamily="34" charset="0"/>
              <a:buNone/>
              <a:defRPr/>
            </a:pPr>
            <a:r>
              <a:rPr lang="en-US" sz="2000" b="1" dirty="0">
                <a:solidFill>
                  <a:srgbClr val="FF0000"/>
                </a:solidFill>
                <a:latin typeface="Times New Roman" pitchFamily="18" charset="0"/>
                <a:cs typeface="Times New Roman" pitchFamily="18" charset="0"/>
              </a:rPr>
              <a:t>4) S</a:t>
            </a:r>
            <a:r>
              <a:rPr lang="vi-VN" sz="2000" b="1" dirty="0">
                <a:solidFill>
                  <a:srgbClr val="FF0000"/>
                </a:solidFill>
                <a:latin typeface="Times New Roman" pitchFamily="18" charset="0"/>
                <a:cs typeface="Times New Roman" pitchFamily="18" charset="0"/>
              </a:rPr>
              <a:t>ự</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trao</a:t>
            </a: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đổi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a:t>
            </a:r>
            <a:r>
              <a:rPr lang="vi-VN" sz="2000" b="1" dirty="0">
                <a:solidFill>
                  <a:srgbClr val="FF0000"/>
                </a:solidFill>
                <a:latin typeface="Times New Roman" pitchFamily="18" charset="0"/>
                <a:cs typeface="Times New Roman" pitchFamily="18" charset="0"/>
              </a:rPr>
              <a:t>ất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t>
            </a:r>
            <a:r>
              <a:rPr lang="vi-VN" sz="2000" b="1" dirty="0">
                <a:solidFill>
                  <a:srgbClr val="FF0000"/>
                </a:solidFill>
                <a:latin typeface="Times New Roman" pitchFamily="18" charset="0"/>
                <a:cs typeface="Times New Roman" pitchFamily="18" charset="0"/>
              </a:rPr>
              <a:t>ữa</a:t>
            </a:r>
            <a:r>
              <a:rPr lang="en-US" sz="2000" b="1" dirty="0">
                <a:solidFill>
                  <a:srgbClr val="FF0000"/>
                </a:solidFill>
                <a:latin typeface="Times New Roman" pitchFamily="18" charset="0"/>
                <a:cs typeface="Times New Roman" pitchFamily="18" charset="0"/>
              </a:rPr>
              <a:t> t</a:t>
            </a:r>
            <a:r>
              <a:rPr lang="vi-VN" sz="2000" b="1" dirty="0">
                <a:solidFill>
                  <a:srgbClr val="FF0000"/>
                </a:solidFill>
                <a:latin typeface="Times New Roman" pitchFamily="18" charset="0"/>
                <a:cs typeface="Times New Roman" pitchFamily="18" charset="0"/>
              </a:rPr>
              <a:t>ế</a:t>
            </a:r>
            <a:r>
              <a:rPr lang="en-US" sz="2000" b="1" dirty="0">
                <a:solidFill>
                  <a:srgbClr val="FF0000"/>
                </a:solidFill>
                <a:latin typeface="Times New Roman" pitchFamily="18" charset="0"/>
                <a:cs typeface="Times New Roman" pitchFamily="18" charset="0"/>
              </a:rPr>
              <a:t> b</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 v</a:t>
            </a:r>
            <a:r>
              <a:rPr lang="vi-VN" sz="2000" b="1" dirty="0">
                <a:solidFill>
                  <a:srgbClr val="FF0000"/>
                </a:solidFill>
                <a:latin typeface="Times New Roman" pitchFamily="18" charset="0"/>
                <a:cs typeface="Times New Roman" pitchFamily="18" charset="0"/>
              </a:rPr>
              <a:t>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môi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t>
            </a:r>
            <a:r>
              <a:rPr lang="vi-VN" sz="2000" b="1" dirty="0">
                <a:solidFill>
                  <a:srgbClr val="FF0000"/>
                </a:solidFill>
                <a:latin typeface="Times New Roman" pitchFamily="18" charset="0"/>
                <a:cs typeface="Times New Roman" pitchFamily="18" charset="0"/>
              </a:rPr>
              <a:t>ường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trong</a:t>
            </a:r>
            <a:r>
              <a:rPr lang="en-US" sz="2000" b="1" dirty="0">
                <a:solidFill>
                  <a:srgbClr val="FF0000"/>
                </a:solidFill>
                <a:latin typeface="Times New Roman" pitchFamily="18" charset="0"/>
                <a:cs typeface="Times New Roman" pitchFamily="18" charset="0"/>
              </a:rPr>
              <a:t> bi</a:t>
            </a:r>
            <a:r>
              <a:rPr lang="vi-VN" sz="2000" b="1" dirty="0">
                <a:solidFill>
                  <a:srgbClr val="FF0000"/>
                </a:solidFill>
                <a:latin typeface="Times New Roman" pitchFamily="18" charset="0"/>
                <a:cs typeface="Times New Roman" pitchFamily="18" charset="0"/>
              </a:rPr>
              <a:t>ểu</a:t>
            </a:r>
            <a:r>
              <a:rPr lang="en-US" sz="2000" b="1" dirty="0">
                <a:solidFill>
                  <a:srgbClr val="FF0000"/>
                </a:solidFill>
                <a:latin typeface="Times New Roman" pitchFamily="18" charset="0"/>
                <a:cs typeface="Times New Roman" pitchFamily="18" charset="0"/>
              </a:rPr>
              <a:t> hi</a:t>
            </a:r>
            <a:r>
              <a:rPr lang="vi-VN" sz="2000" b="1" dirty="0">
                <a:solidFill>
                  <a:srgbClr val="FF0000"/>
                </a:solidFill>
                <a:latin typeface="Times New Roman" pitchFamily="18" charset="0"/>
                <a:cs typeface="Times New Roman" pitchFamily="18" charset="0"/>
              </a:rPr>
              <a:t>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t>
            </a:r>
            <a:r>
              <a:rPr lang="vi-VN" sz="2000" b="1" dirty="0">
                <a:solidFill>
                  <a:srgbClr val="FF0000"/>
                </a:solidFill>
                <a:latin typeface="Times New Roman" pitchFamily="18" charset="0"/>
                <a:cs typeface="Times New Roman" pitchFamily="18" charset="0"/>
              </a:rPr>
              <a:t>ư</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a:t>
            </a:r>
            <a:r>
              <a:rPr lang="vi-VN" sz="2000" b="1" dirty="0">
                <a:solidFill>
                  <a:srgbClr val="FF0000"/>
                </a:solidFill>
                <a:latin typeface="Times New Roman" pitchFamily="18" charset="0"/>
                <a:cs typeface="Times New Roman" pitchFamily="18" charset="0"/>
              </a:rPr>
              <a:t>ế</a:t>
            </a:r>
            <a:r>
              <a:rPr lang="en-US" sz="2000" b="1" dirty="0">
                <a:solidFill>
                  <a:srgbClr val="FF0000"/>
                </a:solidFill>
                <a:latin typeface="Times New Roman" pitchFamily="18" charset="0"/>
                <a:cs typeface="Times New Roman" pitchFamily="18" charset="0"/>
              </a:rPr>
              <a:t> n</a:t>
            </a:r>
            <a:r>
              <a:rPr lang="vi-VN" sz="2000" b="1" dirty="0">
                <a:solidFill>
                  <a:srgbClr val="FF0000"/>
                </a:solidFill>
                <a:latin typeface="Times New Roman" pitchFamily="18" charset="0"/>
                <a:cs typeface="Times New Roman" pitchFamily="18" charset="0"/>
              </a:rPr>
              <a:t>ào</a:t>
            </a:r>
            <a:r>
              <a:rPr lang="en-US" sz="2000" b="1" dirty="0">
                <a:solidFill>
                  <a:srgbClr val="FF0000"/>
                </a:solidFill>
                <a:latin typeface="Times New Roman" pitchFamily="18" charset="0"/>
                <a:cs typeface="Times New Roman" pitchFamily="18" charset="0"/>
              </a:rPr>
              <a:t>?</a:t>
            </a:r>
          </a:p>
          <a:p>
            <a:pPr marL="0" algn="just" eaLnBrk="1" fontAlgn="auto" hangingPunct="1">
              <a:lnSpc>
                <a:spcPct val="115000"/>
              </a:lnSpc>
              <a:spcBef>
                <a:spcPts val="0"/>
              </a:spcBef>
              <a:spcAft>
                <a:spcPts val="0"/>
              </a:spcAft>
              <a:defRPr/>
            </a:pPr>
            <a:r>
              <a:rPr lang="vi-VN" sz="2000" b="1" dirty="0">
                <a:solidFill>
                  <a:srgbClr val="002060"/>
                </a:solidFill>
                <a:latin typeface="Times New Roman" pitchFamily="18" charset="0"/>
                <a:cs typeface="Times New Roman" pitchFamily="18" charset="0"/>
              </a:rPr>
              <a:t>Các chất dinh dưỡng và oxi được tế bào sử dụng cho các hoạt động sống; đồng thời các sản phẩm phân hủy được thải vào môi trường trong , đưa tới cơ quan bài tiết, còn khí CO</a:t>
            </a:r>
            <a:r>
              <a:rPr lang="vi-VN" sz="2000" b="1" baseline="-25000" dirty="0">
                <a:solidFill>
                  <a:srgbClr val="002060"/>
                </a:solidFill>
                <a:latin typeface="Times New Roman" pitchFamily="18" charset="0"/>
                <a:cs typeface="Times New Roman" pitchFamily="18" charset="0"/>
              </a:rPr>
              <a:t>2</a:t>
            </a:r>
            <a:r>
              <a:rPr lang="vi-VN" sz="2000" b="1" dirty="0">
                <a:solidFill>
                  <a:srgbClr val="002060"/>
                </a:solidFill>
                <a:latin typeface="Times New Roman" pitchFamily="18" charset="0"/>
                <a:cs typeface="Times New Roman" pitchFamily="18" charset="0"/>
              </a:rPr>
              <a:t> được đưa tới phổi để thải ra ngoài.</a:t>
            </a:r>
            <a:endParaRPr lang="en-US" sz="2000" b="1" dirty="0">
              <a:solidFill>
                <a:srgbClr val="002060"/>
              </a:solidFill>
              <a:latin typeface="Times New Roman" pitchFamily="18" charset="0"/>
              <a:ea typeface="Calibri"/>
              <a:cs typeface="Times New Roman" pitchFamily="18" charset="0"/>
            </a:endParaRPr>
          </a:p>
          <a:p>
            <a:pPr marL="0" indent="0" algn="just" eaLnBrk="1" fontAlgn="auto" hangingPunct="1">
              <a:spcAft>
                <a:spcPts val="0"/>
              </a:spcAft>
              <a:buFont typeface="Arial" panose="020B0604020202020204" pitchFamily="34" charset="0"/>
              <a:buNone/>
              <a:defRPr/>
            </a:pPr>
            <a:r>
              <a:rPr lang="en-US" sz="2000" dirty="0">
                <a:solidFill>
                  <a:srgbClr val="002060"/>
                </a:solidFill>
                <a:latin typeface="Times New Roman" pitchFamily="18" charset="0"/>
                <a:cs typeface="Times New Roman" pitchFamily="18" charset="0"/>
              </a:rPr>
              <a:t>(</a:t>
            </a:r>
            <a:r>
              <a:rPr lang="en-US" sz="2000" dirty="0" err="1">
                <a:solidFill>
                  <a:srgbClr val="002060"/>
                </a:solidFill>
                <a:latin typeface="Times New Roman" pitchFamily="18" charset="0"/>
                <a:cs typeface="Times New Roman" pitchFamily="18" charset="0"/>
              </a:rPr>
              <a:t>Th</a:t>
            </a:r>
            <a:r>
              <a:rPr lang="vi-VN" sz="2000" dirty="0">
                <a:solidFill>
                  <a:srgbClr val="002060"/>
                </a:solidFill>
                <a:latin typeface="Times New Roman" pitchFamily="18" charset="0"/>
                <a:cs typeface="Times New Roman" pitchFamily="18" charset="0"/>
              </a:rPr>
              <a:t>ể</a:t>
            </a:r>
            <a:r>
              <a:rPr lang="en-US" sz="2000" dirty="0">
                <a:solidFill>
                  <a:srgbClr val="002060"/>
                </a:solidFill>
                <a:latin typeface="Times New Roman" pitchFamily="18" charset="0"/>
                <a:cs typeface="Times New Roman" pitchFamily="18" charset="0"/>
              </a:rPr>
              <a:t> hi</a:t>
            </a:r>
            <a:r>
              <a:rPr lang="vi-VN" sz="2000" dirty="0">
                <a:solidFill>
                  <a:srgbClr val="002060"/>
                </a:solidFill>
                <a:latin typeface="Times New Roman" pitchFamily="18" charset="0"/>
                <a:cs typeface="Times New Roman" pitchFamily="18" charset="0"/>
              </a:rPr>
              <a:t>ện</a:t>
            </a:r>
            <a:r>
              <a:rPr lang="en-US" sz="2000" dirty="0">
                <a:solidFill>
                  <a:srgbClr val="002060"/>
                </a:solidFill>
                <a:latin typeface="Times New Roman" pitchFamily="18" charset="0"/>
                <a:cs typeface="Times New Roman" pitchFamily="18" charset="0"/>
              </a:rPr>
              <a:t> s</a:t>
            </a:r>
            <a:r>
              <a:rPr lang="vi-VN" sz="2000" dirty="0">
                <a:solidFill>
                  <a:srgbClr val="002060"/>
                </a:solidFill>
                <a:latin typeface="Times New Roman" pitchFamily="18" charset="0"/>
                <a:cs typeface="Times New Roman" pitchFamily="18" charset="0"/>
              </a:rPr>
              <a:t>ự</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trao</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đổi</a:t>
            </a: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đó</a:t>
            </a:r>
            <a:r>
              <a:rPr lang="en-US" sz="2000" dirty="0">
                <a:solidFill>
                  <a:srgbClr val="002060"/>
                </a:solidFill>
                <a:latin typeface="Times New Roman" pitchFamily="18" charset="0"/>
                <a:cs typeface="Times New Roman" pitchFamily="18" charset="0"/>
              </a:rPr>
              <a:t> qua h</a:t>
            </a:r>
            <a:r>
              <a:rPr lang="vi-VN" sz="2000" dirty="0">
                <a:solidFill>
                  <a:srgbClr val="002060"/>
                </a:solidFill>
                <a:latin typeface="Times New Roman" pitchFamily="18" charset="0"/>
                <a:cs typeface="Times New Roman" pitchFamily="18" charset="0"/>
              </a:rPr>
              <a:t>ình</a:t>
            </a:r>
            <a:r>
              <a:rPr lang="en-US" sz="2000" dirty="0">
                <a:solidFill>
                  <a:srgbClr val="002060"/>
                </a:solidFill>
                <a:latin typeface="Times New Roman" pitchFamily="18" charset="0"/>
                <a:cs typeface="Times New Roman" pitchFamily="18" charset="0"/>
              </a:rPr>
              <a:t> v</a:t>
            </a:r>
            <a:r>
              <a:rPr lang="vi-VN" sz="2000" dirty="0">
                <a:solidFill>
                  <a:srgbClr val="002060"/>
                </a:solidFill>
                <a:latin typeface="Times New Roman" pitchFamily="18" charset="0"/>
                <a:cs typeface="Times New Roman" pitchFamily="18" charset="0"/>
              </a:rPr>
              <a:t>ẽ</a:t>
            </a:r>
            <a:r>
              <a:rPr lang="en-US" sz="2000" dirty="0">
                <a:solidFill>
                  <a:srgbClr val="002060"/>
                </a:solidFill>
                <a:latin typeface="Times New Roman" pitchFamily="18" charset="0"/>
                <a:cs typeface="Times New Roman" pitchFamily="18" charset="0"/>
              </a:rPr>
              <a:t>)</a:t>
            </a:r>
          </a:p>
          <a:p>
            <a:pPr marL="0" indent="0" eaLnBrk="1" fontAlgn="auto" hangingPunct="1">
              <a:spcAft>
                <a:spcPts val="0"/>
              </a:spcAft>
              <a:buFont typeface="Arial" panose="020B0604020202020204" pitchFamily="34" charset="0"/>
              <a:buNone/>
              <a:defRPr/>
            </a:pPr>
            <a:endParaRPr lang="en-US"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ctrTitle"/>
          </p:nvPr>
        </p:nvSpPr>
        <p:spPr>
          <a:xfrm>
            <a:off x="0" y="0"/>
            <a:ext cx="8991600" cy="1470025"/>
          </a:xfrm>
        </p:spPr>
        <p:txBody>
          <a:bodyPr/>
          <a:lstStyle/>
          <a:p>
            <a:r>
              <a:rPr lang="en-US" altLang="en-US" sz="3200" b="1" smtClean="0">
                <a:solidFill>
                  <a:srgbClr val="FF0000"/>
                </a:solidFill>
                <a:latin typeface="Times New Roman" panose="02020603050405020304" pitchFamily="18" charset="0"/>
                <a:cs typeface="Times New Roman" panose="02020603050405020304" pitchFamily="18" charset="0"/>
              </a:rPr>
              <a:t>Vậy nhờ đâu em bé lớn lên được để trở thành người trưởng thành? </a:t>
            </a:r>
          </a:p>
        </p:txBody>
      </p:sp>
      <p:sp>
        <p:nvSpPr>
          <p:cNvPr id="59395" name="Subtitle 2"/>
          <p:cNvSpPr>
            <a:spLocks noGrp="1" noChangeArrowheads="1"/>
          </p:cNvSpPr>
          <p:nvPr>
            <p:ph type="subTitle" idx="1"/>
          </p:nvPr>
        </p:nvSpPr>
        <p:spPr>
          <a:xfrm>
            <a:off x="0" y="1295400"/>
            <a:ext cx="9067800" cy="1752600"/>
          </a:xfrm>
        </p:spPr>
        <p:txBody>
          <a:bodyPr/>
          <a:lstStyle/>
          <a:p>
            <a:r>
              <a:rPr lang="en-US" altLang="en-US" b="1" smtClean="0">
                <a:latin typeface="Times New Roman" panose="02020603050405020304" pitchFamily="18" charset="0"/>
                <a:cs typeface="Times New Roman" panose="02020603050405020304" pitchFamily="18" charset="0"/>
              </a:rPr>
              <a:t>Nhờ quá trình trao đổi chất và năng lượng. Vậy quá trình đó gồm các quá trình nào, diễn biến như thế nào?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85800" y="12192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p:txBody>
      </p:sp>
      <p:sp>
        <p:nvSpPr>
          <p:cNvPr id="79875" name="Text Box 3"/>
          <p:cNvSpPr txBox="1">
            <a:spLocks noChangeArrowheads="1"/>
          </p:cNvSpPr>
          <p:nvPr/>
        </p:nvSpPr>
        <p:spPr bwMode="auto">
          <a:xfrm>
            <a:off x="609600" y="914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p:txBody>
      </p:sp>
      <p:grpSp>
        <p:nvGrpSpPr>
          <p:cNvPr id="79876" name="Group 4"/>
          <p:cNvGrpSpPr>
            <a:grpSpLocks/>
          </p:cNvGrpSpPr>
          <p:nvPr/>
        </p:nvGrpSpPr>
        <p:grpSpPr bwMode="auto">
          <a:xfrm>
            <a:off x="152400" y="3938588"/>
            <a:ext cx="4953000" cy="2843212"/>
            <a:chOff x="336" y="2352"/>
            <a:chExt cx="2784" cy="1791"/>
          </a:xfrm>
        </p:grpSpPr>
        <p:sp>
          <p:nvSpPr>
            <p:cNvPr id="79885" name="Text Box 5"/>
            <p:cNvSpPr txBox="1">
              <a:spLocks noChangeArrowheads="1"/>
            </p:cNvSpPr>
            <p:nvPr/>
          </p:nvSpPr>
          <p:spPr bwMode="auto">
            <a:xfrm>
              <a:off x="336" y="2352"/>
              <a:ext cx="2784" cy="179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a:p>
              <a:pPr eaLnBrk="1" hangingPunct="1">
                <a:spcBef>
                  <a:spcPct val="50000"/>
                </a:spcBef>
                <a:buFontTx/>
                <a:buNone/>
              </a:pPr>
              <a:endParaRPr lang="en-US" altLang="en-US" sz="1800">
                <a:latin typeface=".VnTime" panose="020B7200000000000000" pitchFamily="34" charset="0"/>
              </a:endParaRPr>
            </a:p>
          </p:txBody>
        </p:sp>
        <p:sp>
          <p:nvSpPr>
            <p:cNvPr id="79886" name="Text Box 6"/>
            <p:cNvSpPr txBox="1">
              <a:spLocks noChangeArrowheads="1"/>
            </p:cNvSpPr>
            <p:nvPr/>
          </p:nvSpPr>
          <p:spPr bwMode="auto">
            <a:xfrm>
              <a:off x="480" y="2448"/>
              <a:ext cx="1920" cy="29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Mao mạch bạch huyết</a:t>
              </a:r>
            </a:p>
          </p:txBody>
        </p:sp>
        <p:sp>
          <p:nvSpPr>
            <p:cNvPr id="79887" name="Text Box 7"/>
            <p:cNvSpPr txBox="1">
              <a:spLocks noChangeArrowheads="1"/>
            </p:cNvSpPr>
            <p:nvPr/>
          </p:nvSpPr>
          <p:spPr bwMode="auto">
            <a:xfrm>
              <a:off x="576" y="3120"/>
              <a:ext cx="864" cy="29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Nước mô</a:t>
              </a:r>
              <a:r>
                <a:rPr lang="en-US" altLang="en-US" sz="2400" b="1">
                  <a:latin typeface="Times New Roman" panose="02020603050405020304" pitchFamily="18" charset="0"/>
                  <a:cs typeface="Times New Roman" panose="02020603050405020304" pitchFamily="18" charset="0"/>
                </a:rPr>
                <a:t> </a:t>
              </a:r>
            </a:p>
          </p:txBody>
        </p:sp>
        <p:sp>
          <p:nvSpPr>
            <p:cNvPr id="79888" name="Text Box 8"/>
            <p:cNvSpPr txBox="1">
              <a:spLocks noChangeArrowheads="1"/>
            </p:cNvSpPr>
            <p:nvPr/>
          </p:nvSpPr>
          <p:spPr bwMode="auto">
            <a:xfrm>
              <a:off x="422" y="3792"/>
              <a:ext cx="1264"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Mao mạch máu</a:t>
              </a:r>
            </a:p>
          </p:txBody>
        </p:sp>
        <p:sp>
          <p:nvSpPr>
            <p:cNvPr id="79889" name="Text Box 9"/>
            <p:cNvSpPr txBox="1">
              <a:spLocks noChangeArrowheads="1"/>
            </p:cNvSpPr>
            <p:nvPr/>
          </p:nvSpPr>
          <p:spPr bwMode="auto">
            <a:xfrm>
              <a:off x="2349" y="3221"/>
              <a:ext cx="672" cy="291"/>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CC00"/>
                  </a:solidFill>
                  <a:latin typeface="Times New Roman" panose="02020603050405020304" pitchFamily="18" charset="0"/>
                  <a:cs typeface="Times New Roman" panose="02020603050405020304" pitchFamily="18" charset="0"/>
                </a:rPr>
                <a:t>Tế bào</a:t>
              </a:r>
            </a:p>
          </p:txBody>
        </p:sp>
        <p:sp>
          <p:nvSpPr>
            <p:cNvPr id="79890" name="Line 10"/>
            <p:cNvSpPr>
              <a:spLocks noChangeShapeType="1"/>
            </p:cNvSpPr>
            <p:nvPr/>
          </p:nvSpPr>
          <p:spPr bwMode="auto">
            <a:xfrm>
              <a:off x="1584" y="3168"/>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1" name="Line 11"/>
            <p:cNvSpPr>
              <a:spLocks noChangeShapeType="1"/>
            </p:cNvSpPr>
            <p:nvPr/>
          </p:nvSpPr>
          <p:spPr bwMode="auto">
            <a:xfrm flipH="1">
              <a:off x="1584" y="3312"/>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9892" name="Group 12"/>
            <p:cNvGrpSpPr>
              <a:grpSpLocks/>
            </p:cNvGrpSpPr>
            <p:nvPr/>
          </p:nvGrpSpPr>
          <p:grpSpPr bwMode="auto">
            <a:xfrm>
              <a:off x="912" y="2688"/>
              <a:ext cx="144" cy="1056"/>
              <a:chOff x="912" y="2688"/>
              <a:chExt cx="144" cy="1056"/>
            </a:xfrm>
          </p:grpSpPr>
          <p:sp>
            <p:nvSpPr>
              <p:cNvPr id="79893" name="Line 13"/>
              <p:cNvSpPr>
                <a:spLocks noChangeShapeType="1"/>
              </p:cNvSpPr>
              <p:nvPr/>
            </p:nvSpPr>
            <p:spPr bwMode="auto">
              <a:xfrm flipV="1">
                <a:off x="960" y="2688"/>
                <a:ext cx="0" cy="3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4" name="Line 14"/>
              <p:cNvSpPr>
                <a:spLocks noChangeShapeType="1"/>
              </p:cNvSpPr>
              <p:nvPr/>
            </p:nvSpPr>
            <p:spPr bwMode="auto">
              <a:xfrm>
                <a:off x="912" y="3408"/>
                <a:ext cx="0"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5" name="Line 15"/>
              <p:cNvSpPr>
                <a:spLocks noChangeShapeType="1"/>
              </p:cNvSpPr>
              <p:nvPr/>
            </p:nvSpPr>
            <p:spPr bwMode="auto">
              <a:xfrm flipV="1">
                <a:off x="1056" y="3360"/>
                <a:ext cx="0" cy="3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79877" name="Text Box 16"/>
          <p:cNvSpPr txBox="1">
            <a:spLocks noChangeArrowheads="1"/>
          </p:cNvSpPr>
          <p:nvPr/>
        </p:nvSpPr>
        <p:spPr bwMode="auto">
          <a:xfrm>
            <a:off x="1981200" y="4495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66"/>
                </a:solidFill>
                <a:latin typeface="Times New Roman" panose="02020603050405020304" pitchFamily="18" charset="0"/>
                <a:cs typeface="Times New Roman" panose="02020603050405020304" pitchFamily="18" charset="0"/>
              </a:rPr>
              <a:t>Ôxi và các chất dinh dưỡng</a:t>
            </a:r>
          </a:p>
        </p:txBody>
      </p:sp>
      <p:sp>
        <p:nvSpPr>
          <p:cNvPr id="79878" name="Text Box 17"/>
          <p:cNvSpPr txBox="1">
            <a:spLocks noChangeArrowheads="1"/>
          </p:cNvSpPr>
          <p:nvPr/>
        </p:nvSpPr>
        <p:spPr bwMode="auto">
          <a:xfrm>
            <a:off x="2209800" y="545465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3333FF"/>
                </a:solidFill>
                <a:latin typeface="Times New Roman" panose="02020603050405020304" pitchFamily="18" charset="0"/>
                <a:cs typeface="Times New Roman" panose="02020603050405020304" pitchFamily="18" charset="0"/>
              </a:rPr>
              <a:t>Cacbonic và các chất thải</a:t>
            </a:r>
          </a:p>
        </p:txBody>
      </p:sp>
      <p:grpSp>
        <p:nvGrpSpPr>
          <p:cNvPr id="79879" name="Group 18"/>
          <p:cNvGrpSpPr>
            <a:grpSpLocks/>
          </p:cNvGrpSpPr>
          <p:nvPr/>
        </p:nvGrpSpPr>
        <p:grpSpPr bwMode="auto">
          <a:xfrm>
            <a:off x="152400" y="228600"/>
            <a:ext cx="4953000" cy="3581400"/>
            <a:chOff x="288" y="144"/>
            <a:chExt cx="3120" cy="2256"/>
          </a:xfrm>
        </p:grpSpPr>
        <p:grpSp>
          <p:nvGrpSpPr>
            <p:cNvPr id="79881" name="Group 19"/>
            <p:cNvGrpSpPr>
              <a:grpSpLocks/>
            </p:cNvGrpSpPr>
            <p:nvPr/>
          </p:nvGrpSpPr>
          <p:grpSpPr bwMode="auto">
            <a:xfrm>
              <a:off x="288" y="144"/>
              <a:ext cx="3120" cy="2256"/>
              <a:chOff x="288" y="144"/>
              <a:chExt cx="2928" cy="2256"/>
            </a:xfrm>
          </p:grpSpPr>
          <p:pic>
            <p:nvPicPr>
              <p:cNvPr id="79883" name="Picture 5" descr="trao đổi c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2928"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Text Box 21"/>
              <p:cNvSpPr txBox="1">
                <a:spLocks noChangeArrowheads="1"/>
              </p:cNvSpPr>
              <p:nvPr/>
            </p:nvSpPr>
            <p:spPr bwMode="auto">
              <a:xfrm>
                <a:off x="2544" y="134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0000FF"/>
                    </a:solidFill>
                  </a:rPr>
                  <a:t>Chất thải</a:t>
                </a:r>
              </a:p>
            </p:txBody>
          </p:sp>
        </p:grpSp>
        <p:sp>
          <p:nvSpPr>
            <p:cNvPr id="79882" name="Text Box 22"/>
            <p:cNvSpPr txBox="1">
              <a:spLocks noChangeArrowheads="1"/>
            </p:cNvSpPr>
            <p:nvPr/>
          </p:nvSpPr>
          <p:spPr bwMode="auto">
            <a:xfrm>
              <a:off x="912" y="240"/>
              <a:ext cx="57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0000FF"/>
                  </a:solidFill>
                </a:rPr>
                <a:t>Chất dinh dưỡng</a:t>
              </a:r>
            </a:p>
          </p:txBody>
        </p:sp>
      </p:grpSp>
      <p:sp>
        <p:nvSpPr>
          <p:cNvPr id="20486" name="Text Box 6"/>
          <p:cNvSpPr txBox="1">
            <a:spLocks noChangeArrowheads="1"/>
          </p:cNvSpPr>
          <p:nvPr/>
        </p:nvSpPr>
        <p:spPr bwMode="auto">
          <a:xfrm>
            <a:off x="5105400" y="593725"/>
            <a:ext cx="3962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Tế bào tiếp nhận từ môi trường trong: các chất dinh dưỡng và 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được sử dụng cho các hoạt động sống.</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Đồng thời tế bào thải vào môi trường trong: các sản phẩm phân huỷ, khí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và được đưa đến các cơ quan bài tiết, tiêu hóa và hô hấp để thải 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wedge">
                                      <p:cBhvr>
                                        <p:cTn id="7"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5"/>
          <p:cNvSpPr txBox="1">
            <a:spLocks noChangeArrowheads="1"/>
          </p:cNvSpPr>
          <p:nvPr/>
        </p:nvSpPr>
        <p:spPr bwMode="auto">
          <a:xfrm>
            <a:off x="4038600" y="2976563"/>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solidFill>
                <a:srgbClr val="000000"/>
              </a:solidFill>
              <a:latin typeface="Arial" panose="020B0604020202020204" pitchFamily="34" charset="0"/>
            </a:endParaRPr>
          </a:p>
        </p:txBody>
      </p:sp>
      <p:sp>
        <p:nvSpPr>
          <p:cNvPr id="7" name="TextBox 6"/>
          <p:cNvSpPr txBox="1"/>
          <p:nvPr/>
        </p:nvSpPr>
        <p:spPr>
          <a:xfrm>
            <a:off x="30163" y="0"/>
            <a:ext cx="9037637" cy="1323975"/>
          </a:xfrm>
          <a:prstGeom prst="rect">
            <a:avLst/>
          </a:prstGeom>
          <a:solidFill>
            <a:srgbClr val="ED7D31">
              <a:lumMod val="60000"/>
              <a:lumOff val="40000"/>
            </a:srgbClr>
          </a:solidFill>
          <a:ln w="28575">
            <a:solidFill>
              <a:sysClr val="windowText" lastClr="000000"/>
            </a:solidFill>
          </a:ln>
        </p:spPr>
        <p:txBody>
          <a:bodyPr>
            <a:spAutoFit/>
          </a:bodyPr>
          <a:lstStyle/>
          <a:p>
            <a:pPr algn="ctr" eaLnBrk="1" fontAlgn="auto" hangingPunct="1">
              <a:spcBef>
                <a:spcPts val="0"/>
              </a:spcBef>
              <a:spcAft>
                <a:spcPts val="0"/>
              </a:spcAft>
              <a:defRPr/>
            </a:pPr>
            <a:r>
              <a:rPr lang="en-US" sz="4000" b="1" u="sng" kern="0" dirty="0">
                <a:solidFill>
                  <a:srgbClr val="FF0000"/>
                </a:solidFill>
                <a:latin typeface="Times New Roman" pitchFamily="18" charset="0"/>
                <a:cs typeface="Times New Roman" pitchFamily="18" charset="0"/>
              </a:rPr>
              <a:t>CHƯƠNG VI</a:t>
            </a:r>
            <a:r>
              <a:rPr lang="en-US" sz="4000" b="1" kern="0" dirty="0">
                <a:solidFill>
                  <a:srgbClr val="FF0000"/>
                </a:solidFill>
                <a:latin typeface="Times New Roman" pitchFamily="18" charset="0"/>
                <a:cs typeface="Times New Roman" pitchFamily="18" charset="0"/>
              </a:rPr>
              <a:t>: TRAO ĐỔI CHẤT VÀ NĂNG LƯỢNG</a:t>
            </a:r>
          </a:p>
        </p:txBody>
      </p:sp>
      <p:sp>
        <p:nvSpPr>
          <p:cNvPr id="80900" name="TextBox 7"/>
          <p:cNvSpPr txBox="1">
            <a:spLocks noChangeArrowheads="1"/>
          </p:cNvSpPr>
          <p:nvPr/>
        </p:nvSpPr>
        <p:spPr bwMode="auto">
          <a:xfrm>
            <a:off x="209550" y="1295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u="sng">
                <a:solidFill>
                  <a:srgbClr val="FF0000"/>
                </a:solidFill>
                <a:latin typeface="Times New Roman" panose="02020603050405020304" pitchFamily="18" charset="0"/>
                <a:cs typeface="Times New Roman" panose="02020603050405020304" pitchFamily="18" charset="0"/>
              </a:rPr>
              <a:t>Bài 31</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TRAO ĐỔI CHẤT</a:t>
            </a:r>
          </a:p>
        </p:txBody>
      </p:sp>
      <p:sp>
        <p:nvSpPr>
          <p:cNvPr id="9" name="Text Box 7"/>
          <p:cNvSpPr txBox="1">
            <a:spLocks noChangeArrowheads="1"/>
          </p:cNvSpPr>
          <p:nvPr/>
        </p:nvSpPr>
        <p:spPr bwMode="auto">
          <a:xfrm>
            <a:off x="0" y="1905000"/>
            <a:ext cx="8915400" cy="52387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latin typeface="Times New Roman" panose="02020603050405020304" pitchFamily="18" charset="0"/>
                <a:cs typeface="Times New Roman" panose="02020603050405020304" pitchFamily="18" charset="0"/>
              </a:rPr>
              <a:t>I. </a:t>
            </a:r>
            <a:r>
              <a:rPr lang="en-US" altLang="en-US" sz="2800" b="1" u="sng" kern="0" dirty="0" err="1">
                <a:latin typeface="Times New Roman" panose="02020603050405020304" pitchFamily="18" charset="0"/>
                <a:cs typeface="Times New Roman" panose="02020603050405020304" pitchFamily="18" charset="0"/>
              </a:rPr>
              <a:t>Trao</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đổi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chất</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giữa</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cơ</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thể</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và</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môi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trường</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ngoài</a:t>
            </a:r>
            <a:r>
              <a:rPr lang="en-US" altLang="en-US" sz="2800" b="1" kern="0" dirty="0">
                <a:latin typeface="Times New Roman" panose="02020603050405020304" pitchFamily="18" charset="0"/>
                <a:cs typeface="Times New Roman" panose="02020603050405020304" pitchFamily="18" charset="0"/>
              </a:rPr>
              <a:t>:</a:t>
            </a:r>
            <a:endParaRPr lang="en-US" altLang="en-US" sz="2800" b="1" u="sng" kern="0" dirty="0">
              <a:latin typeface="Times New Roman" panose="02020603050405020304" pitchFamily="18" charset="0"/>
              <a:cs typeface="Times New Roman" panose="02020603050405020304" pitchFamily="18" charset="0"/>
            </a:endParaRPr>
          </a:p>
        </p:txBody>
      </p:sp>
      <p:sp>
        <p:nvSpPr>
          <p:cNvPr id="10" name="Text Box 29"/>
          <p:cNvSpPr txBox="1">
            <a:spLocks noChangeArrowheads="1"/>
          </p:cNvSpPr>
          <p:nvPr/>
        </p:nvSpPr>
        <p:spPr bwMode="auto">
          <a:xfrm>
            <a:off x="0" y="2438400"/>
            <a:ext cx="8991600" cy="52387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solidFill>
                  <a:prstClr val="black"/>
                </a:solidFill>
                <a:latin typeface="Times New Roman" panose="02020603050405020304" pitchFamily="18" charset="0"/>
                <a:cs typeface="Times New Roman" panose="02020603050405020304" pitchFamily="18" charset="0"/>
              </a:rPr>
              <a:t>II. </a:t>
            </a:r>
            <a:r>
              <a:rPr lang="en-US" altLang="en-US" sz="2800" b="1" u="sng" kern="0" dirty="0" err="1">
                <a:solidFill>
                  <a:prstClr val="black"/>
                </a:solidFill>
                <a:latin typeface="Times New Roman" panose="02020603050405020304" pitchFamily="18" charset="0"/>
                <a:cs typeface="Times New Roman" panose="02020603050405020304" pitchFamily="18" charset="0"/>
              </a:rPr>
              <a:t>Trao</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đổi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chất</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giữa</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tế</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bào</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và</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môi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trường</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trong</a:t>
            </a:r>
            <a:r>
              <a:rPr lang="en-US" altLang="en-US" sz="2800" b="1" kern="0" dirty="0">
                <a:solidFill>
                  <a:prstClr val="black"/>
                </a:solidFill>
                <a:latin typeface="Times New Roman" panose="02020603050405020304" pitchFamily="18" charset="0"/>
                <a:cs typeface="Times New Roman" panose="02020603050405020304" pitchFamily="18" charset="0"/>
              </a:rPr>
              <a:t>:</a:t>
            </a:r>
            <a:r>
              <a:rPr lang="en-US" altLang="en-US" sz="2800" b="1" u="sng" kern="0" dirty="0">
                <a:solidFill>
                  <a:prstClr val="black"/>
                </a:solidFill>
                <a:latin typeface="Times New Roman" panose="02020603050405020304" pitchFamily="18" charset="0"/>
                <a:cs typeface="Times New Roman" panose="02020603050405020304" pitchFamily="18" charset="0"/>
              </a:rPr>
              <a:t> </a:t>
            </a:r>
          </a:p>
        </p:txBody>
      </p:sp>
      <p:sp>
        <p:nvSpPr>
          <p:cNvPr id="12" name="Text Box 6"/>
          <p:cNvSpPr txBox="1">
            <a:spLocks noChangeArrowheads="1"/>
          </p:cNvSpPr>
          <p:nvPr/>
        </p:nvSpPr>
        <p:spPr bwMode="auto">
          <a:xfrm>
            <a:off x="76200" y="3160713"/>
            <a:ext cx="8915400" cy="954087"/>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Tế</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bào</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tiếp</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nhận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từ</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môi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trường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trong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chất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dinh</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dưỡng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O</a:t>
            </a:r>
            <a:r>
              <a:rPr lang="en-US" altLang="en-US" sz="2800" b="1" kern="0" baseline="-25000" dirty="0">
                <a:latin typeface="Times New Roman" panose="02020603050405020304" pitchFamily="18" charset="0"/>
                <a:cs typeface="Times New Roman" panose="02020603050405020304" pitchFamily="18" charset="0"/>
              </a:rPr>
              <a:t>2</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được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sử</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dụng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cho</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hoạt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động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sống</a:t>
            </a:r>
            <a:r>
              <a:rPr lang="en-US" altLang="en-US" sz="2800" b="1" kern="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76200" y="4025900"/>
            <a:ext cx="8915400" cy="1384300"/>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fontAlgn="auto" hangingPunct="1">
              <a:spcBef>
                <a:spcPct val="50000"/>
              </a:spcBef>
              <a:spcAft>
                <a:spcPts val="0"/>
              </a:spcAft>
              <a:defRPr/>
            </a:pP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Đồng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thời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tế</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bào</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thải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vào</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môi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trường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trong</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sản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phẩm</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phân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huỷ</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khí</a:t>
            </a:r>
            <a:r>
              <a:rPr lang="en-US" altLang="en-US" sz="2800" b="1" kern="0" dirty="0">
                <a:latin typeface="Times New Roman" panose="02020603050405020304" pitchFamily="18" charset="0"/>
                <a:cs typeface="Times New Roman" panose="02020603050405020304" pitchFamily="18" charset="0"/>
              </a:rPr>
              <a:t> CO</a:t>
            </a:r>
            <a:r>
              <a:rPr lang="en-US" altLang="en-US" sz="2800" b="1" kern="0" baseline="-25000" dirty="0">
                <a:latin typeface="Times New Roman" panose="02020603050405020304" pitchFamily="18" charset="0"/>
                <a:cs typeface="Times New Roman" panose="02020603050405020304" pitchFamily="18" charset="0"/>
              </a:rPr>
              <a:t>2</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được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đưa</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đến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các</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cơ</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quan</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bài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tiết</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tiêu</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hóa</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và</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phổi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để</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thải</a:t>
            </a:r>
            <a:r>
              <a:rPr lang="en-US" altLang="en-US" sz="2800" b="1" kern="0" dirty="0">
                <a:latin typeface="Times New Roman" panose="02020603050405020304" pitchFamily="18" charset="0"/>
                <a:cs typeface="Times New Roman" panose="02020603050405020304" pitchFamily="18" charset="0"/>
              </a:rPr>
              <a:t> ra </a:t>
            </a:r>
            <a:r>
              <a:rPr lang="en-US" altLang="en-US" sz="2800" b="1" kern="0" dirty="0" err="1">
                <a:latin typeface="Times New Roman" panose="02020603050405020304" pitchFamily="18" charset="0"/>
                <a:cs typeface="Times New Roman" panose="02020603050405020304" pitchFamily="18" charset="0"/>
              </a:rPr>
              <a:t>ngoài</a:t>
            </a:r>
            <a:r>
              <a:rPr lang="en-US" altLang="en-US" sz="2800" b="1" kern="0" dirty="0">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0" y="5522913"/>
            <a:ext cx="8915400" cy="954087"/>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fontAlgn="auto" hangingPunct="1">
              <a:spcBef>
                <a:spcPct val="50000"/>
              </a:spcBef>
              <a:spcAft>
                <a:spcPts val="0"/>
              </a:spcAft>
              <a:defRPr/>
            </a:pPr>
            <a:r>
              <a:rPr lang="en-US" altLang="en-US" sz="2800" b="1" kern="0" dirty="0">
                <a:latin typeface="Times New Roman" panose="02020603050405020304" pitchFamily="18" charset="0"/>
                <a:cs typeface="Times New Roman" panose="02020603050405020304" pitchFamily="18" charset="0"/>
              </a:rPr>
              <a:t>III. </a:t>
            </a:r>
            <a:r>
              <a:rPr lang="en-US" altLang="en-US" sz="2800" b="1" u="sng" kern="0" dirty="0" err="1">
                <a:latin typeface="Times New Roman" panose="02020603050405020304" pitchFamily="18" charset="0"/>
                <a:cs typeface="Times New Roman" panose="02020603050405020304" pitchFamily="18" charset="0"/>
              </a:rPr>
              <a:t>Mối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quan</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hệ</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giữa</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trao</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đổi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chất</a:t>
            </a:r>
            <a:r>
              <a:rPr lang="en-US" altLang="en-US" sz="2800" b="1" u="sng" kern="0" dirty="0">
                <a:latin typeface="Times New Roman" panose="02020603050405020304" pitchFamily="18" charset="0"/>
                <a:cs typeface="Times New Roman" panose="02020603050405020304" pitchFamily="18" charset="0"/>
              </a:rPr>
              <a:t> ở </a:t>
            </a:r>
            <a:r>
              <a:rPr lang="en-US" altLang="en-US" sz="2800" b="1" u="sng" kern="0" dirty="0" err="1">
                <a:latin typeface="Times New Roman" panose="02020603050405020304" pitchFamily="18" charset="0"/>
                <a:cs typeface="Times New Roman" panose="02020603050405020304" pitchFamily="18" charset="0"/>
              </a:rPr>
              <a:t>cấp</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độ</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cơ</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thể</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với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trao</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đổi</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chất</a:t>
            </a:r>
            <a:r>
              <a:rPr lang="en-US" altLang="en-US" sz="2800" b="1" u="sng" kern="0" dirty="0">
                <a:latin typeface="Times New Roman" panose="02020603050405020304" pitchFamily="18" charset="0"/>
                <a:cs typeface="Times New Roman" panose="02020603050405020304" pitchFamily="18" charset="0"/>
              </a:rPr>
              <a:t> ở </a:t>
            </a:r>
            <a:r>
              <a:rPr lang="en-US" altLang="en-US" sz="2800" b="1" u="sng" kern="0" dirty="0" err="1">
                <a:latin typeface="Times New Roman" panose="02020603050405020304" pitchFamily="18" charset="0"/>
                <a:cs typeface="Times New Roman" panose="02020603050405020304" pitchFamily="18" charset="0"/>
              </a:rPr>
              <a:t>cấp</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độ</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tế</a:t>
            </a:r>
            <a:r>
              <a:rPr lang="en-US" altLang="en-US" sz="2800" b="1" u="sng" kern="0" dirty="0">
                <a:latin typeface="Times New Roman" panose="02020603050405020304" pitchFamily="18" charset="0"/>
                <a:cs typeface="Times New Roman" panose="02020603050405020304" pitchFamily="18" charset="0"/>
              </a:rPr>
              <a:t> </a:t>
            </a:r>
            <a:r>
              <a:rPr lang="en-US" altLang="en-US" sz="2800" b="1" u="sng" kern="0" dirty="0" err="1">
                <a:latin typeface="Times New Roman" panose="02020603050405020304" pitchFamily="18" charset="0"/>
                <a:cs typeface="Times New Roman" panose="02020603050405020304" pitchFamily="18" charset="0"/>
              </a:rPr>
              <a:t>bào</a:t>
            </a:r>
            <a:r>
              <a:rPr lang="en-US" altLang="en-US" sz="2800" b="1" kern="0" dirty="0">
                <a:latin typeface="Times New Roman" panose="02020603050405020304" pitchFamily="18" charset="0"/>
                <a:cs typeface="Times New Roman" panose="02020603050405020304" pitchFamily="18" charset="0"/>
              </a:rPr>
              <a:t>: </a:t>
            </a:r>
          </a:p>
        </p:txBody>
      </p:sp>
      <p:pic>
        <p:nvPicPr>
          <p:cNvPr id="8090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85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a:spLocks noChangeArrowheads="1"/>
          </p:cNvSpPr>
          <p:nvPr/>
        </p:nvSpPr>
        <p:spPr bwMode="auto">
          <a:xfrm>
            <a:off x="76200" y="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Quan sát sơ đồ hình 31-2 em hãy phân tích mối quan hệ giữa trao đổi chất ở cấp độ cơ thể với môi trường ngoài và trao đổi chất của tế bào với môi trường trong.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linds(horizontal)">
                                      <p:cBhvr>
                                        <p:cTn id="7"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rao ddoi copy"/>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1316038"/>
            <a:ext cx="914400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Freeform 3"/>
          <p:cNvSpPr>
            <a:spLocks/>
          </p:cNvSpPr>
          <p:nvPr/>
        </p:nvSpPr>
        <p:spPr bwMode="auto">
          <a:xfrm>
            <a:off x="23813" y="2214563"/>
            <a:ext cx="8848725" cy="2886075"/>
          </a:xfrm>
          <a:custGeom>
            <a:avLst/>
            <a:gdLst>
              <a:gd name="T0" fmla="*/ 0 w 5574"/>
              <a:gd name="T1" fmla="*/ 2147483646 h 1818"/>
              <a:gd name="T2" fmla="*/ 2147483646 w 5574"/>
              <a:gd name="T3" fmla="*/ 2147483646 h 1818"/>
              <a:gd name="T4" fmla="*/ 2147483646 w 5574"/>
              <a:gd name="T5" fmla="*/ 2147483646 h 1818"/>
              <a:gd name="T6" fmla="*/ 2147483646 w 5574"/>
              <a:gd name="T7" fmla="*/ 2147483646 h 1818"/>
              <a:gd name="T8" fmla="*/ 2147483646 w 5574"/>
              <a:gd name="T9" fmla="*/ 2147483646 h 1818"/>
              <a:gd name="T10" fmla="*/ 2147483646 w 5574"/>
              <a:gd name="T11" fmla="*/ 2147483646 h 1818"/>
              <a:gd name="T12" fmla="*/ 2147483646 w 5574"/>
              <a:gd name="T13" fmla="*/ 2147483646 h 1818"/>
              <a:gd name="T14" fmla="*/ 2147483646 w 5574"/>
              <a:gd name="T15" fmla="*/ 2147483646 h 1818"/>
              <a:gd name="T16" fmla="*/ 2147483646 w 5574"/>
              <a:gd name="T17" fmla="*/ 2147483646 h 1818"/>
              <a:gd name="T18" fmla="*/ 2147483646 w 5574"/>
              <a:gd name="T19" fmla="*/ 2147483646 h 1818"/>
              <a:gd name="T20" fmla="*/ 2147483646 w 5574"/>
              <a:gd name="T21" fmla="*/ 2147483646 h 1818"/>
              <a:gd name="T22" fmla="*/ 2147483646 w 5574"/>
              <a:gd name="T23" fmla="*/ 2147483646 h 1818"/>
              <a:gd name="T24" fmla="*/ 2147483646 w 5574"/>
              <a:gd name="T25" fmla="*/ 2147483646 h 1818"/>
              <a:gd name="T26" fmla="*/ 2147483646 w 5574"/>
              <a:gd name="T27" fmla="*/ 0 h 1818"/>
              <a:gd name="T28" fmla="*/ 2147483646 w 5574"/>
              <a:gd name="T29" fmla="*/ 2147483646 h 1818"/>
              <a:gd name="T30" fmla="*/ 2147483646 w 5574"/>
              <a:gd name="T31" fmla="*/ 2147483646 h 1818"/>
              <a:gd name="T32" fmla="*/ 2147483646 w 5574"/>
              <a:gd name="T33" fmla="*/ 2147483646 h 1818"/>
              <a:gd name="T34" fmla="*/ 2147483646 w 5574"/>
              <a:gd name="T35" fmla="*/ 2147483646 h 1818"/>
              <a:gd name="T36" fmla="*/ 2147483646 w 5574"/>
              <a:gd name="T37" fmla="*/ 2147483646 h 1818"/>
              <a:gd name="T38" fmla="*/ 2147483646 w 5574"/>
              <a:gd name="T39" fmla="*/ 2147483646 h 1818"/>
              <a:gd name="T40" fmla="*/ 2147483646 w 5574"/>
              <a:gd name="T41" fmla="*/ 2147483646 h 1818"/>
              <a:gd name="T42" fmla="*/ 2147483646 w 5574"/>
              <a:gd name="T43" fmla="*/ 2147483646 h 1818"/>
              <a:gd name="T44" fmla="*/ 2147483646 w 5574"/>
              <a:gd name="T45" fmla="*/ 2147483646 h 1818"/>
              <a:gd name="T46" fmla="*/ 2147483646 w 5574"/>
              <a:gd name="T47" fmla="*/ 2147483646 h 1818"/>
              <a:gd name="T48" fmla="*/ 2147483646 w 5574"/>
              <a:gd name="T49" fmla="*/ 2147483646 h 1818"/>
              <a:gd name="T50" fmla="*/ 2147483646 w 5574"/>
              <a:gd name="T51" fmla="*/ 2147483646 h 1818"/>
              <a:gd name="T52" fmla="*/ 2147483646 w 5574"/>
              <a:gd name="T53" fmla="*/ 2147483646 h 1818"/>
              <a:gd name="T54" fmla="*/ 2147483646 w 5574"/>
              <a:gd name="T55" fmla="*/ 2147483646 h 1818"/>
              <a:gd name="T56" fmla="*/ 2147483646 w 5574"/>
              <a:gd name="T57" fmla="*/ 2147483646 h 1818"/>
              <a:gd name="T58" fmla="*/ 2147483646 w 5574"/>
              <a:gd name="T59" fmla="*/ 2147483646 h 1818"/>
              <a:gd name="T60" fmla="*/ 2147483646 w 5574"/>
              <a:gd name="T61" fmla="*/ 2147483646 h 1818"/>
              <a:gd name="T62" fmla="*/ 2147483646 w 5574"/>
              <a:gd name="T63" fmla="*/ 2147483646 h 1818"/>
              <a:gd name="T64" fmla="*/ 2147483646 w 5574"/>
              <a:gd name="T65" fmla="*/ 2147483646 h 1818"/>
              <a:gd name="T66" fmla="*/ 2147483646 w 5574"/>
              <a:gd name="T67" fmla="*/ 2147483646 h 1818"/>
              <a:gd name="T68" fmla="*/ 2147483646 w 5574"/>
              <a:gd name="T69" fmla="*/ 2147483646 h 1818"/>
              <a:gd name="T70" fmla="*/ 2147483646 w 5574"/>
              <a:gd name="T71" fmla="*/ 2147483646 h 1818"/>
              <a:gd name="T72" fmla="*/ 2147483646 w 5574"/>
              <a:gd name="T73" fmla="*/ 2147483646 h 1818"/>
              <a:gd name="T74" fmla="*/ 2147483646 w 5574"/>
              <a:gd name="T75" fmla="*/ 2147483646 h 1818"/>
              <a:gd name="T76" fmla="*/ 2147483646 w 5574"/>
              <a:gd name="T77" fmla="*/ 2147483646 h 1818"/>
              <a:gd name="T78" fmla="*/ 2147483646 w 5574"/>
              <a:gd name="T79" fmla="*/ 2147483646 h 1818"/>
              <a:gd name="T80" fmla="*/ 2147483646 w 5574"/>
              <a:gd name="T81" fmla="*/ 2147483646 h 1818"/>
              <a:gd name="T82" fmla="*/ 2147483646 w 5574"/>
              <a:gd name="T83" fmla="*/ 2147483646 h 1818"/>
              <a:gd name="T84" fmla="*/ 2147483646 w 5574"/>
              <a:gd name="T85" fmla="*/ 2147483646 h 1818"/>
              <a:gd name="T86" fmla="*/ 2147483646 w 5574"/>
              <a:gd name="T87" fmla="*/ 2147483646 h 1818"/>
              <a:gd name="T88" fmla="*/ 2147483646 w 5574"/>
              <a:gd name="T89" fmla="*/ 2147483646 h 1818"/>
              <a:gd name="T90" fmla="*/ 2147483646 w 5574"/>
              <a:gd name="T91" fmla="*/ 2147483646 h 1818"/>
              <a:gd name="T92" fmla="*/ 2147483646 w 5574"/>
              <a:gd name="T93" fmla="*/ 2147483646 h 1818"/>
              <a:gd name="T94" fmla="*/ 2147483646 w 5574"/>
              <a:gd name="T95" fmla="*/ 2147483646 h 1818"/>
              <a:gd name="T96" fmla="*/ 2147483646 w 5574"/>
              <a:gd name="T97" fmla="*/ 2147483646 h 1818"/>
              <a:gd name="T98" fmla="*/ 2147483646 w 5574"/>
              <a:gd name="T99" fmla="*/ 2147483646 h 1818"/>
              <a:gd name="T100" fmla="*/ 0 w 5574"/>
              <a:gd name="T101" fmla="*/ 2147483646 h 1818"/>
              <a:gd name="T102" fmla="*/ 0 w 5574"/>
              <a:gd name="T103" fmla="*/ 2147483646 h 1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4"/>
              <a:gd name="T157" fmla="*/ 0 h 1818"/>
              <a:gd name="T158" fmla="*/ 5574 w 5574"/>
              <a:gd name="T159" fmla="*/ 1818 h 18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4" h="1818">
                <a:moveTo>
                  <a:pt x="0" y="675"/>
                </a:moveTo>
                <a:lnTo>
                  <a:pt x="129" y="672"/>
                </a:lnTo>
                <a:lnTo>
                  <a:pt x="282" y="657"/>
                </a:lnTo>
                <a:lnTo>
                  <a:pt x="390" y="627"/>
                </a:lnTo>
                <a:lnTo>
                  <a:pt x="573" y="564"/>
                </a:lnTo>
                <a:lnTo>
                  <a:pt x="777" y="456"/>
                </a:lnTo>
                <a:lnTo>
                  <a:pt x="1131" y="297"/>
                </a:lnTo>
                <a:lnTo>
                  <a:pt x="1308" y="240"/>
                </a:lnTo>
                <a:lnTo>
                  <a:pt x="1539" y="168"/>
                </a:lnTo>
                <a:lnTo>
                  <a:pt x="1755" y="117"/>
                </a:lnTo>
                <a:lnTo>
                  <a:pt x="1893" y="84"/>
                </a:lnTo>
                <a:lnTo>
                  <a:pt x="2112" y="54"/>
                </a:lnTo>
                <a:lnTo>
                  <a:pt x="2463" y="9"/>
                </a:lnTo>
                <a:lnTo>
                  <a:pt x="2784" y="0"/>
                </a:lnTo>
                <a:lnTo>
                  <a:pt x="3021" y="6"/>
                </a:lnTo>
                <a:lnTo>
                  <a:pt x="3297" y="36"/>
                </a:lnTo>
                <a:lnTo>
                  <a:pt x="3609" y="93"/>
                </a:lnTo>
                <a:lnTo>
                  <a:pt x="3957" y="183"/>
                </a:lnTo>
                <a:lnTo>
                  <a:pt x="4275" y="291"/>
                </a:lnTo>
                <a:lnTo>
                  <a:pt x="4575" y="423"/>
                </a:lnTo>
                <a:lnTo>
                  <a:pt x="4758" y="531"/>
                </a:lnTo>
                <a:lnTo>
                  <a:pt x="4896" y="588"/>
                </a:lnTo>
                <a:lnTo>
                  <a:pt x="5103" y="657"/>
                </a:lnTo>
                <a:lnTo>
                  <a:pt x="5238" y="690"/>
                </a:lnTo>
                <a:lnTo>
                  <a:pt x="5430" y="708"/>
                </a:lnTo>
                <a:lnTo>
                  <a:pt x="5571" y="702"/>
                </a:lnTo>
                <a:lnTo>
                  <a:pt x="5574" y="1131"/>
                </a:lnTo>
                <a:lnTo>
                  <a:pt x="5415" y="1119"/>
                </a:lnTo>
                <a:lnTo>
                  <a:pt x="5265" y="1143"/>
                </a:lnTo>
                <a:lnTo>
                  <a:pt x="5088" y="1179"/>
                </a:lnTo>
                <a:lnTo>
                  <a:pt x="4884" y="1242"/>
                </a:lnTo>
                <a:lnTo>
                  <a:pt x="4689" y="1341"/>
                </a:lnTo>
                <a:lnTo>
                  <a:pt x="4467" y="1452"/>
                </a:lnTo>
                <a:lnTo>
                  <a:pt x="4257" y="1548"/>
                </a:lnTo>
                <a:lnTo>
                  <a:pt x="4011" y="1629"/>
                </a:lnTo>
                <a:lnTo>
                  <a:pt x="3753" y="1701"/>
                </a:lnTo>
                <a:lnTo>
                  <a:pt x="3456" y="1764"/>
                </a:lnTo>
                <a:lnTo>
                  <a:pt x="3204" y="1800"/>
                </a:lnTo>
                <a:lnTo>
                  <a:pt x="2922" y="1818"/>
                </a:lnTo>
                <a:lnTo>
                  <a:pt x="2610" y="1818"/>
                </a:lnTo>
                <a:lnTo>
                  <a:pt x="2295" y="1791"/>
                </a:lnTo>
                <a:lnTo>
                  <a:pt x="2019" y="1752"/>
                </a:lnTo>
                <a:lnTo>
                  <a:pt x="1704" y="1689"/>
                </a:lnTo>
                <a:lnTo>
                  <a:pt x="1371" y="1590"/>
                </a:lnTo>
                <a:lnTo>
                  <a:pt x="1005" y="1464"/>
                </a:lnTo>
                <a:lnTo>
                  <a:pt x="765" y="1353"/>
                </a:lnTo>
                <a:lnTo>
                  <a:pt x="540" y="1230"/>
                </a:lnTo>
                <a:lnTo>
                  <a:pt x="357" y="1170"/>
                </a:lnTo>
                <a:lnTo>
                  <a:pt x="189" y="1140"/>
                </a:lnTo>
                <a:lnTo>
                  <a:pt x="6" y="1140"/>
                </a:lnTo>
                <a:lnTo>
                  <a:pt x="0" y="1140"/>
                </a:lnTo>
                <a:lnTo>
                  <a:pt x="0" y="67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72" name="Freeform 4"/>
          <p:cNvSpPr>
            <a:spLocks/>
          </p:cNvSpPr>
          <p:nvPr/>
        </p:nvSpPr>
        <p:spPr bwMode="auto">
          <a:xfrm>
            <a:off x="581025" y="2533650"/>
            <a:ext cx="7419975" cy="2271713"/>
          </a:xfrm>
          <a:custGeom>
            <a:avLst/>
            <a:gdLst>
              <a:gd name="T0" fmla="*/ 0 w 4674"/>
              <a:gd name="T1" fmla="*/ 2147483646 h 1431"/>
              <a:gd name="T2" fmla="*/ 2147483646 w 4674"/>
              <a:gd name="T3" fmla="*/ 2147483646 h 1431"/>
              <a:gd name="T4" fmla="*/ 2147483646 w 4674"/>
              <a:gd name="T5" fmla="*/ 2147483646 h 1431"/>
              <a:gd name="T6" fmla="*/ 2147483646 w 4674"/>
              <a:gd name="T7" fmla="*/ 2147483646 h 1431"/>
              <a:gd name="T8" fmla="*/ 2147483646 w 4674"/>
              <a:gd name="T9" fmla="*/ 2147483646 h 1431"/>
              <a:gd name="T10" fmla="*/ 2147483646 w 4674"/>
              <a:gd name="T11" fmla="*/ 2147483646 h 1431"/>
              <a:gd name="T12" fmla="*/ 2147483646 w 4674"/>
              <a:gd name="T13" fmla="*/ 2147483646 h 1431"/>
              <a:gd name="T14" fmla="*/ 2147483646 w 4674"/>
              <a:gd name="T15" fmla="*/ 2147483646 h 1431"/>
              <a:gd name="T16" fmla="*/ 2147483646 w 4674"/>
              <a:gd name="T17" fmla="*/ 2147483646 h 1431"/>
              <a:gd name="T18" fmla="*/ 2147483646 w 4674"/>
              <a:gd name="T19" fmla="*/ 0 h 1431"/>
              <a:gd name="T20" fmla="*/ 2147483646 w 4674"/>
              <a:gd name="T21" fmla="*/ 0 h 1431"/>
              <a:gd name="T22" fmla="*/ 2147483646 w 4674"/>
              <a:gd name="T23" fmla="*/ 2147483646 h 1431"/>
              <a:gd name="T24" fmla="*/ 2147483646 w 4674"/>
              <a:gd name="T25" fmla="*/ 2147483646 h 1431"/>
              <a:gd name="T26" fmla="*/ 2147483646 w 4674"/>
              <a:gd name="T27" fmla="*/ 2147483646 h 1431"/>
              <a:gd name="T28" fmla="*/ 2147483646 w 4674"/>
              <a:gd name="T29" fmla="*/ 2147483646 h 1431"/>
              <a:gd name="T30" fmla="*/ 2147483646 w 4674"/>
              <a:gd name="T31" fmla="*/ 2147483646 h 1431"/>
              <a:gd name="T32" fmla="*/ 2147483646 w 4674"/>
              <a:gd name="T33" fmla="*/ 2147483646 h 1431"/>
              <a:gd name="T34" fmla="*/ 2147483646 w 4674"/>
              <a:gd name="T35" fmla="*/ 2147483646 h 1431"/>
              <a:gd name="T36" fmla="*/ 2147483646 w 4674"/>
              <a:gd name="T37" fmla="*/ 2147483646 h 1431"/>
              <a:gd name="T38" fmla="*/ 2147483646 w 4674"/>
              <a:gd name="T39" fmla="*/ 2147483646 h 1431"/>
              <a:gd name="T40" fmla="*/ 2147483646 w 4674"/>
              <a:gd name="T41" fmla="*/ 2147483646 h 1431"/>
              <a:gd name="T42" fmla="*/ 2147483646 w 4674"/>
              <a:gd name="T43" fmla="*/ 2147483646 h 1431"/>
              <a:gd name="T44" fmla="*/ 2147483646 w 4674"/>
              <a:gd name="T45" fmla="*/ 2147483646 h 1431"/>
              <a:gd name="T46" fmla="*/ 2147483646 w 4674"/>
              <a:gd name="T47" fmla="*/ 2147483646 h 1431"/>
              <a:gd name="T48" fmla="*/ 2147483646 w 4674"/>
              <a:gd name="T49" fmla="*/ 2147483646 h 1431"/>
              <a:gd name="T50" fmla="*/ 2147483646 w 4674"/>
              <a:gd name="T51" fmla="*/ 2147483646 h 1431"/>
              <a:gd name="T52" fmla="*/ 2147483646 w 4674"/>
              <a:gd name="T53" fmla="*/ 2147483646 h 1431"/>
              <a:gd name="T54" fmla="*/ 2147483646 w 4674"/>
              <a:gd name="T55" fmla="*/ 2147483646 h 1431"/>
              <a:gd name="T56" fmla="*/ 2147483646 w 4674"/>
              <a:gd name="T57" fmla="*/ 2147483646 h 1431"/>
              <a:gd name="T58" fmla="*/ 2147483646 w 4674"/>
              <a:gd name="T59" fmla="*/ 2147483646 h 1431"/>
              <a:gd name="T60" fmla="*/ 2147483646 w 4674"/>
              <a:gd name="T61" fmla="*/ 2147483646 h 1431"/>
              <a:gd name="T62" fmla="*/ 2147483646 w 4674"/>
              <a:gd name="T63" fmla="*/ 2147483646 h 1431"/>
              <a:gd name="T64" fmla="*/ 2147483646 w 4674"/>
              <a:gd name="T65" fmla="*/ 2147483646 h 1431"/>
              <a:gd name="T66" fmla="*/ 2147483646 w 4674"/>
              <a:gd name="T67" fmla="*/ 2147483646 h 1431"/>
              <a:gd name="T68" fmla="*/ 2147483646 w 4674"/>
              <a:gd name="T69" fmla="*/ 2147483646 h 1431"/>
              <a:gd name="T70" fmla="*/ 2147483646 w 4674"/>
              <a:gd name="T71" fmla="*/ 2147483646 h 1431"/>
              <a:gd name="T72" fmla="*/ 0 w 4674"/>
              <a:gd name="T73" fmla="*/ 2147483646 h 1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74"/>
              <a:gd name="T112" fmla="*/ 0 h 1431"/>
              <a:gd name="T113" fmla="*/ 4674 w 4674"/>
              <a:gd name="T114" fmla="*/ 1431 h 1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74" h="1431">
                <a:moveTo>
                  <a:pt x="0" y="729"/>
                </a:moveTo>
                <a:lnTo>
                  <a:pt x="129" y="630"/>
                </a:lnTo>
                <a:lnTo>
                  <a:pt x="258" y="558"/>
                </a:lnTo>
                <a:lnTo>
                  <a:pt x="402" y="489"/>
                </a:lnTo>
                <a:lnTo>
                  <a:pt x="690" y="345"/>
                </a:lnTo>
                <a:lnTo>
                  <a:pt x="948" y="252"/>
                </a:lnTo>
                <a:lnTo>
                  <a:pt x="1209" y="162"/>
                </a:lnTo>
                <a:lnTo>
                  <a:pt x="1401" y="114"/>
                </a:lnTo>
                <a:lnTo>
                  <a:pt x="1743" y="39"/>
                </a:lnTo>
                <a:lnTo>
                  <a:pt x="2103" y="0"/>
                </a:lnTo>
                <a:lnTo>
                  <a:pt x="2469" y="0"/>
                </a:lnTo>
                <a:lnTo>
                  <a:pt x="2904" y="39"/>
                </a:lnTo>
                <a:lnTo>
                  <a:pt x="3354" y="129"/>
                </a:lnTo>
                <a:lnTo>
                  <a:pt x="3753" y="261"/>
                </a:lnTo>
                <a:lnTo>
                  <a:pt x="4080" y="396"/>
                </a:lnTo>
                <a:lnTo>
                  <a:pt x="4332" y="519"/>
                </a:lnTo>
                <a:lnTo>
                  <a:pt x="4572" y="651"/>
                </a:lnTo>
                <a:lnTo>
                  <a:pt x="4674" y="717"/>
                </a:lnTo>
                <a:lnTo>
                  <a:pt x="4584" y="786"/>
                </a:lnTo>
                <a:lnTo>
                  <a:pt x="4302" y="924"/>
                </a:lnTo>
                <a:lnTo>
                  <a:pt x="3999" y="1062"/>
                </a:lnTo>
                <a:lnTo>
                  <a:pt x="3750" y="1173"/>
                </a:lnTo>
                <a:lnTo>
                  <a:pt x="3423" y="1266"/>
                </a:lnTo>
                <a:lnTo>
                  <a:pt x="3033" y="1362"/>
                </a:lnTo>
                <a:lnTo>
                  <a:pt x="2676" y="1407"/>
                </a:lnTo>
                <a:lnTo>
                  <a:pt x="2340" y="1431"/>
                </a:lnTo>
                <a:lnTo>
                  <a:pt x="2085" y="1425"/>
                </a:lnTo>
                <a:lnTo>
                  <a:pt x="1752" y="1377"/>
                </a:lnTo>
                <a:lnTo>
                  <a:pt x="1476" y="1329"/>
                </a:lnTo>
                <a:lnTo>
                  <a:pt x="1173" y="1245"/>
                </a:lnTo>
                <a:lnTo>
                  <a:pt x="840" y="1131"/>
                </a:lnTo>
                <a:lnTo>
                  <a:pt x="639" y="1041"/>
                </a:lnTo>
                <a:lnTo>
                  <a:pt x="459" y="957"/>
                </a:lnTo>
                <a:lnTo>
                  <a:pt x="276" y="873"/>
                </a:lnTo>
                <a:lnTo>
                  <a:pt x="153" y="801"/>
                </a:lnTo>
                <a:lnTo>
                  <a:pt x="60" y="753"/>
                </a:lnTo>
                <a:lnTo>
                  <a:pt x="0" y="72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73" name="Freeform 5"/>
          <p:cNvSpPr>
            <a:spLocks/>
          </p:cNvSpPr>
          <p:nvPr/>
        </p:nvSpPr>
        <p:spPr bwMode="auto">
          <a:xfrm>
            <a:off x="2060575" y="2924175"/>
            <a:ext cx="4672013" cy="1490663"/>
          </a:xfrm>
          <a:custGeom>
            <a:avLst/>
            <a:gdLst>
              <a:gd name="T0" fmla="*/ 2147483646 w 2943"/>
              <a:gd name="T1" fmla="*/ 0 h 939"/>
              <a:gd name="T2" fmla="*/ 2147483646 w 2943"/>
              <a:gd name="T3" fmla="*/ 0 h 939"/>
              <a:gd name="T4" fmla="*/ 2147483646 w 2943"/>
              <a:gd name="T5" fmla="*/ 2147483646 h 939"/>
              <a:gd name="T6" fmla="*/ 2147483646 w 2943"/>
              <a:gd name="T7" fmla="*/ 2147483646 h 939"/>
              <a:gd name="T8" fmla="*/ 2147483646 w 2943"/>
              <a:gd name="T9" fmla="*/ 2147483646 h 939"/>
              <a:gd name="T10" fmla="*/ 2147483646 w 2943"/>
              <a:gd name="T11" fmla="*/ 2147483646 h 939"/>
              <a:gd name="T12" fmla="*/ 2147483646 w 2943"/>
              <a:gd name="T13" fmla="*/ 2147483646 h 939"/>
              <a:gd name="T14" fmla="*/ 2147483646 w 2943"/>
              <a:gd name="T15" fmla="*/ 2147483646 h 939"/>
              <a:gd name="T16" fmla="*/ 2147483646 w 2943"/>
              <a:gd name="T17" fmla="*/ 2147483646 h 939"/>
              <a:gd name="T18" fmla="*/ 2147483646 w 2943"/>
              <a:gd name="T19" fmla="*/ 2147483646 h 939"/>
              <a:gd name="T20" fmla="*/ 2147483646 w 2943"/>
              <a:gd name="T21" fmla="*/ 2147483646 h 939"/>
              <a:gd name="T22" fmla="*/ 2147483646 w 2943"/>
              <a:gd name="T23" fmla="*/ 2147483646 h 939"/>
              <a:gd name="T24" fmla="*/ 2147483646 w 2943"/>
              <a:gd name="T25" fmla="*/ 2147483646 h 939"/>
              <a:gd name="T26" fmla="*/ 2147483646 w 2943"/>
              <a:gd name="T27" fmla="*/ 2147483646 h 939"/>
              <a:gd name="T28" fmla="*/ 2147483646 w 2943"/>
              <a:gd name="T29" fmla="*/ 2147483646 h 939"/>
              <a:gd name="T30" fmla="*/ 2147483646 w 2943"/>
              <a:gd name="T31" fmla="*/ 2147483646 h 939"/>
              <a:gd name="T32" fmla="*/ 2147483646 w 2943"/>
              <a:gd name="T33" fmla="*/ 2147483646 h 939"/>
              <a:gd name="T34" fmla="*/ 2147483646 w 2943"/>
              <a:gd name="T35" fmla="*/ 2147483646 h 939"/>
              <a:gd name="T36" fmla="*/ 2147483646 w 2943"/>
              <a:gd name="T37" fmla="*/ 2147483646 h 939"/>
              <a:gd name="T38" fmla="*/ 2147483646 w 2943"/>
              <a:gd name="T39" fmla="*/ 2147483646 h 939"/>
              <a:gd name="T40" fmla="*/ 2147483646 w 2943"/>
              <a:gd name="T41" fmla="*/ 2147483646 h 939"/>
              <a:gd name="T42" fmla="*/ 2147483646 w 2943"/>
              <a:gd name="T43" fmla="*/ 2147483646 h 939"/>
              <a:gd name="T44" fmla="*/ 2147483646 w 2943"/>
              <a:gd name="T45" fmla="*/ 2147483646 h 939"/>
              <a:gd name="T46" fmla="*/ 2147483646 w 2943"/>
              <a:gd name="T47" fmla="*/ 2147483646 h 939"/>
              <a:gd name="T48" fmla="*/ 0 w 2943"/>
              <a:gd name="T49" fmla="*/ 2147483646 h 939"/>
              <a:gd name="T50" fmla="*/ 2147483646 w 2943"/>
              <a:gd name="T51" fmla="*/ 2147483646 h 939"/>
              <a:gd name="T52" fmla="*/ 2147483646 w 2943"/>
              <a:gd name="T53" fmla="*/ 2147483646 h 939"/>
              <a:gd name="T54" fmla="*/ 2147483646 w 2943"/>
              <a:gd name="T55" fmla="*/ 2147483646 h 939"/>
              <a:gd name="T56" fmla="*/ 2147483646 w 2943"/>
              <a:gd name="T57" fmla="*/ 2147483646 h 939"/>
              <a:gd name="T58" fmla="*/ 2147483646 w 2943"/>
              <a:gd name="T59" fmla="*/ 2147483646 h 939"/>
              <a:gd name="T60" fmla="*/ 2147483646 w 2943"/>
              <a:gd name="T61" fmla="*/ 2147483646 h 939"/>
              <a:gd name="T62" fmla="*/ 2147483646 w 2943"/>
              <a:gd name="T63" fmla="*/ 0 h 9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3"/>
              <a:gd name="T97" fmla="*/ 0 h 939"/>
              <a:gd name="T98" fmla="*/ 2943 w 2943"/>
              <a:gd name="T99" fmla="*/ 939 h 9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3" h="939">
                <a:moveTo>
                  <a:pt x="405" y="0"/>
                </a:moveTo>
                <a:lnTo>
                  <a:pt x="1917" y="0"/>
                </a:lnTo>
                <a:lnTo>
                  <a:pt x="2526" y="9"/>
                </a:lnTo>
                <a:lnTo>
                  <a:pt x="2634" y="27"/>
                </a:lnTo>
                <a:lnTo>
                  <a:pt x="2727" y="75"/>
                </a:lnTo>
                <a:lnTo>
                  <a:pt x="2817" y="141"/>
                </a:lnTo>
                <a:lnTo>
                  <a:pt x="2892" y="261"/>
                </a:lnTo>
                <a:lnTo>
                  <a:pt x="2931" y="351"/>
                </a:lnTo>
                <a:lnTo>
                  <a:pt x="2943" y="468"/>
                </a:lnTo>
                <a:lnTo>
                  <a:pt x="2928" y="603"/>
                </a:lnTo>
                <a:lnTo>
                  <a:pt x="2874" y="720"/>
                </a:lnTo>
                <a:lnTo>
                  <a:pt x="2799" y="816"/>
                </a:lnTo>
                <a:lnTo>
                  <a:pt x="2706" y="888"/>
                </a:lnTo>
                <a:lnTo>
                  <a:pt x="2616" y="927"/>
                </a:lnTo>
                <a:lnTo>
                  <a:pt x="2484" y="933"/>
                </a:lnTo>
                <a:lnTo>
                  <a:pt x="1917" y="939"/>
                </a:lnTo>
                <a:lnTo>
                  <a:pt x="390" y="930"/>
                </a:lnTo>
                <a:lnTo>
                  <a:pt x="288" y="912"/>
                </a:lnTo>
                <a:lnTo>
                  <a:pt x="219" y="876"/>
                </a:lnTo>
                <a:lnTo>
                  <a:pt x="156" y="837"/>
                </a:lnTo>
                <a:lnTo>
                  <a:pt x="99" y="768"/>
                </a:lnTo>
                <a:lnTo>
                  <a:pt x="63" y="720"/>
                </a:lnTo>
                <a:lnTo>
                  <a:pt x="18" y="618"/>
                </a:lnTo>
                <a:lnTo>
                  <a:pt x="6" y="570"/>
                </a:lnTo>
                <a:lnTo>
                  <a:pt x="0" y="426"/>
                </a:lnTo>
                <a:lnTo>
                  <a:pt x="15" y="342"/>
                </a:lnTo>
                <a:lnTo>
                  <a:pt x="51" y="240"/>
                </a:lnTo>
                <a:lnTo>
                  <a:pt x="123" y="129"/>
                </a:lnTo>
                <a:lnTo>
                  <a:pt x="189" y="78"/>
                </a:lnTo>
                <a:lnTo>
                  <a:pt x="249" y="42"/>
                </a:lnTo>
                <a:lnTo>
                  <a:pt x="312" y="21"/>
                </a:lnTo>
                <a:lnTo>
                  <a:pt x="405" y="0"/>
                </a:lnTo>
                <a:close/>
              </a:path>
            </a:pathLst>
          </a:custGeom>
          <a:solidFill>
            <a:srgbClr val="00CC00"/>
          </a:solidFill>
          <a:ln w="9525">
            <a:solidFill>
              <a:schemeClr val="tx1"/>
            </a:solidFill>
            <a:round/>
            <a:headEnd/>
            <a:tailEnd/>
          </a:ln>
        </p:spPr>
        <p:txBody>
          <a:bodyPr/>
          <a:lstStyle/>
          <a:p>
            <a:endParaRPr lang="en-US"/>
          </a:p>
        </p:txBody>
      </p:sp>
      <p:sp>
        <p:nvSpPr>
          <p:cNvPr id="83974" name="Freeform 6"/>
          <p:cNvSpPr>
            <a:spLocks/>
          </p:cNvSpPr>
          <p:nvPr/>
        </p:nvSpPr>
        <p:spPr bwMode="auto">
          <a:xfrm>
            <a:off x="5527675" y="1279525"/>
            <a:ext cx="1106488" cy="909638"/>
          </a:xfrm>
          <a:custGeom>
            <a:avLst/>
            <a:gdLst>
              <a:gd name="T0" fmla="*/ 2147483646 w 697"/>
              <a:gd name="T1" fmla="*/ 2147483646 h 573"/>
              <a:gd name="T2" fmla="*/ 2147483646 w 697"/>
              <a:gd name="T3" fmla="*/ 2147483646 h 573"/>
              <a:gd name="T4" fmla="*/ 2147483646 w 697"/>
              <a:gd name="T5" fmla="*/ 2147483646 h 573"/>
              <a:gd name="T6" fmla="*/ 2147483646 w 697"/>
              <a:gd name="T7" fmla="*/ 2147483646 h 573"/>
              <a:gd name="T8" fmla="*/ 2147483646 w 697"/>
              <a:gd name="T9" fmla="*/ 2147483646 h 573"/>
              <a:gd name="T10" fmla="*/ 2147483646 w 697"/>
              <a:gd name="T11" fmla="*/ 2147483646 h 573"/>
              <a:gd name="T12" fmla="*/ 2147483646 w 697"/>
              <a:gd name="T13" fmla="*/ 2147483646 h 573"/>
              <a:gd name="T14" fmla="*/ 2147483646 w 697"/>
              <a:gd name="T15" fmla="*/ 2147483646 h 573"/>
              <a:gd name="T16" fmla="*/ 2147483646 w 697"/>
              <a:gd name="T17" fmla="*/ 2147483646 h 573"/>
              <a:gd name="T18" fmla="*/ 0 w 697"/>
              <a:gd name="T19" fmla="*/ 2147483646 h 573"/>
              <a:gd name="T20" fmla="*/ 2147483646 w 697"/>
              <a:gd name="T21" fmla="*/ 2147483646 h 573"/>
              <a:gd name="T22" fmla="*/ 2147483646 w 697"/>
              <a:gd name="T23" fmla="*/ 2147483646 h 573"/>
              <a:gd name="T24" fmla="*/ 2147483646 w 697"/>
              <a:gd name="T25" fmla="*/ 2147483646 h 573"/>
              <a:gd name="T26" fmla="*/ 2147483646 w 697"/>
              <a:gd name="T27" fmla="*/ 2147483646 h 573"/>
              <a:gd name="T28" fmla="*/ 2147483646 w 697"/>
              <a:gd name="T29" fmla="*/ 2147483646 h 573"/>
              <a:gd name="T30" fmla="*/ 2147483646 w 697"/>
              <a:gd name="T31" fmla="*/ 2147483646 h 573"/>
              <a:gd name="T32" fmla="*/ 2147483646 w 697"/>
              <a:gd name="T33" fmla="*/ 2147483646 h 573"/>
              <a:gd name="T34" fmla="*/ 2147483646 w 697"/>
              <a:gd name="T35" fmla="*/ 2147483646 h 573"/>
              <a:gd name="T36" fmla="*/ 2147483646 w 697"/>
              <a:gd name="T37" fmla="*/ 2147483646 h 573"/>
              <a:gd name="T38" fmla="*/ 2147483646 w 697"/>
              <a:gd name="T39" fmla="*/ 2147483646 h 573"/>
              <a:gd name="T40" fmla="*/ 2147483646 w 697"/>
              <a:gd name="T41" fmla="*/ 2147483646 h 573"/>
              <a:gd name="T42" fmla="*/ 2147483646 w 697"/>
              <a:gd name="T43" fmla="*/ 2147483646 h 573"/>
              <a:gd name="T44" fmla="*/ 2147483646 w 697"/>
              <a:gd name="T45" fmla="*/ 2147483646 h 573"/>
              <a:gd name="T46" fmla="*/ 2147483646 w 697"/>
              <a:gd name="T47" fmla="*/ 2147483646 h 573"/>
              <a:gd name="T48" fmla="*/ 2147483646 w 697"/>
              <a:gd name="T49" fmla="*/ 2147483646 h 573"/>
              <a:gd name="T50" fmla="*/ 2147483646 w 697"/>
              <a:gd name="T51" fmla="*/ 2147483646 h 573"/>
              <a:gd name="T52" fmla="*/ 2147483646 w 697"/>
              <a:gd name="T53" fmla="*/ 2147483646 h 573"/>
              <a:gd name="T54" fmla="*/ 2147483646 w 697"/>
              <a:gd name="T55" fmla="*/ 2147483646 h 573"/>
              <a:gd name="T56" fmla="*/ 2147483646 w 697"/>
              <a:gd name="T57" fmla="*/ 2147483646 h 573"/>
              <a:gd name="T58" fmla="*/ 2147483646 w 697"/>
              <a:gd name="T59" fmla="*/ 2147483646 h 573"/>
              <a:gd name="T60" fmla="*/ 2147483646 w 697"/>
              <a:gd name="T61" fmla="*/ 2147483646 h 573"/>
              <a:gd name="T62" fmla="*/ 2147483646 w 697"/>
              <a:gd name="T63" fmla="*/ 2147483646 h 573"/>
              <a:gd name="T64" fmla="*/ 2147483646 w 697"/>
              <a:gd name="T65" fmla="*/ 2147483646 h 573"/>
              <a:gd name="T66" fmla="*/ 2147483646 w 697"/>
              <a:gd name="T67" fmla="*/ 2147483646 h 573"/>
              <a:gd name="T68" fmla="*/ 2147483646 w 697"/>
              <a:gd name="T69" fmla="*/ 2147483646 h 573"/>
              <a:gd name="T70" fmla="*/ 2147483646 w 697"/>
              <a:gd name="T71" fmla="*/ 2147483646 h 573"/>
              <a:gd name="T72" fmla="*/ 2147483646 w 697"/>
              <a:gd name="T73" fmla="*/ 2147483646 h 573"/>
              <a:gd name="T74" fmla="*/ 2147483646 w 697"/>
              <a:gd name="T75" fmla="*/ 2147483646 h 573"/>
              <a:gd name="T76" fmla="*/ 2147483646 w 697"/>
              <a:gd name="T77" fmla="*/ 2147483646 h 573"/>
              <a:gd name="T78" fmla="*/ 2147483646 w 697"/>
              <a:gd name="T79" fmla="*/ 2147483646 h 573"/>
              <a:gd name="T80" fmla="*/ 2147483646 w 697"/>
              <a:gd name="T81" fmla="*/ 2147483646 h 573"/>
              <a:gd name="T82" fmla="*/ 2147483646 w 697"/>
              <a:gd name="T83" fmla="*/ 2147483646 h 573"/>
              <a:gd name="T84" fmla="*/ 2147483646 w 697"/>
              <a:gd name="T85" fmla="*/ 0 h 5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7"/>
              <a:gd name="T130" fmla="*/ 0 h 573"/>
              <a:gd name="T131" fmla="*/ 697 w 697"/>
              <a:gd name="T132" fmla="*/ 573 h 5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7" h="573">
                <a:moveTo>
                  <a:pt x="313" y="1"/>
                </a:moveTo>
                <a:lnTo>
                  <a:pt x="306" y="43"/>
                </a:lnTo>
                <a:lnTo>
                  <a:pt x="304" y="75"/>
                </a:lnTo>
                <a:lnTo>
                  <a:pt x="306" y="127"/>
                </a:lnTo>
                <a:lnTo>
                  <a:pt x="316" y="159"/>
                </a:lnTo>
                <a:lnTo>
                  <a:pt x="322" y="175"/>
                </a:lnTo>
                <a:lnTo>
                  <a:pt x="324" y="189"/>
                </a:lnTo>
                <a:lnTo>
                  <a:pt x="309" y="204"/>
                </a:lnTo>
                <a:lnTo>
                  <a:pt x="294" y="207"/>
                </a:lnTo>
                <a:lnTo>
                  <a:pt x="264" y="217"/>
                </a:lnTo>
                <a:lnTo>
                  <a:pt x="246" y="232"/>
                </a:lnTo>
                <a:lnTo>
                  <a:pt x="234" y="225"/>
                </a:lnTo>
                <a:lnTo>
                  <a:pt x="201" y="192"/>
                </a:lnTo>
                <a:lnTo>
                  <a:pt x="165" y="204"/>
                </a:lnTo>
                <a:lnTo>
                  <a:pt x="127" y="229"/>
                </a:lnTo>
                <a:lnTo>
                  <a:pt x="82" y="273"/>
                </a:lnTo>
                <a:lnTo>
                  <a:pt x="52" y="312"/>
                </a:lnTo>
                <a:lnTo>
                  <a:pt x="18" y="381"/>
                </a:lnTo>
                <a:lnTo>
                  <a:pt x="1" y="453"/>
                </a:lnTo>
                <a:lnTo>
                  <a:pt x="0" y="501"/>
                </a:lnTo>
                <a:lnTo>
                  <a:pt x="4" y="532"/>
                </a:lnTo>
                <a:lnTo>
                  <a:pt x="18" y="555"/>
                </a:lnTo>
                <a:lnTo>
                  <a:pt x="45" y="565"/>
                </a:lnTo>
                <a:lnTo>
                  <a:pt x="78" y="562"/>
                </a:lnTo>
                <a:lnTo>
                  <a:pt x="133" y="556"/>
                </a:lnTo>
                <a:lnTo>
                  <a:pt x="192" y="543"/>
                </a:lnTo>
                <a:lnTo>
                  <a:pt x="240" y="517"/>
                </a:lnTo>
                <a:lnTo>
                  <a:pt x="262" y="499"/>
                </a:lnTo>
                <a:lnTo>
                  <a:pt x="273" y="483"/>
                </a:lnTo>
                <a:lnTo>
                  <a:pt x="277" y="441"/>
                </a:lnTo>
                <a:lnTo>
                  <a:pt x="277" y="402"/>
                </a:lnTo>
                <a:lnTo>
                  <a:pt x="265" y="346"/>
                </a:lnTo>
                <a:lnTo>
                  <a:pt x="262" y="307"/>
                </a:lnTo>
                <a:lnTo>
                  <a:pt x="250" y="276"/>
                </a:lnTo>
                <a:lnTo>
                  <a:pt x="241" y="258"/>
                </a:lnTo>
                <a:lnTo>
                  <a:pt x="243" y="241"/>
                </a:lnTo>
                <a:lnTo>
                  <a:pt x="247" y="232"/>
                </a:lnTo>
                <a:lnTo>
                  <a:pt x="243" y="253"/>
                </a:lnTo>
                <a:lnTo>
                  <a:pt x="247" y="267"/>
                </a:lnTo>
                <a:lnTo>
                  <a:pt x="261" y="255"/>
                </a:lnTo>
                <a:lnTo>
                  <a:pt x="279" y="237"/>
                </a:lnTo>
                <a:lnTo>
                  <a:pt x="297" y="232"/>
                </a:lnTo>
                <a:lnTo>
                  <a:pt x="322" y="228"/>
                </a:lnTo>
                <a:lnTo>
                  <a:pt x="339" y="226"/>
                </a:lnTo>
                <a:lnTo>
                  <a:pt x="357" y="226"/>
                </a:lnTo>
                <a:lnTo>
                  <a:pt x="393" y="267"/>
                </a:lnTo>
                <a:lnTo>
                  <a:pt x="414" y="277"/>
                </a:lnTo>
                <a:lnTo>
                  <a:pt x="415" y="360"/>
                </a:lnTo>
                <a:lnTo>
                  <a:pt x="415" y="415"/>
                </a:lnTo>
                <a:lnTo>
                  <a:pt x="426" y="465"/>
                </a:lnTo>
                <a:lnTo>
                  <a:pt x="432" y="499"/>
                </a:lnTo>
                <a:lnTo>
                  <a:pt x="448" y="529"/>
                </a:lnTo>
                <a:lnTo>
                  <a:pt x="475" y="549"/>
                </a:lnTo>
                <a:lnTo>
                  <a:pt x="531" y="564"/>
                </a:lnTo>
                <a:lnTo>
                  <a:pt x="589" y="571"/>
                </a:lnTo>
                <a:lnTo>
                  <a:pt x="627" y="573"/>
                </a:lnTo>
                <a:lnTo>
                  <a:pt x="661" y="568"/>
                </a:lnTo>
                <a:lnTo>
                  <a:pt x="678" y="555"/>
                </a:lnTo>
                <a:lnTo>
                  <a:pt x="688" y="546"/>
                </a:lnTo>
                <a:lnTo>
                  <a:pt x="697" y="519"/>
                </a:lnTo>
                <a:lnTo>
                  <a:pt x="696" y="478"/>
                </a:lnTo>
                <a:lnTo>
                  <a:pt x="685" y="438"/>
                </a:lnTo>
                <a:lnTo>
                  <a:pt x="673" y="400"/>
                </a:lnTo>
                <a:lnTo>
                  <a:pt x="655" y="369"/>
                </a:lnTo>
                <a:lnTo>
                  <a:pt x="637" y="321"/>
                </a:lnTo>
                <a:lnTo>
                  <a:pt x="613" y="292"/>
                </a:lnTo>
                <a:lnTo>
                  <a:pt x="589" y="267"/>
                </a:lnTo>
                <a:lnTo>
                  <a:pt x="553" y="234"/>
                </a:lnTo>
                <a:lnTo>
                  <a:pt x="529" y="214"/>
                </a:lnTo>
                <a:lnTo>
                  <a:pt x="508" y="199"/>
                </a:lnTo>
                <a:lnTo>
                  <a:pt x="490" y="186"/>
                </a:lnTo>
                <a:lnTo>
                  <a:pt x="474" y="186"/>
                </a:lnTo>
                <a:lnTo>
                  <a:pt x="456" y="187"/>
                </a:lnTo>
                <a:lnTo>
                  <a:pt x="442" y="210"/>
                </a:lnTo>
                <a:lnTo>
                  <a:pt x="429" y="231"/>
                </a:lnTo>
                <a:lnTo>
                  <a:pt x="429" y="247"/>
                </a:lnTo>
                <a:lnTo>
                  <a:pt x="423" y="262"/>
                </a:lnTo>
                <a:lnTo>
                  <a:pt x="417" y="279"/>
                </a:lnTo>
                <a:lnTo>
                  <a:pt x="429" y="249"/>
                </a:lnTo>
                <a:lnTo>
                  <a:pt x="409" y="235"/>
                </a:lnTo>
                <a:lnTo>
                  <a:pt x="382" y="199"/>
                </a:lnTo>
                <a:lnTo>
                  <a:pt x="357" y="160"/>
                </a:lnTo>
                <a:lnTo>
                  <a:pt x="349" y="127"/>
                </a:lnTo>
                <a:lnTo>
                  <a:pt x="348" y="72"/>
                </a:lnTo>
                <a:lnTo>
                  <a:pt x="351" y="28"/>
                </a:lnTo>
                <a:lnTo>
                  <a:pt x="357" y="0"/>
                </a:lnTo>
                <a:lnTo>
                  <a:pt x="313" y="1"/>
                </a:lnTo>
                <a:close/>
              </a:path>
            </a:pathLst>
          </a:custGeom>
          <a:solidFill>
            <a:srgbClr val="FF9900"/>
          </a:solidFill>
          <a:ln w="9525">
            <a:solidFill>
              <a:schemeClr val="tx1"/>
            </a:solidFill>
            <a:round/>
            <a:headEnd/>
            <a:tailEnd/>
          </a:ln>
        </p:spPr>
        <p:txBody>
          <a:bodyPr/>
          <a:lstStyle/>
          <a:p>
            <a:endParaRPr lang="en-US"/>
          </a:p>
        </p:txBody>
      </p:sp>
      <p:sp>
        <p:nvSpPr>
          <p:cNvPr id="83975" name="Freeform 7"/>
          <p:cNvSpPr>
            <a:spLocks/>
          </p:cNvSpPr>
          <p:nvPr/>
        </p:nvSpPr>
        <p:spPr bwMode="auto">
          <a:xfrm>
            <a:off x="774700" y="1265238"/>
            <a:ext cx="742950" cy="1643062"/>
          </a:xfrm>
          <a:custGeom>
            <a:avLst/>
            <a:gdLst>
              <a:gd name="T0" fmla="*/ 2147483646 w 468"/>
              <a:gd name="T1" fmla="*/ 2147483646 h 1035"/>
              <a:gd name="T2" fmla="*/ 2147483646 w 468"/>
              <a:gd name="T3" fmla="*/ 2147483646 h 1035"/>
              <a:gd name="T4" fmla="*/ 2147483646 w 468"/>
              <a:gd name="T5" fmla="*/ 2147483646 h 1035"/>
              <a:gd name="T6" fmla="*/ 2147483646 w 468"/>
              <a:gd name="T7" fmla="*/ 2147483646 h 1035"/>
              <a:gd name="T8" fmla="*/ 2147483646 w 468"/>
              <a:gd name="T9" fmla="*/ 2147483646 h 1035"/>
              <a:gd name="T10" fmla="*/ 2147483646 w 468"/>
              <a:gd name="T11" fmla="*/ 2147483646 h 1035"/>
              <a:gd name="T12" fmla="*/ 2147483646 w 468"/>
              <a:gd name="T13" fmla="*/ 2147483646 h 1035"/>
              <a:gd name="T14" fmla="*/ 2147483646 w 468"/>
              <a:gd name="T15" fmla="*/ 2147483646 h 1035"/>
              <a:gd name="T16" fmla="*/ 2147483646 w 468"/>
              <a:gd name="T17" fmla="*/ 2147483646 h 1035"/>
              <a:gd name="T18" fmla="*/ 2147483646 w 468"/>
              <a:gd name="T19" fmla="*/ 2147483646 h 1035"/>
              <a:gd name="T20" fmla="*/ 2147483646 w 468"/>
              <a:gd name="T21" fmla="*/ 2147483646 h 1035"/>
              <a:gd name="T22" fmla="*/ 2147483646 w 468"/>
              <a:gd name="T23" fmla="*/ 2147483646 h 1035"/>
              <a:gd name="T24" fmla="*/ 2147483646 w 468"/>
              <a:gd name="T25" fmla="*/ 2147483646 h 1035"/>
              <a:gd name="T26" fmla="*/ 0 w 468"/>
              <a:gd name="T27" fmla="*/ 2147483646 h 1035"/>
              <a:gd name="T28" fmla="*/ 2147483646 w 468"/>
              <a:gd name="T29" fmla="*/ 2147483646 h 1035"/>
              <a:gd name="T30" fmla="*/ 2147483646 w 468"/>
              <a:gd name="T31" fmla="*/ 2147483646 h 1035"/>
              <a:gd name="T32" fmla="*/ 2147483646 w 468"/>
              <a:gd name="T33" fmla="*/ 2147483646 h 1035"/>
              <a:gd name="T34" fmla="*/ 2147483646 w 468"/>
              <a:gd name="T35" fmla="*/ 2147483646 h 1035"/>
              <a:gd name="T36" fmla="*/ 2147483646 w 468"/>
              <a:gd name="T37" fmla="*/ 2147483646 h 1035"/>
              <a:gd name="T38" fmla="*/ 2147483646 w 468"/>
              <a:gd name="T39" fmla="*/ 2147483646 h 1035"/>
              <a:gd name="T40" fmla="*/ 2147483646 w 468"/>
              <a:gd name="T41" fmla="*/ 2147483646 h 1035"/>
              <a:gd name="T42" fmla="*/ 2147483646 w 468"/>
              <a:gd name="T43" fmla="*/ 2147483646 h 1035"/>
              <a:gd name="T44" fmla="*/ 2147483646 w 468"/>
              <a:gd name="T45" fmla="*/ 2147483646 h 1035"/>
              <a:gd name="T46" fmla="*/ 2147483646 w 468"/>
              <a:gd name="T47" fmla="*/ 2147483646 h 1035"/>
              <a:gd name="T48" fmla="*/ 2147483646 w 468"/>
              <a:gd name="T49" fmla="*/ 2147483646 h 1035"/>
              <a:gd name="T50" fmla="*/ 2147483646 w 468"/>
              <a:gd name="T51" fmla="*/ 2147483646 h 1035"/>
              <a:gd name="T52" fmla="*/ 2147483646 w 468"/>
              <a:gd name="T53" fmla="*/ 2147483646 h 1035"/>
              <a:gd name="T54" fmla="*/ 2147483646 w 468"/>
              <a:gd name="T55" fmla="*/ 2147483646 h 1035"/>
              <a:gd name="T56" fmla="*/ 2147483646 w 468"/>
              <a:gd name="T57" fmla="*/ 2147483646 h 1035"/>
              <a:gd name="T58" fmla="*/ 2147483646 w 468"/>
              <a:gd name="T59" fmla="*/ 2147483646 h 1035"/>
              <a:gd name="T60" fmla="*/ 2147483646 w 468"/>
              <a:gd name="T61" fmla="*/ 2147483646 h 1035"/>
              <a:gd name="T62" fmla="*/ 2147483646 w 468"/>
              <a:gd name="T63" fmla="*/ 2147483646 h 1035"/>
              <a:gd name="T64" fmla="*/ 2147483646 w 468"/>
              <a:gd name="T65" fmla="*/ 2147483646 h 1035"/>
              <a:gd name="T66" fmla="*/ 2147483646 w 468"/>
              <a:gd name="T67" fmla="*/ 2147483646 h 1035"/>
              <a:gd name="T68" fmla="*/ 2147483646 w 468"/>
              <a:gd name="T69" fmla="*/ 2147483646 h 1035"/>
              <a:gd name="T70" fmla="*/ 2147483646 w 468"/>
              <a:gd name="T71" fmla="*/ 2147483646 h 1035"/>
              <a:gd name="T72" fmla="*/ 2147483646 w 468"/>
              <a:gd name="T73" fmla="*/ 2147483646 h 1035"/>
              <a:gd name="T74" fmla="*/ 2147483646 w 468"/>
              <a:gd name="T75" fmla="*/ 2147483646 h 1035"/>
              <a:gd name="T76" fmla="*/ 2147483646 w 468"/>
              <a:gd name="T77" fmla="*/ 2147483646 h 1035"/>
              <a:gd name="T78" fmla="*/ 2147483646 w 468"/>
              <a:gd name="T79" fmla="*/ 2147483646 h 1035"/>
              <a:gd name="T80" fmla="*/ 2147483646 w 468"/>
              <a:gd name="T81" fmla="*/ 2147483646 h 1035"/>
              <a:gd name="T82" fmla="*/ 2147483646 w 468"/>
              <a:gd name="T83" fmla="*/ 2147483646 h 1035"/>
              <a:gd name="T84" fmla="*/ 2147483646 w 468"/>
              <a:gd name="T85" fmla="*/ 2147483646 h 1035"/>
              <a:gd name="T86" fmla="*/ 2147483646 w 468"/>
              <a:gd name="T87" fmla="*/ 2147483646 h 1035"/>
              <a:gd name="T88" fmla="*/ 2147483646 w 468"/>
              <a:gd name="T89" fmla="*/ 2147483646 h 1035"/>
              <a:gd name="T90" fmla="*/ 2147483646 w 468"/>
              <a:gd name="T91" fmla="*/ 2147483646 h 1035"/>
              <a:gd name="T92" fmla="*/ 2147483646 w 468"/>
              <a:gd name="T93" fmla="*/ 2147483646 h 1035"/>
              <a:gd name="T94" fmla="*/ 2147483646 w 468"/>
              <a:gd name="T95" fmla="*/ 2147483646 h 1035"/>
              <a:gd name="T96" fmla="*/ 2147483646 w 468"/>
              <a:gd name="T97" fmla="*/ 2147483646 h 1035"/>
              <a:gd name="T98" fmla="*/ 2147483646 w 468"/>
              <a:gd name="T99" fmla="*/ 2147483646 h 1035"/>
              <a:gd name="T100" fmla="*/ 2147483646 w 468"/>
              <a:gd name="T101" fmla="*/ 2147483646 h 1035"/>
              <a:gd name="T102" fmla="*/ 2147483646 w 468"/>
              <a:gd name="T103" fmla="*/ 2147483646 h 1035"/>
              <a:gd name="T104" fmla="*/ 2147483646 w 468"/>
              <a:gd name="T105" fmla="*/ 2147483646 h 1035"/>
              <a:gd name="T106" fmla="*/ 2147483646 w 468"/>
              <a:gd name="T107" fmla="*/ 2147483646 h 1035"/>
              <a:gd name="T108" fmla="*/ 2147483646 w 468"/>
              <a:gd name="T109" fmla="*/ 2147483646 h 1035"/>
              <a:gd name="T110" fmla="*/ 2147483646 w 468"/>
              <a:gd name="T111" fmla="*/ 2147483646 h 1035"/>
              <a:gd name="T112" fmla="*/ 2147483646 w 468"/>
              <a:gd name="T113" fmla="*/ 0 h 10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8"/>
              <a:gd name="T172" fmla="*/ 0 h 1035"/>
              <a:gd name="T173" fmla="*/ 468 w 468"/>
              <a:gd name="T174" fmla="*/ 1035 h 10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8" h="1035">
                <a:moveTo>
                  <a:pt x="343" y="1"/>
                </a:moveTo>
                <a:lnTo>
                  <a:pt x="319" y="58"/>
                </a:lnTo>
                <a:lnTo>
                  <a:pt x="316" y="117"/>
                </a:lnTo>
                <a:lnTo>
                  <a:pt x="312" y="168"/>
                </a:lnTo>
                <a:lnTo>
                  <a:pt x="316" y="217"/>
                </a:lnTo>
                <a:lnTo>
                  <a:pt x="316" y="234"/>
                </a:lnTo>
                <a:lnTo>
                  <a:pt x="295" y="255"/>
                </a:lnTo>
                <a:lnTo>
                  <a:pt x="267" y="282"/>
                </a:lnTo>
                <a:lnTo>
                  <a:pt x="247" y="316"/>
                </a:lnTo>
                <a:lnTo>
                  <a:pt x="238" y="342"/>
                </a:lnTo>
                <a:lnTo>
                  <a:pt x="238" y="366"/>
                </a:lnTo>
                <a:lnTo>
                  <a:pt x="219" y="363"/>
                </a:lnTo>
                <a:lnTo>
                  <a:pt x="183" y="363"/>
                </a:lnTo>
                <a:lnTo>
                  <a:pt x="166" y="366"/>
                </a:lnTo>
                <a:lnTo>
                  <a:pt x="142" y="378"/>
                </a:lnTo>
                <a:lnTo>
                  <a:pt x="124" y="388"/>
                </a:lnTo>
                <a:lnTo>
                  <a:pt x="118" y="409"/>
                </a:lnTo>
                <a:lnTo>
                  <a:pt x="112" y="423"/>
                </a:lnTo>
                <a:lnTo>
                  <a:pt x="112" y="435"/>
                </a:lnTo>
                <a:lnTo>
                  <a:pt x="81" y="466"/>
                </a:lnTo>
                <a:lnTo>
                  <a:pt x="34" y="517"/>
                </a:lnTo>
                <a:lnTo>
                  <a:pt x="18" y="555"/>
                </a:lnTo>
                <a:lnTo>
                  <a:pt x="12" y="577"/>
                </a:lnTo>
                <a:lnTo>
                  <a:pt x="16" y="609"/>
                </a:lnTo>
                <a:lnTo>
                  <a:pt x="34" y="624"/>
                </a:lnTo>
                <a:lnTo>
                  <a:pt x="54" y="634"/>
                </a:lnTo>
                <a:lnTo>
                  <a:pt x="75" y="634"/>
                </a:lnTo>
                <a:lnTo>
                  <a:pt x="97" y="631"/>
                </a:lnTo>
                <a:lnTo>
                  <a:pt x="111" y="622"/>
                </a:lnTo>
                <a:lnTo>
                  <a:pt x="123" y="622"/>
                </a:lnTo>
                <a:lnTo>
                  <a:pt x="139" y="618"/>
                </a:lnTo>
                <a:lnTo>
                  <a:pt x="148" y="633"/>
                </a:lnTo>
                <a:lnTo>
                  <a:pt x="138" y="651"/>
                </a:lnTo>
                <a:lnTo>
                  <a:pt x="127" y="667"/>
                </a:lnTo>
                <a:lnTo>
                  <a:pt x="127" y="678"/>
                </a:lnTo>
                <a:lnTo>
                  <a:pt x="118" y="688"/>
                </a:lnTo>
                <a:lnTo>
                  <a:pt x="96" y="702"/>
                </a:lnTo>
                <a:lnTo>
                  <a:pt x="66" y="700"/>
                </a:lnTo>
                <a:lnTo>
                  <a:pt x="37" y="699"/>
                </a:lnTo>
                <a:lnTo>
                  <a:pt x="25" y="724"/>
                </a:lnTo>
                <a:lnTo>
                  <a:pt x="19" y="750"/>
                </a:lnTo>
                <a:lnTo>
                  <a:pt x="0" y="772"/>
                </a:lnTo>
                <a:lnTo>
                  <a:pt x="0" y="796"/>
                </a:lnTo>
                <a:lnTo>
                  <a:pt x="15" y="817"/>
                </a:lnTo>
                <a:lnTo>
                  <a:pt x="16" y="843"/>
                </a:lnTo>
                <a:lnTo>
                  <a:pt x="24" y="894"/>
                </a:lnTo>
                <a:lnTo>
                  <a:pt x="39" y="952"/>
                </a:lnTo>
                <a:lnTo>
                  <a:pt x="34" y="1011"/>
                </a:lnTo>
                <a:lnTo>
                  <a:pt x="33" y="1035"/>
                </a:lnTo>
                <a:lnTo>
                  <a:pt x="115" y="1026"/>
                </a:lnTo>
                <a:lnTo>
                  <a:pt x="108" y="1000"/>
                </a:lnTo>
                <a:lnTo>
                  <a:pt x="118" y="973"/>
                </a:lnTo>
                <a:lnTo>
                  <a:pt x="144" y="976"/>
                </a:lnTo>
                <a:lnTo>
                  <a:pt x="193" y="993"/>
                </a:lnTo>
                <a:lnTo>
                  <a:pt x="264" y="984"/>
                </a:lnTo>
                <a:lnTo>
                  <a:pt x="313" y="954"/>
                </a:lnTo>
                <a:lnTo>
                  <a:pt x="328" y="921"/>
                </a:lnTo>
                <a:lnTo>
                  <a:pt x="322" y="882"/>
                </a:lnTo>
                <a:lnTo>
                  <a:pt x="300" y="859"/>
                </a:lnTo>
                <a:lnTo>
                  <a:pt x="313" y="826"/>
                </a:lnTo>
                <a:lnTo>
                  <a:pt x="316" y="801"/>
                </a:lnTo>
                <a:lnTo>
                  <a:pt x="303" y="778"/>
                </a:lnTo>
                <a:lnTo>
                  <a:pt x="270" y="771"/>
                </a:lnTo>
                <a:lnTo>
                  <a:pt x="246" y="789"/>
                </a:lnTo>
                <a:lnTo>
                  <a:pt x="267" y="804"/>
                </a:lnTo>
                <a:lnTo>
                  <a:pt x="255" y="826"/>
                </a:lnTo>
                <a:lnTo>
                  <a:pt x="225" y="828"/>
                </a:lnTo>
                <a:lnTo>
                  <a:pt x="186" y="825"/>
                </a:lnTo>
                <a:lnTo>
                  <a:pt x="153" y="832"/>
                </a:lnTo>
                <a:lnTo>
                  <a:pt x="142" y="859"/>
                </a:lnTo>
                <a:lnTo>
                  <a:pt x="160" y="891"/>
                </a:lnTo>
                <a:lnTo>
                  <a:pt x="207" y="904"/>
                </a:lnTo>
                <a:lnTo>
                  <a:pt x="246" y="900"/>
                </a:lnTo>
                <a:lnTo>
                  <a:pt x="273" y="907"/>
                </a:lnTo>
                <a:lnTo>
                  <a:pt x="264" y="933"/>
                </a:lnTo>
                <a:lnTo>
                  <a:pt x="231" y="939"/>
                </a:lnTo>
                <a:lnTo>
                  <a:pt x="211" y="948"/>
                </a:lnTo>
                <a:lnTo>
                  <a:pt x="181" y="949"/>
                </a:lnTo>
                <a:lnTo>
                  <a:pt x="159" y="942"/>
                </a:lnTo>
                <a:lnTo>
                  <a:pt x="135" y="946"/>
                </a:lnTo>
                <a:lnTo>
                  <a:pt x="111" y="930"/>
                </a:lnTo>
                <a:lnTo>
                  <a:pt x="115" y="895"/>
                </a:lnTo>
                <a:lnTo>
                  <a:pt x="111" y="871"/>
                </a:lnTo>
                <a:lnTo>
                  <a:pt x="111" y="841"/>
                </a:lnTo>
                <a:lnTo>
                  <a:pt x="94" y="807"/>
                </a:lnTo>
                <a:lnTo>
                  <a:pt x="109" y="783"/>
                </a:lnTo>
                <a:lnTo>
                  <a:pt x="117" y="766"/>
                </a:lnTo>
                <a:lnTo>
                  <a:pt x="142" y="780"/>
                </a:lnTo>
                <a:lnTo>
                  <a:pt x="175" y="775"/>
                </a:lnTo>
                <a:lnTo>
                  <a:pt x="213" y="787"/>
                </a:lnTo>
                <a:lnTo>
                  <a:pt x="246" y="795"/>
                </a:lnTo>
                <a:lnTo>
                  <a:pt x="270" y="772"/>
                </a:lnTo>
                <a:lnTo>
                  <a:pt x="304" y="777"/>
                </a:lnTo>
                <a:lnTo>
                  <a:pt x="337" y="780"/>
                </a:lnTo>
                <a:lnTo>
                  <a:pt x="363" y="814"/>
                </a:lnTo>
                <a:lnTo>
                  <a:pt x="367" y="849"/>
                </a:lnTo>
                <a:lnTo>
                  <a:pt x="364" y="889"/>
                </a:lnTo>
                <a:lnTo>
                  <a:pt x="327" y="885"/>
                </a:lnTo>
                <a:lnTo>
                  <a:pt x="363" y="891"/>
                </a:lnTo>
                <a:lnTo>
                  <a:pt x="367" y="925"/>
                </a:lnTo>
                <a:lnTo>
                  <a:pt x="355" y="958"/>
                </a:lnTo>
                <a:lnTo>
                  <a:pt x="415" y="1000"/>
                </a:lnTo>
                <a:lnTo>
                  <a:pt x="433" y="960"/>
                </a:lnTo>
                <a:lnTo>
                  <a:pt x="430" y="925"/>
                </a:lnTo>
                <a:lnTo>
                  <a:pt x="447" y="894"/>
                </a:lnTo>
                <a:lnTo>
                  <a:pt x="447" y="843"/>
                </a:lnTo>
                <a:lnTo>
                  <a:pt x="456" y="802"/>
                </a:lnTo>
                <a:lnTo>
                  <a:pt x="445" y="760"/>
                </a:lnTo>
                <a:lnTo>
                  <a:pt x="441" y="726"/>
                </a:lnTo>
                <a:lnTo>
                  <a:pt x="402" y="712"/>
                </a:lnTo>
                <a:lnTo>
                  <a:pt x="373" y="702"/>
                </a:lnTo>
                <a:lnTo>
                  <a:pt x="336" y="697"/>
                </a:lnTo>
                <a:lnTo>
                  <a:pt x="306" y="720"/>
                </a:lnTo>
                <a:lnTo>
                  <a:pt x="291" y="709"/>
                </a:lnTo>
                <a:lnTo>
                  <a:pt x="274" y="693"/>
                </a:lnTo>
                <a:lnTo>
                  <a:pt x="246" y="702"/>
                </a:lnTo>
                <a:lnTo>
                  <a:pt x="222" y="721"/>
                </a:lnTo>
                <a:lnTo>
                  <a:pt x="201" y="700"/>
                </a:lnTo>
                <a:lnTo>
                  <a:pt x="177" y="699"/>
                </a:lnTo>
                <a:lnTo>
                  <a:pt x="154" y="706"/>
                </a:lnTo>
                <a:lnTo>
                  <a:pt x="124" y="687"/>
                </a:lnTo>
                <a:lnTo>
                  <a:pt x="142" y="700"/>
                </a:lnTo>
                <a:lnTo>
                  <a:pt x="157" y="703"/>
                </a:lnTo>
                <a:lnTo>
                  <a:pt x="178" y="697"/>
                </a:lnTo>
                <a:lnTo>
                  <a:pt x="181" y="672"/>
                </a:lnTo>
                <a:lnTo>
                  <a:pt x="181" y="642"/>
                </a:lnTo>
                <a:lnTo>
                  <a:pt x="186" y="618"/>
                </a:lnTo>
                <a:lnTo>
                  <a:pt x="186" y="597"/>
                </a:lnTo>
                <a:lnTo>
                  <a:pt x="168" y="585"/>
                </a:lnTo>
                <a:lnTo>
                  <a:pt x="153" y="586"/>
                </a:lnTo>
                <a:lnTo>
                  <a:pt x="132" y="576"/>
                </a:lnTo>
                <a:lnTo>
                  <a:pt x="109" y="576"/>
                </a:lnTo>
                <a:lnTo>
                  <a:pt x="97" y="585"/>
                </a:lnTo>
                <a:lnTo>
                  <a:pt x="81" y="583"/>
                </a:lnTo>
                <a:lnTo>
                  <a:pt x="73" y="574"/>
                </a:lnTo>
                <a:lnTo>
                  <a:pt x="55" y="573"/>
                </a:lnTo>
                <a:lnTo>
                  <a:pt x="49" y="553"/>
                </a:lnTo>
                <a:lnTo>
                  <a:pt x="67" y="532"/>
                </a:lnTo>
                <a:lnTo>
                  <a:pt x="76" y="522"/>
                </a:lnTo>
                <a:lnTo>
                  <a:pt x="93" y="502"/>
                </a:lnTo>
                <a:lnTo>
                  <a:pt x="108" y="490"/>
                </a:lnTo>
                <a:lnTo>
                  <a:pt x="139" y="462"/>
                </a:lnTo>
                <a:lnTo>
                  <a:pt x="163" y="478"/>
                </a:lnTo>
                <a:lnTo>
                  <a:pt x="175" y="486"/>
                </a:lnTo>
                <a:lnTo>
                  <a:pt x="192" y="490"/>
                </a:lnTo>
                <a:lnTo>
                  <a:pt x="211" y="484"/>
                </a:lnTo>
                <a:lnTo>
                  <a:pt x="234" y="478"/>
                </a:lnTo>
                <a:lnTo>
                  <a:pt x="246" y="469"/>
                </a:lnTo>
                <a:lnTo>
                  <a:pt x="286" y="483"/>
                </a:lnTo>
                <a:lnTo>
                  <a:pt x="328" y="492"/>
                </a:lnTo>
                <a:lnTo>
                  <a:pt x="373" y="487"/>
                </a:lnTo>
                <a:lnTo>
                  <a:pt x="402" y="471"/>
                </a:lnTo>
                <a:lnTo>
                  <a:pt x="424" y="448"/>
                </a:lnTo>
                <a:lnTo>
                  <a:pt x="442" y="423"/>
                </a:lnTo>
                <a:lnTo>
                  <a:pt x="457" y="396"/>
                </a:lnTo>
                <a:lnTo>
                  <a:pt x="468" y="342"/>
                </a:lnTo>
                <a:lnTo>
                  <a:pt x="468" y="315"/>
                </a:lnTo>
                <a:lnTo>
                  <a:pt x="457" y="289"/>
                </a:lnTo>
                <a:lnTo>
                  <a:pt x="444" y="261"/>
                </a:lnTo>
                <a:lnTo>
                  <a:pt x="406" y="235"/>
                </a:lnTo>
                <a:lnTo>
                  <a:pt x="388" y="232"/>
                </a:lnTo>
                <a:lnTo>
                  <a:pt x="366" y="232"/>
                </a:lnTo>
                <a:lnTo>
                  <a:pt x="352" y="222"/>
                </a:lnTo>
                <a:lnTo>
                  <a:pt x="349" y="196"/>
                </a:lnTo>
                <a:lnTo>
                  <a:pt x="348" y="180"/>
                </a:lnTo>
                <a:lnTo>
                  <a:pt x="351" y="126"/>
                </a:lnTo>
                <a:lnTo>
                  <a:pt x="358" y="94"/>
                </a:lnTo>
                <a:lnTo>
                  <a:pt x="361" y="69"/>
                </a:lnTo>
                <a:lnTo>
                  <a:pt x="372" y="30"/>
                </a:lnTo>
                <a:lnTo>
                  <a:pt x="382" y="10"/>
                </a:lnTo>
                <a:lnTo>
                  <a:pt x="382" y="0"/>
                </a:lnTo>
                <a:lnTo>
                  <a:pt x="343" y="1"/>
                </a:lnTo>
                <a:close/>
              </a:path>
            </a:pathLst>
          </a:custGeom>
          <a:solidFill>
            <a:srgbClr val="FF9900"/>
          </a:solidFill>
          <a:ln w="9525">
            <a:solidFill>
              <a:schemeClr val="tx1"/>
            </a:solidFill>
            <a:round/>
            <a:headEnd/>
            <a:tailEnd/>
          </a:ln>
        </p:spPr>
        <p:txBody>
          <a:bodyPr/>
          <a:lstStyle/>
          <a:p>
            <a:endParaRPr lang="en-US"/>
          </a:p>
        </p:txBody>
      </p:sp>
      <p:sp>
        <p:nvSpPr>
          <p:cNvPr id="83976" name="Freeform 8"/>
          <p:cNvSpPr>
            <a:spLocks/>
          </p:cNvSpPr>
          <p:nvPr/>
        </p:nvSpPr>
        <p:spPr bwMode="auto">
          <a:xfrm>
            <a:off x="455613" y="1566863"/>
            <a:ext cx="677862" cy="395287"/>
          </a:xfrm>
          <a:custGeom>
            <a:avLst/>
            <a:gdLst>
              <a:gd name="T0" fmla="*/ 2147483646 w 427"/>
              <a:gd name="T1" fmla="*/ 2147483646 h 249"/>
              <a:gd name="T2" fmla="*/ 2147483646 w 427"/>
              <a:gd name="T3" fmla="*/ 2147483646 h 249"/>
              <a:gd name="T4" fmla="*/ 2147483646 w 427"/>
              <a:gd name="T5" fmla="*/ 2147483646 h 249"/>
              <a:gd name="T6" fmla="*/ 2147483646 w 427"/>
              <a:gd name="T7" fmla="*/ 2147483646 h 249"/>
              <a:gd name="T8" fmla="*/ 2147483646 w 427"/>
              <a:gd name="T9" fmla="*/ 0 h 249"/>
              <a:gd name="T10" fmla="*/ 2147483646 w 427"/>
              <a:gd name="T11" fmla="*/ 2147483646 h 249"/>
              <a:gd name="T12" fmla="*/ 2147483646 w 427"/>
              <a:gd name="T13" fmla="*/ 2147483646 h 249"/>
              <a:gd name="T14" fmla="*/ 2147483646 w 427"/>
              <a:gd name="T15" fmla="*/ 2147483646 h 249"/>
              <a:gd name="T16" fmla="*/ 2147483646 w 427"/>
              <a:gd name="T17" fmla="*/ 2147483646 h 249"/>
              <a:gd name="T18" fmla="*/ 2147483646 w 427"/>
              <a:gd name="T19" fmla="*/ 2147483646 h 249"/>
              <a:gd name="T20" fmla="*/ 2147483646 w 427"/>
              <a:gd name="T21" fmla="*/ 2147483646 h 249"/>
              <a:gd name="T22" fmla="*/ 2147483646 w 427"/>
              <a:gd name="T23" fmla="*/ 2147483646 h 249"/>
              <a:gd name="T24" fmla="*/ 2147483646 w 427"/>
              <a:gd name="T25" fmla="*/ 2147483646 h 249"/>
              <a:gd name="T26" fmla="*/ 2147483646 w 427"/>
              <a:gd name="T27" fmla="*/ 2147483646 h 249"/>
              <a:gd name="T28" fmla="*/ 2147483646 w 427"/>
              <a:gd name="T29" fmla="*/ 2147483646 h 249"/>
              <a:gd name="T30" fmla="*/ 2147483646 w 427"/>
              <a:gd name="T31" fmla="*/ 2147483646 h 249"/>
              <a:gd name="T32" fmla="*/ 2147483646 w 427"/>
              <a:gd name="T33" fmla="*/ 2147483646 h 249"/>
              <a:gd name="T34" fmla="*/ 2147483646 w 427"/>
              <a:gd name="T35" fmla="*/ 2147483646 h 249"/>
              <a:gd name="T36" fmla="*/ 2147483646 w 427"/>
              <a:gd name="T37" fmla="*/ 2147483646 h 249"/>
              <a:gd name="T38" fmla="*/ 2147483646 w 427"/>
              <a:gd name="T39" fmla="*/ 2147483646 h 249"/>
              <a:gd name="T40" fmla="*/ 2147483646 w 427"/>
              <a:gd name="T41" fmla="*/ 2147483646 h 249"/>
              <a:gd name="T42" fmla="*/ 0 w 427"/>
              <a:gd name="T43" fmla="*/ 2147483646 h 249"/>
              <a:gd name="T44" fmla="*/ 0 w 427"/>
              <a:gd name="T45" fmla="*/ 2147483646 h 249"/>
              <a:gd name="T46" fmla="*/ 2147483646 w 427"/>
              <a:gd name="T47" fmla="*/ 2147483646 h 2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7"/>
              <a:gd name="T73" fmla="*/ 0 h 249"/>
              <a:gd name="T74" fmla="*/ 427 w 427"/>
              <a:gd name="T75" fmla="*/ 249 h 2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7" h="249">
                <a:moveTo>
                  <a:pt x="10" y="101"/>
                </a:moveTo>
                <a:lnTo>
                  <a:pt x="55" y="59"/>
                </a:lnTo>
                <a:lnTo>
                  <a:pt x="111" y="29"/>
                </a:lnTo>
                <a:lnTo>
                  <a:pt x="178" y="5"/>
                </a:lnTo>
                <a:lnTo>
                  <a:pt x="241" y="0"/>
                </a:lnTo>
                <a:lnTo>
                  <a:pt x="322" y="2"/>
                </a:lnTo>
                <a:lnTo>
                  <a:pt x="387" y="15"/>
                </a:lnTo>
                <a:lnTo>
                  <a:pt x="417" y="35"/>
                </a:lnTo>
                <a:lnTo>
                  <a:pt x="427" y="54"/>
                </a:lnTo>
                <a:lnTo>
                  <a:pt x="417" y="92"/>
                </a:lnTo>
                <a:lnTo>
                  <a:pt x="381" y="114"/>
                </a:lnTo>
                <a:lnTo>
                  <a:pt x="343" y="138"/>
                </a:lnTo>
                <a:lnTo>
                  <a:pt x="319" y="147"/>
                </a:lnTo>
                <a:lnTo>
                  <a:pt x="304" y="152"/>
                </a:lnTo>
                <a:lnTo>
                  <a:pt x="264" y="192"/>
                </a:lnTo>
                <a:lnTo>
                  <a:pt x="217" y="230"/>
                </a:lnTo>
                <a:lnTo>
                  <a:pt x="180" y="239"/>
                </a:lnTo>
                <a:lnTo>
                  <a:pt x="129" y="249"/>
                </a:lnTo>
                <a:lnTo>
                  <a:pt x="69" y="231"/>
                </a:lnTo>
                <a:lnTo>
                  <a:pt x="45" y="204"/>
                </a:lnTo>
                <a:lnTo>
                  <a:pt x="18" y="182"/>
                </a:lnTo>
                <a:lnTo>
                  <a:pt x="0" y="152"/>
                </a:lnTo>
                <a:lnTo>
                  <a:pt x="0" y="119"/>
                </a:lnTo>
                <a:lnTo>
                  <a:pt x="10" y="101"/>
                </a:lnTo>
                <a:close/>
              </a:path>
            </a:pathLst>
          </a:custGeom>
          <a:solidFill>
            <a:srgbClr val="996633"/>
          </a:solidFill>
          <a:ln w="9525">
            <a:solidFill>
              <a:schemeClr val="tx1"/>
            </a:solidFill>
            <a:round/>
            <a:headEnd/>
            <a:tailEnd/>
          </a:ln>
        </p:spPr>
        <p:txBody>
          <a:bodyPr/>
          <a:lstStyle/>
          <a:p>
            <a:endParaRPr lang="en-US"/>
          </a:p>
        </p:txBody>
      </p:sp>
      <p:sp>
        <p:nvSpPr>
          <p:cNvPr id="83977" name="Freeform 9"/>
          <p:cNvSpPr>
            <a:spLocks/>
          </p:cNvSpPr>
          <p:nvPr/>
        </p:nvSpPr>
        <p:spPr bwMode="auto">
          <a:xfrm>
            <a:off x="633413" y="1671638"/>
            <a:ext cx="304800" cy="347662"/>
          </a:xfrm>
          <a:custGeom>
            <a:avLst/>
            <a:gdLst>
              <a:gd name="T0" fmla="*/ 2147483646 w 192"/>
              <a:gd name="T1" fmla="*/ 0 h 219"/>
              <a:gd name="T2" fmla="*/ 2147483646 w 192"/>
              <a:gd name="T3" fmla="*/ 2147483646 h 219"/>
              <a:gd name="T4" fmla="*/ 2147483646 w 192"/>
              <a:gd name="T5" fmla="*/ 2147483646 h 219"/>
              <a:gd name="T6" fmla="*/ 2147483646 w 192"/>
              <a:gd name="T7" fmla="*/ 2147483646 h 219"/>
              <a:gd name="T8" fmla="*/ 0 w 192"/>
              <a:gd name="T9" fmla="*/ 2147483646 h 219"/>
              <a:gd name="T10" fmla="*/ 2147483646 w 192"/>
              <a:gd name="T11" fmla="*/ 2147483646 h 219"/>
              <a:gd name="T12" fmla="*/ 2147483646 w 192"/>
              <a:gd name="T13" fmla="*/ 2147483646 h 219"/>
              <a:gd name="T14" fmla="*/ 2147483646 w 192"/>
              <a:gd name="T15" fmla="*/ 2147483646 h 219"/>
              <a:gd name="T16" fmla="*/ 2147483646 w 192"/>
              <a:gd name="T17" fmla="*/ 2147483646 h 219"/>
              <a:gd name="T18" fmla="*/ 2147483646 w 192"/>
              <a:gd name="T19" fmla="*/ 2147483646 h 219"/>
              <a:gd name="T20" fmla="*/ 2147483646 w 192"/>
              <a:gd name="T21" fmla="*/ 2147483646 h 219"/>
              <a:gd name="T22" fmla="*/ 2147483646 w 192"/>
              <a:gd name="T23" fmla="*/ 2147483646 h 219"/>
              <a:gd name="T24" fmla="*/ 2147483646 w 192"/>
              <a:gd name="T25" fmla="*/ 2147483646 h 219"/>
              <a:gd name="T26" fmla="*/ 2147483646 w 192"/>
              <a:gd name="T27" fmla="*/ 2147483646 h 219"/>
              <a:gd name="T28" fmla="*/ 2147483646 w 192"/>
              <a:gd name="T29" fmla="*/ 2147483646 h 219"/>
              <a:gd name="T30" fmla="*/ 2147483646 w 192"/>
              <a:gd name="T31" fmla="*/ 2147483646 h 219"/>
              <a:gd name="T32" fmla="*/ 2147483646 w 192"/>
              <a:gd name="T33" fmla="*/ 2147483646 h 219"/>
              <a:gd name="T34" fmla="*/ 2147483646 w 192"/>
              <a:gd name="T35" fmla="*/ 2147483646 h 219"/>
              <a:gd name="T36" fmla="*/ 2147483646 w 192"/>
              <a:gd name="T37" fmla="*/ 2147483646 h 219"/>
              <a:gd name="T38" fmla="*/ 2147483646 w 192"/>
              <a:gd name="T39" fmla="*/ 2147483646 h 219"/>
              <a:gd name="T40" fmla="*/ 2147483646 w 192"/>
              <a:gd name="T41" fmla="*/ 2147483646 h 219"/>
              <a:gd name="T42" fmla="*/ 2147483646 w 192"/>
              <a:gd name="T43" fmla="*/ 2147483646 h 219"/>
              <a:gd name="T44" fmla="*/ 2147483646 w 192"/>
              <a:gd name="T45" fmla="*/ 2147483646 h 219"/>
              <a:gd name="T46" fmla="*/ 2147483646 w 192"/>
              <a:gd name="T47" fmla="*/ 2147483646 h 219"/>
              <a:gd name="T48" fmla="*/ 2147483646 w 192"/>
              <a:gd name="T49" fmla="*/ 2147483646 h 219"/>
              <a:gd name="T50" fmla="*/ 2147483646 w 192"/>
              <a:gd name="T51" fmla="*/ 2147483646 h 219"/>
              <a:gd name="T52" fmla="*/ 2147483646 w 192"/>
              <a:gd name="T53" fmla="*/ 2147483646 h 219"/>
              <a:gd name="T54" fmla="*/ 2147483646 w 192"/>
              <a:gd name="T55" fmla="*/ 2147483646 h 219"/>
              <a:gd name="T56" fmla="*/ 2147483646 w 192"/>
              <a:gd name="T57" fmla="*/ 2147483646 h 219"/>
              <a:gd name="T58" fmla="*/ 2147483646 w 192"/>
              <a:gd name="T59" fmla="*/ 2147483646 h 219"/>
              <a:gd name="T60" fmla="*/ 2147483646 w 192"/>
              <a:gd name="T61" fmla="*/ 2147483646 h 219"/>
              <a:gd name="T62" fmla="*/ 2147483646 w 192"/>
              <a:gd name="T63" fmla="*/ 2147483646 h 219"/>
              <a:gd name="T64" fmla="*/ 2147483646 w 192"/>
              <a:gd name="T65" fmla="*/ 2147483646 h 219"/>
              <a:gd name="T66" fmla="*/ 2147483646 w 192"/>
              <a:gd name="T67" fmla="*/ 0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219"/>
              <a:gd name="T104" fmla="*/ 192 w 192"/>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219">
                <a:moveTo>
                  <a:pt x="56" y="0"/>
                </a:moveTo>
                <a:lnTo>
                  <a:pt x="30" y="5"/>
                </a:lnTo>
                <a:lnTo>
                  <a:pt x="12" y="14"/>
                </a:lnTo>
                <a:lnTo>
                  <a:pt x="3" y="23"/>
                </a:lnTo>
                <a:lnTo>
                  <a:pt x="0" y="36"/>
                </a:lnTo>
                <a:lnTo>
                  <a:pt x="12" y="57"/>
                </a:lnTo>
                <a:lnTo>
                  <a:pt x="33" y="69"/>
                </a:lnTo>
                <a:lnTo>
                  <a:pt x="50" y="77"/>
                </a:lnTo>
                <a:lnTo>
                  <a:pt x="74" y="81"/>
                </a:lnTo>
                <a:lnTo>
                  <a:pt x="98" y="86"/>
                </a:lnTo>
                <a:lnTo>
                  <a:pt x="116" y="95"/>
                </a:lnTo>
                <a:lnTo>
                  <a:pt x="122" y="107"/>
                </a:lnTo>
                <a:lnTo>
                  <a:pt x="128" y="137"/>
                </a:lnTo>
                <a:lnTo>
                  <a:pt x="128" y="174"/>
                </a:lnTo>
                <a:lnTo>
                  <a:pt x="129" y="207"/>
                </a:lnTo>
                <a:lnTo>
                  <a:pt x="137" y="219"/>
                </a:lnTo>
                <a:lnTo>
                  <a:pt x="159" y="198"/>
                </a:lnTo>
                <a:lnTo>
                  <a:pt x="153" y="174"/>
                </a:lnTo>
                <a:lnTo>
                  <a:pt x="152" y="153"/>
                </a:lnTo>
                <a:lnTo>
                  <a:pt x="167" y="135"/>
                </a:lnTo>
                <a:lnTo>
                  <a:pt x="182" y="114"/>
                </a:lnTo>
                <a:lnTo>
                  <a:pt x="192" y="95"/>
                </a:lnTo>
                <a:lnTo>
                  <a:pt x="192" y="56"/>
                </a:lnTo>
                <a:lnTo>
                  <a:pt x="189" y="38"/>
                </a:lnTo>
                <a:lnTo>
                  <a:pt x="179" y="20"/>
                </a:lnTo>
                <a:lnTo>
                  <a:pt x="177" y="59"/>
                </a:lnTo>
                <a:lnTo>
                  <a:pt x="167" y="92"/>
                </a:lnTo>
                <a:lnTo>
                  <a:pt x="153" y="110"/>
                </a:lnTo>
                <a:lnTo>
                  <a:pt x="137" y="80"/>
                </a:lnTo>
                <a:lnTo>
                  <a:pt x="122" y="56"/>
                </a:lnTo>
                <a:lnTo>
                  <a:pt x="108" y="38"/>
                </a:lnTo>
                <a:lnTo>
                  <a:pt x="87" y="29"/>
                </a:lnTo>
                <a:lnTo>
                  <a:pt x="69" y="9"/>
                </a:lnTo>
                <a:lnTo>
                  <a:pt x="56" y="0"/>
                </a:lnTo>
                <a:close/>
              </a:path>
            </a:pathLst>
          </a:custGeom>
          <a:solidFill>
            <a:srgbClr val="33CC33"/>
          </a:solidFill>
          <a:ln w="9525">
            <a:solidFill>
              <a:schemeClr val="tx1"/>
            </a:solidFill>
            <a:round/>
            <a:headEnd/>
            <a:tailEnd/>
          </a:ln>
        </p:spPr>
        <p:txBody>
          <a:bodyPr/>
          <a:lstStyle/>
          <a:p>
            <a:endParaRPr lang="en-US"/>
          </a:p>
        </p:txBody>
      </p:sp>
      <p:sp>
        <p:nvSpPr>
          <p:cNvPr id="83978" name="Freeform 10"/>
          <p:cNvSpPr>
            <a:spLocks/>
          </p:cNvSpPr>
          <p:nvPr/>
        </p:nvSpPr>
        <p:spPr bwMode="auto">
          <a:xfrm>
            <a:off x="850900" y="1985963"/>
            <a:ext cx="762000" cy="285750"/>
          </a:xfrm>
          <a:custGeom>
            <a:avLst/>
            <a:gdLst>
              <a:gd name="T0" fmla="*/ 2147483646 w 480"/>
              <a:gd name="T1" fmla="*/ 0 h 180"/>
              <a:gd name="T2" fmla="*/ 2147483646 w 480"/>
              <a:gd name="T3" fmla="*/ 2147483646 h 180"/>
              <a:gd name="T4" fmla="*/ 2147483646 w 480"/>
              <a:gd name="T5" fmla="*/ 2147483646 h 180"/>
              <a:gd name="T6" fmla="*/ 2147483646 w 480"/>
              <a:gd name="T7" fmla="*/ 2147483646 h 180"/>
              <a:gd name="T8" fmla="*/ 2147483646 w 480"/>
              <a:gd name="T9" fmla="*/ 2147483646 h 180"/>
              <a:gd name="T10" fmla="*/ 2147483646 w 480"/>
              <a:gd name="T11" fmla="*/ 2147483646 h 180"/>
              <a:gd name="T12" fmla="*/ 2147483646 w 480"/>
              <a:gd name="T13" fmla="*/ 2147483646 h 180"/>
              <a:gd name="T14" fmla="*/ 2147483646 w 480"/>
              <a:gd name="T15" fmla="*/ 2147483646 h 180"/>
              <a:gd name="T16" fmla="*/ 2147483646 w 480"/>
              <a:gd name="T17" fmla="*/ 2147483646 h 180"/>
              <a:gd name="T18" fmla="*/ 2147483646 w 480"/>
              <a:gd name="T19" fmla="*/ 2147483646 h 180"/>
              <a:gd name="T20" fmla="*/ 2147483646 w 480"/>
              <a:gd name="T21" fmla="*/ 2147483646 h 180"/>
              <a:gd name="T22" fmla="*/ 2147483646 w 480"/>
              <a:gd name="T23" fmla="*/ 2147483646 h 180"/>
              <a:gd name="T24" fmla="*/ 2147483646 w 480"/>
              <a:gd name="T25" fmla="*/ 2147483646 h 180"/>
              <a:gd name="T26" fmla="*/ 2147483646 w 480"/>
              <a:gd name="T27" fmla="*/ 2147483646 h 180"/>
              <a:gd name="T28" fmla="*/ 2147483646 w 480"/>
              <a:gd name="T29" fmla="*/ 2147483646 h 180"/>
              <a:gd name="T30" fmla="*/ 2147483646 w 480"/>
              <a:gd name="T31" fmla="*/ 2147483646 h 180"/>
              <a:gd name="T32" fmla="*/ 2147483646 w 480"/>
              <a:gd name="T33" fmla="*/ 2147483646 h 180"/>
              <a:gd name="T34" fmla="*/ 2147483646 w 480"/>
              <a:gd name="T35" fmla="*/ 2147483646 h 180"/>
              <a:gd name="T36" fmla="*/ 2147483646 w 480"/>
              <a:gd name="T37" fmla="*/ 2147483646 h 180"/>
              <a:gd name="T38" fmla="*/ 2147483646 w 480"/>
              <a:gd name="T39" fmla="*/ 2147483646 h 180"/>
              <a:gd name="T40" fmla="*/ 2147483646 w 480"/>
              <a:gd name="T41" fmla="*/ 2147483646 h 180"/>
              <a:gd name="T42" fmla="*/ 2147483646 w 480"/>
              <a:gd name="T43" fmla="*/ 2147483646 h 180"/>
              <a:gd name="T44" fmla="*/ 2147483646 w 480"/>
              <a:gd name="T45" fmla="*/ 2147483646 h 180"/>
              <a:gd name="T46" fmla="*/ 2147483646 w 480"/>
              <a:gd name="T47" fmla="*/ 2147483646 h 180"/>
              <a:gd name="T48" fmla="*/ 2147483646 w 480"/>
              <a:gd name="T49" fmla="*/ 2147483646 h 180"/>
              <a:gd name="T50" fmla="*/ 2147483646 w 480"/>
              <a:gd name="T51" fmla="*/ 2147483646 h 180"/>
              <a:gd name="T52" fmla="*/ 0 w 480"/>
              <a:gd name="T53" fmla="*/ 2147483646 h 180"/>
              <a:gd name="T54" fmla="*/ 2147483646 w 480"/>
              <a:gd name="T55" fmla="*/ 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0"/>
              <a:gd name="T85" fmla="*/ 0 h 180"/>
              <a:gd name="T86" fmla="*/ 480 w 480"/>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0" h="180">
                <a:moveTo>
                  <a:pt x="21" y="0"/>
                </a:moveTo>
                <a:lnTo>
                  <a:pt x="37" y="21"/>
                </a:lnTo>
                <a:lnTo>
                  <a:pt x="66" y="45"/>
                </a:lnTo>
                <a:lnTo>
                  <a:pt x="81" y="53"/>
                </a:lnTo>
                <a:lnTo>
                  <a:pt x="97" y="53"/>
                </a:lnTo>
                <a:lnTo>
                  <a:pt x="108" y="42"/>
                </a:lnTo>
                <a:lnTo>
                  <a:pt x="129" y="38"/>
                </a:lnTo>
                <a:lnTo>
                  <a:pt x="189" y="48"/>
                </a:lnTo>
                <a:lnTo>
                  <a:pt x="237" y="66"/>
                </a:lnTo>
                <a:lnTo>
                  <a:pt x="300" y="98"/>
                </a:lnTo>
                <a:lnTo>
                  <a:pt x="376" y="132"/>
                </a:lnTo>
                <a:lnTo>
                  <a:pt x="469" y="164"/>
                </a:lnTo>
                <a:lnTo>
                  <a:pt x="480" y="171"/>
                </a:lnTo>
                <a:lnTo>
                  <a:pt x="433" y="180"/>
                </a:lnTo>
                <a:lnTo>
                  <a:pt x="367" y="180"/>
                </a:lnTo>
                <a:lnTo>
                  <a:pt x="289" y="168"/>
                </a:lnTo>
                <a:lnTo>
                  <a:pt x="256" y="164"/>
                </a:lnTo>
                <a:lnTo>
                  <a:pt x="196" y="149"/>
                </a:lnTo>
                <a:lnTo>
                  <a:pt x="142" y="123"/>
                </a:lnTo>
                <a:lnTo>
                  <a:pt x="109" y="104"/>
                </a:lnTo>
                <a:lnTo>
                  <a:pt x="85" y="80"/>
                </a:lnTo>
                <a:lnTo>
                  <a:pt x="91" y="54"/>
                </a:lnTo>
                <a:lnTo>
                  <a:pt x="81" y="75"/>
                </a:lnTo>
                <a:lnTo>
                  <a:pt x="57" y="68"/>
                </a:lnTo>
                <a:lnTo>
                  <a:pt x="33" y="48"/>
                </a:lnTo>
                <a:lnTo>
                  <a:pt x="13" y="33"/>
                </a:lnTo>
                <a:lnTo>
                  <a:pt x="0" y="20"/>
                </a:lnTo>
                <a:lnTo>
                  <a:pt x="21" y="0"/>
                </a:lnTo>
                <a:close/>
              </a:path>
            </a:pathLst>
          </a:custGeom>
          <a:solidFill>
            <a:srgbClr val="BC7D3E"/>
          </a:solidFill>
          <a:ln w="9525">
            <a:solidFill>
              <a:schemeClr val="tx1"/>
            </a:solidFill>
            <a:round/>
            <a:headEnd/>
            <a:tailEnd/>
          </a:ln>
        </p:spPr>
        <p:txBody>
          <a:bodyPr/>
          <a:lstStyle/>
          <a:p>
            <a:endParaRPr lang="en-US"/>
          </a:p>
        </p:txBody>
      </p:sp>
      <p:sp>
        <p:nvSpPr>
          <p:cNvPr id="83979" name="Freeform 11"/>
          <p:cNvSpPr>
            <a:spLocks/>
          </p:cNvSpPr>
          <p:nvPr/>
        </p:nvSpPr>
        <p:spPr bwMode="auto">
          <a:xfrm>
            <a:off x="1524000" y="5253038"/>
            <a:ext cx="746125" cy="571500"/>
          </a:xfrm>
          <a:custGeom>
            <a:avLst/>
            <a:gdLst>
              <a:gd name="T0" fmla="*/ 2147483646 w 470"/>
              <a:gd name="T1" fmla="*/ 2147483646 h 360"/>
              <a:gd name="T2" fmla="*/ 2147483646 w 470"/>
              <a:gd name="T3" fmla="*/ 2147483646 h 360"/>
              <a:gd name="T4" fmla="*/ 2147483646 w 470"/>
              <a:gd name="T5" fmla="*/ 2147483646 h 360"/>
              <a:gd name="T6" fmla="*/ 2147483646 w 470"/>
              <a:gd name="T7" fmla="*/ 2147483646 h 360"/>
              <a:gd name="T8" fmla="*/ 2147483646 w 470"/>
              <a:gd name="T9" fmla="*/ 2147483646 h 360"/>
              <a:gd name="T10" fmla="*/ 0 w 470"/>
              <a:gd name="T11" fmla="*/ 2147483646 h 360"/>
              <a:gd name="T12" fmla="*/ 2147483646 w 470"/>
              <a:gd name="T13" fmla="*/ 2147483646 h 360"/>
              <a:gd name="T14" fmla="*/ 2147483646 w 470"/>
              <a:gd name="T15" fmla="*/ 2147483646 h 360"/>
              <a:gd name="T16" fmla="*/ 2147483646 w 470"/>
              <a:gd name="T17" fmla="*/ 2147483646 h 360"/>
              <a:gd name="T18" fmla="*/ 2147483646 w 470"/>
              <a:gd name="T19" fmla="*/ 2147483646 h 360"/>
              <a:gd name="T20" fmla="*/ 2147483646 w 470"/>
              <a:gd name="T21" fmla="*/ 2147483646 h 360"/>
              <a:gd name="T22" fmla="*/ 2147483646 w 470"/>
              <a:gd name="T23" fmla="*/ 2147483646 h 360"/>
              <a:gd name="T24" fmla="*/ 2147483646 w 470"/>
              <a:gd name="T25" fmla="*/ 2147483646 h 360"/>
              <a:gd name="T26" fmla="*/ 2147483646 w 470"/>
              <a:gd name="T27" fmla="*/ 2147483646 h 360"/>
              <a:gd name="T28" fmla="*/ 2147483646 w 470"/>
              <a:gd name="T29" fmla="*/ 2147483646 h 360"/>
              <a:gd name="T30" fmla="*/ 2147483646 w 470"/>
              <a:gd name="T31" fmla="*/ 2147483646 h 360"/>
              <a:gd name="T32" fmla="*/ 2147483646 w 470"/>
              <a:gd name="T33" fmla="*/ 2147483646 h 360"/>
              <a:gd name="T34" fmla="*/ 2147483646 w 470"/>
              <a:gd name="T35" fmla="*/ 2147483646 h 360"/>
              <a:gd name="T36" fmla="*/ 2147483646 w 470"/>
              <a:gd name="T37" fmla="*/ 2147483646 h 360"/>
              <a:gd name="T38" fmla="*/ 2147483646 w 470"/>
              <a:gd name="T39" fmla="*/ 2147483646 h 360"/>
              <a:gd name="T40" fmla="*/ 2147483646 w 470"/>
              <a:gd name="T41" fmla="*/ 2147483646 h 360"/>
              <a:gd name="T42" fmla="*/ 2147483646 w 470"/>
              <a:gd name="T43" fmla="*/ 2147483646 h 360"/>
              <a:gd name="T44" fmla="*/ 2147483646 w 470"/>
              <a:gd name="T45" fmla="*/ 2147483646 h 360"/>
              <a:gd name="T46" fmla="*/ 2147483646 w 470"/>
              <a:gd name="T47" fmla="*/ 2147483646 h 360"/>
              <a:gd name="T48" fmla="*/ 2147483646 w 470"/>
              <a:gd name="T49" fmla="*/ 2147483646 h 360"/>
              <a:gd name="T50" fmla="*/ 2147483646 w 470"/>
              <a:gd name="T51" fmla="*/ 2147483646 h 360"/>
              <a:gd name="T52" fmla="*/ 2147483646 w 470"/>
              <a:gd name="T53" fmla="*/ 2147483646 h 360"/>
              <a:gd name="T54" fmla="*/ 2147483646 w 470"/>
              <a:gd name="T55" fmla="*/ 2147483646 h 360"/>
              <a:gd name="T56" fmla="*/ 2147483646 w 470"/>
              <a:gd name="T57" fmla="*/ 2147483646 h 360"/>
              <a:gd name="T58" fmla="*/ 2147483646 w 470"/>
              <a:gd name="T59" fmla="*/ 2147483646 h 360"/>
              <a:gd name="T60" fmla="*/ 2147483646 w 470"/>
              <a:gd name="T61" fmla="*/ 2147483646 h 360"/>
              <a:gd name="T62" fmla="*/ 2147483646 w 470"/>
              <a:gd name="T63" fmla="*/ 2147483646 h 360"/>
              <a:gd name="T64" fmla="*/ 2147483646 w 470"/>
              <a:gd name="T65" fmla="*/ 2147483646 h 360"/>
              <a:gd name="T66" fmla="*/ 2147483646 w 470"/>
              <a:gd name="T67" fmla="*/ 2147483646 h 360"/>
              <a:gd name="T68" fmla="*/ 2147483646 w 470"/>
              <a:gd name="T69" fmla="*/ 2147483646 h 360"/>
              <a:gd name="T70" fmla="*/ 2147483646 w 470"/>
              <a:gd name="T71" fmla="*/ 2147483646 h 360"/>
              <a:gd name="T72" fmla="*/ 2147483646 w 470"/>
              <a:gd name="T73" fmla="*/ 2147483646 h 360"/>
              <a:gd name="T74" fmla="*/ 2147483646 w 470"/>
              <a:gd name="T75" fmla="*/ 2147483646 h 360"/>
              <a:gd name="T76" fmla="*/ 2147483646 w 470"/>
              <a:gd name="T77" fmla="*/ 2147483646 h 360"/>
              <a:gd name="T78" fmla="*/ 2147483646 w 470"/>
              <a:gd name="T79" fmla="*/ 2147483646 h 360"/>
              <a:gd name="T80" fmla="*/ 2147483646 w 470"/>
              <a:gd name="T81" fmla="*/ 2147483646 h 360"/>
              <a:gd name="T82" fmla="*/ 2147483646 w 470"/>
              <a:gd name="T83" fmla="*/ 2147483646 h 360"/>
              <a:gd name="T84" fmla="*/ 2147483646 w 470"/>
              <a:gd name="T85" fmla="*/ 2147483646 h 360"/>
              <a:gd name="T86" fmla="*/ 2147483646 w 470"/>
              <a:gd name="T87" fmla="*/ 2147483646 h 360"/>
              <a:gd name="T88" fmla="*/ 2147483646 w 470"/>
              <a:gd name="T89" fmla="*/ 2147483646 h 360"/>
              <a:gd name="T90" fmla="*/ 2147483646 w 470"/>
              <a:gd name="T91" fmla="*/ 2147483646 h 360"/>
              <a:gd name="T92" fmla="*/ 2147483646 w 470"/>
              <a:gd name="T93" fmla="*/ 2147483646 h 360"/>
              <a:gd name="T94" fmla="*/ 2147483646 w 470"/>
              <a:gd name="T95" fmla="*/ 2147483646 h 360"/>
              <a:gd name="T96" fmla="*/ 2147483646 w 470"/>
              <a:gd name="T97" fmla="*/ 2147483646 h 360"/>
              <a:gd name="T98" fmla="*/ 2147483646 w 470"/>
              <a:gd name="T99" fmla="*/ 2147483646 h 360"/>
              <a:gd name="T100" fmla="*/ 2147483646 w 470"/>
              <a:gd name="T101" fmla="*/ 2147483646 h 360"/>
              <a:gd name="T102" fmla="*/ 2147483646 w 470"/>
              <a:gd name="T103" fmla="*/ 2147483646 h 360"/>
              <a:gd name="T104" fmla="*/ 2147483646 w 470"/>
              <a:gd name="T105" fmla="*/ 2147483646 h 360"/>
              <a:gd name="T106" fmla="*/ 2147483646 w 470"/>
              <a:gd name="T107" fmla="*/ 2147483646 h 360"/>
              <a:gd name="T108" fmla="*/ 2147483646 w 470"/>
              <a:gd name="T109" fmla="*/ 2147483646 h 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0"/>
              <a:gd name="T166" fmla="*/ 0 h 360"/>
              <a:gd name="T167" fmla="*/ 470 w 470"/>
              <a:gd name="T168" fmla="*/ 360 h 3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0" h="360">
                <a:moveTo>
                  <a:pt x="36" y="299"/>
                </a:moveTo>
                <a:lnTo>
                  <a:pt x="23" y="281"/>
                </a:lnTo>
                <a:lnTo>
                  <a:pt x="21" y="248"/>
                </a:lnTo>
                <a:lnTo>
                  <a:pt x="30" y="240"/>
                </a:lnTo>
                <a:lnTo>
                  <a:pt x="15" y="228"/>
                </a:lnTo>
                <a:lnTo>
                  <a:pt x="5" y="216"/>
                </a:lnTo>
                <a:lnTo>
                  <a:pt x="8" y="198"/>
                </a:lnTo>
                <a:lnTo>
                  <a:pt x="9" y="173"/>
                </a:lnTo>
                <a:lnTo>
                  <a:pt x="18" y="153"/>
                </a:lnTo>
                <a:lnTo>
                  <a:pt x="9" y="137"/>
                </a:lnTo>
                <a:lnTo>
                  <a:pt x="5" y="114"/>
                </a:lnTo>
                <a:lnTo>
                  <a:pt x="0" y="96"/>
                </a:lnTo>
                <a:lnTo>
                  <a:pt x="11" y="80"/>
                </a:lnTo>
                <a:lnTo>
                  <a:pt x="18" y="69"/>
                </a:lnTo>
                <a:lnTo>
                  <a:pt x="20" y="39"/>
                </a:lnTo>
                <a:lnTo>
                  <a:pt x="24" y="26"/>
                </a:lnTo>
                <a:lnTo>
                  <a:pt x="36" y="14"/>
                </a:lnTo>
                <a:lnTo>
                  <a:pt x="59" y="21"/>
                </a:lnTo>
                <a:lnTo>
                  <a:pt x="69" y="3"/>
                </a:lnTo>
                <a:lnTo>
                  <a:pt x="93" y="8"/>
                </a:lnTo>
                <a:lnTo>
                  <a:pt x="111" y="0"/>
                </a:lnTo>
                <a:lnTo>
                  <a:pt x="132" y="11"/>
                </a:lnTo>
                <a:lnTo>
                  <a:pt x="152" y="21"/>
                </a:lnTo>
                <a:lnTo>
                  <a:pt x="173" y="5"/>
                </a:lnTo>
                <a:lnTo>
                  <a:pt x="192" y="8"/>
                </a:lnTo>
                <a:lnTo>
                  <a:pt x="218" y="21"/>
                </a:lnTo>
                <a:lnTo>
                  <a:pt x="230" y="32"/>
                </a:lnTo>
                <a:lnTo>
                  <a:pt x="251" y="12"/>
                </a:lnTo>
                <a:lnTo>
                  <a:pt x="267" y="5"/>
                </a:lnTo>
                <a:lnTo>
                  <a:pt x="296" y="15"/>
                </a:lnTo>
                <a:lnTo>
                  <a:pt x="308" y="26"/>
                </a:lnTo>
                <a:lnTo>
                  <a:pt x="323" y="5"/>
                </a:lnTo>
                <a:lnTo>
                  <a:pt x="344" y="0"/>
                </a:lnTo>
                <a:lnTo>
                  <a:pt x="372" y="11"/>
                </a:lnTo>
                <a:lnTo>
                  <a:pt x="405" y="9"/>
                </a:lnTo>
                <a:lnTo>
                  <a:pt x="426" y="26"/>
                </a:lnTo>
                <a:lnTo>
                  <a:pt x="438" y="56"/>
                </a:lnTo>
                <a:lnTo>
                  <a:pt x="458" y="74"/>
                </a:lnTo>
                <a:lnTo>
                  <a:pt x="470" y="92"/>
                </a:lnTo>
                <a:lnTo>
                  <a:pt x="467" y="119"/>
                </a:lnTo>
                <a:lnTo>
                  <a:pt x="458" y="138"/>
                </a:lnTo>
                <a:lnTo>
                  <a:pt x="443" y="149"/>
                </a:lnTo>
                <a:lnTo>
                  <a:pt x="455" y="164"/>
                </a:lnTo>
                <a:lnTo>
                  <a:pt x="465" y="183"/>
                </a:lnTo>
                <a:lnTo>
                  <a:pt x="452" y="198"/>
                </a:lnTo>
                <a:lnTo>
                  <a:pt x="449" y="219"/>
                </a:lnTo>
                <a:lnTo>
                  <a:pt x="440" y="221"/>
                </a:lnTo>
                <a:lnTo>
                  <a:pt x="438" y="248"/>
                </a:lnTo>
                <a:lnTo>
                  <a:pt x="435" y="263"/>
                </a:lnTo>
                <a:lnTo>
                  <a:pt x="416" y="281"/>
                </a:lnTo>
                <a:lnTo>
                  <a:pt x="404" y="281"/>
                </a:lnTo>
                <a:lnTo>
                  <a:pt x="389" y="296"/>
                </a:lnTo>
                <a:lnTo>
                  <a:pt x="372" y="311"/>
                </a:lnTo>
                <a:lnTo>
                  <a:pt x="350" y="315"/>
                </a:lnTo>
                <a:lnTo>
                  <a:pt x="329" y="315"/>
                </a:lnTo>
                <a:lnTo>
                  <a:pt x="314" y="299"/>
                </a:lnTo>
                <a:lnTo>
                  <a:pt x="297" y="317"/>
                </a:lnTo>
                <a:lnTo>
                  <a:pt x="273" y="320"/>
                </a:lnTo>
                <a:lnTo>
                  <a:pt x="254" y="321"/>
                </a:lnTo>
                <a:lnTo>
                  <a:pt x="239" y="315"/>
                </a:lnTo>
                <a:lnTo>
                  <a:pt x="233" y="306"/>
                </a:lnTo>
                <a:lnTo>
                  <a:pt x="227" y="323"/>
                </a:lnTo>
                <a:lnTo>
                  <a:pt x="213" y="324"/>
                </a:lnTo>
                <a:lnTo>
                  <a:pt x="203" y="323"/>
                </a:lnTo>
                <a:lnTo>
                  <a:pt x="224" y="360"/>
                </a:lnTo>
                <a:lnTo>
                  <a:pt x="153" y="360"/>
                </a:lnTo>
                <a:lnTo>
                  <a:pt x="144" y="335"/>
                </a:lnTo>
                <a:lnTo>
                  <a:pt x="149" y="312"/>
                </a:lnTo>
                <a:lnTo>
                  <a:pt x="146" y="281"/>
                </a:lnTo>
                <a:lnTo>
                  <a:pt x="159" y="260"/>
                </a:lnTo>
                <a:lnTo>
                  <a:pt x="179" y="266"/>
                </a:lnTo>
                <a:lnTo>
                  <a:pt x="204" y="245"/>
                </a:lnTo>
                <a:lnTo>
                  <a:pt x="227" y="233"/>
                </a:lnTo>
                <a:lnTo>
                  <a:pt x="246" y="248"/>
                </a:lnTo>
                <a:lnTo>
                  <a:pt x="254" y="258"/>
                </a:lnTo>
                <a:lnTo>
                  <a:pt x="276" y="240"/>
                </a:lnTo>
                <a:lnTo>
                  <a:pt x="294" y="237"/>
                </a:lnTo>
                <a:lnTo>
                  <a:pt x="318" y="254"/>
                </a:lnTo>
                <a:lnTo>
                  <a:pt x="339" y="228"/>
                </a:lnTo>
                <a:lnTo>
                  <a:pt x="359" y="225"/>
                </a:lnTo>
                <a:lnTo>
                  <a:pt x="380" y="240"/>
                </a:lnTo>
                <a:lnTo>
                  <a:pt x="363" y="210"/>
                </a:lnTo>
                <a:lnTo>
                  <a:pt x="366" y="191"/>
                </a:lnTo>
                <a:lnTo>
                  <a:pt x="386" y="174"/>
                </a:lnTo>
                <a:lnTo>
                  <a:pt x="368" y="156"/>
                </a:lnTo>
                <a:lnTo>
                  <a:pt x="362" y="137"/>
                </a:lnTo>
                <a:lnTo>
                  <a:pt x="371" y="117"/>
                </a:lnTo>
                <a:lnTo>
                  <a:pt x="356" y="107"/>
                </a:lnTo>
                <a:lnTo>
                  <a:pt x="350" y="96"/>
                </a:lnTo>
                <a:lnTo>
                  <a:pt x="354" y="71"/>
                </a:lnTo>
                <a:lnTo>
                  <a:pt x="339" y="87"/>
                </a:lnTo>
                <a:lnTo>
                  <a:pt x="315" y="95"/>
                </a:lnTo>
                <a:lnTo>
                  <a:pt x="294" y="90"/>
                </a:lnTo>
                <a:lnTo>
                  <a:pt x="275" y="104"/>
                </a:lnTo>
                <a:lnTo>
                  <a:pt x="248" y="108"/>
                </a:lnTo>
                <a:lnTo>
                  <a:pt x="230" y="105"/>
                </a:lnTo>
                <a:lnTo>
                  <a:pt x="210" y="99"/>
                </a:lnTo>
                <a:lnTo>
                  <a:pt x="186" y="105"/>
                </a:lnTo>
                <a:lnTo>
                  <a:pt x="164" y="111"/>
                </a:lnTo>
                <a:lnTo>
                  <a:pt x="146" y="101"/>
                </a:lnTo>
                <a:lnTo>
                  <a:pt x="134" y="95"/>
                </a:lnTo>
                <a:lnTo>
                  <a:pt x="119" y="108"/>
                </a:lnTo>
                <a:lnTo>
                  <a:pt x="86" y="101"/>
                </a:lnTo>
                <a:lnTo>
                  <a:pt x="90" y="138"/>
                </a:lnTo>
                <a:lnTo>
                  <a:pt x="83" y="164"/>
                </a:lnTo>
                <a:lnTo>
                  <a:pt x="96" y="185"/>
                </a:lnTo>
                <a:lnTo>
                  <a:pt x="81" y="204"/>
                </a:lnTo>
                <a:lnTo>
                  <a:pt x="104" y="231"/>
                </a:lnTo>
                <a:lnTo>
                  <a:pt x="113" y="257"/>
                </a:lnTo>
                <a:lnTo>
                  <a:pt x="105" y="279"/>
                </a:lnTo>
                <a:lnTo>
                  <a:pt x="36" y="299"/>
                </a:lnTo>
                <a:close/>
              </a:path>
            </a:pathLst>
          </a:custGeom>
          <a:solidFill>
            <a:srgbClr val="FF9900"/>
          </a:solidFill>
          <a:ln w="9525">
            <a:solidFill>
              <a:schemeClr val="tx1"/>
            </a:solidFill>
            <a:round/>
            <a:headEnd/>
            <a:tailEnd/>
          </a:ln>
        </p:spPr>
        <p:txBody>
          <a:bodyPr/>
          <a:lstStyle/>
          <a:p>
            <a:endParaRPr lang="en-US"/>
          </a:p>
        </p:txBody>
      </p:sp>
      <p:sp>
        <p:nvSpPr>
          <p:cNvPr id="83980" name="Freeform 12"/>
          <p:cNvSpPr>
            <a:spLocks/>
          </p:cNvSpPr>
          <p:nvPr/>
        </p:nvSpPr>
        <p:spPr bwMode="auto">
          <a:xfrm>
            <a:off x="6538913" y="4875213"/>
            <a:ext cx="598487" cy="949325"/>
          </a:xfrm>
          <a:custGeom>
            <a:avLst/>
            <a:gdLst>
              <a:gd name="T0" fmla="*/ 2147483646 w 377"/>
              <a:gd name="T1" fmla="*/ 2147483646 h 598"/>
              <a:gd name="T2" fmla="*/ 2147483646 w 377"/>
              <a:gd name="T3" fmla="*/ 2147483646 h 598"/>
              <a:gd name="T4" fmla="*/ 2147483646 w 377"/>
              <a:gd name="T5" fmla="*/ 2147483646 h 598"/>
              <a:gd name="T6" fmla="*/ 2147483646 w 377"/>
              <a:gd name="T7" fmla="*/ 2147483646 h 598"/>
              <a:gd name="T8" fmla="*/ 2147483646 w 377"/>
              <a:gd name="T9" fmla="*/ 2147483646 h 598"/>
              <a:gd name="T10" fmla="*/ 2147483646 w 377"/>
              <a:gd name="T11" fmla="*/ 0 h 598"/>
              <a:gd name="T12" fmla="*/ 2147483646 w 377"/>
              <a:gd name="T13" fmla="*/ 2147483646 h 598"/>
              <a:gd name="T14" fmla="*/ 2147483646 w 377"/>
              <a:gd name="T15" fmla="*/ 2147483646 h 598"/>
              <a:gd name="T16" fmla="*/ 2147483646 w 377"/>
              <a:gd name="T17" fmla="*/ 2147483646 h 598"/>
              <a:gd name="T18" fmla="*/ 2147483646 w 377"/>
              <a:gd name="T19" fmla="*/ 2147483646 h 598"/>
              <a:gd name="T20" fmla="*/ 2147483646 w 377"/>
              <a:gd name="T21" fmla="*/ 2147483646 h 598"/>
              <a:gd name="T22" fmla="*/ 2147483646 w 377"/>
              <a:gd name="T23" fmla="*/ 2147483646 h 598"/>
              <a:gd name="T24" fmla="*/ 2147483646 w 377"/>
              <a:gd name="T25" fmla="*/ 2147483646 h 598"/>
              <a:gd name="T26" fmla="*/ 2147483646 w 377"/>
              <a:gd name="T27" fmla="*/ 2147483646 h 598"/>
              <a:gd name="T28" fmla="*/ 2147483646 w 377"/>
              <a:gd name="T29" fmla="*/ 2147483646 h 598"/>
              <a:gd name="T30" fmla="*/ 2147483646 w 377"/>
              <a:gd name="T31" fmla="*/ 2147483646 h 598"/>
              <a:gd name="T32" fmla="*/ 2147483646 w 377"/>
              <a:gd name="T33" fmla="*/ 2147483646 h 598"/>
              <a:gd name="T34" fmla="*/ 2147483646 w 377"/>
              <a:gd name="T35" fmla="*/ 2147483646 h 598"/>
              <a:gd name="T36" fmla="*/ 2147483646 w 377"/>
              <a:gd name="T37" fmla="*/ 2147483646 h 598"/>
              <a:gd name="T38" fmla="*/ 2147483646 w 377"/>
              <a:gd name="T39" fmla="*/ 2147483646 h 598"/>
              <a:gd name="T40" fmla="*/ 2147483646 w 377"/>
              <a:gd name="T41" fmla="*/ 2147483646 h 598"/>
              <a:gd name="T42" fmla="*/ 2147483646 w 377"/>
              <a:gd name="T43" fmla="*/ 2147483646 h 598"/>
              <a:gd name="T44" fmla="*/ 2147483646 w 377"/>
              <a:gd name="T45" fmla="*/ 2147483646 h 598"/>
              <a:gd name="T46" fmla="*/ 2147483646 w 377"/>
              <a:gd name="T47" fmla="*/ 2147483646 h 598"/>
              <a:gd name="T48" fmla="*/ 2147483646 w 377"/>
              <a:gd name="T49" fmla="*/ 2147483646 h 598"/>
              <a:gd name="T50" fmla="*/ 2147483646 w 377"/>
              <a:gd name="T51" fmla="*/ 2147483646 h 598"/>
              <a:gd name="T52" fmla="*/ 2147483646 w 377"/>
              <a:gd name="T53" fmla="*/ 2147483646 h 598"/>
              <a:gd name="T54" fmla="*/ 2147483646 w 377"/>
              <a:gd name="T55" fmla="*/ 2147483646 h 598"/>
              <a:gd name="T56" fmla="*/ 2147483646 w 377"/>
              <a:gd name="T57" fmla="*/ 2147483646 h 598"/>
              <a:gd name="T58" fmla="*/ 2147483646 w 377"/>
              <a:gd name="T59" fmla="*/ 2147483646 h 598"/>
              <a:gd name="T60" fmla="*/ 2147483646 w 377"/>
              <a:gd name="T61" fmla="*/ 2147483646 h 598"/>
              <a:gd name="T62" fmla="*/ 2147483646 w 377"/>
              <a:gd name="T63" fmla="*/ 2147483646 h 598"/>
              <a:gd name="T64" fmla="*/ 2147483646 w 377"/>
              <a:gd name="T65" fmla="*/ 2147483646 h 598"/>
              <a:gd name="T66" fmla="*/ 2147483646 w 377"/>
              <a:gd name="T67" fmla="*/ 2147483646 h 598"/>
              <a:gd name="T68" fmla="*/ 2147483646 w 377"/>
              <a:gd name="T69" fmla="*/ 2147483646 h 598"/>
              <a:gd name="T70" fmla="*/ 2147483646 w 377"/>
              <a:gd name="T71" fmla="*/ 2147483646 h 598"/>
              <a:gd name="T72" fmla="*/ 2147483646 w 377"/>
              <a:gd name="T73" fmla="*/ 2147483646 h 598"/>
              <a:gd name="T74" fmla="*/ 2147483646 w 377"/>
              <a:gd name="T75" fmla="*/ 2147483646 h 598"/>
              <a:gd name="T76" fmla="*/ 2147483646 w 377"/>
              <a:gd name="T77" fmla="*/ 2147483646 h 598"/>
              <a:gd name="T78" fmla="*/ 2147483646 w 377"/>
              <a:gd name="T79" fmla="*/ 2147483646 h 598"/>
              <a:gd name="T80" fmla="*/ 2147483646 w 377"/>
              <a:gd name="T81" fmla="*/ 2147483646 h 598"/>
              <a:gd name="T82" fmla="*/ 2147483646 w 377"/>
              <a:gd name="T83" fmla="*/ 2147483646 h 598"/>
              <a:gd name="T84" fmla="*/ 0 w 377"/>
              <a:gd name="T85" fmla="*/ 2147483646 h 598"/>
              <a:gd name="T86" fmla="*/ 2147483646 w 377"/>
              <a:gd name="T87" fmla="*/ 2147483646 h 598"/>
              <a:gd name="T88" fmla="*/ 2147483646 w 377"/>
              <a:gd name="T89" fmla="*/ 2147483646 h 598"/>
              <a:gd name="T90" fmla="*/ 2147483646 w 377"/>
              <a:gd name="T91" fmla="*/ 2147483646 h 598"/>
              <a:gd name="T92" fmla="*/ 2147483646 w 377"/>
              <a:gd name="T93" fmla="*/ 2147483646 h 598"/>
              <a:gd name="T94" fmla="*/ 2147483646 w 377"/>
              <a:gd name="T95" fmla="*/ 2147483646 h 598"/>
              <a:gd name="T96" fmla="*/ 2147483646 w 377"/>
              <a:gd name="T97" fmla="*/ 2147483646 h 598"/>
              <a:gd name="T98" fmla="*/ 2147483646 w 377"/>
              <a:gd name="T99" fmla="*/ 2147483646 h 598"/>
              <a:gd name="T100" fmla="*/ 2147483646 w 377"/>
              <a:gd name="T101" fmla="*/ 2147483646 h 598"/>
              <a:gd name="T102" fmla="*/ 2147483646 w 377"/>
              <a:gd name="T103" fmla="*/ 2147483646 h 5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7"/>
              <a:gd name="T157" fmla="*/ 0 h 598"/>
              <a:gd name="T158" fmla="*/ 377 w 377"/>
              <a:gd name="T159" fmla="*/ 598 h 5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7" h="598">
                <a:moveTo>
                  <a:pt x="207" y="145"/>
                </a:moveTo>
                <a:lnTo>
                  <a:pt x="195" y="103"/>
                </a:lnTo>
                <a:lnTo>
                  <a:pt x="191" y="67"/>
                </a:lnTo>
                <a:lnTo>
                  <a:pt x="192" y="34"/>
                </a:lnTo>
                <a:lnTo>
                  <a:pt x="207" y="10"/>
                </a:lnTo>
                <a:lnTo>
                  <a:pt x="234" y="0"/>
                </a:lnTo>
                <a:cubicBezTo>
                  <a:pt x="258" y="2"/>
                  <a:pt x="282" y="3"/>
                  <a:pt x="306" y="7"/>
                </a:cubicBezTo>
                <a:cubicBezTo>
                  <a:pt x="310" y="8"/>
                  <a:pt x="309" y="15"/>
                  <a:pt x="311" y="18"/>
                </a:cubicBezTo>
                <a:cubicBezTo>
                  <a:pt x="316" y="25"/>
                  <a:pt x="327" y="26"/>
                  <a:pt x="330" y="33"/>
                </a:cubicBezTo>
                <a:lnTo>
                  <a:pt x="368" y="88"/>
                </a:lnTo>
                <a:lnTo>
                  <a:pt x="372" y="133"/>
                </a:lnTo>
                <a:lnTo>
                  <a:pt x="377" y="202"/>
                </a:lnTo>
                <a:lnTo>
                  <a:pt x="366" y="282"/>
                </a:lnTo>
                <a:lnTo>
                  <a:pt x="344" y="315"/>
                </a:lnTo>
                <a:lnTo>
                  <a:pt x="315" y="342"/>
                </a:lnTo>
                <a:lnTo>
                  <a:pt x="287" y="352"/>
                </a:lnTo>
                <a:lnTo>
                  <a:pt x="257" y="352"/>
                </a:lnTo>
                <a:lnTo>
                  <a:pt x="234" y="339"/>
                </a:lnTo>
                <a:lnTo>
                  <a:pt x="210" y="309"/>
                </a:lnTo>
                <a:lnTo>
                  <a:pt x="206" y="286"/>
                </a:lnTo>
                <a:lnTo>
                  <a:pt x="206" y="243"/>
                </a:lnTo>
                <a:lnTo>
                  <a:pt x="206" y="223"/>
                </a:lnTo>
                <a:lnTo>
                  <a:pt x="207" y="201"/>
                </a:lnTo>
                <a:lnTo>
                  <a:pt x="164" y="222"/>
                </a:lnTo>
                <a:lnTo>
                  <a:pt x="135" y="246"/>
                </a:lnTo>
                <a:lnTo>
                  <a:pt x="114" y="277"/>
                </a:lnTo>
                <a:lnTo>
                  <a:pt x="98" y="301"/>
                </a:lnTo>
                <a:lnTo>
                  <a:pt x="98" y="319"/>
                </a:lnTo>
                <a:lnTo>
                  <a:pt x="123" y="342"/>
                </a:lnTo>
                <a:lnTo>
                  <a:pt x="131" y="366"/>
                </a:lnTo>
                <a:lnTo>
                  <a:pt x="122" y="388"/>
                </a:lnTo>
                <a:lnTo>
                  <a:pt x="108" y="399"/>
                </a:lnTo>
                <a:lnTo>
                  <a:pt x="95" y="408"/>
                </a:lnTo>
                <a:lnTo>
                  <a:pt x="86" y="417"/>
                </a:lnTo>
                <a:lnTo>
                  <a:pt x="83" y="493"/>
                </a:lnTo>
                <a:lnTo>
                  <a:pt x="83" y="562"/>
                </a:lnTo>
                <a:lnTo>
                  <a:pt x="83" y="598"/>
                </a:lnTo>
                <a:lnTo>
                  <a:pt x="45" y="598"/>
                </a:lnTo>
                <a:lnTo>
                  <a:pt x="44" y="549"/>
                </a:lnTo>
                <a:lnTo>
                  <a:pt x="47" y="468"/>
                </a:lnTo>
                <a:lnTo>
                  <a:pt x="47" y="414"/>
                </a:lnTo>
                <a:lnTo>
                  <a:pt x="20" y="397"/>
                </a:lnTo>
                <a:lnTo>
                  <a:pt x="0" y="370"/>
                </a:lnTo>
                <a:lnTo>
                  <a:pt x="5" y="348"/>
                </a:lnTo>
                <a:lnTo>
                  <a:pt x="21" y="318"/>
                </a:lnTo>
                <a:lnTo>
                  <a:pt x="47" y="307"/>
                </a:lnTo>
                <a:lnTo>
                  <a:pt x="63" y="304"/>
                </a:lnTo>
                <a:lnTo>
                  <a:pt x="83" y="250"/>
                </a:lnTo>
                <a:lnTo>
                  <a:pt x="110" y="210"/>
                </a:lnTo>
                <a:lnTo>
                  <a:pt x="138" y="183"/>
                </a:lnTo>
                <a:lnTo>
                  <a:pt x="173" y="160"/>
                </a:lnTo>
                <a:lnTo>
                  <a:pt x="207" y="145"/>
                </a:lnTo>
                <a:close/>
              </a:path>
            </a:pathLst>
          </a:custGeom>
          <a:solidFill>
            <a:srgbClr val="996633"/>
          </a:solidFill>
          <a:ln w="9525">
            <a:solidFill>
              <a:schemeClr val="tx1"/>
            </a:solidFill>
            <a:round/>
            <a:headEnd/>
            <a:tailEnd/>
          </a:ln>
        </p:spPr>
        <p:txBody>
          <a:bodyPr/>
          <a:lstStyle/>
          <a:p>
            <a:endParaRPr lang="en-US"/>
          </a:p>
        </p:txBody>
      </p:sp>
      <p:sp>
        <p:nvSpPr>
          <p:cNvPr id="83981" name="Rectangle 13"/>
          <p:cNvSpPr>
            <a:spLocks noChangeArrowheads="1"/>
          </p:cNvSpPr>
          <p:nvPr/>
        </p:nvSpPr>
        <p:spPr bwMode="auto">
          <a:xfrm>
            <a:off x="3624263" y="1385888"/>
            <a:ext cx="1727200" cy="47466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rgbClr val="000000"/>
                </a:solidFill>
                <a:latin typeface="Times New Roman" panose="02020603050405020304" pitchFamily="18" charset="0"/>
                <a:cs typeface="Times New Roman" panose="02020603050405020304" pitchFamily="18" charset="0"/>
              </a:rPr>
              <a:t>C¬ thÓ</a:t>
            </a:r>
          </a:p>
        </p:txBody>
      </p:sp>
      <p:sp>
        <p:nvSpPr>
          <p:cNvPr id="83982" name="Rectangle 14"/>
          <p:cNvSpPr>
            <a:spLocks noChangeArrowheads="1"/>
          </p:cNvSpPr>
          <p:nvPr/>
        </p:nvSpPr>
        <p:spPr bwMode="auto">
          <a:xfrm>
            <a:off x="4102100" y="2978150"/>
            <a:ext cx="762000" cy="306388"/>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TÕ bµo</a:t>
            </a:r>
          </a:p>
        </p:txBody>
      </p:sp>
      <p:sp>
        <p:nvSpPr>
          <p:cNvPr id="83983" name="Rectangle 15"/>
          <p:cNvSpPr>
            <a:spLocks noChangeArrowheads="1"/>
          </p:cNvSpPr>
          <p:nvPr/>
        </p:nvSpPr>
        <p:spPr bwMode="auto">
          <a:xfrm>
            <a:off x="34925" y="3503613"/>
            <a:ext cx="576263" cy="430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Máu</a:t>
            </a:r>
          </a:p>
        </p:txBody>
      </p:sp>
      <p:sp>
        <p:nvSpPr>
          <p:cNvPr id="83984" name="Rectangle 16"/>
          <p:cNvSpPr>
            <a:spLocks noChangeArrowheads="1"/>
          </p:cNvSpPr>
          <p:nvPr/>
        </p:nvSpPr>
        <p:spPr bwMode="auto">
          <a:xfrm>
            <a:off x="3759200" y="5889625"/>
            <a:ext cx="2184400" cy="474663"/>
          </a:xfrm>
          <a:prstGeom prst="rect">
            <a:avLst/>
          </a:prstGeom>
          <a:solidFill>
            <a:srgbClr val="00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rPr>
              <a:t>Môi trường ngoài</a:t>
            </a:r>
          </a:p>
        </p:txBody>
      </p:sp>
      <p:sp>
        <p:nvSpPr>
          <p:cNvPr id="178193" name="Line 17"/>
          <p:cNvSpPr>
            <a:spLocks noChangeShapeType="1"/>
          </p:cNvSpPr>
          <p:nvPr/>
        </p:nvSpPr>
        <p:spPr bwMode="auto">
          <a:xfrm>
            <a:off x="1795463" y="5892800"/>
            <a:ext cx="0" cy="22066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4" name="Line 18"/>
          <p:cNvSpPr>
            <a:spLocks noChangeShapeType="1"/>
          </p:cNvSpPr>
          <p:nvPr/>
        </p:nvSpPr>
        <p:spPr bwMode="auto">
          <a:xfrm>
            <a:off x="6637338" y="5892800"/>
            <a:ext cx="0" cy="254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195" name="Line 19"/>
          <p:cNvSpPr>
            <a:spLocks noChangeShapeType="1"/>
          </p:cNvSpPr>
          <p:nvPr/>
        </p:nvSpPr>
        <p:spPr bwMode="auto">
          <a:xfrm>
            <a:off x="1322388" y="889000"/>
            <a:ext cx="0" cy="2714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8" name="Rectangle 20"/>
          <p:cNvSpPr>
            <a:spLocks noChangeArrowheads="1"/>
          </p:cNvSpPr>
          <p:nvPr/>
        </p:nvSpPr>
        <p:spPr bwMode="auto">
          <a:xfrm>
            <a:off x="3657600" y="1371600"/>
            <a:ext cx="1727200" cy="474663"/>
          </a:xfrm>
          <a:prstGeom prst="rect">
            <a:avLst/>
          </a:prstGeom>
          <a:solidFill>
            <a:srgbClr val="00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Cơ thể</a:t>
            </a:r>
          </a:p>
        </p:txBody>
      </p:sp>
      <p:sp>
        <p:nvSpPr>
          <p:cNvPr id="83989" name="Rectangle 21"/>
          <p:cNvSpPr>
            <a:spLocks noChangeArrowheads="1"/>
          </p:cNvSpPr>
          <p:nvPr/>
        </p:nvSpPr>
        <p:spPr bwMode="auto">
          <a:xfrm>
            <a:off x="4038600" y="2971800"/>
            <a:ext cx="1003300" cy="312738"/>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TẾ BÀO</a:t>
            </a:r>
          </a:p>
        </p:txBody>
      </p:sp>
      <p:grpSp>
        <p:nvGrpSpPr>
          <p:cNvPr id="2" name="Group 22"/>
          <p:cNvGrpSpPr>
            <a:grpSpLocks/>
          </p:cNvGrpSpPr>
          <p:nvPr/>
        </p:nvGrpSpPr>
        <p:grpSpPr bwMode="auto">
          <a:xfrm>
            <a:off x="5402263" y="2597150"/>
            <a:ext cx="241300" cy="244475"/>
            <a:chOff x="3421" y="1621"/>
            <a:chExt cx="152" cy="154"/>
          </a:xfrm>
        </p:grpSpPr>
        <p:sp>
          <p:nvSpPr>
            <p:cNvPr id="84048" name="Freeform 23"/>
            <p:cNvSpPr>
              <a:spLocks/>
            </p:cNvSpPr>
            <p:nvPr/>
          </p:nvSpPr>
          <p:spPr bwMode="auto">
            <a:xfrm>
              <a:off x="3456" y="1621"/>
              <a:ext cx="117" cy="118"/>
            </a:xfrm>
            <a:custGeom>
              <a:avLst/>
              <a:gdLst>
                <a:gd name="T0" fmla="*/ 117 w 117"/>
                <a:gd name="T1" fmla="*/ 0 h 118"/>
                <a:gd name="T2" fmla="*/ 0 w 117"/>
                <a:gd name="T3" fmla="*/ 118 h 118"/>
                <a:gd name="T4" fmla="*/ 0 60000 65536"/>
                <a:gd name="T5" fmla="*/ 0 60000 65536"/>
                <a:gd name="T6" fmla="*/ 0 w 117"/>
                <a:gd name="T7" fmla="*/ 0 h 118"/>
                <a:gd name="T8" fmla="*/ 117 w 117"/>
                <a:gd name="T9" fmla="*/ 118 h 118"/>
              </a:gdLst>
              <a:ahLst/>
              <a:cxnLst>
                <a:cxn ang="T4">
                  <a:pos x="T0" y="T1"/>
                </a:cxn>
                <a:cxn ang="T5">
                  <a:pos x="T2" y="T3"/>
                </a:cxn>
              </a:cxnLst>
              <a:rect l="T6" t="T7" r="T8" b="T9"/>
              <a:pathLst>
                <a:path w="117" h="118">
                  <a:moveTo>
                    <a:pt x="117" y="0"/>
                  </a:moveTo>
                  <a:cubicBezTo>
                    <a:pt x="117" y="0"/>
                    <a:pt x="58" y="59"/>
                    <a:pt x="0" y="11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49" name="Line 24"/>
            <p:cNvSpPr>
              <a:spLocks noChangeShapeType="1"/>
            </p:cNvSpPr>
            <p:nvPr/>
          </p:nvSpPr>
          <p:spPr bwMode="auto">
            <a:xfrm flipH="1">
              <a:off x="3421" y="1681"/>
              <a:ext cx="94" cy="9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5"/>
          <p:cNvGrpSpPr>
            <a:grpSpLocks/>
          </p:cNvGrpSpPr>
          <p:nvPr/>
        </p:nvGrpSpPr>
        <p:grpSpPr bwMode="auto">
          <a:xfrm>
            <a:off x="5254625" y="2913063"/>
            <a:ext cx="79375" cy="334962"/>
            <a:chOff x="3289" y="1835"/>
            <a:chExt cx="50" cy="211"/>
          </a:xfrm>
        </p:grpSpPr>
        <p:sp>
          <p:nvSpPr>
            <p:cNvPr id="84046" name="Freeform 26"/>
            <p:cNvSpPr>
              <a:spLocks/>
            </p:cNvSpPr>
            <p:nvPr/>
          </p:nvSpPr>
          <p:spPr bwMode="auto">
            <a:xfrm>
              <a:off x="3289" y="1835"/>
              <a:ext cx="50" cy="181"/>
            </a:xfrm>
            <a:custGeom>
              <a:avLst/>
              <a:gdLst>
                <a:gd name="T0" fmla="*/ 50 w 50"/>
                <a:gd name="T1" fmla="*/ 0 h 181"/>
                <a:gd name="T2" fmla="*/ 7 w 50"/>
                <a:gd name="T3" fmla="*/ 85 h 181"/>
                <a:gd name="T4" fmla="*/ 7 w 50"/>
                <a:gd name="T5" fmla="*/ 181 h 181"/>
                <a:gd name="T6" fmla="*/ 0 60000 65536"/>
                <a:gd name="T7" fmla="*/ 0 60000 65536"/>
                <a:gd name="T8" fmla="*/ 0 60000 65536"/>
                <a:gd name="T9" fmla="*/ 0 w 50"/>
                <a:gd name="T10" fmla="*/ 0 h 181"/>
                <a:gd name="T11" fmla="*/ 50 w 50"/>
                <a:gd name="T12" fmla="*/ 181 h 181"/>
              </a:gdLst>
              <a:ahLst/>
              <a:cxnLst>
                <a:cxn ang="T6">
                  <a:pos x="T0" y="T1"/>
                </a:cxn>
                <a:cxn ang="T7">
                  <a:pos x="T2" y="T3"/>
                </a:cxn>
                <a:cxn ang="T8">
                  <a:pos x="T4" y="T5"/>
                </a:cxn>
              </a:cxnLst>
              <a:rect l="T9" t="T10" r="T11" b="T12"/>
              <a:pathLst>
                <a:path w="50" h="181">
                  <a:moveTo>
                    <a:pt x="50" y="0"/>
                  </a:moveTo>
                  <a:cubicBezTo>
                    <a:pt x="32" y="27"/>
                    <a:pt x="14" y="55"/>
                    <a:pt x="7" y="85"/>
                  </a:cubicBezTo>
                  <a:cubicBezTo>
                    <a:pt x="0" y="115"/>
                    <a:pt x="0" y="160"/>
                    <a:pt x="7" y="18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47" name="Line 27"/>
            <p:cNvSpPr>
              <a:spLocks noChangeShapeType="1"/>
            </p:cNvSpPr>
            <p:nvPr/>
          </p:nvSpPr>
          <p:spPr bwMode="auto">
            <a:xfrm>
              <a:off x="3291" y="2001"/>
              <a:ext cx="9" cy="4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8204" name="Text Box 28"/>
          <p:cNvSpPr txBox="1">
            <a:spLocks noChangeArrowheads="1"/>
          </p:cNvSpPr>
          <p:nvPr/>
        </p:nvSpPr>
        <p:spPr bwMode="auto">
          <a:xfrm>
            <a:off x="0" y="2135188"/>
            <a:ext cx="1042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Chất dinh dưỡng</a:t>
            </a:r>
          </a:p>
        </p:txBody>
      </p:sp>
      <p:grpSp>
        <p:nvGrpSpPr>
          <p:cNvPr id="4" name="Group 29"/>
          <p:cNvGrpSpPr>
            <a:grpSpLocks/>
          </p:cNvGrpSpPr>
          <p:nvPr/>
        </p:nvGrpSpPr>
        <p:grpSpPr bwMode="auto">
          <a:xfrm>
            <a:off x="2843213" y="2565400"/>
            <a:ext cx="428625" cy="239713"/>
            <a:chOff x="1782" y="1633"/>
            <a:chExt cx="270" cy="151"/>
          </a:xfrm>
        </p:grpSpPr>
        <p:sp>
          <p:nvSpPr>
            <p:cNvPr id="84044" name="Line 30"/>
            <p:cNvSpPr>
              <a:spLocks noChangeShapeType="1"/>
            </p:cNvSpPr>
            <p:nvPr/>
          </p:nvSpPr>
          <p:spPr bwMode="auto">
            <a:xfrm>
              <a:off x="2025" y="1710"/>
              <a:ext cx="27" cy="7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045" name="Freeform 31"/>
            <p:cNvSpPr>
              <a:spLocks/>
            </p:cNvSpPr>
            <p:nvPr/>
          </p:nvSpPr>
          <p:spPr bwMode="auto">
            <a:xfrm>
              <a:off x="1782" y="1633"/>
              <a:ext cx="246" cy="83"/>
            </a:xfrm>
            <a:custGeom>
              <a:avLst/>
              <a:gdLst>
                <a:gd name="T0" fmla="*/ 0 w 246"/>
                <a:gd name="T1" fmla="*/ 2 h 83"/>
                <a:gd name="T2" fmla="*/ 81 w 246"/>
                <a:gd name="T3" fmla="*/ 2 h 83"/>
                <a:gd name="T4" fmla="*/ 135 w 246"/>
                <a:gd name="T5" fmla="*/ 14 h 83"/>
                <a:gd name="T6" fmla="*/ 183 w 246"/>
                <a:gd name="T7" fmla="*/ 29 h 83"/>
                <a:gd name="T8" fmla="*/ 225 w 246"/>
                <a:gd name="T9" fmla="*/ 59 h 83"/>
                <a:gd name="T10" fmla="*/ 246 w 246"/>
                <a:gd name="T11" fmla="*/ 83 h 83"/>
                <a:gd name="T12" fmla="*/ 0 60000 65536"/>
                <a:gd name="T13" fmla="*/ 0 60000 65536"/>
                <a:gd name="T14" fmla="*/ 0 60000 65536"/>
                <a:gd name="T15" fmla="*/ 0 60000 65536"/>
                <a:gd name="T16" fmla="*/ 0 60000 65536"/>
                <a:gd name="T17" fmla="*/ 0 60000 65536"/>
                <a:gd name="T18" fmla="*/ 0 w 246"/>
                <a:gd name="T19" fmla="*/ 0 h 83"/>
                <a:gd name="T20" fmla="*/ 246 w 246"/>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46" h="83">
                  <a:moveTo>
                    <a:pt x="0" y="2"/>
                  </a:moveTo>
                  <a:cubicBezTo>
                    <a:pt x="29" y="1"/>
                    <a:pt x="59" y="0"/>
                    <a:pt x="81" y="2"/>
                  </a:cubicBezTo>
                  <a:cubicBezTo>
                    <a:pt x="103" y="4"/>
                    <a:pt x="118" y="10"/>
                    <a:pt x="135" y="14"/>
                  </a:cubicBezTo>
                  <a:cubicBezTo>
                    <a:pt x="152" y="18"/>
                    <a:pt x="168" y="22"/>
                    <a:pt x="183" y="29"/>
                  </a:cubicBezTo>
                  <a:cubicBezTo>
                    <a:pt x="198" y="36"/>
                    <a:pt x="215" y="50"/>
                    <a:pt x="225" y="59"/>
                  </a:cubicBezTo>
                  <a:cubicBezTo>
                    <a:pt x="235" y="68"/>
                    <a:pt x="240" y="75"/>
                    <a:pt x="246" y="83"/>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32"/>
          <p:cNvGrpSpPr>
            <a:grpSpLocks/>
          </p:cNvGrpSpPr>
          <p:nvPr/>
        </p:nvGrpSpPr>
        <p:grpSpPr bwMode="auto">
          <a:xfrm>
            <a:off x="1457325" y="2289175"/>
            <a:ext cx="1254125" cy="395288"/>
            <a:chOff x="938" y="1447"/>
            <a:chExt cx="790" cy="249"/>
          </a:xfrm>
        </p:grpSpPr>
        <p:sp>
          <p:nvSpPr>
            <p:cNvPr id="84042" name="Freeform 33"/>
            <p:cNvSpPr>
              <a:spLocks/>
            </p:cNvSpPr>
            <p:nvPr/>
          </p:nvSpPr>
          <p:spPr bwMode="auto">
            <a:xfrm>
              <a:off x="938" y="1447"/>
              <a:ext cx="789" cy="249"/>
            </a:xfrm>
            <a:custGeom>
              <a:avLst/>
              <a:gdLst>
                <a:gd name="T0" fmla="*/ 0 w 789"/>
                <a:gd name="T1" fmla="*/ 249 h 249"/>
                <a:gd name="T2" fmla="*/ 245 w 789"/>
                <a:gd name="T3" fmla="*/ 110 h 249"/>
                <a:gd name="T4" fmla="*/ 544 w 789"/>
                <a:gd name="T5" fmla="*/ 4 h 249"/>
                <a:gd name="T6" fmla="*/ 789 w 789"/>
                <a:gd name="T7" fmla="*/ 132 h 249"/>
                <a:gd name="T8" fmla="*/ 0 60000 65536"/>
                <a:gd name="T9" fmla="*/ 0 60000 65536"/>
                <a:gd name="T10" fmla="*/ 0 60000 65536"/>
                <a:gd name="T11" fmla="*/ 0 60000 65536"/>
                <a:gd name="T12" fmla="*/ 0 w 789"/>
                <a:gd name="T13" fmla="*/ 0 h 249"/>
                <a:gd name="T14" fmla="*/ 789 w 789"/>
                <a:gd name="T15" fmla="*/ 249 h 249"/>
              </a:gdLst>
              <a:ahLst/>
              <a:cxnLst>
                <a:cxn ang="T8">
                  <a:pos x="T0" y="T1"/>
                </a:cxn>
                <a:cxn ang="T9">
                  <a:pos x="T2" y="T3"/>
                </a:cxn>
                <a:cxn ang="T10">
                  <a:pos x="T4" y="T5"/>
                </a:cxn>
                <a:cxn ang="T11">
                  <a:pos x="T6" y="T7"/>
                </a:cxn>
              </a:cxnLst>
              <a:rect l="T12" t="T13" r="T14" b="T15"/>
              <a:pathLst>
                <a:path w="789" h="249">
                  <a:moveTo>
                    <a:pt x="0" y="249"/>
                  </a:moveTo>
                  <a:cubicBezTo>
                    <a:pt x="77" y="200"/>
                    <a:pt x="154" y="151"/>
                    <a:pt x="245" y="110"/>
                  </a:cubicBezTo>
                  <a:cubicBezTo>
                    <a:pt x="336" y="69"/>
                    <a:pt x="453" y="0"/>
                    <a:pt x="544" y="4"/>
                  </a:cubicBezTo>
                  <a:cubicBezTo>
                    <a:pt x="635" y="8"/>
                    <a:pt x="712" y="70"/>
                    <a:pt x="789" y="13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43" name="Line 34"/>
            <p:cNvSpPr>
              <a:spLocks noChangeShapeType="1"/>
            </p:cNvSpPr>
            <p:nvPr/>
          </p:nvSpPr>
          <p:spPr bwMode="auto">
            <a:xfrm>
              <a:off x="1632" y="1509"/>
              <a:ext cx="96" cy="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5"/>
          <p:cNvGrpSpPr>
            <a:grpSpLocks/>
          </p:cNvGrpSpPr>
          <p:nvPr/>
        </p:nvGrpSpPr>
        <p:grpSpPr bwMode="auto">
          <a:xfrm>
            <a:off x="3252788" y="2844800"/>
            <a:ext cx="93662" cy="317500"/>
            <a:chOff x="2049" y="1792"/>
            <a:chExt cx="59" cy="200"/>
          </a:xfrm>
        </p:grpSpPr>
        <p:sp>
          <p:nvSpPr>
            <p:cNvPr id="84040" name="Freeform 36"/>
            <p:cNvSpPr>
              <a:spLocks/>
            </p:cNvSpPr>
            <p:nvPr/>
          </p:nvSpPr>
          <p:spPr bwMode="auto">
            <a:xfrm>
              <a:off x="2049" y="1792"/>
              <a:ext cx="59" cy="158"/>
            </a:xfrm>
            <a:custGeom>
              <a:avLst/>
              <a:gdLst>
                <a:gd name="T0" fmla="*/ 0 w 377"/>
                <a:gd name="T1" fmla="*/ 0 h 320"/>
                <a:gd name="T2" fmla="*/ 0 w 377"/>
                <a:gd name="T3" fmla="*/ 0 h 320"/>
                <a:gd name="T4" fmla="*/ 0 w 377"/>
                <a:gd name="T5" fmla="*/ 0 h 320"/>
                <a:gd name="T6" fmla="*/ 0 w 377"/>
                <a:gd name="T7" fmla="*/ 0 h 320"/>
                <a:gd name="T8" fmla="*/ 0 w 377"/>
                <a:gd name="T9" fmla="*/ 0 h 320"/>
                <a:gd name="T10" fmla="*/ 0 w 377"/>
                <a:gd name="T11" fmla="*/ 0 h 320"/>
                <a:gd name="T12" fmla="*/ 0 60000 65536"/>
                <a:gd name="T13" fmla="*/ 0 60000 65536"/>
                <a:gd name="T14" fmla="*/ 0 60000 65536"/>
                <a:gd name="T15" fmla="*/ 0 60000 65536"/>
                <a:gd name="T16" fmla="*/ 0 60000 65536"/>
                <a:gd name="T17" fmla="*/ 0 60000 65536"/>
                <a:gd name="T18" fmla="*/ 0 w 377"/>
                <a:gd name="T19" fmla="*/ 0 h 320"/>
                <a:gd name="T20" fmla="*/ 377 w 377"/>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377" h="320">
                  <a:moveTo>
                    <a:pt x="0" y="0"/>
                  </a:moveTo>
                  <a:cubicBezTo>
                    <a:pt x="58" y="7"/>
                    <a:pt x="117" y="14"/>
                    <a:pt x="160" y="21"/>
                  </a:cubicBezTo>
                  <a:cubicBezTo>
                    <a:pt x="203" y="28"/>
                    <a:pt x="226" y="30"/>
                    <a:pt x="256" y="43"/>
                  </a:cubicBezTo>
                  <a:cubicBezTo>
                    <a:pt x="286" y="56"/>
                    <a:pt x="323" y="69"/>
                    <a:pt x="341" y="96"/>
                  </a:cubicBezTo>
                  <a:cubicBezTo>
                    <a:pt x="359" y="123"/>
                    <a:pt x="358" y="166"/>
                    <a:pt x="363" y="203"/>
                  </a:cubicBezTo>
                  <a:cubicBezTo>
                    <a:pt x="368" y="240"/>
                    <a:pt x="377" y="293"/>
                    <a:pt x="373" y="32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41" name="Line 37"/>
            <p:cNvSpPr>
              <a:spLocks noChangeShapeType="1"/>
            </p:cNvSpPr>
            <p:nvPr/>
          </p:nvSpPr>
          <p:spPr bwMode="auto">
            <a:xfrm>
              <a:off x="2100" y="1920"/>
              <a:ext cx="0" cy="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3996" name="Text Box 38"/>
          <p:cNvSpPr txBox="1">
            <a:spLocks noChangeArrowheads="1"/>
          </p:cNvSpPr>
          <p:nvPr/>
        </p:nvSpPr>
        <p:spPr bwMode="auto">
          <a:xfrm>
            <a:off x="762000" y="3509963"/>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Nước mô</a:t>
            </a:r>
          </a:p>
        </p:txBody>
      </p:sp>
      <p:sp>
        <p:nvSpPr>
          <p:cNvPr id="178215" name="Text Box 39"/>
          <p:cNvSpPr txBox="1">
            <a:spLocks noChangeArrowheads="1"/>
          </p:cNvSpPr>
          <p:nvPr/>
        </p:nvSpPr>
        <p:spPr bwMode="auto">
          <a:xfrm>
            <a:off x="393700" y="76200"/>
            <a:ext cx="2501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Thức ăn, nước, muối khoáng </a:t>
            </a:r>
          </a:p>
        </p:txBody>
      </p:sp>
      <p:sp>
        <p:nvSpPr>
          <p:cNvPr id="178216" name="Line 40"/>
          <p:cNvSpPr>
            <a:spLocks noChangeShapeType="1"/>
          </p:cNvSpPr>
          <p:nvPr/>
        </p:nvSpPr>
        <p:spPr bwMode="auto">
          <a:xfrm>
            <a:off x="6049963" y="963613"/>
            <a:ext cx="0" cy="2714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17" name="Text Box 41"/>
          <p:cNvSpPr txBox="1">
            <a:spLocks noChangeArrowheads="1"/>
          </p:cNvSpPr>
          <p:nvPr/>
        </p:nvSpPr>
        <p:spPr bwMode="auto">
          <a:xfrm>
            <a:off x="4724400" y="0"/>
            <a:ext cx="1785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Oxi trong không khí</a:t>
            </a:r>
          </a:p>
        </p:txBody>
      </p:sp>
      <p:sp>
        <p:nvSpPr>
          <p:cNvPr id="178218" name="Text Box 42"/>
          <p:cNvSpPr txBox="1">
            <a:spLocks noChangeArrowheads="1"/>
          </p:cNvSpPr>
          <p:nvPr/>
        </p:nvSpPr>
        <p:spPr bwMode="auto">
          <a:xfrm>
            <a:off x="2514600" y="3048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Times New Roman" panose="02020603050405020304" pitchFamily="18" charset="0"/>
                <a:cs typeface="Times New Roman" panose="02020603050405020304" pitchFamily="18" charset="0"/>
              </a:rPr>
              <a:t>Chất dinh dưỡng</a:t>
            </a:r>
          </a:p>
        </p:txBody>
      </p:sp>
      <p:sp>
        <p:nvSpPr>
          <p:cNvPr id="178219" name="Text Box 43"/>
          <p:cNvSpPr txBox="1">
            <a:spLocks noChangeArrowheads="1"/>
          </p:cNvSpPr>
          <p:nvPr/>
        </p:nvSpPr>
        <p:spPr bwMode="auto">
          <a:xfrm rot="-571393">
            <a:off x="2555875" y="2198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Times New Roman" panose="02020603050405020304" pitchFamily="18" charset="0"/>
                <a:cs typeface="Times New Roman" panose="02020603050405020304" pitchFamily="18" charset="0"/>
              </a:rPr>
              <a:t>Chất dinh dưỡng</a:t>
            </a:r>
          </a:p>
        </p:txBody>
      </p:sp>
      <p:grpSp>
        <p:nvGrpSpPr>
          <p:cNvPr id="7" name="Group 44"/>
          <p:cNvGrpSpPr>
            <a:grpSpLocks/>
          </p:cNvGrpSpPr>
          <p:nvPr/>
        </p:nvGrpSpPr>
        <p:grpSpPr bwMode="auto">
          <a:xfrm>
            <a:off x="5743575" y="2162175"/>
            <a:ext cx="134938" cy="314325"/>
            <a:chOff x="3618" y="1344"/>
            <a:chExt cx="85" cy="198"/>
          </a:xfrm>
        </p:grpSpPr>
        <p:sp>
          <p:nvSpPr>
            <p:cNvPr id="84038" name="Freeform 45"/>
            <p:cNvSpPr>
              <a:spLocks/>
            </p:cNvSpPr>
            <p:nvPr/>
          </p:nvSpPr>
          <p:spPr bwMode="auto">
            <a:xfrm>
              <a:off x="3669" y="1344"/>
              <a:ext cx="34" cy="139"/>
            </a:xfrm>
            <a:custGeom>
              <a:avLst/>
              <a:gdLst>
                <a:gd name="T0" fmla="*/ 11 w 34"/>
                <a:gd name="T1" fmla="*/ 0 h 139"/>
                <a:gd name="T2" fmla="*/ 32 w 34"/>
                <a:gd name="T3" fmla="*/ 85 h 139"/>
                <a:gd name="T4" fmla="*/ 0 w 34"/>
                <a:gd name="T5" fmla="*/ 139 h 139"/>
                <a:gd name="T6" fmla="*/ 0 60000 65536"/>
                <a:gd name="T7" fmla="*/ 0 60000 65536"/>
                <a:gd name="T8" fmla="*/ 0 60000 65536"/>
                <a:gd name="T9" fmla="*/ 0 w 34"/>
                <a:gd name="T10" fmla="*/ 0 h 139"/>
                <a:gd name="T11" fmla="*/ 34 w 34"/>
                <a:gd name="T12" fmla="*/ 139 h 139"/>
              </a:gdLst>
              <a:ahLst/>
              <a:cxnLst>
                <a:cxn ang="T6">
                  <a:pos x="T0" y="T1"/>
                </a:cxn>
                <a:cxn ang="T7">
                  <a:pos x="T2" y="T3"/>
                </a:cxn>
                <a:cxn ang="T8">
                  <a:pos x="T4" y="T5"/>
                </a:cxn>
              </a:cxnLst>
              <a:rect l="T9" t="T10" r="T11" b="T12"/>
              <a:pathLst>
                <a:path w="34" h="139">
                  <a:moveTo>
                    <a:pt x="11" y="0"/>
                  </a:moveTo>
                  <a:cubicBezTo>
                    <a:pt x="22" y="31"/>
                    <a:pt x="34" y="62"/>
                    <a:pt x="32" y="85"/>
                  </a:cubicBezTo>
                  <a:cubicBezTo>
                    <a:pt x="30" y="108"/>
                    <a:pt x="11" y="123"/>
                    <a:pt x="0" y="13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39" name="Line 46"/>
            <p:cNvSpPr>
              <a:spLocks noChangeShapeType="1"/>
            </p:cNvSpPr>
            <p:nvPr/>
          </p:nvSpPr>
          <p:spPr bwMode="auto">
            <a:xfrm flipH="1">
              <a:off x="3618" y="1464"/>
              <a:ext cx="66" cy="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47"/>
          <p:cNvGrpSpPr>
            <a:grpSpLocks/>
          </p:cNvGrpSpPr>
          <p:nvPr/>
        </p:nvGrpSpPr>
        <p:grpSpPr bwMode="auto">
          <a:xfrm>
            <a:off x="5915025" y="2201863"/>
            <a:ext cx="569913" cy="360362"/>
            <a:chOff x="3972" y="1429"/>
            <a:chExt cx="131" cy="215"/>
          </a:xfrm>
        </p:grpSpPr>
        <p:sp>
          <p:nvSpPr>
            <p:cNvPr id="84036" name="Freeform 48"/>
            <p:cNvSpPr>
              <a:spLocks/>
            </p:cNvSpPr>
            <p:nvPr/>
          </p:nvSpPr>
          <p:spPr bwMode="auto">
            <a:xfrm>
              <a:off x="4043" y="1429"/>
              <a:ext cx="60" cy="150"/>
            </a:xfrm>
            <a:custGeom>
              <a:avLst/>
              <a:gdLst>
                <a:gd name="T0" fmla="*/ 0 w 60"/>
                <a:gd name="T1" fmla="*/ 150 h 150"/>
                <a:gd name="T2" fmla="*/ 53 w 60"/>
                <a:gd name="T3" fmla="*/ 86 h 150"/>
                <a:gd name="T4" fmla="*/ 42 w 60"/>
                <a:gd name="T5" fmla="*/ 0 h 150"/>
                <a:gd name="T6" fmla="*/ 0 60000 65536"/>
                <a:gd name="T7" fmla="*/ 0 60000 65536"/>
                <a:gd name="T8" fmla="*/ 0 60000 65536"/>
                <a:gd name="T9" fmla="*/ 0 w 60"/>
                <a:gd name="T10" fmla="*/ 0 h 150"/>
                <a:gd name="T11" fmla="*/ 60 w 60"/>
                <a:gd name="T12" fmla="*/ 150 h 150"/>
              </a:gdLst>
              <a:ahLst/>
              <a:cxnLst>
                <a:cxn ang="T6">
                  <a:pos x="T0" y="T1"/>
                </a:cxn>
                <a:cxn ang="T7">
                  <a:pos x="T2" y="T3"/>
                </a:cxn>
                <a:cxn ang="T8">
                  <a:pos x="T4" y="T5"/>
                </a:cxn>
              </a:cxnLst>
              <a:rect l="T9" t="T10" r="T11" b="T12"/>
              <a:pathLst>
                <a:path w="60" h="150">
                  <a:moveTo>
                    <a:pt x="0" y="150"/>
                  </a:moveTo>
                  <a:cubicBezTo>
                    <a:pt x="23" y="130"/>
                    <a:pt x="46" y="111"/>
                    <a:pt x="53" y="86"/>
                  </a:cubicBezTo>
                  <a:cubicBezTo>
                    <a:pt x="60" y="61"/>
                    <a:pt x="51" y="30"/>
                    <a:pt x="42"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37" name="Line 49"/>
            <p:cNvSpPr>
              <a:spLocks noChangeShapeType="1"/>
            </p:cNvSpPr>
            <p:nvPr/>
          </p:nvSpPr>
          <p:spPr bwMode="auto">
            <a:xfrm flipH="1">
              <a:off x="3972" y="1572"/>
              <a:ext cx="78" cy="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8226" name="Text Box 50"/>
          <p:cNvSpPr txBox="1">
            <a:spLocks noChangeArrowheads="1"/>
          </p:cNvSpPr>
          <p:nvPr/>
        </p:nvSpPr>
        <p:spPr bwMode="auto">
          <a:xfrm>
            <a:off x="5500688" y="2414588"/>
            <a:ext cx="615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b="1">
                <a:solidFill>
                  <a:srgbClr val="000000"/>
                </a:solidFill>
                <a:latin typeface="Times New Roman" panose="02020603050405020304" pitchFamily="18" charset="0"/>
                <a:cs typeface="Times New Roman" panose="02020603050405020304" pitchFamily="18" charset="0"/>
              </a:rPr>
              <a:t>O2</a:t>
            </a:r>
          </a:p>
        </p:txBody>
      </p:sp>
      <p:sp>
        <p:nvSpPr>
          <p:cNvPr id="178227" name="Text Box 51"/>
          <p:cNvSpPr txBox="1">
            <a:spLocks noChangeArrowheads="1"/>
          </p:cNvSpPr>
          <p:nvPr/>
        </p:nvSpPr>
        <p:spPr bwMode="auto">
          <a:xfrm>
            <a:off x="4953000" y="3200400"/>
            <a:ext cx="615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b="1">
                <a:solidFill>
                  <a:srgbClr val="000000"/>
                </a:solidFill>
                <a:latin typeface="Times New Roman" panose="02020603050405020304" pitchFamily="18" charset="0"/>
                <a:cs typeface="Times New Roman" panose="02020603050405020304" pitchFamily="18" charset="0"/>
              </a:rPr>
              <a:t>O2</a:t>
            </a:r>
          </a:p>
        </p:txBody>
      </p:sp>
      <p:sp>
        <p:nvSpPr>
          <p:cNvPr id="178229" name="Line 53"/>
          <p:cNvSpPr>
            <a:spLocks noChangeShapeType="1"/>
          </p:cNvSpPr>
          <p:nvPr/>
        </p:nvSpPr>
        <p:spPr bwMode="auto">
          <a:xfrm>
            <a:off x="5237163" y="3573463"/>
            <a:ext cx="847725" cy="0"/>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30" name="Line 54"/>
          <p:cNvSpPr>
            <a:spLocks noChangeShapeType="1"/>
          </p:cNvSpPr>
          <p:nvPr/>
        </p:nvSpPr>
        <p:spPr bwMode="auto">
          <a:xfrm>
            <a:off x="4711700" y="3860800"/>
            <a:ext cx="220663" cy="390525"/>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31" name="Line 55"/>
          <p:cNvSpPr>
            <a:spLocks noChangeShapeType="1"/>
          </p:cNvSpPr>
          <p:nvPr/>
        </p:nvSpPr>
        <p:spPr bwMode="auto">
          <a:xfrm flipH="1">
            <a:off x="3421063" y="3860800"/>
            <a:ext cx="503237" cy="360363"/>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32" name="Line 56"/>
          <p:cNvSpPr>
            <a:spLocks noChangeShapeType="1"/>
          </p:cNvSpPr>
          <p:nvPr/>
        </p:nvSpPr>
        <p:spPr bwMode="auto">
          <a:xfrm flipH="1">
            <a:off x="2916238" y="3716338"/>
            <a:ext cx="762000" cy="0"/>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33" name="Text Box 57"/>
          <p:cNvSpPr txBox="1">
            <a:spLocks noChangeArrowheads="1"/>
          </p:cNvSpPr>
          <p:nvPr/>
        </p:nvSpPr>
        <p:spPr bwMode="auto">
          <a:xfrm>
            <a:off x="6096000" y="3581400"/>
            <a:ext cx="576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solidFill>
                  <a:srgbClr val="000000"/>
                </a:solidFill>
                <a:latin typeface="Times New Roman" panose="02020603050405020304" pitchFamily="18" charset="0"/>
                <a:cs typeface="Times New Roman" panose="02020603050405020304" pitchFamily="18" charset="0"/>
              </a:rPr>
              <a:t>CO</a:t>
            </a:r>
            <a:r>
              <a:rPr lang="en-US" altLang="en-US" sz="1400" b="1" baseline="-25000">
                <a:solidFill>
                  <a:srgbClr val="000000"/>
                </a:solidFill>
                <a:latin typeface="Times New Roman" panose="02020603050405020304" pitchFamily="18" charset="0"/>
                <a:cs typeface="Times New Roman" panose="02020603050405020304" pitchFamily="18" charset="0"/>
              </a:rPr>
              <a:t>2</a:t>
            </a:r>
          </a:p>
        </p:txBody>
      </p:sp>
      <p:grpSp>
        <p:nvGrpSpPr>
          <p:cNvPr id="9" name="Group 58"/>
          <p:cNvGrpSpPr>
            <a:grpSpLocks/>
          </p:cNvGrpSpPr>
          <p:nvPr/>
        </p:nvGrpSpPr>
        <p:grpSpPr bwMode="auto">
          <a:xfrm>
            <a:off x="6248400" y="3205163"/>
            <a:ext cx="471488" cy="452437"/>
            <a:chOff x="4107" y="2019"/>
            <a:chExt cx="126" cy="205"/>
          </a:xfrm>
        </p:grpSpPr>
        <p:sp>
          <p:nvSpPr>
            <p:cNvPr id="84034" name="Freeform 59"/>
            <p:cNvSpPr>
              <a:spLocks/>
            </p:cNvSpPr>
            <p:nvPr/>
          </p:nvSpPr>
          <p:spPr bwMode="auto">
            <a:xfrm>
              <a:off x="4107" y="2059"/>
              <a:ext cx="126" cy="165"/>
            </a:xfrm>
            <a:custGeom>
              <a:avLst/>
              <a:gdLst>
                <a:gd name="T0" fmla="*/ 0 w 126"/>
                <a:gd name="T1" fmla="*/ 165 h 165"/>
                <a:gd name="T2" fmla="*/ 60 w 126"/>
                <a:gd name="T3" fmla="*/ 140 h 165"/>
                <a:gd name="T4" fmla="*/ 110 w 126"/>
                <a:gd name="T5" fmla="*/ 105 h 165"/>
                <a:gd name="T6" fmla="*/ 125 w 126"/>
                <a:gd name="T7" fmla="*/ 60 h 165"/>
                <a:gd name="T8" fmla="*/ 115 w 126"/>
                <a:gd name="T9" fmla="*/ 0 h 165"/>
                <a:gd name="T10" fmla="*/ 0 60000 65536"/>
                <a:gd name="T11" fmla="*/ 0 60000 65536"/>
                <a:gd name="T12" fmla="*/ 0 60000 65536"/>
                <a:gd name="T13" fmla="*/ 0 60000 65536"/>
                <a:gd name="T14" fmla="*/ 0 60000 65536"/>
                <a:gd name="T15" fmla="*/ 0 w 126"/>
                <a:gd name="T16" fmla="*/ 0 h 165"/>
                <a:gd name="T17" fmla="*/ 126 w 126"/>
                <a:gd name="T18" fmla="*/ 165 h 165"/>
              </a:gdLst>
              <a:ahLst/>
              <a:cxnLst>
                <a:cxn ang="T10">
                  <a:pos x="T0" y="T1"/>
                </a:cxn>
                <a:cxn ang="T11">
                  <a:pos x="T2" y="T3"/>
                </a:cxn>
                <a:cxn ang="T12">
                  <a:pos x="T4" y="T5"/>
                </a:cxn>
                <a:cxn ang="T13">
                  <a:pos x="T6" y="T7"/>
                </a:cxn>
                <a:cxn ang="T14">
                  <a:pos x="T8" y="T9"/>
                </a:cxn>
              </a:cxnLst>
              <a:rect l="T15" t="T16" r="T17" b="T18"/>
              <a:pathLst>
                <a:path w="126" h="165">
                  <a:moveTo>
                    <a:pt x="0" y="165"/>
                  </a:moveTo>
                  <a:cubicBezTo>
                    <a:pt x="21" y="157"/>
                    <a:pt x="42" y="150"/>
                    <a:pt x="60" y="140"/>
                  </a:cubicBezTo>
                  <a:cubicBezTo>
                    <a:pt x="78" y="130"/>
                    <a:pt x="99" y="118"/>
                    <a:pt x="110" y="105"/>
                  </a:cubicBezTo>
                  <a:cubicBezTo>
                    <a:pt x="121" y="92"/>
                    <a:pt x="124" y="77"/>
                    <a:pt x="125" y="60"/>
                  </a:cubicBezTo>
                  <a:cubicBezTo>
                    <a:pt x="126" y="43"/>
                    <a:pt x="120" y="21"/>
                    <a:pt x="115"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35" name="Line 60"/>
            <p:cNvSpPr>
              <a:spLocks noChangeShapeType="1"/>
            </p:cNvSpPr>
            <p:nvPr/>
          </p:nvSpPr>
          <p:spPr bwMode="auto">
            <a:xfrm flipH="1" flipV="1">
              <a:off x="4212" y="2019"/>
              <a:ext cx="15" cy="6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61"/>
          <p:cNvGrpSpPr>
            <a:grpSpLocks/>
          </p:cNvGrpSpPr>
          <p:nvPr/>
        </p:nvGrpSpPr>
        <p:grpSpPr bwMode="auto">
          <a:xfrm>
            <a:off x="6583363" y="2813050"/>
            <a:ext cx="120650" cy="328613"/>
            <a:chOff x="4147" y="1753"/>
            <a:chExt cx="76" cy="207"/>
          </a:xfrm>
        </p:grpSpPr>
        <p:sp>
          <p:nvSpPr>
            <p:cNvPr id="84032" name="Freeform 62"/>
            <p:cNvSpPr>
              <a:spLocks/>
            </p:cNvSpPr>
            <p:nvPr/>
          </p:nvSpPr>
          <p:spPr bwMode="auto">
            <a:xfrm>
              <a:off x="4186" y="1789"/>
              <a:ext cx="37" cy="171"/>
            </a:xfrm>
            <a:custGeom>
              <a:avLst/>
              <a:gdLst>
                <a:gd name="T0" fmla="*/ 32 w 37"/>
                <a:gd name="T1" fmla="*/ 171 h 171"/>
                <a:gd name="T2" fmla="*/ 32 w 37"/>
                <a:gd name="T3" fmla="*/ 75 h 171"/>
                <a:gd name="T4" fmla="*/ 0 w 37"/>
                <a:gd name="T5" fmla="*/ 0 h 171"/>
                <a:gd name="T6" fmla="*/ 0 60000 65536"/>
                <a:gd name="T7" fmla="*/ 0 60000 65536"/>
                <a:gd name="T8" fmla="*/ 0 60000 65536"/>
                <a:gd name="T9" fmla="*/ 0 w 37"/>
                <a:gd name="T10" fmla="*/ 0 h 171"/>
                <a:gd name="T11" fmla="*/ 37 w 37"/>
                <a:gd name="T12" fmla="*/ 171 h 171"/>
              </a:gdLst>
              <a:ahLst/>
              <a:cxnLst>
                <a:cxn ang="T6">
                  <a:pos x="T0" y="T1"/>
                </a:cxn>
                <a:cxn ang="T7">
                  <a:pos x="T2" y="T3"/>
                </a:cxn>
                <a:cxn ang="T8">
                  <a:pos x="T4" y="T5"/>
                </a:cxn>
              </a:cxnLst>
              <a:rect l="T9" t="T10" r="T11" b="T12"/>
              <a:pathLst>
                <a:path w="37" h="171">
                  <a:moveTo>
                    <a:pt x="32" y="171"/>
                  </a:moveTo>
                  <a:cubicBezTo>
                    <a:pt x="34" y="137"/>
                    <a:pt x="37" y="103"/>
                    <a:pt x="32" y="75"/>
                  </a:cubicBezTo>
                  <a:cubicBezTo>
                    <a:pt x="27" y="47"/>
                    <a:pt x="9" y="16"/>
                    <a:pt x="0"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33" name="Line 63"/>
            <p:cNvSpPr>
              <a:spLocks noChangeShapeType="1"/>
            </p:cNvSpPr>
            <p:nvPr/>
          </p:nvSpPr>
          <p:spPr bwMode="auto">
            <a:xfrm flipH="1" flipV="1">
              <a:off x="4147" y="1753"/>
              <a:ext cx="50" cy="5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8242" name="Line 66"/>
          <p:cNvSpPr>
            <a:spLocks noChangeShapeType="1"/>
          </p:cNvSpPr>
          <p:nvPr/>
        </p:nvSpPr>
        <p:spPr bwMode="auto">
          <a:xfrm>
            <a:off x="4191000" y="4114800"/>
            <a:ext cx="0" cy="381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43" name="Line 67"/>
          <p:cNvSpPr>
            <a:spLocks noChangeShapeType="1"/>
          </p:cNvSpPr>
          <p:nvPr/>
        </p:nvSpPr>
        <p:spPr bwMode="auto">
          <a:xfrm flipH="1">
            <a:off x="4191000" y="4572000"/>
            <a:ext cx="0" cy="3810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45" name="Line 69"/>
          <p:cNvSpPr>
            <a:spLocks noChangeShapeType="1"/>
          </p:cNvSpPr>
          <p:nvPr/>
        </p:nvSpPr>
        <p:spPr bwMode="auto">
          <a:xfrm flipV="1">
            <a:off x="4627563" y="3284538"/>
            <a:ext cx="376237" cy="211137"/>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47" name="Text Box 71"/>
          <p:cNvSpPr txBox="1">
            <a:spLocks noChangeArrowheads="1"/>
          </p:cNvSpPr>
          <p:nvPr/>
        </p:nvSpPr>
        <p:spPr bwMode="auto">
          <a:xfrm>
            <a:off x="3733800" y="4876800"/>
            <a:ext cx="1233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solidFill>
                  <a:srgbClr val="000000"/>
                </a:solidFill>
                <a:latin typeface="Times New Roman" panose="02020603050405020304" pitchFamily="18" charset="0"/>
                <a:cs typeface="Times New Roman" panose="02020603050405020304" pitchFamily="18" charset="0"/>
              </a:rPr>
              <a:t>Chất thải</a:t>
            </a:r>
          </a:p>
        </p:txBody>
      </p:sp>
      <p:sp>
        <p:nvSpPr>
          <p:cNvPr id="178248" name="Freeform 72"/>
          <p:cNvSpPr>
            <a:spLocks/>
          </p:cNvSpPr>
          <p:nvPr/>
        </p:nvSpPr>
        <p:spPr bwMode="auto">
          <a:xfrm>
            <a:off x="6784975" y="4557713"/>
            <a:ext cx="161925" cy="460375"/>
          </a:xfrm>
          <a:custGeom>
            <a:avLst/>
            <a:gdLst>
              <a:gd name="T0" fmla="*/ 0 w 102"/>
              <a:gd name="T1" fmla="*/ 0 h 251"/>
              <a:gd name="T2" fmla="*/ 2147483646 w 102"/>
              <a:gd name="T3" fmla="*/ 2147483646 h 251"/>
              <a:gd name="T4" fmla="*/ 2147483646 w 102"/>
              <a:gd name="T5" fmla="*/ 2147483646 h 251"/>
              <a:gd name="T6" fmla="*/ 2147483646 w 102"/>
              <a:gd name="T7" fmla="*/ 2147483646 h 251"/>
              <a:gd name="T8" fmla="*/ 2147483646 w 102"/>
              <a:gd name="T9" fmla="*/ 2147483646 h 251"/>
              <a:gd name="T10" fmla="*/ 0 60000 65536"/>
              <a:gd name="T11" fmla="*/ 0 60000 65536"/>
              <a:gd name="T12" fmla="*/ 0 60000 65536"/>
              <a:gd name="T13" fmla="*/ 0 60000 65536"/>
              <a:gd name="T14" fmla="*/ 0 60000 65536"/>
              <a:gd name="T15" fmla="*/ 0 w 102"/>
              <a:gd name="T16" fmla="*/ 0 h 251"/>
              <a:gd name="T17" fmla="*/ 102 w 102"/>
              <a:gd name="T18" fmla="*/ 251 h 251"/>
            </a:gdLst>
            <a:ahLst/>
            <a:cxnLst>
              <a:cxn ang="T10">
                <a:pos x="T0" y="T1"/>
              </a:cxn>
              <a:cxn ang="T11">
                <a:pos x="T2" y="T3"/>
              </a:cxn>
              <a:cxn ang="T12">
                <a:pos x="T4" y="T5"/>
              </a:cxn>
              <a:cxn ang="T13">
                <a:pos x="T6" y="T7"/>
              </a:cxn>
              <a:cxn ang="T14">
                <a:pos x="T8" y="T9"/>
              </a:cxn>
            </a:cxnLst>
            <a:rect l="T15" t="T16" r="T17" b="T18"/>
            <a:pathLst>
              <a:path w="102" h="251">
                <a:moveTo>
                  <a:pt x="0" y="0"/>
                </a:moveTo>
                <a:lnTo>
                  <a:pt x="67" y="51"/>
                </a:lnTo>
                <a:lnTo>
                  <a:pt x="83" y="83"/>
                </a:lnTo>
                <a:lnTo>
                  <a:pt x="100" y="156"/>
                </a:lnTo>
                <a:lnTo>
                  <a:pt x="102" y="251"/>
                </a:lnTo>
              </a:path>
            </a:pathLst>
          </a:custGeom>
          <a:noFill/>
          <a:ln w="190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49" name="Line 73"/>
          <p:cNvSpPr>
            <a:spLocks noChangeShapeType="1"/>
          </p:cNvSpPr>
          <p:nvPr/>
        </p:nvSpPr>
        <p:spPr bwMode="auto">
          <a:xfrm flipH="1" flipV="1">
            <a:off x="6451600" y="2049463"/>
            <a:ext cx="119063" cy="64452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50" name="Line 74"/>
          <p:cNvSpPr>
            <a:spLocks noChangeShapeType="1"/>
          </p:cNvSpPr>
          <p:nvPr/>
        </p:nvSpPr>
        <p:spPr bwMode="auto">
          <a:xfrm flipH="1" flipV="1">
            <a:off x="5722938" y="2014538"/>
            <a:ext cx="746125" cy="64452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51" name="Text Box 75"/>
          <p:cNvSpPr txBox="1">
            <a:spLocks noChangeArrowheads="1"/>
          </p:cNvSpPr>
          <p:nvPr/>
        </p:nvSpPr>
        <p:spPr bwMode="auto">
          <a:xfrm>
            <a:off x="7239000" y="5029200"/>
            <a:ext cx="1293813" cy="701675"/>
          </a:xfrm>
          <a:prstGeom prst="rect">
            <a:avLst/>
          </a:prstGeom>
          <a:gradFill rotWithShape="1">
            <a:gsLst>
              <a:gs pos="0">
                <a:schemeClr val="hlink"/>
              </a:gs>
              <a:gs pos="50000">
                <a:schemeClr val="hlink">
                  <a:gamma/>
                  <a:tint val="0"/>
                  <a:invGamma/>
                </a:schemeClr>
              </a:gs>
              <a:gs pos="100000">
                <a:schemeClr val="hlink"/>
              </a:gs>
            </a:gsLst>
            <a:lin ang="5400000" scaled="1"/>
          </a:gradFill>
          <a:ln w="9525">
            <a:noFill/>
            <a:miter lim="800000"/>
            <a:headEnd/>
            <a:tailEnd/>
          </a:ln>
        </p:spPr>
        <p:txBody>
          <a:bodyPr>
            <a:spAutoFit/>
          </a:bodyPr>
          <a:lstStyle>
            <a:lvl1pPr eaLnBrk="0" hangingPunct="0">
              <a:defRPr sz="3200" b="1">
                <a:solidFill>
                  <a:schemeClr val="tx1"/>
                </a:solidFill>
                <a:latin typeface="MS Song" pitchFamily="49" charset="-122"/>
                <a:ea typeface="ＭＳ Ｐゴシック" charset="-128"/>
              </a:defRPr>
            </a:lvl1pPr>
            <a:lvl2pPr marL="742950" indent="-285750" eaLnBrk="0" hangingPunct="0">
              <a:defRPr sz="3200" b="1">
                <a:solidFill>
                  <a:schemeClr val="tx1"/>
                </a:solidFill>
                <a:latin typeface="MS Song" pitchFamily="49" charset="-122"/>
                <a:ea typeface="ＭＳ Ｐゴシック" charset="-128"/>
              </a:defRPr>
            </a:lvl2pPr>
            <a:lvl3pPr marL="1143000" indent="-228600" eaLnBrk="0" hangingPunct="0">
              <a:defRPr sz="3200" b="1">
                <a:solidFill>
                  <a:schemeClr val="tx1"/>
                </a:solidFill>
                <a:latin typeface="MS Song" pitchFamily="49" charset="-122"/>
                <a:ea typeface="ＭＳ Ｐゴシック" charset="-128"/>
              </a:defRPr>
            </a:lvl3pPr>
            <a:lvl4pPr marL="1600200" indent="-228600" eaLnBrk="0" hangingPunct="0">
              <a:defRPr sz="3200" b="1">
                <a:solidFill>
                  <a:schemeClr val="tx1"/>
                </a:solidFill>
                <a:latin typeface="MS Song" pitchFamily="49" charset="-122"/>
                <a:ea typeface="ＭＳ Ｐゴシック" charset="-128"/>
              </a:defRPr>
            </a:lvl4pPr>
            <a:lvl5pPr marL="2057400" indent="-228600" eaLnBrk="0" hangingPunct="0">
              <a:defRPr sz="3200" b="1">
                <a:solidFill>
                  <a:schemeClr val="tx1"/>
                </a:solidFill>
                <a:latin typeface="MS Song" pitchFamily="49" charset="-122"/>
                <a:ea typeface="ＭＳ Ｐゴシック" charset="-128"/>
              </a:defRPr>
            </a:lvl5pPr>
            <a:lvl6pPr marL="25146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6pPr>
            <a:lvl7pPr marL="29718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7pPr>
            <a:lvl8pPr marL="34290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8pPr>
            <a:lvl9pPr marL="38862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9pPr>
          </a:lstStyle>
          <a:p>
            <a:pPr algn="ctr" eaLnBrk="1" hangingPunct="1">
              <a:spcBef>
                <a:spcPct val="50000"/>
              </a:spcBef>
              <a:defRPr/>
            </a:pPr>
            <a:r>
              <a:rPr lang="en-US" sz="2000">
                <a:solidFill>
                  <a:srgbClr val="000000"/>
                </a:solidFill>
                <a:latin typeface="Times New Roman" pitchFamily="18" charset="0"/>
                <a:cs typeface="Times New Roman" pitchFamily="18" charset="0"/>
              </a:rPr>
              <a:t>Cơ quan bài tiết</a:t>
            </a:r>
          </a:p>
        </p:txBody>
      </p:sp>
      <p:sp>
        <p:nvSpPr>
          <p:cNvPr id="178252" name="Text Box 76"/>
          <p:cNvSpPr txBox="1">
            <a:spLocks noChangeArrowheads="1"/>
          </p:cNvSpPr>
          <p:nvPr/>
        </p:nvSpPr>
        <p:spPr bwMode="auto">
          <a:xfrm>
            <a:off x="6732588" y="1700213"/>
            <a:ext cx="742950" cy="366712"/>
          </a:xfrm>
          <a:prstGeom prst="rect">
            <a:avLst/>
          </a:prstGeom>
          <a:gradFill rotWithShape="1">
            <a:gsLst>
              <a:gs pos="0">
                <a:schemeClr val="hlink"/>
              </a:gs>
              <a:gs pos="50000">
                <a:schemeClr val="hlink">
                  <a:gamma/>
                  <a:tint val="0"/>
                  <a:invGamma/>
                </a:schemeClr>
              </a:gs>
              <a:gs pos="100000">
                <a:schemeClr val="hlink"/>
              </a:gs>
            </a:gsLst>
            <a:lin ang="5400000" scaled="1"/>
          </a:gradFill>
          <a:ln w="9525">
            <a:noFill/>
            <a:miter lim="800000"/>
            <a:headEnd/>
            <a:tailEnd/>
          </a:ln>
        </p:spPr>
        <p:txBody>
          <a:bodyPr>
            <a:spAutoFit/>
          </a:bodyPr>
          <a:lstStyle>
            <a:lvl1pPr eaLnBrk="0" hangingPunct="0">
              <a:defRPr sz="3200" b="1">
                <a:solidFill>
                  <a:schemeClr val="tx1"/>
                </a:solidFill>
                <a:latin typeface="MS Song" charset="0"/>
                <a:ea typeface="ＭＳ Ｐゴシック" charset="0"/>
              </a:defRPr>
            </a:lvl1pPr>
            <a:lvl2pPr marL="742950" indent="-285750" eaLnBrk="0" hangingPunct="0">
              <a:defRPr sz="3200" b="1">
                <a:solidFill>
                  <a:schemeClr val="tx1"/>
                </a:solidFill>
                <a:latin typeface="MS Song" charset="0"/>
                <a:ea typeface="ＭＳ Ｐゴシック" charset="0"/>
              </a:defRPr>
            </a:lvl2pPr>
            <a:lvl3pPr marL="1143000" indent="-228600" eaLnBrk="0" hangingPunct="0">
              <a:defRPr sz="3200" b="1">
                <a:solidFill>
                  <a:schemeClr val="tx1"/>
                </a:solidFill>
                <a:latin typeface="MS Song" charset="0"/>
                <a:ea typeface="ＭＳ Ｐゴシック" charset="0"/>
              </a:defRPr>
            </a:lvl3pPr>
            <a:lvl4pPr marL="1600200" indent="-228600" eaLnBrk="0" hangingPunct="0">
              <a:defRPr sz="3200" b="1">
                <a:solidFill>
                  <a:schemeClr val="tx1"/>
                </a:solidFill>
                <a:latin typeface="MS Song" charset="0"/>
                <a:ea typeface="ＭＳ Ｐゴシック" charset="0"/>
              </a:defRPr>
            </a:lvl4pPr>
            <a:lvl5pPr marL="2057400" indent="-228600" eaLnBrk="0" hangingPunct="0">
              <a:defRPr sz="3200" b="1">
                <a:solidFill>
                  <a:schemeClr val="tx1"/>
                </a:solidFill>
                <a:latin typeface="MS Song"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MS Song"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MS Song"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MS Song"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MS Song" charset="0"/>
                <a:ea typeface="ＭＳ Ｐゴシック" charset="0"/>
              </a:defRPr>
            </a:lvl9pPr>
          </a:lstStyle>
          <a:p>
            <a:pPr eaLnBrk="1" hangingPunct="1">
              <a:spcBef>
                <a:spcPct val="50000"/>
              </a:spcBef>
              <a:defRPr/>
            </a:pPr>
            <a:r>
              <a:rPr lang="en-US" sz="1800">
                <a:solidFill>
                  <a:srgbClr val="000000"/>
                </a:solidFill>
                <a:latin typeface="Times New Roman" pitchFamily="18" charset="0"/>
                <a:cs typeface="Times New Roman" pitchFamily="18" charset="0"/>
              </a:rPr>
              <a:t>Phổi</a:t>
            </a:r>
          </a:p>
        </p:txBody>
      </p:sp>
      <p:sp>
        <p:nvSpPr>
          <p:cNvPr id="178253" name="Text Box 77"/>
          <p:cNvSpPr txBox="1">
            <a:spLocks noChangeArrowheads="1"/>
          </p:cNvSpPr>
          <p:nvPr/>
        </p:nvSpPr>
        <p:spPr bwMode="auto">
          <a:xfrm>
            <a:off x="6651625" y="5967413"/>
            <a:ext cx="1233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Nước tiểu </a:t>
            </a:r>
          </a:p>
        </p:txBody>
      </p:sp>
      <p:sp>
        <p:nvSpPr>
          <p:cNvPr id="178254" name="Text Box 78"/>
          <p:cNvSpPr txBox="1">
            <a:spLocks noChangeArrowheads="1"/>
          </p:cNvSpPr>
          <p:nvPr/>
        </p:nvSpPr>
        <p:spPr bwMode="auto">
          <a:xfrm>
            <a:off x="1423988" y="6219825"/>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00"/>
                </a:solidFill>
                <a:latin typeface="Times New Roman" panose="02020603050405020304" pitchFamily="18" charset="0"/>
                <a:cs typeface="Times New Roman" panose="02020603050405020304" pitchFamily="18" charset="0"/>
              </a:rPr>
              <a:t>Phân</a:t>
            </a:r>
          </a:p>
        </p:txBody>
      </p:sp>
      <p:sp>
        <p:nvSpPr>
          <p:cNvPr id="178255" name="Text Box 79"/>
          <p:cNvSpPr txBox="1">
            <a:spLocks noChangeArrowheads="1"/>
          </p:cNvSpPr>
          <p:nvPr/>
        </p:nvSpPr>
        <p:spPr bwMode="auto">
          <a:xfrm>
            <a:off x="6248400" y="7620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00"/>
                </a:solidFill>
                <a:latin typeface="Times New Roman" panose="02020603050405020304" pitchFamily="18" charset="0"/>
                <a:cs typeface="Times New Roman" panose="02020603050405020304" pitchFamily="18" charset="0"/>
              </a:rPr>
              <a:t>CO</a:t>
            </a:r>
            <a:r>
              <a:rPr lang="en-US" altLang="en-US" sz="1800" b="1" baseline="-25000">
                <a:solidFill>
                  <a:srgbClr val="000000"/>
                </a:solidFill>
                <a:latin typeface="Times New Roman" panose="02020603050405020304" pitchFamily="18" charset="0"/>
                <a:cs typeface="Times New Roman" panose="02020603050405020304" pitchFamily="18" charset="0"/>
              </a:rPr>
              <a:t>2</a:t>
            </a:r>
          </a:p>
        </p:txBody>
      </p:sp>
      <p:sp>
        <p:nvSpPr>
          <p:cNvPr id="178256" name="Line 80"/>
          <p:cNvSpPr>
            <a:spLocks noChangeShapeType="1"/>
          </p:cNvSpPr>
          <p:nvPr/>
        </p:nvSpPr>
        <p:spPr bwMode="auto">
          <a:xfrm flipV="1">
            <a:off x="6062663" y="998538"/>
            <a:ext cx="320675" cy="27146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026" name="Text Box 81"/>
          <p:cNvSpPr txBox="1">
            <a:spLocks noChangeArrowheads="1"/>
          </p:cNvSpPr>
          <p:nvPr/>
        </p:nvSpPr>
        <p:spPr bwMode="auto">
          <a:xfrm>
            <a:off x="6858000" y="3200400"/>
            <a:ext cx="97155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00"/>
                </a:solidFill>
                <a:latin typeface="Times New Roman" panose="02020603050405020304" pitchFamily="18" charset="0"/>
                <a:cs typeface="Times New Roman" panose="02020603050405020304" pitchFamily="18" charset="0"/>
              </a:rPr>
              <a:t>Môi trường trong</a:t>
            </a:r>
          </a:p>
        </p:txBody>
      </p:sp>
      <p:sp>
        <p:nvSpPr>
          <p:cNvPr id="178240" name="Text Box 64"/>
          <p:cNvSpPr txBox="1">
            <a:spLocks noChangeArrowheads="1"/>
          </p:cNvSpPr>
          <p:nvPr/>
        </p:nvSpPr>
        <p:spPr bwMode="auto">
          <a:xfrm>
            <a:off x="6553200" y="3067050"/>
            <a:ext cx="693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solidFill>
                  <a:srgbClr val="000000"/>
                </a:solidFill>
                <a:latin typeface="Times New Roman" panose="02020603050405020304" pitchFamily="18" charset="0"/>
                <a:cs typeface="Times New Roman" panose="02020603050405020304" pitchFamily="18" charset="0"/>
              </a:rPr>
              <a:t>CO2</a:t>
            </a:r>
          </a:p>
        </p:txBody>
      </p:sp>
      <p:sp>
        <p:nvSpPr>
          <p:cNvPr id="178246" name="Line 70"/>
          <p:cNvSpPr>
            <a:spLocks noChangeShapeType="1"/>
          </p:cNvSpPr>
          <p:nvPr/>
        </p:nvSpPr>
        <p:spPr bwMode="auto">
          <a:xfrm flipH="1" flipV="1">
            <a:off x="3851275" y="3141663"/>
            <a:ext cx="247650" cy="304800"/>
          </a:xfrm>
          <a:prstGeom prst="line">
            <a:avLst/>
          </a:prstGeom>
          <a:noFill/>
          <a:ln w="38100">
            <a:solidFill>
              <a:srgbClr val="9900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228" name="Text Box 52"/>
          <p:cNvSpPr txBox="1">
            <a:spLocks noChangeArrowheads="1"/>
          </p:cNvSpPr>
          <p:nvPr/>
        </p:nvSpPr>
        <p:spPr bwMode="auto">
          <a:xfrm>
            <a:off x="3689350" y="3454400"/>
            <a:ext cx="1720850" cy="406400"/>
          </a:xfrm>
          <a:prstGeom prst="rect">
            <a:avLst/>
          </a:prstGeom>
          <a:solidFill>
            <a:srgbClr val="FFFF00"/>
          </a:solidFill>
          <a:ln w="9525">
            <a:solidFill>
              <a:srgbClr val="0033CC"/>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Năng lượng</a:t>
            </a:r>
          </a:p>
        </p:txBody>
      </p:sp>
      <p:sp>
        <p:nvSpPr>
          <p:cNvPr id="178241" name="Text Box 65"/>
          <p:cNvSpPr txBox="1">
            <a:spLocks noChangeArrowheads="1"/>
          </p:cNvSpPr>
          <p:nvPr/>
        </p:nvSpPr>
        <p:spPr bwMode="auto">
          <a:xfrm>
            <a:off x="3886200" y="3886200"/>
            <a:ext cx="1233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solidFill>
                  <a:srgbClr val="000000"/>
                </a:solidFill>
                <a:latin typeface="Times New Roman" panose="02020603050405020304" pitchFamily="18" charset="0"/>
                <a:cs typeface="Times New Roman" panose="02020603050405020304" pitchFamily="18" charset="0"/>
              </a:rPr>
              <a:t>Chất thải</a:t>
            </a:r>
          </a:p>
        </p:txBody>
      </p:sp>
      <p:sp>
        <p:nvSpPr>
          <p:cNvPr id="11" name="Text Box 75"/>
          <p:cNvSpPr txBox="1">
            <a:spLocks noChangeArrowheads="1"/>
          </p:cNvSpPr>
          <p:nvPr/>
        </p:nvSpPr>
        <p:spPr bwMode="auto">
          <a:xfrm>
            <a:off x="228600" y="4953000"/>
            <a:ext cx="1152525" cy="641350"/>
          </a:xfrm>
          <a:prstGeom prst="rect">
            <a:avLst/>
          </a:prstGeom>
          <a:gradFill rotWithShape="1">
            <a:gsLst>
              <a:gs pos="0">
                <a:schemeClr val="hlink"/>
              </a:gs>
              <a:gs pos="50000">
                <a:schemeClr val="hlink">
                  <a:gamma/>
                  <a:tint val="0"/>
                  <a:invGamma/>
                </a:schemeClr>
              </a:gs>
              <a:gs pos="100000">
                <a:schemeClr val="hlink"/>
              </a:gs>
            </a:gsLst>
            <a:lin ang="5400000" scaled="1"/>
          </a:gradFill>
          <a:ln w="9525">
            <a:noFill/>
            <a:miter lim="800000"/>
            <a:headEnd/>
            <a:tailEnd/>
          </a:ln>
        </p:spPr>
        <p:txBody>
          <a:bodyPr>
            <a:spAutoFit/>
          </a:bodyPr>
          <a:lstStyle>
            <a:lvl1pPr eaLnBrk="0" hangingPunct="0">
              <a:defRPr sz="3200" b="1">
                <a:solidFill>
                  <a:schemeClr val="tx1"/>
                </a:solidFill>
                <a:latin typeface="MS Song" pitchFamily="49" charset="-122"/>
                <a:ea typeface="ＭＳ Ｐゴシック" charset="-128"/>
              </a:defRPr>
            </a:lvl1pPr>
            <a:lvl2pPr marL="742950" indent="-285750" eaLnBrk="0" hangingPunct="0">
              <a:defRPr sz="3200" b="1">
                <a:solidFill>
                  <a:schemeClr val="tx1"/>
                </a:solidFill>
                <a:latin typeface="MS Song" pitchFamily="49" charset="-122"/>
                <a:ea typeface="ＭＳ Ｐゴシック" charset="-128"/>
              </a:defRPr>
            </a:lvl2pPr>
            <a:lvl3pPr marL="1143000" indent="-228600" eaLnBrk="0" hangingPunct="0">
              <a:defRPr sz="3200" b="1">
                <a:solidFill>
                  <a:schemeClr val="tx1"/>
                </a:solidFill>
                <a:latin typeface="MS Song" pitchFamily="49" charset="-122"/>
                <a:ea typeface="ＭＳ Ｐゴシック" charset="-128"/>
              </a:defRPr>
            </a:lvl3pPr>
            <a:lvl4pPr marL="1600200" indent="-228600" eaLnBrk="0" hangingPunct="0">
              <a:defRPr sz="3200" b="1">
                <a:solidFill>
                  <a:schemeClr val="tx1"/>
                </a:solidFill>
                <a:latin typeface="MS Song" pitchFamily="49" charset="-122"/>
                <a:ea typeface="ＭＳ Ｐゴシック" charset="-128"/>
              </a:defRPr>
            </a:lvl4pPr>
            <a:lvl5pPr marL="2057400" indent="-228600" eaLnBrk="0" hangingPunct="0">
              <a:defRPr sz="3200" b="1">
                <a:solidFill>
                  <a:schemeClr val="tx1"/>
                </a:solidFill>
                <a:latin typeface="MS Song" pitchFamily="49" charset="-122"/>
                <a:ea typeface="ＭＳ Ｐゴシック" charset="-128"/>
              </a:defRPr>
            </a:lvl5pPr>
            <a:lvl6pPr marL="25146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6pPr>
            <a:lvl7pPr marL="29718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7pPr>
            <a:lvl8pPr marL="34290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8pPr>
            <a:lvl9pPr marL="3886200" indent="-228600" algn="ctr" eaLnBrk="0" fontAlgn="base" hangingPunct="0">
              <a:spcBef>
                <a:spcPct val="0"/>
              </a:spcBef>
              <a:spcAft>
                <a:spcPct val="0"/>
              </a:spcAft>
              <a:defRPr sz="3200" b="1">
                <a:solidFill>
                  <a:schemeClr val="tx1"/>
                </a:solidFill>
                <a:latin typeface="MS Song" pitchFamily="49" charset="-122"/>
                <a:ea typeface="ＭＳ Ｐゴシック" charset="-128"/>
              </a:defRPr>
            </a:lvl9pPr>
          </a:lstStyle>
          <a:p>
            <a:pPr algn="ctr" eaLnBrk="1" hangingPunct="1">
              <a:spcBef>
                <a:spcPct val="50000"/>
              </a:spcBef>
              <a:defRPr/>
            </a:pPr>
            <a:r>
              <a:rPr lang="en-US" sz="1800">
                <a:solidFill>
                  <a:srgbClr val="000000"/>
                </a:solidFill>
                <a:latin typeface="Times New Roman" pitchFamily="18" charset="0"/>
                <a:cs typeface="Times New Roman" pitchFamily="18" charset="0"/>
              </a:rPr>
              <a:t>Ống tiêu hóa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8215"/>
                                        </p:tgtEl>
                                        <p:attrNameLst>
                                          <p:attrName>style.visibility</p:attrName>
                                        </p:attrNameLst>
                                      </p:cBhvr>
                                      <p:to>
                                        <p:strVal val="visible"/>
                                      </p:to>
                                    </p:set>
                                    <p:anim calcmode="lin" valueType="num">
                                      <p:cBhvr>
                                        <p:cTn id="7" dur="1000" fill="hold"/>
                                        <p:tgtEl>
                                          <p:spTgt spid="178215"/>
                                        </p:tgtEl>
                                        <p:attrNameLst>
                                          <p:attrName>ppt_w</p:attrName>
                                        </p:attrNameLst>
                                      </p:cBhvr>
                                      <p:tavLst>
                                        <p:tav tm="0">
                                          <p:val>
                                            <p:strVal val="#ppt_w+.3"/>
                                          </p:val>
                                        </p:tav>
                                        <p:tav tm="100000">
                                          <p:val>
                                            <p:strVal val="#ppt_w"/>
                                          </p:val>
                                        </p:tav>
                                      </p:tavLst>
                                    </p:anim>
                                    <p:anim calcmode="lin" valueType="num">
                                      <p:cBhvr>
                                        <p:cTn id="8" dur="1000" fill="hold"/>
                                        <p:tgtEl>
                                          <p:spTgt spid="178215"/>
                                        </p:tgtEl>
                                        <p:attrNameLst>
                                          <p:attrName>ppt_h</p:attrName>
                                        </p:attrNameLst>
                                      </p:cBhvr>
                                      <p:tavLst>
                                        <p:tav tm="0">
                                          <p:val>
                                            <p:strVal val="#ppt_h"/>
                                          </p:val>
                                        </p:tav>
                                        <p:tav tm="100000">
                                          <p:val>
                                            <p:strVal val="#ppt_h"/>
                                          </p:val>
                                        </p:tav>
                                      </p:tavLst>
                                    </p:anim>
                                    <p:animEffect transition="in" filter="fade">
                                      <p:cBhvr>
                                        <p:cTn id="9" dur="1000"/>
                                        <p:tgtEl>
                                          <p:spTgt spid="178215"/>
                                        </p:tgtEl>
                                      </p:cBhvr>
                                    </p:animEffect>
                                  </p:childTnLst>
                                </p:cTn>
                              </p:par>
                            </p:childTnLst>
                          </p:cTn>
                        </p:par>
                        <p:par>
                          <p:cTn id="10" fill="hold" nodeType="afterGroup">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78195"/>
                                        </p:tgtEl>
                                        <p:attrNameLst>
                                          <p:attrName>style.visibility</p:attrName>
                                        </p:attrNameLst>
                                      </p:cBhvr>
                                      <p:to>
                                        <p:strVal val="visible"/>
                                      </p:to>
                                    </p:set>
                                    <p:anim calcmode="lin" valueType="num">
                                      <p:cBhvr>
                                        <p:cTn id="13" dur="500" fill="hold"/>
                                        <p:tgtEl>
                                          <p:spTgt spid="178195"/>
                                        </p:tgtEl>
                                        <p:attrNameLst>
                                          <p:attrName>ppt_w</p:attrName>
                                        </p:attrNameLst>
                                      </p:cBhvr>
                                      <p:tavLst>
                                        <p:tav tm="0">
                                          <p:val>
                                            <p:fltVal val="0"/>
                                          </p:val>
                                        </p:tav>
                                        <p:tav tm="100000">
                                          <p:val>
                                            <p:strVal val="#ppt_w"/>
                                          </p:val>
                                        </p:tav>
                                      </p:tavLst>
                                    </p:anim>
                                    <p:anim calcmode="lin" valueType="num">
                                      <p:cBhvr>
                                        <p:cTn id="14" dur="500" fill="hold"/>
                                        <p:tgtEl>
                                          <p:spTgt spid="178195"/>
                                        </p:tgtEl>
                                        <p:attrNameLst>
                                          <p:attrName>ppt_h</p:attrName>
                                        </p:attrNameLst>
                                      </p:cBhvr>
                                      <p:tavLst>
                                        <p:tav tm="0">
                                          <p:val>
                                            <p:fltVal val="0"/>
                                          </p:val>
                                        </p:tav>
                                        <p:tav tm="100000">
                                          <p:val>
                                            <p:strVal val="#ppt_h"/>
                                          </p:val>
                                        </p:tav>
                                      </p:tavLst>
                                    </p:anim>
                                    <p:anim calcmode="lin" valueType="num">
                                      <p:cBhvr>
                                        <p:cTn id="15" dur="500" fill="hold"/>
                                        <p:tgtEl>
                                          <p:spTgt spid="178195"/>
                                        </p:tgtEl>
                                        <p:attrNameLst>
                                          <p:attrName>style.rotation</p:attrName>
                                        </p:attrNameLst>
                                      </p:cBhvr>
                                      <p:tavLst>
                                        <p:tav tm="0">
                                          <p:val>
                                            <p:fltVal val="360"/>
                                          </p:val>
                                        </p:tav>
                                        <p:tav tm="100000">
                                          <p:val>
                                            <p:fltVal val="0"/>
                                          </p:val>
                                        </p:tav>
                                      </p:tavLst>
                                    </p:anim>
                                    <p:animEffect transition="in" filter="fade">
                                      <p:cBhvr>
                                        <p:cTn id="16" dur="500"/>
                                        <p:tgtEl>
                                          <p:spTgt spid="1781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8204"/>
                                        </p:tgtEl>
                                        <p:attrNameLst>
                                          <p:attrName>style.visibility</p:attrName>
                                        </p:attrNameLst>
                                      </p:cBhvr>
                                      <p:to>
                                        <p:strVal val="visible"/>
                                      </p:to>
                                    </p:set>
                                    <p:anim calcmode="lin" valueType="num">
                                      <p:cBhvr>
                                        <p:cTn id="21" dur="1000" fill="hold"/>
                                        <p:tgtEl>
                                          <p:spTgt spid="178204"/>
                                        </p:tgtEl>
                                        <p:attrNameLst>
                                          <p:attrName>ppt_w</p:attrName>
                                        </p:attrNameLst>
                                      </p:cBhvr>
                                      <p:tavLst>
                                        <p:tav tm="0">
                                          <p:val>
                                            <p:strVal val="#ppt_w*0.70"/>
                                          </p:val>
                                        </p:tav>
                                        <p:tav tm="100000">
                                          <p:val>
                                            <p:strVal val="#ppt_w"/>
                                          </p:val>
                                        </p:tav>
                                      </p:tavLst>
                                    </p:anim>
                                    <p:anim calcmode="lin" valueType="num">
                                      <p:cBhvr>
                                        <p:cTn id="22" dur="1000" fill="hold"/>
                                        <p:tgtEl>
                                          <p:spTgt spid="178204"/>
                                        </p:tgtEl>
                                        <p:attrNameLst>
                                          <p:attrName>ppt_h</p:attrName>
                                        </p:attrNameLst>
                                      </p:cBhvr>
                                      <p:tavLst>
                                        <p:tav tm="0">
                                          <p:val>
                                            <p:strVal val="#ppt_h"/>
                                          </p:val>
                                        </p:tav>
                                        <p:tav tm="100000">
                                          <p:val>
                                            <p:strVal val="#ppt_h"/>
                                          </p:val>
                                        </p:tav>
                                      </p:tavLst>
                                    </p:anim>
                                    <p:animEffect transition="in" filter="fade">
                                      <p:cBhvr>
                                        <p:cTn id="23" dur="1000"/>
                                        <p:tgtEl>
                                          <p:spTgt spid="178204"/>
                                        </p:tgtEl>
                                      </p:cBhvr>
                                    </p:animEffect>
                                  </p:childTnLst>
                                </p:cTn>
                              </p:par>
                              <p:par>
                                <p:cTn id="24" presetID="26" presetClass="emph" presetSubtype="0" repeatCount="3000" fill="hold" grpId="1" nodeType="withEffect">
                                  <p:stCondLst>
                                    <p:cond delay="0"/>
                                  </p:stCondLst>
                                  <p:childTnLst>
                                    <p:animEffect transition="out" filter="fade">
                                      <p:cBhvr>
                                        <p:cTn id="25" dur="500" tmFilter="0, 0; .2, .5; .8, .5; 1, 0"/>
                                        <p:tgtEl>
                                          <p:spTgt spid="178204"/>
                                        </p:tgtEl>
                                      </p:cBhvr>
                                    </p:animEffect>
                                    <p:animScale>
                                      <p:cBhvr>
                                        <p:cTn id="26" dur="250" autoRev="1" fill="hold"/>
                                        <p:tgtEl>
                                          <p:spTgt spid="178204"/>
                                        </p:tgtEl>
                                      </p:cBhvr>
                                      <p:by x="105000" y="105000"/>
                                    </p:animScale>
                                  </p:childTnLst>
                                </p:cTn>
                              </p:par>
                            </p:childTnLst>
                          </p:cTn>
                        </p:par>
                        <p:par>
                          <p:cTn id="27" fill="hold" nodeType="afterGroup">
                            <p:stCondLst>
                              <p:cond delay="1500"/>
                            </p:stCondLst>
                            <p:childTnLst>
                              <p:par>
                                <p:cTn id="28" presetID="18" presetClass="entr" presetSubtype="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childTnLst>
                          </p:cTn>
                        </p:par>
                        <p:par>
                          <p:cTn id="31" fill="hold" nodeType="afterGroup">
                            <p:stCondLst>
                              <p:cond delay="2000"/>
                            </p:stCondLst>
                            <p:childTnLst>
                              <p:par>
                                <p:cTn id="32" presetID="18" presetClass="entr" presetSubtype="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Right)">
                                      <p:cBhvr>
                                        <p:cTn id="34" dur="500"/>
                                        <p:tgtEl>
                                          <p:spTgt spid="4"/>
                                        </p:tgtEl>
                                      </p:cBhvr>
                                    </p:animEffect>
                                  </p:childTnLst>
                                </p:cTn>
                              </p:par>
                            </p:childTnLst>
                          </p:cTn>
                        </p:par>
                        <p:par>
                          <p:cTn id="35" fill="hold" nodeType="afterGroup">
                            <p:stCondLst>
                              <p:cond delay="2500"/>
                            </p:stCondLst>
                            <p:childTnLst>
                              <p:par>
                                <p:cTn id="36" presetID="18" presetClass="entr" presetSubtype="1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Left)">
                                      <p:cBhvr>
                                        <p:cTn id="38" dur="500"/>
                                        <p:tgtEl>
                                          <p:spTgt spid="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78219"/>
                                        </p:tgtEl>
                                        <p:attrNameLst>
                                          <p:attrName>style.visibility</p:attrName>
                                        </p:attrNameLst>
                                      </p:cBhvr>
                                      <p:to>
                                        <p:strVal val="visible"/>
                                      </p:to>
                                    </p:set>
                                    <p:animEffect transition="in" filter="strips(downLeft)">
                                      <p:cBhvr>
                                        <p:cTn id="41" dur="500"/>
                                        <p:tgtEl>
                                          <p:spTgt spid="178219"/>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78218"/>
                                        </p:tgtEl>
                                        <p:attrNameLst>
                                          <p:attrName>style.visibility</p:attrName>
                                        </p:attrNameLst>
                                      </p:cBhvr>
                                      <p:to>
                                        <p:strVal val="visible"/>
                                      </p:to>
                                    </p:set>
                                    <p:animEffect transition="in" filter="strips(downLeft)">
                                      <p:cBhvr>
                                        <p:cTn id="44" dur="500"/>
                                        <p:tgtEl>
                                          <p:spTgt spid="1782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78217"/>
                                        </p:tgtEl>
                                        <p:attrNameLst>
                                          <p:attrName>style.visibility</p:attrName>
                                        </p:attrNameLst>
                                      </p:cBhvr>
                                      <p:to>
                                        <p:strVal val="visible"/>
                                      </p:to>
                                    </p:set>
                                    <p:anim calcmode="lin" valueType="num">
                                      <p:cBhvr>
                                        <p:cTn id="49" dur="1000" fill="hold"/>
                                        <p:tgtEl>
                                          <p:spTgt spid="178217"/>
                                        </p:tgtEl>
                                        <p:attrNameLst>
                                          <p:attrName>ppt_w</p:attrName>
                                        </p:attrNameLst>
                                      </p:cBhvr>
                                      <p:tavLst>
                                        <p:tav tm="0">
                                          <p:val>
                                            <p:strVal val="#ppt_w+.3"/>
                                          </p:val>
                                        </p:tav>
                                        <p:tav tm="100000">
                                          <p:val>
                                            <p:strVal val="#ppt_w"/>
                                          </p:val>
                                        </p:tav>
                                      </p:tavLst>
                                    </p:anim>
                                    <p:anim calcmode="lin" valueType="num">
                                      <p:cBhvr>
                                        <p:cTn id="50" dur="1000" fill="hold"/>
                                        <p:tgtEl>
                                          <p:spTgt spid="178217"/>
                                        </p:tgtEl>
                                        <p:attrNameLst>
                                          <p:attrName>ppt_h</p:attrName>
                                        </p:attrNameLst>
                                      </p:cBhvr>
                                      <p:tavLst>
                                        <p:tav tm="0">
                                          <p:val>
                                            <p:strVal val="#ppt_h"/>
                                          </p:val>
                                        </p:tav>
                                        <p:tav tm="100000">
                                          <p:val>
                                            <p:strVal val="#ppt_h"/>
                                          </p:val>
                                        </p:tav>
                                      </p:tavLst>
                                    </p:anim>
                                    <p:animEffect transition="in" filter="fade">
                                      <p:cBhvr>
                                        <p:cTn id="51" dur="1000"/>
                                        <p:tgtEl>
                                          <p:spTgt spid="178217"/>
                                        </p:tgtEl>
                                      </p:cBhvr>
                                    </p:animEffect>
                                  </p:childTnLst>
                                </p:cTn>
                              </p:par>
                            </p:childTnLst>
                          </p:cTn>
                        </p:par>
                        <p:par>
                          <p:cTn id="52" fill="hold" nodeType="afterGroup">
                            <p:stCondLst>
                              <p:cond delay="1000"/>
                            </p:stCondLst>
                            <p:childTnLst>
                              <p:par>
                                <p:cTn id="53" presetID="49" presetClass="entr" presetSubtype="0" decel="100000" fill="hold" nodeType="afterEffect">
                                  <p:stCondLst>
                                    <p:cond delay="0"/>
                                  </p:stCondLst>
                                  <p:childTnLst>
                                    <p:set>
                                      <p:cBhvr>
                                        <p:cTn id="54" dur="1" fill="hold">
                                          <p:stCondLst>
                                            <p:cond delay="0"/>
                                          </p:stCondLst>
                                        </p:cTn>
                                        <p:tgtEl>
                                          <p:spTgt spid="178216"/>
                                        </p:tgtEl>
                                        <p:attrNameLst>
                                          <p:attrName>style.visibility</p:attrName>
                                        </p:attrNameLst>
                                      </p:cBhvr>
                                      <p:to>
                                        <p:strVal val="visible"/>
                                      </p:to>
                                    </p:set>
                                    <p:anim calcmode="lin" valueType="num">
                                      <p:cBhvr>
                                        <p:cTn id="55" dur="500" fill="hold"/>
                                        <p:tgtEl>
                                          <p:spTgt spid="178216"/>
                                        </p:tgtEl>
                                        <p:attrNameLst>
                                          <p:attrName>ppt_w</p:attrName>
                                        </p:attrNameLst>
                                      </p:cBhvr>
                                      <p:tavLst>
                                        <p:tav tm="0">
                                          <p:val>
                                            <p:fltVal val="0"/>
                                          </p:val>
                                        </p:tav>
                                        <p:tav tm="100000">
                                          <p:val>
                                            <p:strVal val="#ppt_w"/>
                                          </p:val>
                                        </p:tav>
                                      </p:tavLst>
                                    </p:anim>
                                    <p:anim calcmode="lin" valueType="num">
                                      <p:cBhvr>
                                        <p:cTn id="56" dur="500" fill="hold"/>
                                        <p:tgtEl>
                                          <p:spTgt spid="178216"/>
                                        </p:tgtEl>
                                        <p:attrNameLst>
                                          <p:attrName>ppt_h</p:attrName>
                                        </p:attrNameLst>
                                      </p:cBhvr>
                                      <p:tavLst>
                                        <p:tav tm="0">
                                          <p:val>
                                            <p:fltVal val="0"/>
                                          </p:val>
                                        </p:tav>
                                        <p:tav tm="100000">
                                          <p:val>
                                            <p:strVal val="#ppt_h"/>
                                          </p:val>
                                        </p:tav>
                                      </p:tavLst>
                                    </p:anim>
                                    <p:anim calcmode="lin" valueType="num">
                                      <p:cBhvr>
                                        <p:cTn id="57" dur="500" fill="hold"/>
                                        <p:tgtEl>
                                          <p:spTgt spid="178216"/>
                                        </p:tgtEl>
                                        <p:attrNameLst>
                                          <p:attrName>style.rotation</p:attrName>
                                        </p:attrNameLst>
                                      </p:cBhvr>
                                      <p:tavLst>
                                        <p:tav tm="0">
                                          <p:val>
                                            <p:fltVal val="360"/>
                                          </p:val>
                                        </p:tav>
                                        <p:tav tm="100000">
                                          <p:val>
                                            <p:fltVal val="0"/>
                                          </p:val>
                                        </p:tav>
                                      </p:tavLst>
                                    </p:anim>
                                    <p:animEffect transition="in" filter="fade">
                                      <p:cBhvr>
                                        <p:cTn id="58" dur="500"/>
                                        <p:tgtEl>
                                          <p:spTgt spid="1782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strips(downLeft)">
                                      <p:cBhvr>
                                        <p:cTn id="63" dur="500"/>
                                        <p:tgtEl>
                                          <p:spTgt spid="7"/>
                                        </p:tgtEl>
                                      </p:cBhvr>
                                    </p:animEffect>
                                  </p:childTnLst>
                                </p:cTn>
                              </p:par>
                              <p:par>
                                <p:cTn id="64" presetID="18" presetClass="entr" presetSubtype="12"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strips(downLeft)">
                                      <p:cBhvr>
                                        <p:cTn id="66" dur="500"/>
                                        <p:tgtEl>
                                          <p:spTgt spid="8"/>
                                        </p:tgtEl>
                                      </p:cBhvr>
                                    </p:animEffect>
                                  </p:childTnLst>
                                </p:cTn>
                              </p:par>
                            </p:childTnLst>
                          </p:cTn>
                        </p:par>
                        <p:par>
                          <p:cTn id="67" fill="hold" nodeType="afterGroup">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178226"/>
                                        </p:tgtEl>
                                        <p:attrNameLst>
                                          <p:attrName>style.visibility</p:attrName>
                                        </p:attrNameLst>
                                      </p:cBhvr>
                                      <p:to>
                                        <p:strVal val="visible"/>
                                      </p:to>
                                    </p:set>
                                    <p:animEffect transition="in" filter="randombar(horizontal)">
                                      <p:cBhvr>
                                        <p:cTn id="70" dur="500"/>
                                        <p:tgtEl>
                                          <p:spTgt spid="178226"/>
                                        </p:tgtEl>
                                      </p:cBhvr>
                                    </p:animEffect>
                                  </p:childTnLst>
                                </p:cTn>
                              </p:par>
                              <p:par>
                                <p:cTn id="71" presetID="18" presetClass="entr" presetSubtype="12"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strips(downLeft)">
                                      <p:cBhvr>
                                        <p:cTn id="73" dur="500"/>
                                        <p:tgtEl>
                                          <p:spTgt spid="2"/>
                                        </p:tgtEl>
                                      </p:cBhvr>
                                    </p:animEffect>
                                  </p:childTnLst>
                                </p:cTn>
                              </p:par>
                              <p:par>
                                <p:cTn id="74" presetID="18" presetClass="entr" presetSubtype="12"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strips(downLeft)">
                                      <p:cBhvr>
                                        <p:cTn id="76" dur="500"/>
                                        <p:tgtEl>
                                          <p:spTgt spid="3"/>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178227"/>
                                        </p:tgtEl>
                                        <p:attrNameLst>
                                          <p:attrName>style.visibility</p:attrName>
                                        </p:attrNameLst>
                                      </p:cBhvr>
                                      <p:to>
                                        <p:strVal val="visible"/>
                                      </p:to>
                                    </p:set>
                                    <p:animEffect transition="in" filter="strips(downLeft)">
                                      <p:cBhvr>
                                        <p:cTn id="79" dur="500"/>
                                        <p:tgtEl>
                                          <p:spTgt spid="17822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178228"/>
                                        </p:tgtEl>
                                        <p:attrNameLst>
                                          <p:attrName>style.visibility</p:attrName>
                                        </p:attrNameLst>
                                      </p:cBhvr>
                                      <p:to>
                                        <p:strVal val="visible"/>
                                      </p:to>
                                    </p:set>
                                    <p:anim calcmode="lin" valueType="num">
                                      <p:cBhvr>
                                        <p:cTn id="84" dur="500" fill="hold"/>
                                        <p:tgtEl>
                                          <p:spTgt spid="178228"/>
                                        </p:tgtEl>
                                        <p:attrNameLst>
                                          <p:attrName>ppt_w</p:attrName>
                                        </p:attrNameLst>
                                      </p:cBhvr>
                                      <p:tavLst>
                                        <p:tav tm="0">
                                          <p:val>
                                            <p:fltVal val="0"/>
                                          </p:val>
                                        </p:tav>
                                        <p:tav tm="100000">
                                          <p:val>
                                            <p:strVal val="#ppt_w"/>
                                          </p:val>
                                        </p:tav>
                                      </p:tavLst>
                                    </p:anim>
                                    <p:anim calcmode="lin" valueType="num">
                                      <p:cBhvr>
                                        <p:cTn id="85" dur="500" fill="hold"/>
                                        <p:tgtEl>
                                          <p:spTgt spid="178228"/>
                                        </p:tgtEl>
                                        <p:attrNameLst>
                                          <p:attrName>ppt_h</p:attrName>
                                        </p:attrNameLst>
                                      </p:cBhvr>
                                      <p:tavLst>
                                        <p:tav tm="0">
                                          <p:val>
                                            <p:fltVal val="0"/>
                                          </p:val>
                                        </p:tav>
                                        <p:tav tm="100000">
                                          <p:val>
                                            <p:strVal val="#ppt_h"/>
                                          </p:val>
                                        </p:tav>
                                      </p:tavLst>
                                    </p:anim>
                                    <p:animEffect transition="in" filter="fade">
                                      <p:cBhvr>
                                        <p:cTn id="86" dur="500"/>
                                        <p:tgtEl>
                                          <p:spTgt spid="178228"/>
                                        </p:tgtEl>
                                      </p:cBhvr>
                                    </p:animEffect>
                                  </p:childTnLst>
                                </p:cTn>
                              </p:par>
                              <p:par>
                                <p:cTn id="87" presetID="18" presetClass="entr" presetSubtype="6" fill="hold" nodeType="withEffect">
                                  <p:stCondLst>
                                    <p:cond delay="0"/>
                                  </p:stCondLst>
                                  <p:childTnLst>
                                    <p:set>
                                      <p:cBhvr>
                                        <p:cTn id="88" dur="1" fill="hold">
                                          <p:stCondLst>
                                            <p:cond delay="0"/>
                                          </p:stCondLst>
                                        </p:cTn>
                                        <p:tgtEl>
                                          <p:spTgt spid="178229"/>
                                        </p:tgtEl>
                                        <p:attrNameLst>
                                          <p:attrName>style.visibility</p:attrName>
                                        </p:attrNameLst>
                                      </p:cBhvr>
                                      <p:to>
                                        <p:strVal val="visible"/>
                                      </p:to>
                                    </p:set>
                                    <p:animEffect transition="in" filter="strips(downRight)">
                                      <p:cBhvr>
                                        <p:cTn id="89" dur="500"/>
                                        <p:tgtEl>
                                          <p:spTgt spid="178229"/>
                                        </p:tgtEl>
                                      </p:cBhvr>
                                    </p:animEffect>
                                  </p:childTnLst>
                                </p:cTn>
                              </p:par>
                              <p:par>
                                <p:cTn id="90" presetID="18" presetClass="entr" presetSubtype="6" fill="hold" nodeType="withEffect">
                                  <p:stCondLst>
                                    <p:cond delay="0"/>
                                  </p:stCondLst>
                                  <p:childTnLst>
                                    <p:set>
                                      <p:cBhvr>
                                        <p:cTn id="91" dur="1" fill="hold">
                                          <p:stCondLst>
                                            <p:cond delay="0"/>
                                          </p:stCondLst>
                                        </p:cTn>
                                        <p:tgtEl>
                                          <p:spTgt spid="178230"/>
                                        </p:tgtEl>
                                        <p:attrNameLst>
                                          <p:attrName>style.visibility</p:attrName>
                                        </p:attrNameLst>
                                      </p:cBhvr>
                                      <p:to>
                                        <p:strVal val="visible"/>
                                      </p:to>
                                    </p:set>
                                    <p:animEffect transition="in" filter="strips(downRight)">
                                      <p:cBhvr>
                                        <p:cTn id="92" dur="500"/>
                                        <p:tgtEl>
                                          <p:spTgt spid="178230"/>
                                        </p:tgtEl>
                                      </p:cBhvr>
                                    </p:animEffect>
                                  </p:childTnLst>
                                </p:cTn>
                              </p:par>
                              <p:par>
                                <p:cTn id="93" presetID="18" presetClass="entr" presetSubtype="6" fill="hold" nodeType="withEffect">
                                  <p:stCondLst>
                                    <p:cond delay="0"/>
                                  </p:stCondLst>
                                  <p:childTnLst>
                                    <p:set>
                                      <p:cBhvr>
                                        <p:cTn id="94" dur="1" fill="hold">
                                          <p:stCondLst>
                                            <p:cond delay="0"/>
                                          </p:stCondLst>
                                        </p:cTn>
                                        <p:tgtEl>
                                          <p:spTgt spid="178231"/>
                                        </p:tgtEl>
                                        <p:attrNameLst>
                                          <p:attrName>style.visibility</p:attrName>
                                        </p:attrNameLst>
                                      </p:cBhvr>
                                      <p:to>
                                        <p:strVal val="visible"/>
                                      </p:to>
                                    </p:set>
                                    <p:animEffect transition="in" filter="strips(downRight)">
                                      <p:cBhvr>
                                        <p:cTn id="95" dur="500"/>
                                        <p:tgtEl>
                                          <p:spTgt spid="178231"/>
                                        </p:tgtEl>
                                      </p:cBhvr>
                                    </p:animEffect>
                                  </p:childTnLst>
                                </p:cTn>
                              </p:par>
                              <p:par>
                                <p:cTn id="96" presetID="18" presetClass="entr" presetSubtype="9" fill="hold" nodeType="withEffect">
                                  <p:stCondLst>
                                    <p:cond delay="0"/>
                                  </p:stCondLst>
                                  <p:childTnLst>
                                    <p:set>
                                      <p:cBhvr>
                                        <p:cTn id="97" dur="1" fill="hold">
                                          <p:stCondLst>
                                            <p:cond delay="0"/>
                                          </p:stCondLst>
                                        </p:cTn>
                                        <p:tgtEl>
                                          <p:spTgt spid="178232"/>
                                        </p:tgtEl>
                                        <p:attrNameLst>
                                          <p:attrName>style.visibility</p:attrName>
                                        </p:attrNameLst>
                                      </p:cBhvr>
                                      <p:to>
                                        <p:strVal val="visible"/>
                                      </p:to>
                                    </p:set>
                                    <p:animEffect transition="in" filter="strips(upLeft)">
                                      <p:cBhvr>
                                        <p:cTn id="98" dur="500"/>
                                        <p:tgtEl>
                                          <p:spTgt spid="178232"/>
                                        </p:tgtEl>
                                      </p:cBhvr>
                                    </p:animEffect>
                                  </p:childTnLst>
                                </p:cTn>
                              </p:par>
                              <p:par>
                                <p:cTn id="99" presetID="18" presetClass="entr" presetSubtype="6" fill="hold" nodeType="withEffect">
                                  <p:stCondLst>
                                    <p:cond delay="0"/>
                                  </p:stCondLst>
                                  <p:childTnLst>
                                    <p:set>
                                      <p:cBhvr>
                                        <p:cTn id="100" dur="1" fill="hold">
                                          <p:stCondLst>
                                            <p:cond delay="0"/>
                                          </p:stCondLst>
                                        </p:cTn>
                                        <p:tgtEl>
                                          <p:spTgt spid="178245"/>
                                        </p:tgtEl>
                                        <p:attrNameLst>
                                          <p:attrName>style.visibility</p:attrName>
                                        </p:attrNameLst>
                                      </p:cBhvr>
                                      <p:to>
                                        <p:strVal val="visible"/>
                                      </p:to>
                                    </p:set>
                                    <p:animEffect transition="in" filter="strips(downRight)">
                                      <p:cBhvr>
                                        <p:cTn id="101" dur="500"/>
                                        <p:tgtEl>
                                          <p:spTgt spid="178245"/>
                                        </p:tgtEl>
                                      </p:cBhvr>
                                    </p:animEffect>
                                  </p:childTnLst>
                                </p:cTn>
                              </p:par>
                              <p:par>
                                <p:cTn id="102" presetID="18" presetClass="entr" presetSubtype="9" fill="hold" nodeType="withEffect">
                                  <p:stCondLst>
                                    <p:cond delay="0"/>
                                  </p:stCondLst>
                                  <p:childTnLst>
                                    <p:set>
                                      <p:cBhvr>
                                        <p:cTn id="103" dur="1" fill="hold">
                                          <p:stCondLst>
                                            <p:cond delay="0"/>
                                          </p:stCondLst>
                                        </p:cTn>
                                        <p:tgtEl>
                                          <p:spTgt spid="178246"/>
                                        </p:tgtEl>
                                        <p:attrNameLst>
                                          <p:attrName>style.visibility</p:attrName>
                                        </p:attrNameLst>
                                      </p:cBhvr>
                                      <p:to>
                                        <p:strVal val="visible"/>
                                      </p:to>
                                    </p:set>
                                    <p:animEffect transition="in" filter="strips(upLeft)">
                                      <p:cBhvr>
                                        <p:cTn id="104" dur="500"/>
                                        <p:tgtEl>
                                          <p:spTgt spid="178246"/>
                                        </p:tgtEl>
                                      </p:cBhvr>
                                    </p:animEffect>
                                  </p:childTnLst>
                                </p:cTn>
                              </p:par>
                              <p:par>
                                <p:cTn id="105" presetID="41" presetClass="entr" presetSubtype="0" fill="hold" nodeType="withEffect">
                                  <p:stCondLst>
                                    <p:cond delay="0"/>
                                  </p:stCondLst>
                                  <p:iterate type="lt">
                                    <p:tmPct val="10000"/>
                                  </p:iterate>
                                  <p:childTnLst>
                                    <p:set>
                                      <p:cBhvr>
                                        <p:cTn id="106" dur="1" fill="hold">
                                          <p:stCondLst>
                                            <p:cond delay="0"/>
                                          </p:stCondLst>
                                        </p:cTn>
                                        <p:tgtEl>
                                          <p:spTgt spid="178233"/>
                                        </p:tgtEl>
                                        <p:attrNameLst>
                                          <p:attrName>style.visibility</p:attrName>
                                        </p:attrNameLst>
                                      </p:cBhvr>
                                      <p:to>
                                        <p:strVal val="visible"/>
                                      </p:to>
                                    </p:set>
                                    <p:anim calcmode="lin" valueType="num">
                                      <p:cBhvr>
                                        <p:cTn id="107" dur="500" fill="hold"/>
                                        <p:tgtEl>
                                          <p:spTgt spid="178233"/>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8233"/>
                                        </p:tgtEl>
                                        <p:attrNameLst>
                                          <p:attrName>ppt_y</p:attrName>
                                        </p:attrNameLst>
                                      </p:cBhvr>
                                      <p:tavLst>
                                        <p:tav tm="0">
                                          <p:val>
                                            <p:strVal val="#ppt_y"/>
                                          </p:val>
                                        </p:tav>
                                        <p:tav tm="100000">
                                          <p:val>
                                            <p:strVal val="#ppt_y"/>
                                          </p:val>
                                        </p:tav>
                                      </p:tavLst>
                                    </p:anim>
                                    <p:anim calcmode="lin" valueType="num">
                                      <p:cBhvr>
                                        <p:cTn id="109" dur="500" fill="hold"/>
                                        <p:tgtEl>
                                          <p:spTgt spid="178233"/>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8233"/>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8233"/>
                                        </p:tgtEl>
                                      </p:cBhvr>
                                    </p:animEffect>
                                  </p:childTnLst>
                                </p:cTn>
                              </p:par>
                              <p:par>
                                <p:cTn id="112" presetID="41" presetClass="entr" presetSubtype="0" fill="hold" grpId="0" nodeType="withEffect">
                                  <p:stCondLst>
                                    <p:cond delay="0"/>
                                  </p:stCondLst>
                                  <p:iterate type="lt">
                                    <p:tmPct val="10000"/>
                                  </p:iterate>
                                  <p:childTnLst>
                                    <p:set>
                                      <p:cBhvr>
                                        <p:cTn id="113" dur="1" fill="hold">
                                          <p:stCondLst>
                                            <p:cond delay="0"/>
                                          </p:stCondLst>
                                        </p:cTn>
                                        <p:tgtEl>
                                          <p:spTgt spid="178241"/>
                                        </p:tgtEl>
                                        <p:attrNameLst>
                                          <p:attrName>style.visibility</p:attrName>
                                        </p:attrNameLst>
                                      </p:cBhvr>
                                      <p:to>
                                        <p:strVal val="visible"/>
                                      </p:to>
                                    </p:set>
                                    <p:anim calcmode="lin" valueType="num">
                                      <p:cBhvr>
                                        <p:cTn id="114" dur="500" fill="hold"/>
                                        <p:tgtEl>
                                          <p:spTgt spid="178241"/>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78241"/>
                                        </p:tgtEl>
                                        <p:attrNameLst>
                                          <p:attrName>ppt_y</p:attrName>
                                        </p:attrNameLst>
                                      </p:cBhvr>
                                      <p:tavLst>
                                        <p:tav tm="0">
                                          <p:val>
                                            <p:strVal val="#ppt_y"/>
                                          </p:val>
                                        </p:tav>
                                        <p:tav tm="100000">
                                          <p:val>
                                            <p:strVal val="#ppt_y"/>
                                          </p:val>
                                        </p:tav>
                                      </p:tavLst>
                                    </p:anim>
                                    <p:anim calcmode="lin" valueType="num">
                                      <p:cBhvr>
                                        <p:cTn id="116" dur="500" fill="hold"/>
                                        <p:tgtEl>
                                          <p:spTgt spid="178241"/>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78241"/>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78241"/>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8" presetClass="entr" presetSubtype="12" fill="hold" nodeType="clickEffect">
                                  <p:stCondLst>
                                    <p:cond delay="0"/>
                                  </p:stCondLst>
                                  <p:childTnLst>
                                    <p:set>
                                      <p:cBhvr>
                                        <p:cTn id="122" dur="1" fill="hold">
                                          <p:stCondLst>
                                            <p:cond delay="0"/>
                                          </p:stCondLst>
                                        </p:cTn>
                                        <p:tgtEl>
                                          <p:spTgt spid="178242"/>
                                        </p:tgtEl>
                                        <p:attrNameLst>
                                          <p:attrName>style.visibility</p:attrName>
                                        </p:attrNameLst>
                                      </p:cBhvr>
                                      <p:to>
                                        <p:strVal val="visible"/>
                                      </p:to>
                                    </p:set>
                                    <p:animEffect transition="in" filter="strips(downLeft)">
                                      <p:cBhvr>
                                        <p:cTn id="123" dur="500"/>
                                        <p:tgtEl>
                                          <p:spTgt spid="178242"/>
                                        </p:tgtEl>
                                      </p:cBhvr>
                                    </p:animEffect>
                                  </p:childTnLst>
                                </p:cTn>
                              </p:par>
                              <p:par>
                                <p:cTn id="124" presetID="18" presetClass="entr" presetSubtype="12" fill="hold" nodeType="withEffect">
                                  <p:stCondLst>
                                    <p:cond delay="0"/>
                                  </p:stCondLst>
                                  <p:childTnLst>
                                    <p:set>
                                      <p:cBhvr>
                                        <p:cTn id="125" dur="1" fill="hold">
                                          <p:stCondLst>
                                            <p:cond delay="0"/>
                                          </p:stCondLst>
                                        </p:cTn>
                                        <p:tgtEl>
                                          <p:spTgt spid="178243"/>
                                        </p:tgtEl>
                                        <p:attrNameLst>
                                          <p:attrName>style.visibility</p:attrName>
                                        </p:attrNameLst>
                                      </p:cBhvr>
                                      <p:to>
                                        <p:strVal val="visible"/>
                                      </p:to>
                                    </p:set>
                                    <p:animEffect transition="in" filter="strips(downLeft)">
                                      <p:cBhvr>
                                        <p:cTn id="126" dur="500"/>
                                        <p:tgtEl>
                                          <p:spTgt spid="178243"/>
                                        </p:tgtEl>
                                      </p:cBhvr>
                                    </p:animEffect>
                                  </p:childTnLst>
                                </p:cTn>
                              </p:par>
                              <p:par>
                                <p:cTn id="127" presetID="18" presetClass="entr" presetSubtype="9" fill="hold" nodeType="with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strips(upLeft)">
                                      <p:cBhvr>
                                        <p:cTn id="129" dur="500"/>
                                        <p:tgtEl>
                                          <p:spTgt spid="9"/>
                                        </p:tgtEl>
                                      </p:cBhvr>
                                    </p:animEffect>
                                  </p:childTnLst>
                                </p:cTn>
                              </p:par>
                              <p:par>
                                <p:cTn id="130" presetID="18" presetClass="entr" presetSubtype="9" fill="hold"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strips(upLeft)">
                                      <p:cBhvr>
                                        <p:cTn id="132" dur="500"/>
                                        <p:tgtEl>
                                          <p:spTgt spid="10"/>
                                        </p:tgtEl>
                                      </p:cBhvr>
                                    </p:animEffect>
                                  </p:childTnLst>
                                </p:cTn>
                              </p:par>
                              <p:par>
                                <p:cTn id="133" presetID="42" presetClass="path" presetSubtype="0" accel="50000" decel="50000" fill="hold" grpId="1" nodeType="withEffect">
                                  <p:stCondLst>
                                    <p:cond delay="0"/>
                                  </p:stCondLst>
                                  <p:iterate type="lt">
                                    <p:tmPct val="0"/>
                                  </p:iterate>
                                  <p:childTnLst>
                                    <p:animMotion origin="layout" path="M -0.01597 0.0111 L -0.0151 0.14431 " pathEditMode="relative" rAng="0" ptsTypes="AA">
                                      <p:cBhvr>
                                        <p:cTn id="134" dur="2000" fill="hold"/>
                                        <p:tgtEl>
                                          <p:spTgt spid="178241"/>
                                        </p:tgtEl>
                                        <p:attrNameLst>
                                          <p:attrName>ppt_x</p:attrName>
                                          <p:attrName>ppt_y</p:attrName>
                                        </p:attrNameLst>
                                      </p:cBhvr>
                                      <p:rCtr x="0" y="6700"/>
                                    </p:animMotion>
                                  </p:childTnLst>
                                </p:cTn>
                              </p:par>
                              <p:par>
                                <p:cTn id="135" presetID="0" presetClass="path" presetSubtype="0" accel="50000" decel="50000" fill="hold" grpId="0" nodeType="withEffect">
                                  <p:stCondLst>
                                    <p:cond delay="0"/>
                                  </p:stCondLst>
                                  <p:iterate type="lt">
                                    <p:tmPct val="0"/>
                                  </p:iterate>
                                  <p:childTnLst>
                                    <p:animMotion origin="layout" path="M 2.5E-6 0.01967 C 0.00191 0.0125 0.00278 0.00972 0.0085 0.00764 C 0.01198 0.00162 0.0151 -0.00185 0.02014 -0.00579 C 0.02639 -0.0169 0.03333 -0.02431 0.04462 -0.02755 C 0.05712 -0.03704 0.05034 -0.06042 0.04305 -0.07292 C 0.04844 -0.0919 0.05312 -0.11783 0.03732 -0.1301 C 0.03368 -0.13635 0.03559 -0.13357 0.03159 -0.13797 " pathEditMode="relative" rAng="0" ptsTypes="ffffffA">
                                      <p:cBhvr>
                                        <p:cTn id="136" dur="2000" fill="hold"/>
                                        <p:tgtEl>
                                          <p:spTgt spid="178233"/>
                                        </p:tgtEl>
                                        <p:attrNameLst>
                                          <p:attrName>ppt_x</p:attrName>
                                          <p:attrName>ppt_y</p:attrName>
                                        </p:attrNameLst>
                                      </p:cBhvr>
                                      <p:rCtr x="2800" y="-7900"/>
                                    </p:animMotion>
                                  </p:childTnLst>
                                </p:cTn>
                              </p:par>
                              <p:par>
                                <p:cTn id="137" presetID="5" presetClass="entr" presetSubtype="10" fill="hold" grpId="0" nodeType="withEffect">
                                  <p:stCondLst>
                                    <p:cond delay="500"/>
                                  </p:stCondLst>
                                  <p:childTnLst>
                                    <p:set>
                                      <p:cBhvr>
                                        <p:cTn id="138" dur="1" fill="hold">
                                          <p:stCondLst>
                                            <p:cond delay="0"/>
                                          </p:stCondLst>
                                        </p:cTn>
                                        <p:tgtEl>
                                          <p:spTgt spid="178240"/>
                                        </p:tgtEl>
                                        <p:attrNameLst>
                                          <p:attrName>style.visibility</p:attrName>
                                        </p:attrNameLst>
                                      </p:cBhvr>
                                      <p:to>
                                        <p:strVal val="visible"/>
                                      </p:to>
                                    </p:set>
                                    <p:animEffect transition="in" filter="checkerboard(across)">
                                      <p:cBhvr>
                                        <p:cTn id="139" dur="500"/>
                                        <p:tgtEl>
                                          <p:spTgt spid="178240"/>
                                        </p:tgtEl>
                                      </p:cBhvr>
                                    </p:animEffect>
                                  </p:childTnLst>
                                </p:cTn>
                              </p:par>
                              <p:par>
                                <p:cTn id="140" presetID="8" presetClass="entr" presetSubtype="16" fill="hold" grpId="1" nodeType="withEffect">
                                  <p:stCondLst>
                                    <p:cond delay="0"/>
                                  </p:stCondLst>
                                  <p:childTnLst>
                                    <p:set>
                                      <p:cBhvr>
                                        <p:cTn id="141" dur="1" fill="hold">
                                          <p:stCondLst>
                                            <p:cond delay="0"/>
                                          </p:stCondLst>
                                        </p:cTn>
                                        <p:tgtEl>
                                          <p:spTgt spid="178247"/>
                                        </p:tgtEl>
                                        <p:attrNameLst>
                                          <p:attrName>style.visibility</p:attrName>
                                        </p:attrNameLst>
                                      </p:cBhvr>
                                      <p:to>
                                        <p:strVal val="visible"/>
                                      </p:to>
                                    </p:set>
                                    <p:animEffect transition="in" filter="diamond(in)">
                                      <p:cBhvr>
                                        <p:cTn id="142" dur="2000"/>
                                        <p:tgtEl>
                                          <p:spTgt spid="178247"/>
                                        </p:tgtEl>
                                      </p:cBhvr>
                                    </p:animEffect>
                                  </p:childTnLst>
                                </p:cTn>
                              </p:par>
                            </p:childTnLst>
                          </p:cTn>
                        </p:par>
                        <p:par>
                          <p:cTn id="143" fill="hold" nodeType="afterGroup">
                            <p:stCondLst>
                              <p:cond delay="2000"/>
                            </p:stCondLst>
                            <p:childTnLst>
                              <p:par>
                                <p:cTn id="144" presetID="0" presetClass="path" presetSubtype="0" accel="50000" decel="50000" fill="hold" grpId="0" nodeType="afterEffect">
                                  <p:stCondLst>
                                    <p:cond delay="0"/>
                                  </p:stCondLst>
                                  <p:childTnLst>
                                    <p:animMotion origin="layout" path="M 4.44444E-6 -2.55319E-6 C 0.02152 -0.00439 0.04166 -0.00532 0.06406 -0.0067 C 0.07951 -0.01434 0.06319 -0.00694 0.10156 -0.01087 C 0.10954 -0.01202 0.1177 -0.01804 0.12517 -0.02127 C 0.13159 -0.02428 0.13819 -0.02289 0.14479 -0.02382 C 0.14791 -0.02451 0.15486 -0.02636 0.15833 -0.02798 C 0.16128 -0.02914 0.16406 -0.03076 0.16701 -0.03214 C 0.1684 -0.03284 0.17152 -0.03423 0.17152 -0.03399 C 0.18263 -0.05758 0.19253 -0.04972 0.21493 -0.05111 C 0.22673 -0.05689 0.22083 -0.05481 0.23281 -0.05758 C 0.23941 -0.06683 0.24757 -0.06799 0.25694 -0.06799 " pathEditMode="relative" rAng="0" ptsTypes="ffffffffffA">
                                      <p:cBhvr>
                                        <p:cTn id="145" dur="2000" fill="hold"/>
                                        <p:tgtEl>
                                          <p:spTgt spid="178247"/>
                                        </p:tgtEl>
                                        <p:attrNameLst>
                                          <p:attrName>ppt_x</p:attrName>
                                          <p:attrName>ppt_y</p:attrName>
                                        </p:attrNameLst>
                                      </p:cBhvr>
                                      <p:rCtr x="12800" y="-3400"/>
                                    </p:animMotion>
                                  </p:childTnLst>
                                </p:cTn>
                              </p:par>
                            </p:childTnLst>
                          </p:cTn>
                        </p:par>
                        <p:par>
                          <p:cTn id="146" fill="hold" nodeType="afterGroup">
                            <p:stCondLst>
                              <p:cond delay="4000"/>
                            </p:stCondLst>
                            <p:childTnLst>
                              <p:par>
                                <p:cTn id="147" presetID="18" presetClass="entr" presetSubtype="12" fill="hold" nodeType="afterEffect">
                                  <p:stCondLst>
                                    <p:cond delay="0"/>
                                  </p:stCondLst>
                                  <p:childTnLst>
                                    <p:set>
                                      <p:cBhvr>
                                        <p:cTn id="148" dur="1" fill="hold">
                                          <p:stCondLst>
                                            <p:cond delay="0"/>
                                          </p:stCondLst>
                                        </p:cTn>
                                        <p:tgtEl>
                                          <p:spTgt spid="178248"/>
                                        </p:tgtEl>
                                        <p:attrNameLst>
                                          <p:attrName>style.visibility</p:attrName>
                                        </p:attrNameLst>
                                      </p:cBhvr>
                                      <p:to>
                                        <p:strVal val="visible"/>
                                      </p:to>
                                    </p:set>
                                    <p:animEffect transition="in" filter="strips(downLeft)">
                                      <p:cBhvr>
                                        <p:cTn id="149" dur="500"/>
                                        <p:tgtEl>
                                          <p:spTgt spid="178248"/>
                                        </p:tgtEl>
                                      </p:cBhvr>
                                    </p:animEffect>
                                  </p:childTnLst>
                                </p:cTn>
                              </p:par>
                            </p:childTnLst>
                          </p:cTn>
                        </p:par>
                        <p:par>
                          <p:cTn id="150" fill="hold" nodeType="afterGroup">
                            <p:stCondLst>
                              <p:cond delay="4500"/>
                            </p:stCondLst>
                            <p:childTnLst>
                              <p:par>
                                <p:cTn id="151" presetID="14" presetClass="entr" presetSubtype="10" fill="hold" grpId="0" nodeType="afterEffect">
                                  <p:stCondLst>
                                    <p:cond delay="0"/>
                                  </p:stCondLst>
                                  <p:childTnLst>
                                    <p:set>
                                      <p:cBhvr>
                                        <p:cTn id="152" dur="1" fill="hold">
                                          <p:stCondLst>
                                            <p:cond delay="0"/>
                                          </p:stCondLst>
                                        </p:cTn>
                                        <p:tgtEl>
                                          <p:spTgt spid="178253"/>
                                        </p:tgtEl>
                                        <p:attrNameLst>
                                          <p:attrName>style.visibility</p:attrName>
                                        </p:attrNameLst>
                                      </p:cBhvr>
                                      <p:to>
                                        <p:strVal val="visible"/>
                                      </p:to>
                                    </p:set>
                                    <p:animEffect transition="in" filter="randombar(horizontal)">
                                      <p:cBhvr>
                                        <p:cTn id="153" dur="500"/>
                                        <p:tgtEl>
                                          <p:spTgt spid="17825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8" presetClass="entr" presetSubtype="9" fill="hold" nodeType="clickEffect">
                                  <p:stCondLst>
                                    <p:cond delay="0"/>
                                  </p:stCondLst>
                                  <p:childTnLst>
                                    <p:set>
                                      <p:cBhvr>
                                        <p:cTn id="157" dur="1" fill="hold">
                                          <p:stCondLst>
                                            <p:cond delay="0"/>
                                          </p:stCondLst>
                                        </p:cTn>
                                        <p:tgtEl>
                                          <p:spTgt spid="178249"/>
                                        </p:tgtEl>
                                        <p:attrNameLst>
                                          <p:attrName>style.visibility</p:attrName>
                                        </p:attrNameLst>
                                      </p:cBhvr>
                                      <p:to>
                                        <p:strVal val="visible"/>
                                      </p:to>
                                    </p:set>
                                    <p:animEffect transition="in" filter="strips(upLeft)">
                                      <p:cBhvr>
                                        <p:cTn id="158" dur="500"/>
                                        <p:tgtEl>
                                          <p:spTgt spid="178249"/>
                                        </p:tgtEl>
                                      </p:cBhvr>
                                    </p:animEffect>
                                  </p:childTnLst>
                                </p:cTn>
                              </p:par>
                              <p:par>
                                <p:cTn id="159" presetID="18" presetClass="entr" presetSubtype="9" fill="hold" nodeType="withEffect">
                                  <p:stCondLst>
                                    <p:cond delay="0"/>
                                  </p:stCondLst>
                                  <p:childTnLst>
                                    <p:set>
                                      <p:cBhvr>
                                        <p:cTn id="160" dur="1" fill="hold">
                                          <p:stCondLst>
                                            <p:cond delay="0"/>
                                          </p:stCondLst>
                                        </p:cTn>
                                        <p:tgtEl>
                                          <p:spTgt spid="178250"/>
                                        </p:tgtEl>
                                        <p:attrNameLst>
                                          <p:attrName>style.visibility</p:attrName>
                                        </p:attrNameLst>
                                      </p:cBhvr>
                                      <p:to>
                                        <p:strVal val="visible"/>
                                      </p:to>
                                    </p:set>
                                    <p:animEffect transition="in" filter="strips(upLeft)">
                                      <p:cBhvr>
                                        <p:cTn id="161" dur="500"/>
                                        <p:tgtEl>
                                          <p:spTgt spid="178250"/>
                                        </p:tgtEl>
                                      </p:cBhvr>
                                    </p:animEffect>
                                  </p:childTnLst>
                                </p:cTn>
                              </p:par>
                            </p:childTnLst>
                          </p:cTn>
                        </p:par>
                        <p:par>
                          <p:cTn id="162" fill="hold" nodeType="afterGroup">
                            <p:stCondLst>
                              <p:cond delay="500"/>
                            </p:stCondLst>
                            <p:childTnLst>
                              <p:par>
                                <p:cTn id="163" presetID="18" presetClass="entr" presetSubtype="9" fill="hold" nodeType="afterEffect">
                                  <p:stCondLst>
                                    <p:cond delay="0"/>
                                  </p:stCondLst>
                                  <p:childTnLst>
                                    <p:set>
                                      <p:cBhvr>
                                        <p:cTn id="164" dur="1" fill="hold">
                                          <p:stCondLst>
                                            <p:cond delay="0"/>
                                          </p:stCondLst>
                                        </p:cTn>
                                        <p:tgtEl>
                                          <p:spTgt spid="178256"/>
                                        </p:tgtEl>
                                        <p:attrNameLst>
                                          <p:attrName>style.visibility</p:attrName>
                                        </p:attrNameLst>
                                      </p:cBhvr>
                                      <p:to>
                                        <p:strVal val="visible"/>
                                      </p:to>
                                    </p:set>
                                    <p:animEffect transition="in" filter="strips(upLeft)">
                                      <p:cBhvr>
                                        <p:cTn id="165" dur="500"/>
                                        <p:tgtEl>
                                          <p:spTgt spid="178256"/>
                                        </p:tgtEl>
                                      </p:cBhvr>
                                    </p:animEffect>
                                  </p:childTnLst>
                                </p:cTn>
                              </p:par>
                              <p:par>
                                <p:cTn id="166" presetID="18" presetClass="entr" presetSubtype="12" fill="hold" grpId="0" nodeType="withEffect">
                                  <p:stCondLst>
                                    <p:cond delay="0"/>
                                  </p:stCondLst>
                                  <p:childTnLst>
                                    <p:set>
                                      <p:cBhvr>
                                        <p:cTn id="167" dur="1" fill="hold">
                                          <p:stCondLst>
                                            <p:cond delay="0"/>
                                          </p:stCondLst>
                                        </p:cTn>
                                        <p:tgtEl>
                                          <p:spTgt spid="178255"/>
                                        </p:tgtEl>
                                        <p:attrNameLst>
                                          <p:attrName>style.visibility</p:attrName>
                                        </p:attrNameLst>
                                      </p:cBhvr>
                                      <p:to>
                                        <p:strVal val="visible"/>
                                      </p:to>
                                    </p:set>
                                    <p:animEffect transition="in" filter="strips(downLeft)">
                                      <p:cBhvr>
                                        <p:cTn id="168" dur="500"/>
                                        <p:tgtEl>
                                          <p:spTgt spid="178255"/>
                                        </p:tgtEl>
                                      </p:cBhvr>
                                    </p:animEffect>
                                  </p:childTnLst>
                                </p:cTn>
                              </p:par>
                              <p:par>
                                <p:cTn id="169" presetID="18" presetClass="entr" presetSubtype="12" fill="hold" nodeType="withEffect">
                                  <p:stCondLst>
                                    <p:cond delay="0"/>
                                  </p:stCondLst>
                                  <p:childTnLst>
                                    <p:set>
                                      <p:cBhvr>
                                        <p:cTn id="170" dur="1" fill="hold">
                                          <p:stCondLst>
                                            <p:cond delay="0"/>
                                          </p:stCondLst>
                                        </p:cTn>
                                        <p:tgtEl>
                                          <p:spTgt spid="178194"/>
                                        </p:tgtEl>
                                        <p:attrNameLst>
                                          <p:attrName>style.visibility</p:attrName>
                                        </p:attrNameLst>
                                      </p:cBhvr>
                                      <p:to>
                                        <p:strVal val="visible"/>
                                      </p:to>
                                    </p:set>
                                    <p:animEffect transition="in" filter="strips(downLeft)">
                                      <p:cBhvr>
                                        <p:cTn id="171" dur="500"/>
                                        <p:tgtEl>
                                          <p:spTgt spid="178194"/>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12" fill="hold" nodeType="clickEffect">
                                  <p:stCondLst>
                                    <p:cond delay="0"/>
                                  </p:stCondLst>
                                  <p:childTnLst>
                                    <p:set>
                                      <p:cBhvr>
                                        <p:cTn id="175" dur="1" fill="hold">
                                          <p:stCondLst>
                                            <p:cond delay="0"/>
                                          </p:stCondLst>
                                        </p:cTn>
                                        <p:tgtEl>
                                          <p:spTgt spid="178193"/>
                                        </p:tgtEl>
                                        <p:attrNameLst>
                                          <p:attrName>style.visibility</p:attrName>
                                        </p:attrNameLst>
                                      </p:cBhvr>
                                      <p:to>
                                        <p:strVal val="visible"/>
                                      </p:to>
                                    </p:set>
                                    <p:animEffect transition="in" filter="strips(downLeft)">
                                      <p:cBhvr>
                                        <p:cTn id="176" dur="500"/>
                                        <p:tgtEl>
                                          <p:spTgt spid="178193"/>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178254"/>
                                        </p:tgtEl>
                                        <p:attrNameLst>
                                          <p:attrName>style.visibility</p:attrName>
                                        </p:attrNameLst>
                                      </p:cBhvr>
                                      <p:to>
                                        <p:strVal val="visible"/>
                                      </p:to>
                                    </p:set>
                                    <p:animEffect transition="in" filter="randombar(horizontal)">
                                      <p:cBhvr>
                                        <p:cTn id="179" dur="500"/>
                                        <p:tgtEl>
                                          <p:spTgt spid="178254"/>
                                        </p:tgtEl>
                                      </p:cBhvr>
                                    </p:animEffect>
                                  </p:childTnLst>
                                </p:cTn>
                              </p:par>
                              <p:par>
                                <p:cTn id="180" presetID="32" presetClass="emph" presetSubtype="0" fill="hold" nodeType="withEffect">
                                  <p:stCondLst>
                                    <p:cond delay="0"/>
                                  </p:stCondLst>
                                  <p:childTnLst>
                                    <p:animClr clrSpc="rgb" dir="cw">
                                      <p:cBhvr override="childStyle">
                                        <p:cTn id="181" dur="100" fill="hold"/>
                                        <p:tgtEl>
                                          <p:spTgt spid="9"/>
                                        </p:tgtEl>
                                        <p:attrNameLst>
                                          <p:attrName>style.color</p:attrName>
                                        </p:attrNameLst>
                                      </p:cBhvr>
                                      <p:to>
                                        <a:schemeClr val="accent2"/>
                                      </p:to>
                                    </p:animClr>
                                    <p:animClr clrSpc="rgb" dir="cw">
                                      <p:cBhvr>
                                        <p:cTn id="182" dur="100" fill="hold"/>
                                        <p:tgtEl>
                                          <p:spTgt spid="9"/>
                                        </p:tgtEl>
                                        <p:attrNameLst>
                                          <p:attrName>fillcolor</p:attrName>
                                        </p:attrNameLst>
                                      </p:cBhvr>
                                      <p:to>
                                        <a:schemeClr val="accent2"/>
                                      </p:to>
                                    </p:animClr>
                                    <p:set>
                                      <p:cBhvr>
                                        <p:cTn id="183" dur="100" fill="hold"/>
                                        <p:tgtEl>
                                          <p:spTgt spid="9"/>
                                        </p:tgtEl>
                                        <p:attrNameLst>
                                          <p:attrName>fill.type</p:attrName>
                                        </p:attrNameLst>
                                      </p:cBhvr>
                                      <p:to>
                                        <p:strVal val="solid"/>
                                      </p:to>
                                    </p:set>
                                    <p:set>
                                      <p:cBhvr>
                                        <p:cTn id="184" dur="100" fill="hold"/>
                                        <p:tgtEl>
                                          <p:spTgt spid="9"/>
                                        </p:tgtEl>
                                        <p:attrNameLst>
                                          <p:attrName>fill.on</p:attrName>
                                        </p:attrNameLst>
                                      </p:cBhvr>
                                      <p:to>
                                        <p:strVal val="true"/>
                                      </p:to>
                                    </p:set>
                                    <p:animRot by="120000">
                                      <p:cBhvr>
                                        <p:cTn id="185" dur="100" fill="hold">
                                          <p:stCondLst>
                                            <p:cond delay="0"/>
                                          </p:stCondLst>
                                        </p:cTn>
                                        <p:tgtEl>
                                          <p:spTgt spid="9"/>
                                        </p:tgtEl>
                                        <p:attrNameLst>
                                          <p:attrName>r</p:attrName>
                                        </p:attrNameLst>
                                      </p:cBhvr>
                                    </p:animRot>
                                    <p:animRot by="-240000">
                                      <p:cBhvr>
                                        <p:cTn id="186" dur="200" fill="hold">
                                          <p:stCondLst>
                                            <p:cond delay="200"/>
                                          </p:stCondLst>
                                        </p:cTn>
                                        <p:tgtEl>
                                          <p:spTgt spid="9"/>
                                        </p:tgtEl>
                                        <p:attrNameLst>
                                          <p:attrName>r</p:attrName>
                                        </p:attrNameLst>
                                      </p:cBhvr>
                                    </p:animRot>
                                    <p:animRot by="240000">
                                      <p:cBhvr>
                                        <p:cTn id="187" dur="200" fill="hold">
                                          <p:stCondLst>
                                            <p:cond delay="400"/>
                                          </p:stCondLst>
                                        </p:cTn>
                                        <p:tgtEl>
                                          <p:spTgt spid="9"/>
                                        </p:tgtEl>
                                        <p:attrNameLst>
                                          <p:attrName>r</p:attrName>
                                        </p:attrNameLst>
                                      </p:cBhvr>
                                    </p:animRot>
                                    <p:animRot by="-240000">
                                      <p:cBhvr>
                                        <p:cTn id="188" dur="200" fill="hold">
                                          <p:stCondLst>
                                            <p:cond delay="600"/>
                                          </p:stCondLst>
                                        </p:cTn>
                                        <p:tgtEl>
                                          <p:spTgt spid="9"/>
                                        </p:tgtEl>
                                        <p:attrNameLst>
                                          <p:attrName>r</p:attrName>
                                        </p:attrNameLst>
                                      </p:cBhvr>
                                    </p:animRot>
                                    <p:animRot by="120000">
                                      <p:cBhvr>
                                        <p:cTn id="189" dur="200" fill="hold">
                                          <p:stCondLst>
                                            <p:cond delay="800"/>
                                          </p:stCondLst>
                                        </p:cTn>
                                        <p:tgtEl>
                                          <p:spTgt spid="9"/>
                                        </p:tgtEl>
                                        <p:attrNameLst>
                                          <p:attrName>r</p:attrName>
                                        </p:attrNameLst>
                                      </p:cBhvr>
                                    </p:animRot>
                                  </p:childTnLst>
                                </p:cTn>
                              </p:par>
                              <p:par>
                                <p:cTn id="190" presetID="32" presetClass="emph" presetSubtype="0" fill="hold" nodeType="withEffect">
                                  <p:stCondLst>
                                    <p:cond delay="0"/>
                                  </p:stCondLst>
                                  <p:childTnLst>
                                    <p:animClr clrSpc="rgb" dir="cw">
                                      <p:cBhvr override="childStyle">
                                        <p:cTn id="191" dur="100" fill="hold"/>
                                        <p:tgtEl>
                                          <p:spTgt spid="10"/>
                                        </p:tgtEl>
                                        <p:attrNameLst>
                                          <p:attrName>style.color</p:attrName>
                                        </p:attrNameLst>
                                      </p:cBhvr>
                                      <p:to>
                                        <a:schemeClr val="accent2"/>
                                      </p:to>
                                    </p:animClr>
                                    <p:animClr clrSpc="rgb" dir="cw">
                                      <p:cBhvr>
                                        <p:cTn id="192" dur="100" fill="hold"/>
                                        <p:tgtEl>
                                          <p:spTgt spid="10"/>
                                        </p:tgtEl>
                                        <p:attrNameLst>
                                          <p:attrName>fillcolor</p:attrName>
                                        </p:attrNameLst>
                                      </p:cBhvr>
                                      <p:to>
                                        <a:schemeClr val="accent2"/>
                                      </p:to>
                                    </p:animClr>
                                    <p:set>
                                      <p:cBhvr>
                                        <p:cTn id="193" dur="100" fill="hold"/>
                                        <p:tgtEl>
                                          <p:spTgt spid="10"/>
                                        </p:tgtEl>
                                        <p:attrNameLst>
                                          <p:attrName>fill.type</p:attrName>
                                        </p:attrNameLst>
                                      </p:cBhvr>
                                      <p:to>
                                        <p:strVal val="solid"/>
                                      </p:to>
                                    </p:set>
                                    <p:set>
                                      <p:cBhvr>
                                        <p:cTn id="194" dur="100" fill="hold"/>
                                        <p:tgtEl>
                                          <p:spTgt spid="10"/>
                                        </p:tgtEl>
                                        <p:attrNameLst>
                                          <p:attrName>fill.on</p:attrName>
                                        </p:attrNameLst>
                                      </p:cBhvr>
                                      <p:to>
                                        <p:strVal val="true"/>
                                      </p:to>
                                    </p:set>
                                    <p:animRot by="120000">
                                      <p:cBhvr>
                                        <p:cTn id="195" dur="100" fill="hold">
                                          <p:stCondLst>
                                            <p:cond delay="0"/>
                                          </p:stCondLst>
                                        </p:cTn>
                                        <p:tgtEl>
                                          <p:spTgt spid="10"/>
                                        </p:tgtEl>
                                        <p:attrNameLst>
                                          <p:attrName>r</p:attrName>
                                        </p:attrNameLst>
                                      </p:cBhvr>
                                    </p:animRot>
                                    <p:animRot by="-240000">
                                      <p:cBhvr>
                                        <p:cTn id="196" dur="200" fill="hold">
                                          <p:stCondLst>
                                            <p:cond delay="200"/>
                                          </p:stCondLst>
                                        </p:cTn>
                                        <p:tgtEl>
                                          <p:spTgt spid="10"/>
                                        </p:tgtEl>
                                        <p:attrNameLst>
                                          <p:attrName>r</p:attrName>
                                        </p:attrNameLst>
                                      </p:cBhvr>
                                    </p:animRot>
                                    <p:animRot by="240000">
                                      <p:cBhvr>
                                        <p:cTn id="197" dur="200" fill="hold">
                                          <p:stCondLst>
                                            <p:cond delay="400"/>
                                          </p:stCondLst>
                                        </p:cTn>
                                        <p:tgtEl>
                                          <p:spTgt spid="10"/>
                                        </p:tgtEl>
                                        <p:attrNameLst>
                                          <p:attrName>r</p:attrName>
                                        </p:attrNameLst>
                                      </p:cBhvr>
                                    </p:animRot>
                                    <p:animRot by="-240000">
                                      <p:cBhvr>
                                        <p:cTn id="198" dur="200" fill="hold">
                                          <p:stCondLst>
                                            <p:cond delay="600"/>
                                          </p:stCondLst>
                                        </p:cTn>
                                        <p:tgtEl>
                                          <p:spTgt spid="10"/>
                                        </p:tgtEl>
                                        <p:attrNameLst>
                                          <p:attrName>r</p:attrName>
                                        </p:attrNameLst>
                                      </p:cBhvr>
                                    </p:animRot>
                                    <p:animRot by="120000">
                                      <p:cBhvr>
                                        <p:cTn id="19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4" grpId="0"/>
      <p:bldP spid="178204" grpId="1"/>
      <p:bldP spid="178215" grpId="0"/>
      <p:bldP spid="178217" grpId="0"/>
      <p:bldP spid="178218" grpId="0"/>
      <p:bldP spid="178219" grpId="0"/>
      <p:bldP spid="178226" grpId="0"/>
      <p:bldP spid="178227" grpId="0"/>
      <p:bldP spid="178233" grpId="0"/>
      <p:bldP spid="178247" grpId="0"/>
      <p:bldP spid="178247" grpId="1"/>
      <p:bldP spid="178253" grpId="0"/>
      <p:bldP spid="178254" grpId="0"/>
      <p:bldP spid="178255" grpId="0"/>
      <p:bldP spid="178240" grpId="0"/>
      <p:bldP spid="178228" grpId="0" animBg="1"/>
      <p:bldP spid="178241" grpId="0"/>
      <p:bldP spid="17824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28713"/>
            <a:ext cx="8763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4"/>
          <p:cNvSpPr txBox="1">
            <a:spLocks noChangeArrowheads="1"/>
          </p:cNvSpPr>
          <p:nvPr/>
        </p:nvSpPr>
        <p:spPr bwMode="auto">
          <a:xfrm>
            <a:off x="914400" y="5105400"/>
            <a:ext cx="19812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Thải phân</a:t>
            </a:r>
          </a:p>
        </p:txBody>
      </p:sp>
      <p:sp>
        <p:nvSpPr>
          <p:cNvPr id="84996" name="Text Box 5"/>
          <p:cNvSpPr txBox="1">
            <a:spLocks noChangeArrowheads="1"/>
          </p:cNvSpPr>
          <p:nvPr/>
        </p:nvSpPr>
        <p:spPr bwMode="auto">
          <a:xfrm>
            <a:off x="7086600" y="5029200"/>
            <a:ext cx="19812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Nước tiểu</a:t>
            </a:r>
          </a:p>
        </p:txBody>
      </p:sp>
      <p:sp>
        <p:nvSpPr>
          <p:cNvPr id="84997" name="Line 6"/>
          <p:cNvSpPr>
            <a:spLocks noChangeShapeType="1"/>
          </p:cNvSpPr>
          <p:nvPr/>
        </p:nvSpPr>
        <p:spPr bwMode="auto">
          <a:xfrm>
            <a:off x="1905000" y="48006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Line 7"/>
          <p:cNvSpPr>
            <a:spLocks noChangeShapeType="1"/>
          </p:cNvSpPr>
          <p:nvPr/>
        </p:nvSpPr>
        <p:spPr bwMode="auto">
          <a:xfrm>
            <a:off x="6553200" y="4800600"/>
            <a:ext cx="9906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9" name="Text Box 8"/>
          <p:cNvSpPr txBox="1">
            <a:spLocks noChangeArrowheads="1"/>
          </p:cNvSpPr>
          <p:nvPr/>
        </p:nvSpPr>
        <p:spPr bwMode="auto">
          <a:xfrm>
            <a:off x="152400" y="2895600"/>
            <a:ext cx="685800" cy="39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solidFill>
                  <a:srgbClr val="FF0000"/>
                </a:solidFill>
              </a:rPr>
              <a:t>Máu</a:t>
            </a:r>
          </a:p>
        </p:txBody>
      </p:sp>
      <p:sp>
        <p:nvSpPr>
          <p:cNvPr id="85000" name="Text Box 9"/>
          <p:cNvSpPr txBox="1">
            <a:spLocks noChangeArrowheads="1"/>
          </p:cNvSpPr>
          <p:nvPr/>
        </p:nvSpPr>
        <p:spPr bwMode="auto">
          <a:xfrm>
            <a:off x="3733800" y="1204913"/>
            <a:ext cx="1600200" cy="5191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Cơ thể</a:t>
            </a:r>
          </a:p>
        </p:txBody>
      </p:sp>
      <p:sp>
        <p:nvSpPr>
          <p:cNvPr id="85001" name="Text Box 10"/>
          <p:cNvSpPr txBox="1">
            <a:spLocks noChangeArrowheads="1"/>
          </p:cNvSpPr>
          <p:nvPr/>
        </p:nvSpPr>
        <p:spPr bwMode="auto">
          <a:xfrm>
            <a:off x="3733800" y="2590800"/>
            <a:ext cx="1371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Tế bào</a:t>
            </a:r>
          </a:p>
        </p:txBody>
      </p:sp>
      <p:sp>
        <p:nvSpPr>
          <p:cNvPr id="85002" name="Text Box 11"/>
          <p:cNvSpPr txBox="1">
            <a:spLocks noChangeArrowheads="1"/>
          </p:cNvSpPr>
          <p:nvPr/>
        </p:nvSpPr>
        <p:spPr bwMode="auto">
          <a:xfrm>
            <a:off x="7924800" y="1828800"/>
            <a:ext cx="9906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Mao mạch</a:t>
            </a:r>
          </a:p>
        </p:txBody>
      </p:sp>
      <p:sp>
        <p:nvSpPr>
          <p:cNvPr id="85003" name="Text Box 12"/>
          <p:cNvSpPr txBox="1">
            <a:spLocks noChangeArrowheads="1"/>
          </p:cNvSpPr>
          <p:nvPr/>
        </p:nvSpPr>
        <p:spPr bwMode="auto">
          <a:xfrm>
            <a:off x="914400" y="2895600"/>
            <a:ext cx="1295400" cy="39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000">
                <a:solidFill>
                  <a:srgbClr val="0000FF"/>
                </a:solidFill>
              </a:rPr>
              <a:t>Nước mô</a:t>
            </a:r>
          </a:p>
        </p:txBody>
      </p:sp>
      <p:sp>
        <p:nvSpPr>
          <p:cNvPr id="85004" name="Line 13"/>
          <p:cNvSpPr>
            <a:spLocks noChangeShapeType="1"/>
          </p:cNvSpPr>
          <p:nvPr/>
        </p:nvSpPr>
        <p:spPr bwMode="auto">
          <a:xfrm>
            <a:off x="1371600" y="747713"/>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5005" name="AutoShape 14"/>
          <p:cNvCxnSpPr>
            <a:cxnSpLocks noChangeShapeType="1"/>
          </p:cNvCxnSpPr>
          <p:nvPr/>
        </p:nvCxnSpPr>
        <p:spPr bwMode="auto">
          <a:xfrm>
            <a:off x="5638800" y="900113"/>
            <a:ext cx="366713" cy="230187"/>
          </a:xfrm>
          <a:prstGeom prst="curvedConnector3">
            <a:avLst>
              <a:gd name="adj1" fmla="val 4978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5006" name="AutoShape 15"/>
          <p:cNvCxnSpPr>
            <a:cxnSpLocks noChangeShapeType="1"/>
          </p:cNvCxnSpPr>
          <p:nvPr/>
        </p:nvCxnSpPr>
        <p:spPr bwMode="auto">
          <a:xfrm rot="-5400000">
            <a:off x="6096000" y="900113"/>
            <a:ext cx="228600" cy="228600"/>
          </a:xfrm>
          <a:prstGeom prst="curvedConnector3">
            <a:avLst>
              <a:gd name="adj1" fmla="val 50000"/>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5007" name="Text Box 16"/>
          <p:cNvSpPr txBox="1">
            <a:spLocks noChangeArrowheads="1"/>
          </p:cNvSpPr>
          <p:nvPr/>
        </p:nvSpPr>
        <p:spPr bwMode="auto">
          <a:xfrm>
            <a:off x="6324600" y="533400"/>
            <a:ext cx="990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CO</a:t>
            </a:r>
            <a:r>
              <a:rPr lang="en-US" altLang="en-US" sz="2800" baseline="-25000">
                <a:solidFill>
                  <a:srgbClr val="0000FF"/>
                </a:solidFill>
              </a:rPr>
              <a:t>2</a:t>
            </a:r>
            <a:endParaRPr lang="en-US" altLang="en-US" sz="2800">
              <a:solidFill>
                <a:srgbClr val="0000FF"/>
              </a:solidFill>
            </a:endParaRPr>
          </a:p>
        </p:txBody>
      </p:sp>
      <p:sp>
        <p:nvSpPr>
          <p:cNvPr id="85008" name="Text Box 17"/>
          <p:cNvSpPr txBox="1">
            <a:spLocks noChangeArrowheads="1"/>
          </p:cNvSpPr>
          <p:nvPr/>
        </p:nvSpPr>
        <p:spPr bwMode="auto">
          <a:xfrm>
            <a:off x="5029200" y="533400"/>
            <a:ext cx="609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O</a:t>
            </a:r>
            <a:r>
              <a:rPr lang="en-US" altLang="en-US" sz="2800" baseline="-25000">
                <a:solidFill>
                  <a:srgbClr val="0000FF"/>
                </a:solidFill>
              </a:rPr>
              <a:t>2</a:t>
            </a:r>
            <a:endParaRPr lang="en-US" altLang="en-US" sz="2800">
              <a:solidFill>
                <a:srgbClr val="0000FF"/>
              </a:solidFill>
            </a:endParaRPr>
          </a:p>
        </p:txBody>
      </p:sp>
      <p:sp>
        <p:nvSpPr>
          <p:cNvPr id="85009" name="Text Box 18"/>
          <p:cNvSpPr txBox="1">
            <a:spLocks noChangeArrowheads="1"/>
          </p:cNvSpPr>
          <p:nvPr/>
        </p:nvSpPr>
        <p:spPr bwMode="auto">
          <a:xfrm>
            <a:off x="3124200" y="4800600"/>
            <a:ext cx="32004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Môi trường ngoài</a:t>
            </a:r>
          </a:p>
        </p:txBody>
      </p:sp>
      <p:sp>
        <p:nvSpPr>
          <p:cNvPr id="85010" name="Text Box 19"/>
          <p:cNvSpPr txBox="1">
            <a:spLocks noChangeArrowheads="1"/>
          </p:cNvSpPr>
          <p:nvPr/>
        </p:nvSpPr>
        <p:spPr bwMode="auto">
          <a:xfrm>
            <a:off x="6629400" y="2438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Môi trường trong</a:t>
            </a:r>
          </a:p>
        </p:txBody>
      </p:sp>
      <p:sp>
        <p:nvSpPr>
          <p:cNvPr id="35860" name="Text Box 20"/>
          <p:cNvSpPr txBox="1">
            <a:spLocks noChangeArrowheads="1"/>
          </p:cNvSpPr>
          <p:nvPr/>
        </p:nvSpPr>
        <p:spPr bwMode="auto">
          <a:xfrm>
            <a:off x="76200" y="5519738"/>
            <a:ext cx="868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Cơ thể lấy những chất gì từ môi trường ngoài?</a:t>
            </a:r>
          </a:p>
        </p:txBody>
      </p:sp>
      <p:sp>
        <p:nvSpPr>
          <p:cNvPr id="35861" name="Text Box 21"/>
          <p:cNvSpPr txBox="1">
            <a:spLocks noChangeArrowheads="1"/>
          </p:cNvSpPr>
          <p:nvPr/>
        </p:nvSpPr>
        <p:spPr bwMode="auto">
          <a:xfrm>
            <a:off x="142875" y="5945188"/>
            <a:ext cx="9001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Cơ thể lấy từ môi trường: Thức ăn, nước, muối khoáng, vi ta min, 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qua hai con đường tiêu hoá và hô hấp. </a:t>
            </a:r>
          </a:p>
        </p:txBody>
      </p:sp>
      <p:sp>
        <p:nvSpPr>
          <p:cNvPr id="35862" name="Text Box 22"/>
          <p:cNvSpPr txBox="1">
            <a:spLocks noChangeArrowheads="1"/>
          </p:cNvSpPr>
          <p:nvPr/>
        </p:nvSpPr>
        <p:spPr bwMode="auto">
          <a:xfrm>
            <a:off x="76200" y="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Thức ăn, nước, muối khoáng, vitamin </a:t>
            </a:r>
          </a:p>
        </p:txBody>
      </p:sp>
      <p:sp>
        <p:nvSpPr>
          <p:cNvPr id="35863" name="Text Box 23"/>
          <p:cNvSpPr txBox="1">
            <a:spLocks noChangeArrowheads="1"/>
          </p:cNvSpPr>
          <p:nvPr/>
        </p:nvSpPr>
        <p:spPr bwMode="auto">
          <a:xfrm>
            <a:off x="4800600" y="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rPr>
              <a:t>O</a:t>
            </a:r>
            <a:r>
              <a:rPr lang="en-US" altLang="en-US" sz="2800" baseline="-25000">
                <a:solidFill>
                  <a:srgbClr val="0000FF"/>
                </a:solidFill>
              </a:rPr>
              <a:t>2</a:t>
            </a:r>
          </a:p>
        </p:txBody>
      </p:sp>
      <p:sp>
        <p:nvSpPr>
          <p:cNvPr id="35864" name="Text Box 24"/>
          <p:cNvSpPr txBox="1">
            <a:spLocks noChangeArrowheads="1"/>
          </p:cNvSpPr>
          <p:nvPr/>
        </p:nvSpPr>
        <p:spPr bwMode="auto">
          <a:xfrm>
            <a:off x="1524000" y="11430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rPr>
              <a:t>Hệ    tiêu hoá</a:t>
            </a:r>
          </a:p>
        </p:txBody>
      </p:sp>
      <p:sp>
        <p:nvSpPr>
          <p:cNvPr id="35865" name="Text Box 25"/>
          <p:cNvSpPr txBox="1">
            <a:spLocks noChangeArrowheads="1"/>
          </p:cNvSpPr>
          <p:nvPr/>
        </p:nvSpPr>
        <p:spPr bwMode="auto">
          <a:xfrm>
            <a:off x="6629400" y="1143000"/>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Hệ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anim calcmode="lin" valueType="num">
                                      <p:cBhvr>
                                        <p:cTn id="7" dur="3000" fill="hold"/>
                                        <p:tgtEl>
                                          <p:spTgt spid="35860"/>
                                        </p:tgtEl>
                                        <p:attrNameLst>
                                          <p:attrName>ppt_w</p:attrName>
                                        </p:attrNameLst>
                                      </p:cBhvr>
                                      <p:tavLst>
                                        <p:tav tm="0">
                                          <p:val>
                                            <p:strVal val="#ppt_w*0.70"/>
                                          </p:val>
                                        </p:tav>
                                        <p:tav tm="100000">
                                          <p:val>
                                            <p:strVal val="#ppt_w"/>
                                          </p:val>
                                        </p:tav>
                                      </p:tavLst>
                                    </p:anim>
                                    <p:anim calcmode="lin" valueType="num">
                                      <p:cBhvr>
                                        <p:cTn id="8" dur="3000" fill="hold"/>
                                        <p:tgtEl>
                                          <p:spTgt spid="35860"/>
                                        </p:tgtEl>
                                        <p:attrNameLst>
                                          <p:attrName>ppt_h</p:attrName>
                                        </p:attrNameLst>
                                      </p:cBhvr>
                                      <p:tavLst>
                                        <p:tav tm="0">
                                          <p:val>
                                            <p:strVal val="#ppt_h"/>
                                          </p:val>
                                        </p:tav>
                                        <p:tav tm="100000">
                                          <p:val>
                                            <p:strVal val="#ppt_h"/>
                                          </p:val>
                                        </p:tav>
                                      </p:tavLst>
                                    </p:anim>
                                    <p:animEffect transition="in" filter="fade">
                                      <p:cBhvr>
                                        <p:cTn id="9" dur="3000"/>
                                        <p:tgtEl>
                                          <p:spTgt spid="358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5862"/>
                                        </p:tgtEl>
                                        <p:attrNameLst>
                                          <p:attrName>style.visibility</p:attrName>
                                        </p:attrNameLst>
                                      </p:cBhvr>
                                      <p:to>
                                        <p:strVal val="visible"/>
                                      </p:to>
                                    </p:set>
                                    <p:animEffect transition="in" filter="plus(in)">
                                      <p:cBhvr>
                                        <p:cTn id="14" dur="2000"/>
                                        <p:tgtEl>
                                          <p:spTgt spid="35862"/>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35863"/>
                                        </p:tgtEl>
                                        <p:attrNameLst>
                                          <p:attrName>style.visibility</p:attrName>
                                        </p:attrNameLst>
                                      </p:cBhvr>
                                      <p:to>
                                        <p:strVal val="visible"/>
                                      </p:to>
                                    </p:set>
                                    <p:animEffect transition="in" filter="plus(in)">
                                      <p:cBhvr>
                                        <p:cTn id="17" dur="2000"/>
                                        <p:tgtEl>
                                          <p:spTgt spid="35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5864"/>
                                        </p:tgtEl>
                                        <p:attrNameLst>
                                          <p:attrName>style.visibility</p:attrName>
                                        </p:attrNameLst>
                                      </p:cBhvr>
                                      <p:to>
                                        <p:strVal val="visible"/>
                                      </p:to>
                                    </p:set>
                                    <p:animEffect transition="in" filter="strips(downLeft)">
                                      <p:cBhvr>
                                        <p:cTn id="22" dur="500"/>
                                        <p:tgtEl>
                                          <p:spTgt spid="358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5865"/>
                                        </p:tgtEl>
                                        <p:attrNameLst>
                                          <p:attrName>style.visibility</p:attrName>
                                        </p:attrNameLst>
                                      </p:cBhvr>
                                      <p:to>
                                        <p:strVal val="visible"/>
                                      </p:to>
                                    </p:set>
                                    <p:animEffect transition="in" filter="diamond(in)">
                                      <p:cBhvr>
                                        <p:cTn id="27" dur="2000"/>
                                        <p:tgtEl>
                                          <p:spTgt spid="358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61"/>
                                        </p:tgtEl>
                                        <p:attrNameLst>
                                          <p:attrName>style.visibility</p:attrName>
                                        </p:attrNameLst>
                                      </p:cBhvr>
                                      <p:to>
                                        <p:strVal val="visible"/>
                                      </p:to>
                                    </p:set>
                                    <p:animEffect transition="in" filter="box(in)">
                                      <p:cBhvr>
                                        <p:cTn id="32" dur="500"/>
                                        <p:tgtEl>
                                          <p:spTgt spid="3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p:bldP spid="35861" grpId="0"/>
      <p:bldP spid="35862" grpId="0"/>
      <p:bldP spid="35863" grpId="0"/>
      <p:bldP spid="35864" grpId="0"/>
      <p:bldP spid="358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9113"/>
            <a:ext cx="8763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914400" y="3962400"/>
            <a:ext cx="19812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solidFill>
                  <a:srgbClr val="0000FF"/>
                </a:solidFill>
              </a:rPr>
              <a:t>Thải phân</a:t>
            </a:r>
          </a:p>
        </p:txBody>
      </p:sp>
      <p:sp>
        <p:nvSpPr>
          <p:cNvPr id="86020" name="Text Box 4"/>
          <p:cNvSpPr txBox="1">
            <a:spLocks noChangeArrowheads="1"/>
          </p:cNvSpPr>
          <p:nvPr/>
        </p:nvSpPr>
        <p:spPr bwMode="auto">
          <a:xfrm>
            <a:off x="7086600" y="3886200"/>
            <a:ext cx="19812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solidFill>
                  <a:srgbClr val="0000FF"/>
                </a:solidFill>
              </a:rPr>
              <a:t>Nước tiểu</a:t>
            </a:r>
          </a:p>
        </p:txBody>
      </p:sp>
      <p:sp>
        <p:nvSpPr>
          <p:cNvPr id="86021" name="Line 5"/>
          <p:cNvSpPr>
            <a:spLocks noChangeShapeType="1"/>
          </p:cNvSpPr>
          <p:nvPr/>
        </p:nvSpPr>
        <p:spPr bwMode="auto">
          <a:xfrm>
            <a:off x="1905000" y="36576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2" name="Line 6"/>
          <p:cNvSpPr>
            <a:spLocks noChangeShapeType="1"/>
          </p:cNvSpPr>
          <p:nvPr/>
        </p:nvSpPr>
        <p:spPr bwMode="auto">
          <a:xfrm>
            <a:off x="6553200" y="3657600"/>
            <a:ext cx="9906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3" name="Text Box 7"/>
          <p:cNvSpPr txBox="1">
            <a:spLocks noChangeArrowheads="1"/>
          </p:cNvSpPr>
          <p:nvPr/>
        </p:nvSpPr>
        <p:spPr bwMode="auto">
          <a:xfrm>
            <a:off x="152400" y="1981200"/>
            <a:ext cx="685800" cy="39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solidFill>
                  <a:srgbClr val="FF0000"/>
                </a:solidFill>
              </a:rPr>
              <a:t>Máu</a:t>
            </a:r>
          </a:p>
        </p:txBody>
      </p:sp>
      <p:sp>
        <p:nvSpPr>
          <p:cNvPr id="86024" name="Text Box 8"/>
          <p:cNvSpPr txBox="1">
            <a:spLocks noChangeArrowheads="1"/>
          </p:cNvSpPr>
          <p:nvPr/>
        </p:nvSpPr>
        <p:spPr bwMode="auto">
          <a:xfrm>
            <a:off x="3733800" y="595313"/>
            <a:ext cx="1600200" cy="5191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Cơ thể</a:t>
            </a:r>
          </a:p>
        </p:txBody>
      </p:sp>
      <p:sp>
        <p:nvSpPr>
          <p:cNvPr id="86025" name="Text Box 9"/>
          <p:cNvSpPr txBox="1">
            <a:spLocks noChangeArrowheads="1"/>
          </p:cNvSpPr>
          <p:nvPr/>
        </p:nvSpPr>
        <p:spPr bwMode="auto">
          <a:xfrm>
            <a:off x="3733800" y="1752600"/>
            <a:ext cx="1371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Tế bào</a:t>
            </a:r>
          </a:p>
        </p:txBody>
      </p:sp>
      <p:sp>
        <p:nvSpPr>
          <p:cNvPr id="86026" name="Text Box 10"/>
          <p:cNvSpPr txBox="1">
            <a:spLocks noChangeArrowheads="1"/>
          </p:cNvSpPr>
          <p:nvPr/>
        </p:nvSpPr>
        <p:spPr bwMode="auto">
          <a:xfrm>
            <a:off x="7924800" y="1066800"/>
            <a:ext cx="990600" cy="822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a:solidFill>
                  <a:srgbClr val="0000FF"/>
                </a:solidFill>
              </a:rPr>
              <a:t>Mao mạch</a:t>
            </a:r>
          </a:p>
        </p:txBody>
      </p:sp>
      <p:sp>
        <p:nvSpPr>
          <p:cNvPr id="86027" name="Text Box 11"/>
          <p:cNvSpPr txBox="1">
            <a:spLocks noChangeArrowheads="1"/>
          </p:cNvSpPr>
          <p:nvPr/>
        </p:nvSpPr>
        <p:spPr bwMode="auto">
          <a:xfrm>
            <a:off x="914400" y="1981200"/>
            <a:ext cx="1295400" cy="39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000">
                <a:solidFill>
                  <a:srgbClr val="0000FF"/>
                </a:solidFill>
              </a:rPr>
              <a:t>Nước mô</a:t>
            </a:r>
          </a:p>
        </p:txBody>
      </p:sp>
      <p:sp>
        <p:nvSpPr>
          <p:cNvPr id="86028" name="Line 12"/>
          <p:cNvSpPr>
            <a:spLocks noChangeShapeType="1"/>
          </p:cNvSpPr>
          <p:nvPr/>
        </p:nvSpPr>
        <p:spPr bwMode="auto">
          <a:xfrm>
            <a:off x="1371600" y="138113"/>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5638800" y="290513"/>
            <a:ext cx="366713" cy="230187"/>
          </a:xfrm>
          <a:prstGeom prst="curvedConnector3">
            <a:avLst>
              <a:gd name="adj1" fmla="val 4978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6030" name="AutoShape 14"/>
          <p:cNvCxnSpPr>
            <a:cxnSpLocks noChangeShapeType="1"/>
          </p:cNvCxnSpPr>
          <p:nvPr/>
        </p:nvCxnSpPr>
        <p:spPr bwMode="auto">
          <a:xfrm rot="-5400000">
            <a:off x="6096000" y="290513"/>
            <a:ext cx="228600" cy="228600"/>
          </a:xfrm>
          <a:prstGeom prst="curvedConnector3">
            <a:avLst>
              <a:gd name="adj1" fmla="val 50000"/>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6031" name="Text Box 15"/>
          <p:cNvSpPr txBox="1">
            <a:spLocks noChangeArrowheads="1"/>
          </p:cNvSpPr>
          <p:nvPr/>
        </p:nvSpPr>
        <p:spPr bwMode="auto">
          <a:xfrm>
            <a:off x="6324600" y="-76200"/>
            <a:ext cx="990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CO</a:t>
            </a:r>
            <a:r>
              <a:rPr lang="en-US" altLang="en-US" sz="2800" baseline="-25000">
                <a:solidFill>
                  <a:srgbClr val="0000FF"/>
                </a:solidFill>
              </a:rPr>
              <a:t>2</a:t>
            </a:r>
            <a:endParaRPr lang="en-US" altLang="en-US" sz="2800">
              <a:solidFill>
                <a:srgbClr val="0000FF"/>
              </a:solidFill>
            </a:endParaRPr>
          </a:p>
        </p:txBody>
      </p:sp>
      <p:sp>
        <p:nvSpPr>
          <p:cNvPr id="86032" name="Text Box 16"/>
          <p:cNvSpPr txBox="1">
            <a:spLocks noChangeArrowheads="1"/>
          </p:cNvSpPr>
          <p:nvPr/>
        </p:nvSpPr>
        <p:spPr bwMode="auto">
          <a:xfrm>
            <a:off x="5029200" y="-76200"/>
            <a:ext cx="6096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O</a:t>
            </a:r>
            <a:r>
              <a:rPr lang="en-US" altLang="en-US" sz="2800" baseline="-25000">
                <a:solidFill>
                  <a:srgbClr val="0000FF"/>
                </a:solidFill>
              </a:rPr>
              <a:t>2</a:t>
            </a:r>
            <a:endParaRPr lang="en-US" altLang="en-US" sz="2800">
              <a:solidFill>
                <a:srgbClr val="0000FF"/>
              </a:solidFill>
            </a:endParaRPr>
          </a:p>
        </p:txBody>
      </p:sp>
      <p:sp>
        <p:nvSpPr>
          <p:cNvPr id="86033" name="Text Box 17"/>
          <p:cNvSpPr txBox="1">
            <a:spLocks noChangeArrowheads="1"/>
          </p:cNvSpPr>
          <p:nvPr/>
        </p:nvSpPr>
        <p:spPr bwMode="auto">
          <a:xfrm>
            <a:off x="3124200" y="3657600"/>
            <a:ext cx="3200400" cy="519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Môi trường ngoài</a:t>
            </a:r>
          </a:p>
        </p:txBody>
      </p:sp>
      <p:sp>
        <p:nvSpPr>
          <p:cNvPr id="86034" name="Text Box 18"/>
          <p:cNvSpPr txBox="1">
            <a:spLocks noChangeArrowheads="1"/>
          </p:cNvSpPr>
          <p:nvPr/>
        </p:nvSpPr>
        <p:spPr bwMode="auto">
          <a:xfrm>
            <a:off x="6629400" y="1600200"/>
            <a:ext cx="114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0000FF"/>
                </a:solidFill>
              </a:rPr>
              <a:t>Môi trường trong</a:t>
            </a:r>
          </a:p>
        </p:txBody>
      </p:sp>
      <p:sp>
        <p:nvSpPr>
          <p:cNvPr id="36889" name="Text Box 25"/>
          <p:cNvSpPr txBox="1">
            <a:spLocks noChangeArrowheads="1"/>
          </p:cNvSpPr>
          <p:nvPr/>
        </p:nvSpPr>
        <p:spPr bwMode="auto">
          <a:xfrm>
            <a:off x="76200" y="4435475"/>
            <a:ext cx="8915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Hàng ngày cơ thể thải ra môi thường ngoài những chất gì qua con đường nào?</a:t>
            </a:r>
          </a:p>
        </p:txBody>
      </p:sp>
      <p:sp>
        <p:nvSpPr>
          <p:cNvPr id="36890" name="Text Box 26"/>
          <p:cNvSpPr txBox="1">
            <a:spLocks noChangeArrowheads="1"/>
          </p:cNvSpPr>
          <p:nvPr/>
        </p:nvSpPr>
        <p:spPr bwMode="auto">
          <a:xfrm>
            <a:off x="0" y="53340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Thải phân qua hậu môn, các sản phẩm phân huỷ chứa trong nước tiểu, mồ hôi,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qua các con đường thận, da, phổi (hệ bài tiết nước tiểu, da và hệ hô hấp)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89"/>
                                        </p:tgtEl>
                                        <p:attrNameLst>
                                          <p:attrName>style.visibility</p:attrName>
                                        </p:attrNameLst>
                                      </p:cBhvr>
                                      <p:to>
                                        <p:strVal val="visible"/>
                                      </p:to>
                                    </p:set>
                                    <p:animEffect transition="in" filter="diamond(in)">
                                      <p:cBhvr>
                                        <p:cTn id="7" dur="2000"/>
                                        <p:tgtEl>
                                          <p:spTgt spid="36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90"/>
                                        </p:tgtEl>
                                        <p:attrNameLst>
                                          <p:attrName>style.visibility</p:attrName>
                                        </p:attrNameLst>
                                      </p:cBhvr>
                                      <p:to>
                                        <p:strVal val="visible"/>
                                      </p:to>
                                    </p:set>
                                    <p:animEffect transition="in" filter="diamond(in)">
                                      <p:cBhvr>
                                        <p:cTn id="12" dur="2000"/>
                                        <p:tgtEl>
                                          <p:spTgt spid="3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9" grpId="0"/>
      <p:bldP spid="368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76200" y="898525"/>
            <a:ext cx="8991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Trao đổi chất ở cấp độ cơ thể là sự trao đổi vật chất giữa hệ tiêu hoá, hô hấp, hệ bài tiết với môi trường ngoài. Cơ thể lấy thức ăn, nước, muối khoáng, 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từ môi trường, thải khí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và chất thải, </a:t>
            </a:r>
          </a:p>
        </p:txBody>
      </p:sp>
      <p:sp>
        <p:nvSpPr>
          <p:cNvPr id="37892" name="Text Box 4"/>
          <p:cNvSpPr txBox="1">
            <a:spLocks noChangeArrowheads="1"/>
          </p:cNvSpPr>
          <p:nvPr/>
        </p:nvSpPr>
        <p:spPr bwMode="auto">
          <a:xfrm>
            <a:off x="76200" y="26670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Trao đổi chất ở cấp độ tế bào là trao đổi vật chất giữa tế bào và môi trường trong. Máu cung cấp cho tế bào các chất dinh dưỡng và 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tế bào thải vào máu khí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và sản phẩm tiết.  </a:t>
            </a:r>
          </a:p>
        </p:txBody>
      </p:sp>
      <p:sp>
        <p:nvSpPr>
          <p:cNvPr id="37893" name="Text Box 5"/>
          <p:cNvSpPr txBox="1">
            <a:spLocks noChangeArrowheads="1"/>
          </p:cNvSpPr>
          <p:nvPr/>
        </p:nvSpPr>
        <p:spPr bwMode="auto">
          <a:xfrm>
            <a:off x="0" y="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Phân tích sự trao đổi chất ở cấp độ cơ thể và trao đổi chất ở cấp độ tế bào.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wheel(4)">
                                      <p:cBhvr>
                                        <p:cTn id="12" dur="2000"/>
                                        <p:tgtEl>
                                          <p:spTgt spid="37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wheel(4)">
                                      <p:cBhvr>
                                        <p:cTn id="1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76200" y="762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Nêu mối quan hệ về sự trao đổi chất ở hai cấp độ này?</a:t>
            </a:r>
          </a:p>
        </p:txBody>
      </p:sp>
      <p:sp>
        <p:nvSpPr>
          <p:cNvPr id="18445" name="Text Box 13"/>
          <p:cNvSpPr txBox="1">
            <a:spLocks noChangeArrowheads="1"/>
          </p:cNvSpPr>
          <p:nvPr/>
        </p:nvSpPr>
        <p:spPr bwMode="auto">
          <a:xfrm>
            <a:off x="76200" y="457200"/>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Mối quan hệ giữa trao đổi chất ở cấp độ cơ thể và cấp độ môi trường: Trao đổi chất ở cơ thể cung cấp chất dinh dưỡng và ô xi cho tế bào và nhận từ tế bào các sản phẩm bài tiết, khí CO</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để thải ra môi trường. Trao đổi chất ở tế bào giải phóng năng lượng cung cấp cho các cơ quan trong cơ thể thực hiện các hoạt động trao đổi chất… Như vậy hoạt động trao đổi chất ở hai cấp độ gắn bó mật thiết với nhau không thể tách rời.  </a:t>
            </a:r>
          </a:p>
        </p:txBody>
      </p:sp>
      <p:sp>
        <p:nvSpPr>
          <p:cNvPr id="8" name="Text Box 14"/>
          <p:cNvSpPr txBox="1">
            <a:spLocks noChangeArrowheads="1"/>
          </p:cNvSpPr>
          <p:nvPr/>
        </p:nvSpPr>
        <p:spPr bwMode="auto">
          <a:xfrm>
            <a:off x="0" y="38862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Nếu trao đổi chất ở một cấp độ ngừng lại thì dẫn đến hậu quả gì?</a:t>
            </a:r>
          </a:p>
        </p:txBody>
      </p:sp>
      <p:sp>
        <p:nvSpPr>
          <p:cNvPr id="9" name="Text Box 5"/>
          <p:cNvSpPr txBox="1">
            <a:spLocks noChangeArrowheads="1"/>
          </p:cNvSpPr>
          <p:nvPr/>
        </p:nvSpPr>
        <p:spPr bwMode="auto">
          <a:xfrm>
            <a:off x="76200" y="48006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Nếu trao đổi chất ở 1 cấp độ ngừng lại thi cấp độ kia sẽ bị ngừng lại và cơ thể sẽ không tồn tại và phát triển.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45"/>
                                        </p:tgtEl>
                                        <p:attrNameLst>
                                          <p:attrName>style.visibility</p:attrName>
                                        </p:attrNameLst>
                                      </p:cBhvr>
                                      <p:to>
                                        <p:strVal val="visible"/>
                                      </p:to>
                                    </p:set>
                                    <p:animEffect transition="in" filter="barn(inVertical)">
                                      <p:cBhvr>
                                        <p:cTn id="12" dur="500"/>
                                        <p:tgtEl>
                                          <p:spTgt spid="18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5"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5"/>
          <p:cNvSpPr txBox="1">
            <a:spLocks noChangeArrowheads="1"/>
          </p:cNvSpPr>
          <p:nvPr/>
        </p:nvSpPr>
        <p:spPr bwMode="auto">
          <a:xfrm>
            <a:off x="4038600" y="2976563"/>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solidFill>
                <a:srgbClr val="000000"/>
              </a:solidFill>
              <a:latin typeface="Arial" panose="020B0604020202020204" pitchFamily="34" charset="0"/>
            </a:endParaRPr>
          </a:p>
        </p:txBody>
      </p:sp>
      <p:sp>
        <p:nvSpPr>
          <p:cNvPr id="7" name="TextBox 6"/>
          <p:cNvSpPr txBox="1"/>
          <p:nvPr/>
        </p:nvSpPr>
        <p:spPr>
          <a:xfrm>
            <a:off x="30163" y="0"/>
            <a:ext cx="9037637" cy="1323975"/>
          </a:xfrm>
          <a:prstGeom prst="rect">
            <a:avLst/>
          </a:prstGeom>
          <a:solidFill>
            <a:srgbClr val="ED7D31">
              <a:lumMod val="60000"/>
              <a:lumOff val="40000"/>
            </a:srgbClr>
          </a:solidFill>
          <a:ln w="28575">
            <a:solidFill>
              <a:sysClr val="windowText" lastClr="000000"/>
            </a:solidFill>
          </a:ln>
        </p:spPr>
        <p:txBody>
          <a:bodyPr>
            <a:spAutoFit/>
          </a:bodyPr>
          <a:lstStyle/>
          <a:p>
            <a:pPr algn="ctr" eaLnBrk="1" fontAlgn="auto" hangingPunct="1">
              <a:spcBef>
                <a:spcPts val="0"/>
              </a:spcBef>
              <a:spcAft>
                <a:spcPts val="0"/>
              </a:spcAft>
              <a:defRPr/>
            </a:pPr>
            <a:r>
              <a:rPr lang="en-US" sz="4000" b="1" u="sng" kern="0" dirty="0">
                <a:solidFill>
                  <a:srgbClr val="FF0000"/>
                </a:solidFill>
                <a:latin typeface="Times New Roman" pitchFamily="18" charset="0"/>
                <a:cs typeface="Times New Roman" pitchFamily="18" charset="0"/>
              </a:rPr>
              <a:t>CHƯƠNG VI</a:t>
            </a:r>
            <a:r>
              <a:rPr lang="en-US" sz="4000" b="1" kern="0" dirty="0">
                <a:solidFill>
                  <a:srgbClr val="FF0000"/>
                </a:solidFill>
                <a:latin typeface="Times New Roman" pitchFamily="18" charset="0"/>
                <a:cs typeface="Times New Roman" pitchFamily="18" charset="0"/>
              </a:rPr>
              <a:t>: TRAO ĐỔI CHẤT VÀ NĂNG LƯỢNG</a:t>
            </a:r>
          </a:p>
        </p:txBody>
      </p:sp>
      <p:sp>
        <p:nvSpPr>
          <p:cNvPr id="89092" name="TextBox 7"/>
          <p:cNvSpPr txBox="1">
            <a:spLocks noChangeArrowheads="1"/>
          </p:cNvSpPr>
          <p:nvPr/>
        </p:nvSpPr>
        <p:spPr bwMode="auto">
          <a:xfrm>
            <a:off x="209550" y="1219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u="sng">
                <a:solidFill>
                  <a:srgbClr val="FF0000"/>
                </a:solidFill>
                <a:latin typeface="Times New Roman" panose="02020603050405020304" pitchFamily="18" charset="0"/>
                <a:cs typeface="Times New Roman" panose="02020603050405020304" pitchFamily="18" charset="0"/>
              </a:rPr>
              <a:t>Bài 31</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TRAO ĐỔI CHẤT</a:t>
            </a:r>
          </a:p>
        </p:txBody>
      </p:sp>
      <p:sp>
        <p:nvSpPr>
          <p:cNvPr id="14" name="Text Box 6"/>
          <p:cNvSpPr txBox="1">
            <a:spLocks noChangeArrowheads="1"/>
          </p:cNvSpPr>
          <p:nvPr/>
        </p:nvSpPr>
        <p:spPr bwMode="auto">
          <a:xfrm>
            <a:off x="0" y="1981200"/>
            <a:ext cx="8915400" cy="954088"/>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fontAlgn="auto" hangingPunct="1">
              <a:spcBef>
                <a:spcPct val="50000"/>
              </a:spcBef>
              <a:spcAft>
                <a:spcPts val="0"/>
              </a:spcAft>
              <a:defRPr/>
            </a:pPr>
            <a:r>
              <a:rPr lang="en-US" altLang="en-US" sz="2800" b="1" kern="0" dirty="0">
                <a:solidFill>
                  <a:prstClr val="black"/>
                </a:solidFill>
                <a:latin typeface="Times New Roman" panose="02020603050405020304" pitchFamily="18" charset="0"/>
                <a:cs typeface="Times New Roman" panose="02020603050405020304" pitchFamily="18" charset="0"/>
              </a:rPr>
              <a:t>III. </a:t>
            </a:r>
            <a:r>
              <a:rPr lang="en-US" altLang="en-US" sz="2800" b="1" u="sng" kern="0" dirty="0" err="1">
                <a:solidFill>
                  <a:prstClr val="black"/>
                </a:solidFill>
                <a:latin typeface="Times New Roman" panose="02020603050405020304" pitchFamily="18" charset="0"/>
                <a:cs typeface="Times New Roman" panose="02020603050405020304" pitchFamily="18" charset="0"/>
              </a:rPr>
              <a:t>Mối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quan</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hệ</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giữa</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trao</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đổi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chất</a:t>
            </a:r>
            <a:r>
              <a:rPr lang="en-US" altLang="en-US" sz="2800" b="1" u="sng" kern="0" dirty="0">
                <a:solidFill>
                  <a:prstClr val="black"/>
                </a:solidFill>
                <a:latin typeface="Times New Roman" panose="02020603050405020304" pitchFamily="18" charset="0"/>
                <a:cs typeface="Times New Roman" panose="02020603050405020304" pitchFamily="18" charset="0"/>
              </a:rPr>
              <a:t> ở </a:t>
            </a:r>
            <a:r>
              <a:rPr lang="en-US" altLang="en-US" sz="2800" b="1" u="sng" kern="0" dirty="0" err="1">
                <a:solidFill>
                  <a:prstClr val="black"/>
                </a:solidFill>
                <a:latin typeface="Times New Roman" panose="02020603050405020304" pitchFamily="18" charset="0"/>
                <a:cs typeface="Times New Roman" panose="02020603050405020304" pitchFamily="18" charset="0"/>
              </a:rPr>
              <a:t>cấp</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độ</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cơ</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thể</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với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trao</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đổi</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chất</a:t>
            </a:r>
            <a:r>
              <a:rPr lang="en-US" altLang="en-US" sz="2800" b="1" u="sng" kern="0" dirty="0">
                <a:solidFill>
                  <a:prstClr val="black"/>
                </a:solidFill>
                <a:latin typeface="Times New Roman" panose="02020603050405020304" pitchFamily="18" charset="0"/>
                <a:cs typeface="Times New Roman" panose="02020603050405020304" pitchFamily="18" charset="0"/>
              </a:rPr>
              <a:t> ở </a:t>
            </a:r>
            <a:r>
              <a:rPr lang="en-US" altLang="en-US" sz="2800" b="1" u="sng" kern="0" dirty="0" err="1">
                <a:solidFill>
                  <a:prstClr val="black"/>
                </a:solidFill>
                <a:latin typeface="Times New Roman" panose="02020603050405020304" pitchFamily="18" charset="0"/>
                <a:cs typeface="Times New Roman" panose="02020603050405020304" pitchFamily="18" charset="0"/>
              </a:rPr>
              <a:t>cấp</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độ</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tế</a:t>
            </a:r>
            <a:r>
              <a:rPr lang="en-US" altLang="en-US" sz="2800" b="1" u="sng" kern="0" dirty="0">
                <a:solidFill>
                  <a:prstClr val="black"/>
                </a:solidFill>
                <a:latin typeface="Times New Roman" panose="02020603050405020304" pitchFamily="18" charset="0"/>
                <a:cs typeface="Times New Roman" panose="02020603050405020304" pitchFamily="18" charset="0"/>
              </a:rPr>
              <a:t> </a:t>
            </a:r>
            <a:r>
              <a:rPr lang="en-US" altLang="en-US" sz="2800" b="1" u="sng" kern="0" dirty="0" err="1">
                <a:solidFill>
                  <a:prstClr val="black"/>
                </a:solidFill>
                <a:latin typeface="Times New Roman" panose="02020603050405020304" pitchFamily="18" charset="0"/>
                <a:cs typeface="Times New Roman" panose="02020603050405020304" pitchFamily="18" charset="0"/>
              </a:rPr>
              <a:t>bào</a:t>
            </a:r>
            <a:r>
              <a:rPr lang="en-US" altLang="en-US" sz="2800" b="1" kern="0" dirty="0">
                <a:solidFill>
                  <a:prstClr val="black"/>
                </a:solidFill>
                <a:latin typeface="Times New Roman" panose="02020603050405020304" pitchFamily="18" charset="0"/>
                <a:cs typeface="Times New Roman" panose="02020603050405020304" pitchFamily="18" charset="0"/>
              </a:rPr>
              <a:t>: </a:t>
            </a:r>
          </a:p>
        </p:txBody>
      </p:sp>
      <p:sp>
        <p:nvSpPr>
          <p:cNvPr id="11" name="Rectangle 1"/>
          <p:cNvSpPr>
            <a:spLocks noChangeArrowheads="1"/>
          </p:cNvSpPr>
          <p:nvPr/>
        </p:nvSpPr>
        <p:spPr bwMode="auto">
          <a:xfrm>
            <a:off x="0" y="32004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Trao đổi chất ở cơ thể</a:t>
            </a:r>
            <a:r>
              <a:rPr lang="vi-VN"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cung cấp O</a:t>
            </a:r>
            <a:r>
              <a:rPr lang="fr-FR" altLang="en-US" sz="2800" b="1"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chất dinh dưỡng cho tế bào và nhận từ tế bào  các sản phẩm bài tiết, </a:t>
            </a:r>
            <a:r>
              <a:rPr lang="vi-VN"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t>
            </a:r>
            <a:r>
              <a:rPr lang="fr-FR" altLang="en-US" sz="2800" b="1"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để thải ra môi trường.</a:t>
            </a:r>
            <a:endPar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Trao đổi chất ở tế bào</a:t>
            </a:r>
            <a:r>
              <a:rPr lang="vi-VN"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giải phóng năng lượng </a:t>
            </a:r>
            <a:r>
              <a:rPr lang="vi-VN"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sử dụng cho các hoạt động sống, thải các sản phẩm phân huỷ vào môi trường trong cơ thể.</a:t>
            </a:r>
            <a:endParaRPr lang="en-US"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Hoạt động trao đổi chất ở</a:t>
            </a:r>
            <a:r>
              <a:rPr lang="vi-VN"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fr-FR" alt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cấp độ gắn bó mật thiết với nhau, không thể tách rời.</a:t>
            </a:r>
          </a:p>
        </p:txBody>
      </p:sp>
      <p:pic>
        <p:nvPicPr>
          <p:cNvPr id="8909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12985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52400" y="1050925"/>
            <a:ext cx="868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Khoanh tròn câu đúng nhất trong các câu sau:</a:t>
            </a:r>
          </a:p>
        </p:txBody>
      </p:sp>
      <p:sp>
        <p:nvSpPr>
          <p:cNvPr id="47109" name="Rectangle 5"/>
          <p:cNvSpPr>
            <a:spLocks noChangeArrowheads="1"/>
          </p:cNvSpPr>
          <p:nvPr/>
        </p:nvSpPr>
        <p:spPr bwMode="auto">
          <a:xfrm>
            <a:off x="685800" y="1676400"/>
            <a:ext cx="8001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Câu 1. Máu và nước mô vận chuyển đến tế bào những chất gì?</a:t>
            </a:r>
          </a:p>
          <a:p>
            <a:pPr algn="just" eaLnBrk="1" hangingPunct="1">
              <a:spcBef>
                <a:spcPct val="0"/>
              </a:spcBef>
              <a:buFontTx/>
              <a:buNone/>
            </a:pPr>
            <a:r>
              <a:rPr lang="en-US" altLang="en-US" sz="3000"/>
              <a:t>A. Prôtêin.         </a:t>
            </a:r>
          </a:p>
          <a:p>
            <a:pPr algn="just" eaLnBrk="1" hangingPunct="1">
              <a:spcBef>
                <a:spcPct val="0"/>
              </a:spcBef>
              <a:buFontTx/>
              <a:buNone/>
            </a:pPr>
            <a:r>
              <a:rPr lang="en-US" altLang="en-US" sz="3000"/>
              <a:t>B. Khí  CO2 và muối khoáng.</a:t>
            </a:r>
          </a:p>
          <a:p>
            <a:pPr algn="just" eaLnBrk="1" hangingPunct="1">
              <a:spcBef>
                <a:spcPct val="0"/>
              </a:spcBef>
              <a:buFontTx/>
              <a:buNone/>
            </a:pPr>
            <a:r>
              <a:rPr lang="en-US" altLang="en-US" sz="3000"/>
              <a:t>C. Các chất dinh dưỡng và O2.</a:t>
            </a:r>
          </a:p>
          <a:p>
            <a:pPr algn="just" eaLnBrk="1" hangingPunct="1">
              <a:spcBef>
                <a:spcPct val="0"/>
              </a:spcBef>
              <a:buFontTx/>
              <a:buNone/>
            </a:pPr>
            <a:r>
              <a:rPr lang="en-US" altLang="en-US" sz="3000"/>
              <a:t>D. Cả A và B.</a:t>
            </a:r>
          </a:p>
        </p:txBody>
      </p:sp>
      <p:sp>
        <p:nvSpPr>
          <p:cNvPr id="47110" name="Oval 6"/>
          <p:cNvSpPr>
            <a:spLocks noChangeArrowheads="1"/>
          </p:cNvSpPr>
          <p:nvPr/>
        </p:nvSpPr>
        <p:spPr bwMode="auto">
          <a:xfrm>
            <a:off x="685800" y="3429000"/>
            <a:ext cx="533400" cy="5492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a:solidFill>
                <a:srgbClr val="FF0000"/>
              </a:solidFill>
            </a:endParaRPr>
          </a:p>
        </p:txBody>
      </p:sp>
      <p:sp>
        <p:nvSpPr>
          <p:cNvPr id="91141" name="Text Box 7"/>
          <p:cNvSpPr txBox="1">
            <a:spLocks noChangeArrowheads="1"/>
          </p:cNvSpPr>
          <p:nvPr/>
        </p:nvSpPr>
        <p:spPr bwMode="auto">
          <a:xfrm>
            <a:off x="1219200" y="76200"/>
            <a:ext cx="6629400" cy="830263"/>
          </a:xfrm>
          <a:prstGeom prst="rect">
            <a:avLst/>
          </a:prstGeom>
          <a:solidFill>
            <a:srgbClr val="66FF99"/>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KIỂM TRA ĐÁNH GIÁ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decel="50000" fill="hold">
                                          <p:stCondLst>
                                            <p:cond delay="0"/>
                                          </p:stCondLst>
                                        </p:cTn>
                                        <p:tgtEl>
                                          <p:spTgt spid="471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71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7108"/>
                                        </p:tgtEl>
                                        <p:attrNameLst>
                                          <p:attrName>ppt_w</p:attrName>
                                        </p:attrNameLst>
                                      </p:cBhvr>
                                      <p:tavLst>
                                        <p:tav tm="0">
                                          <p:val>
                                            <p:strVal val="#ppt_w*.05"/>
                                          </p:val>
                                        </p:tav>
                                        <p:tav tm="100000">
                                          <p:val>
                                            <p:strVal val="#ppt_w"/>
                                          </p:val>
                                        </p:tav>
                                      </p:tavLst>
                                    </p:anim>
                                    <p:anim calcmode="lin" valueType="num">
                                      <p:cBhvr>
                                        <p:cTn id="10" dur="1000" fill="hold"/>
                                        <p:tgtEl>
                                          <p:spTgt spid="471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71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71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71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7108"/>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47109"/>
                                        </p:tgtEl>
                                        <p:attrNameLst>
                                          <p:attrName>style.visibility</p:attrName>
                                        </p:attrNameLst>
                                      </p:cBhvr>
                                      <p:to>
                                        <p:strVal val="visible"/>
                                      </p:to>
                                    </p:set>
                                    <p:animEffect transition="in" filter="box(in)">
                                      <p:cBhvr>
                                        <p:cTn id="18" dur="500"/>
                                        <p:tgtEl>
                                          <p:spTgt spid="471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10"/>
                                        </p:tgtEl>
                                        <p:attrNameLst>
                                          <p:attrName>style.visibility</p:attrName>
                                        </p:attrNameLst>
                                      </p:cBhvr>
                                      <p:to>
                                        <p:strVal val="visible"/>
                                      </p:to>
                                    </p:set>
                                  </p:childTnLst>
                                </p:cTn>
                              </p:par>
                              <p:par>
                                <p:cTn id="23" presetID="22" presetClass="emph" presetSubtype="0" repeatCount="10000" fill="hold" grpId="1" nodeType="withEffect">
                                  <p:stCondLst>
                                    <p:cond delay="0"/>
                                  </p:stCondLst>
                                  <p:childTnLst>
                                    <p:animClr clrSpc="hsl" dir="cw">
                                      <p:cBhvr override="childStyle">
                                        <p:cTn id="24" dur="500" fill="hold"/>
                                        <p:tgtEl>
                                          <p:spTgt spid="47110"/>
                                        </p:tgtEl>
                                        <p:attrNameLst>
                                          <p:attrName>style.color</p:attrName>
                                        </p:attrNameLst>
                                      </p:cBhvr>
                                      <p:by>
                                        <p:hsl h="-7200000" s="0" l="0"/>
                                      </p:by>
                                    </p:animClr>
                                    <p:animClr clrSpc="hsl" dir="cw">
                                      <p:cBhvr>
                                        <p:cTn id="25" dur="500" fill="hold"/>
                                        <p:tgtEl>
                                          <p:spTgt spid="47110"/>
                                        </p:tgtEl>
                                        <p:attrNameLst>
                                          <p:attrName>fillcolor</p:attrName>
                                        </p:attrNameLst>
                                      </p:cBhvr>
                                      <p:by>
                                        <p:hsl h="-7200000" s="0" l="0"/>
                                      </p:by>
                                    </p:animClr>
                                    <p:animClr clrSpc="hsl" dir="cw">
                                      <p:cBhvr>
                                        <p:cTn id="26" dur="500" fill="hold"/>
                                        <p:tgtEl>
                                          <p:spTgt spid="47110"/>
                                        </p:tgtEl>
                                        <p:attrNameLst>
                                          <p:attrName>stroke.color</p:attrName>
                                        </p:attrNameLst>
                                      </p:cBhvr>
                                      <p:by>
                                        <p:hsl h="-7200000" s="0" l="0"/>
                                      </p:by>
                                    </p:animClr>
                                    <p:set>
                                      <p:cBhvr>
                                        <p:cTn id="27" dur="500" fill="hold"/>
                                        <p:tgtEl>
                                          <p:spTgt spid="47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10" grpId="0" animBg="1"/>
      <p:bldP spid="471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550" y="13716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u="sng">
                <a:solidFill>
                  <a:srgbClr val="FF0000"/>
                </a:solidFill>
                <a:latin typeface="Times New Roman" panose="02020603050405020304" pitchFamily="18" charset="0"/>
                <a:cs typeface="Times New Roman" panose="02020603050405020304" pitchFamily="18" charset="0"/>
              </a:rPr>
              <a:t>Bài 31</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TRAO ĐỔI CHẤT</a:t>
            </a:r>
          </a:p>
        </p:txBody>
      </p:sp>
      <p:sp>
        <p:nvSpPr>
          <p:cNvPr id="6" name="TextBox 5"/>
          <p:cNvSpPr txBox="1"/>
          <p:nvPr/>
        </p:nvSpPr>
        <p:spPr>
          <a:xfrm>
            <a:off x="30163" y="0"/>
            <a:ext cx="9037637" cy="1323975"/>
          </a:xfrm>
          <a:prstGeom prst="rect">
            <a:avLst/>
          </a:prstGeom>
          <a:solidFill>
            <a:schemeClr val="accent2">
              <a:lumMod val="60000"/>
              <a:lumOff val="40000"/>
            </a:schemeClr>
          </a:solidFill>
          <a:ln w="28575">
            <a:solidFill>
              <a:schemeClr val="tx1"/>
            </a:solidFill>
          </a:ln>
        </p:spPr>
        <p:txBody>
          <a:bodyPr>
            <a:spAutoFit/>
          </a:bodyPr>
          <a:lstStyle/>
          <a:p>
            <a:pPr algn="ctr" eaLnBrk="1" fontAlgn="auto" hangingPunct="1">
              <a:spcBef>
                <a:spcPts val="0"/>
              </a:spcBef>
              <a:spcAft>
                <a:spcPts val="0"/>
              </a:spcAft>
              <a:defRPr/>
            </a:pPr>
            <a:r>
              <a:rPr lang="en-US" sz="4000" b="1" u="sng" dirty="0">
                <a:solidFill>
                  <a:srgbClr val="FF0000"/>
                </a:solidFill>
                <a:latin typeface="Times New Roman" pitchFamily="18" charset="0"/>
                <a:cs typeface="Times New Roman" pitchFamily="18" charset="0"/>
              </a:rPr>
              <a:t>CHƯƠNG VI</a:t>
            </a:r>
            <a:r>
              <a:rPr lang="en-US" sz="4000" b="1" dirty="0">
                <a:solidFill>
                  <a:srgbClr val="FF0000"/>
                </a:solidFill>
                <a:latin typeface="Times New Roman" pitchFamily="18" charset="0"/>
                <a:cs typeface="Times New Roman" pitchFamily="18" charset="0"/>
              </a:rPr>
              <a:t>: TRAO ĐỔI CHẤT VÀ NĂNG LƯỢNG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152400" y="228600"/>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700" b="1">
                <a:solidFill>
                  <a:srgbClr val="FF0000"/>
                </a:solidFill>
                <a:latin typeface="Times New Roman" panose="02020603050405020304" pitchFamily="18" charset="0"/>
              </a:rPr>
              <a:t>Câu 2. Sự trao đổi chất ở cấp độ tế bào được thể hiện như thế nào ?</a:t>
            </a:r>
          </a:p>
        </p:txBody>
      </p:sp>
      <p:sp>
        <p:nvSpPr>
          <p:cNvPr id="161795" name="Text Box 7"/>
          <p:cNvSpPr txBox="1">
            <a:spLocks noChangeArrowheads="1"/>
          </p:cNvSpPr>
          <p:nvPr/>
        </p:nvSpPr>
        <p:spPr bwMode="auto">
          <a:xfrm>
            <a:off x="304800" y="1143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A. Tế bào nhận chất dinh dưỡng và oxi từ máu</a:t>
            </a:r>
          </a:p>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B. Tế bào tổng hợp chất hữu cơ đặc trưng từ những chất đơn giản và tích lũy năng lượng</a:t>
            </a:r>
          </a:p>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 Tế bào phân giải chất hữu cơ giải phóng năng lượng và thải những chất không cần thiết ra môi trường</a:t>
            </a:r>
          </a:p>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D. Cả A, B và C</a:t>
            </a:r>
          </a:p>
        </p:txBody>
      </p:sp>
      <p:sp>
        <p:nvSpPr>
          <p:cNvPr id="173064" name="Oval 8"/>
          <p:cNvSpPr>
            <a:spLocks noChangeArrowheads="1"/>
          </p:cNvSpPr>
          <p:nvPr/>
        </p:nvSpPr>
        <p:spPr bwMode="auto">
          <a:xfrm>
            <a:off x="228600" y="3276600"/>
            <a:ext cx="5334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1795">
                                            <p:txEl>
                                              <p:pRg st="0" end="0"/>
                                            </p:txEl>
                                          </p:spTgt>
                                        </p:tgtEl>
                                        <p:attrNameLst>
                                          <p:attrName>style.visibility</p:attrName>
                                        </p:attrNameLst>
                                      </p:cBhvr>
                                      <p:to>
                                        <p:strVal val="visible"/>
                                      </p:to>
                                    </p:set>
                                    <p:animEffect transition="in" filter="barn(inVertical)">
                                      <p:cBhvr>
                                        <p:cTn id="12" dur="500"/>
                                        <p:tgtEl>
                                          <p:spTgt spid="161795">
                                            <p:txEl>
                                              <p:pRg st="0" end="0"/>
                                            </p:txEl>
                                          </p:spTgt>
                                        </p:tgtEl>
                                      </p:cBhvr>
                                    </p:animEffec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1795">
                                            <p:txEl>
                                              <p:pRg st="1" end="1"/>
                                            </p:txEl>
                                          </p:spTgt>
                                        </p:tgtEl>
                                        <p:attrNameLst>
                                          <p:attrName>style.visibility</p:attrName>
                                        </p:attrNameLst>
                                      </p:cBhvr>
                                      <p:to>
                                        <p:strVal val="visible"/>
                                      </p:to>
                                    </p:set>
                                    <p:animEffect transition="in" filter="barn(inVertical)">
                                      <p:cBhvr>
                                        <p:cTn id="16" dur="500"/>
                                        <p:tgtEl>
                                          <p:spTgt spid="161795">
                                            <p:txEl>
                                              <p:pRg st="1" end="1"/>
                                            </p:txEl>
                                          </p:spTgt>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61795">
                                            <p:txEl>
                                              <p:pRg st="2" end="2"/>
                                            </p:txEl>
                                          </p:spTgt>
                                        </p:tgtEl>
                                        <p:attrNameLst>
                                          <p:attrName>style.visibility</p:attrName>
                                        </p:attrNameLst>
                                      </p:cBhvr>
                                      <p:to>
                                        <p:strVal val="visible"/>
                                      </p:to>
                                    </p:set>
                                    <p:animEffect transition="in" filter="barn(inVertical)">
                                      <p:cBhvr>
                                        <p:cTn id="20" dur="500"/>
                                        <p:tgtEl>
                                          <p:spTgt spid="161795">
                                            <p:txEl>
                                              <p:pRg st="2" end="2"/>
                                            </p:txEl>
                                          </p:spTgt>
                                        </p:tgtEl>
                                      </p:cBhvr>
                                    </p:animEffect>
                                  </p:childTnLst>
                                </p:cTn>
                              </p:par>
                            </p:childTnLst>
                          </p:cTn>
                        </p:par>
                        <p:par>
                          <p:cTn id="21" fill="hold" nodeType="afterGroup">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61795">
                                            <p:txEl>
                                              <p:pRg st="3" end="3"/>
                                            </p:txEl>
                                          </p:spTgt>
                                        </p:tgtEl>
                                        <p:attrNameLst>
                                          <p:attrName>style.visibility</p:attrName>
                                        </p:attrNameLst>
                                      </p:cBhvr>
                                      <p:to>
                                        <p:strVal val="visible"/>
                                      </p:to>
                                    </p:set>
                                    <p:animEffect transition="in" filter="barn(inVertical)">
                                      <p:cBhvr>
                                        <p:cTn id="24" dur="500"/>
                                        <p:tgtEl>
                                          <p:spTgt spid="16179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3064"/>
                                        </p:tgtEl>
                                        <p:attrNameLst>
                                          <p:attrName>style.visibility</p:attrName>
                                        </p:attrNameLst>
                                      </p:cBhvr>
                                      <p:to>
                                        <p:strVal val="visible"/>
                                      </p:to>
                                    </p:set>
                                    <p:anim calcmode="lin" valueType="num">
                                      <p:cBhvr additive="base">
                                        <p:cTn id="29" dur="500" fill="hold"/>
                                        <p:tgtEl>
                                          <p:spTgt spid="173064"/>
                                        </p:tgtEl>
                                        <p:attrNameLst>
                                          <p:attrName>ppt_x</p:attrName>
                                        </p:attrNameLst>
                                      </p:cBhvr>
                                      <p:tavLst>
                                        <p:tav tm="0">
                                          <p:val>
                                            <p:strVal val="#ppt_x"/>
                                          </p:val>
                                        </p:tav>
                                        <p:tav tm="100000">
                                          <p:val>
                                            <p:strVal val="#ppt_x"/>
                                          </p:val>
                                        </p:tav>
                                      </p:tavLst>
                                    </p:anim>
                                    <p:anim calcmode="lin" valueType="num">
                                      <p:cBhvr additive="base">
                                        <p:cTn id="30" dur="500" fill="hold"/>
                                        <p:tgtEl>
                                          <p:spTgt spid="173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730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57200" y="506413"/>
            <a:ext cx="8229600" cy="636587"/>
          </a:xfrm>
        </p:spPr>
        <p:txBody>
          <a:bodyPr/>
          <a:lstStyle/>
          <a:p>
            <a:pPr eaLnBrk="1" hangingPunct="1"/>
            <a:r>
              <a:rPr lang="en-US" altLang="en-US" sz="2800" b="1" smtClean="0">
                <a:solidFill>
                  <a:srgbClr val="FF0000"/>
                </a:solidFill>
                <a:latin typeface="Times New Roman" panose="02020603050405020304" pitchFamily="18" charset="0"/>
                <a:cs typeface="Times New Roman" panose="02020603050405020304" pitchFamily="18" charset="0"/>
              </a:rPr>
              <a:t>Câu 3. Tế bào thải vào môi trường trong các sản phẩm là:</a:t>
            </a:r>
          </a:p>
        </p:txBody>
      </p:sp>
      <p:sp>
        <p:nvSpPr>
          <p:cNvPr id="162819" name="Rectangle 3"/>
          <p:cNvSpPr>
            <a:spLocks noGrp="1" noChangeArrowheads="1"/>
          </p:cNvSpPr>
          <p:nvPr>
            <p:ph type="body" idx="4294967295"/>
          </p:nvPr>
        </p:nvSpPr>
        <p:spPr>
          <a:xfrm>
            <a:off x="228600" y="1371600"/>
            <a:ext cx="8229600" cy="2286000"/>
          </a:xfrm>
        </p:spPr>
        <p:txBody>
          <a:bodyPr/>
          <a:lstStyle/>
          <a:p>
            <a:pPr eaLnBrk="1" hangingPunct="1">
              <a:buFont typeface="Wingdings" panose="05000000000000000000" pitchFamily="2" charset="2"/>
              <a:buNone/>
            </a:pPr>
            <a:r>
              <a:rPr lang="en-US" altLang="en-US" sz="2800" b="1" smtClean="0">
                <a:latin typeface="Times New Roman" panose="02020603050405020304" pitchFamily="18" charset="0"/>
                <a:cs typeface="Times New Roman" panose="02020603050405020304" pitchFamily="18" charset="0"/>
              </a:rPr>
              <a:t>		A. Khí cácbonic và chất dinh dưỡng</a:t>
            </a:r>
          </a:p>
          <a:p>
            <a:pPr eaLnBrk="1" hangingPunct="1">
              <a:buFont typeface="Wingdings" panose="05000000000000000000" pitchFamily="2" charset="2"/>
              <a:buNone/>
            </a:pPr>
            <a:r>
              <a:rPr lang="en-US" altLang="en-US" sz="2800" b="1" smtClean="0">
                <a:latin typeface="Times New Roman" panose="02020603050405020304" pitchFamily="18" charset="0"/>
                <a:cs typeface="Times New Roman" panose="02020603050405020304" pitchFamily="18" charset="0"/>
              </a:rPr>
              <a:t>		B. Kh</a:t>
            </a:r>
            <a:r>
              <a:rPr lang="vi-VN" altLang="en-US" sz="2800" b="1" smtClean="0">
                <a:latin typeface="Times New Roman" panose="02020603050405020304" pitchFamily="18" charset="0"/>
                <a:cs typeface="Times New Roman" panose="02020603050405020304" pitchFamily="18" charset="0"/>
              </a:rPr>
              <a:t>í</a:t>
            </a:r>
            <a:r>
              <a:rPr lang="en-US" altLang="en-US" sz="2800" b="1" smtClean="0">
                <a:latin typeface="Times New Roman" panose="02020603050405020304" pitchFamily="18" charset="0"/>
                <a:cs typeface="Times New Roman" panose="02020603050405020304" pitchFamily="18" charset="0"/>
              </a:rPr>
              <a:t> cácbonic và chất cặn bã</a:t>
            </a:r>
          </a:p>
          <a:p>
            <a:pPr eaLnBrk="1" hangingPunct="1">
              <a:buFont typeface="Wingdings" panose="05000000000000000000" pitchFamily="2" charset="2"/>
              <a:buNone/>
            </a:pPr>
            <a:r>
              <a:rPr lang="en-US" altLang="en-US" sz="2800" smtClean="0">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C. </a:t>
            </a:r>
            <a:r>
              <a:rPr lang="vi-VN" altLang="en-US" sz="2800" b="1" smtClean="0">
                <a:latin typeface="Times New Roman" panose="02020603050405020304" pitchFamily="18" charset="0"/>
                <a:cs typeface="Times New Roman" panose="02020603050405020304" pitchFamily="18" charset="0"/>
              </a:rPr>
              <a:t>K</a:t>
            </a:r>
            <a:r>
              <a:rPr lang="en-US" altLang="en-US" sz="2800" b="1" smtClean="0">
                <a:latin typeface="Times New Roman" panose="02020603050405020304" pitchFamily="18" charset="0"/>
                <a:cs typeface="Times New Roman" panose="02020603050405020304" pitchFamily="18" charset="0"/>
              </a:rPr>
              <a:t>hí ôxi và khí cácboníc</a:t>
            </a:r>
          </a:p>
          <a:p>
            <a:pPr eaLnBrk="1" hangingPunct="1">
              <a:buFont typeface="Wingdings" panose="05000000000000000000" pitchFamily="2" charset="2"/>
              <a:buNone/>
            </a:pPr>
            <a:r>
              <a:rPr lang="en-US" altLang="en-US" sz="2800" b="1" smtClean="0">
                <a:latin typeface="Times New Roman" panose="02020603050405020304" pitchFamily="18" charset="0"/>
                <a:cs typeface="Times New Roman" panose="02020603050405020304" pitchFamily="18" charset="0"/>
              </a:rPr>
              <a:t>		D. Khí ôxi và chất cặn bã</a:t>
            </a:r>
          </a:p>
        </p:txBody>
      </p:sp>
      <p:sp>
        <p:nvSpPr>
          <p:cNvPr id="28676" name="Oval 4"/>
          <p:cNvSpPr>
            <a:spLocks noChangeArrowheads="1"/>
          </p:cNvSpPr>
          <p:nvPr/>
        </p:nvSpPr>
        <p:spPr bwMode="auto">
          <a:xfrm>
            <a:off x="1143000" y="1905000"/>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solidFill>
                <a:srgbClr val="000000"/>
              </a:solidFill>
              <a:latin typeface=".VnTime" panose="020B7200000000000000" pitchFamily="34" charset="0"/>
            </a:endParaRPr>
          </a:p>
        </p:txBody>
      </p:sp>
      <p:sp>
        <p:nvSpPr>
          <p:cNvPr id="93189" name="AutoShape 7">
            <a:hlinkClick r:id="rId2" action="ppaction://hlinksldjump" highlightClick="1"/>
          </p:cNvPr>
          <p:cNvSpPr>
            <a:spLocks noChangeArrowheads="1"/>
          </p:cNvSpPr>
          <p:nvPr/>
        </p:nvSpPr>
        <p:spPr bwMode="auto">
          <a:xfrm>
            <a:off x="8534400" y="6096000"/>
            <a:ext cx="609600" cy="433388"/>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barn(inVertical)">
                                      <p:cBhvr>
                                        <p:cTn id="7" dur="500"/>
                                        <p:tgtEl>
                                          <p:spTgt spid="162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2819">
                                            <p:txEl>
                                              <p:pRg st="0" end="0"/>
                                            </p:txEl>
                                          </p:spTgt>
                                        </p:tgtEl>
                                        <p:attrNameLst>
                                          <p:attrName>style.visibility</p:attrName>
                                        </p:attrNameLst>
                                      </p:cBhvr>
                                      <p:to>
                                        <p:strVal val="visible"/>
                                      </p:to>
                                    </p:set>
                                    <p:animEffect transition="in" filter="barn(inVertical)">
                                      <p:cBhvr>
                                        <p:cTn id="12" dur="500"/>
                                        <p:tgtEl>
                                          <p:spTgt spid="162819">
                                            <p:txEl>
                                              <p:pRg st="0" end="0"/>
                                            </p:txEl>
                                          </p:spTgt>
                                        </p:tgtEl>
                                      </p:cBhvr>
                                    </p:animEffec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2819">
                                            <p:txEl>
                                              <p:pRg st="1" end="1"/>
                                            </p:txEl>
                                          </p:spTgt>
                                        </p:tgtEl>
                                        <p:attrNameLst>
                                          <p:attrName>style.visibility</p:attrName>
                                        </p:attrNameLst>
                                      </p:cBhvr>
                                      <p:to>
                                        <p:strVal val="visible"/>
                                      </p:to>
                                    </p:set>
                                    <p:animEffect transition="in" filter="barn(inVertical)">
                                      <p:cBhvr>
                                        <p:cTn id="16" dur="500"/>
                                        <p:tgtEl>
                                          <p:spTgt spid="162819">
                                            <p:txEl>
                                              <p:pRg st="1" end="1"/>
                                            </p:txEl>
                                          </p:spTgt>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62819">
                                            <p:txEl>
                                              <p:pRg st="2" end="2"/>
                                            </p:txEl>
                                          </p:spTgt>
                                        </p:tgtEl>
                                        <p:attrNameLst>
                                          <p:attrName>style.visibility</p:attrName>
                                        </p:attrNameLst>
                                      </p:cBhvr>
                                      <p:to>
                                        <p:strVal val="visible"/>
                                      </p:to>
                                    </p:set>
                                    <p:animEffect transition="in" filter="barn(inVertical)">
                                      <p:cBhvr>
                                        <p:cTn id="20" dur="500"/>
                                        <p:tgtEl>
                                          <p:spTgt spid="162819">
                                            <p:txEl>
                                              <p:pRg st="2" end="2"/>
                                            </p:txEl>
                                          </p:spTgt>
                                        </p:tgtEl>
                                      </p:cBhvr>
                                    </p:animEffect>
                                  </p:childTnLst>
                                </p:cTn>
                              </p:par>
                            </p:childTnLst>
                          </p:cTn>
                        </p:par>
                        <p:par>
                          <p:cTn id="21" fill="hold" nodeType="afterGroup">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62819">
                                            <p:txEl>
                                              <p:pRg st="3" end="3"/>
                                            </p:txEl>
                                          </p:spTgt>
                                        </p:tgtEl>
                                        <p:attrNameLst>
                                          <p:attrName>style.visibility</p:attrName>
                                        </p:attrNameLst>
                                      </p:cBhvr>
                                      <p:to>
                                        <p:strVal val="visible"/>
                                      </p:to>
                                    </p:set>
                                    <p:animEffect transition="in" filter="barn(inVertical)">
                                      <p:cBhvr>
                                        <p:cTn id="24" dur="500"/>
                                        <p:tgtEl>
                                          <p:spTgt spid="1628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28676"/>
                                        </p:tgtEl>
                                        <p:attrNameLst>
                                          <p:attrName>style.visibility</p:attrName>
                                        </p:attrNameLst>
                                      </p:cBhvr>
                                      <p:to>
                                        <p:strVal val="visible"/>
                                      </p:to>
                                    </p:set>
                                    <p:animScale>
                                      <p:cBhvr>
                                        <p:cTn id="29" dur="1000" decel="50000" fill="hold">
                                          <p:stCondLst>
                                            <p:cond delay="0"/>
                                          </p:stCondLst>
                                        </p:cTn>
                                        <p:tgtEl>
                                          <p:spTgt spid="286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8676"/>
                                        </p:tgtEl>
                                        <p:attrNameLst>
                                          <p:attrName>ppt_x</p:attrName>
                                          <p:attrName>ppt_y</p:attrName>
                                        </p:attrNameLst>
                                      </p:cBhvr>
                                    </p:animMotion>
                                    <p:animEffect transition="in" filter="fade">
                                      <p:cBhvr>
                                        <p:cTn id="31"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286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8" descr="33715muwwyckzs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5144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rrowheads="1"/>
          </p:cNvSpPr>
          <p:nvPr>
            <p:ph type="title"/>
          </p:nvPr>
        </p:nvSpPr>
        <p:spPr>
          <a:xfrm>
            <a:off x="3124200" y="198438"/>
            <a:ext cx="2819400" cy="792162"/>
          </a:xfrm>
          <a:solidFill>
            <a:schemeClr val="tx1"/>
          </a:solidFill>
        </p:spPr>
        <p:txBody>
          <a:bodyPr/>
          <a:lstStyle/>
          <a:p>
            <a:pPr eaLnBrk="1" hangingPunct="1"/>
            <a:r>
              <a:rPr lang="en-US" altLang="en-US" b="1" smtClean="0">
                <a:solidFill>
                  <a:srgbClr val="FF0000"/>
                </a:solidFill>
                <a:latin typeface="Times New Roman" panose="02020603050405020304" pitchFamily="18" charset="0"/>
                <a:cs typeface="Times New Roman" panose="02020603050405020304" pitchFamily="18" charset="0"/>
              </a:rPr>
              <a:t>DẶN DÒ</a:t>
            </a:r>
          </a:p>
        </p:txBody>
      </p:sp>
      <p:pic>
        <p:nvPicPr>
          <p:cNvPr id="94212" name="Picture 38" descr="33715muwwyckzs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7788"/>
            <a:ext cx="14097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35013" y="1322388"/>
            <a:ext cx="79994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 Học bài theo câu hỏi SGK.</a:t>
            </a:r>
          </a:p>
          <a:p>
            <a:pPr algn="just" eaLnBrk="1" hangingPunct="1">
              <a:spcBef>
                <a:spcPct val="0"/>
              </a:spcBef>
              <a:buFontTx/>
              <a:buNone/>
            </a:pPr>
            <a:r>
              <a:rPr lang="vi-VN" altLang="en-US" sz="2800" b="1">
                <a:solidFill>
                  <a:srgbClr val="000000"/>
                </a:solidFill>
                <a:latin typeface="Times New Roman" panose="02020603050405020304" pitchFamily="18" charset="0"/>
                <a:cs typeface="Times New Roman" panose="02020603050405020304" pitchFamily="18" charset="0"/>
              </a:rPr>
              <a:t>- Trả lời vào vở câu hỏi 3 (SGK/101)</a:t>
            </a:r>
            <a:endParaRPr lang="en-US" altLang="en-US" sz="2800" b="1">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 Đọc </a:t>
            </a:r>
            <a:r>
              <a:rPr lang="vi-VN" altLang="en-US" sz="2800" b="1">
                <a:solidFill>
                  <a:srgbClr val="000000"/>
                </a:solidFill>
                <a:latin typeface="Times New Roman" panose="02020603050405020304" pitchFamily="18" charset="0"/>
                <a:cs typeface="Times New Roman" panose="02020603050405020304" pitchFamily="18" charset="0"/>
              </a:rPr>
              <a:t>trước </a:t>
            </a:r>
            <a:r>
              <a:rPr lang="en-US" altLang="en-US" sz="2800" b="1">
                <a:solidFill>
                  <a:srgbClr val="000000"/>
                </a:solidFill>
                <a:latin typeface="Times New Roman" panose="02020603050405020304" pitchFamily="18" charset="0"/>
                <a:cs typeface="Times New Roman" panose="02020603050405020304" pitchFamily="18" charset="0"/>
              </a:rPr>
              <a:t>bài 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76200"/>
            <a:ext cx="8610600" cy="2246313"/>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defRPr/>
            </a:pPr>
            <a:r>
              <a:rPr lang="pt-BR" altLang="en-US" sz="2800" b="1">
                <a:solidFill>
                  <a:schemeClr val="accent4"/>
                </a:solidFill>
                <a:latin typeface="Times New Roman" panose="02020603050405020304" pitchFamily="18" charset="0"/>
                <a:cs typeface="Times New Roman" panose="02020603050405020304" pitchFamily="18" charset="0"/>
              </a:rPr>
              <a:t>Em hiểu thế nào là trao đổi chất? Vật vô cơ có trao đổi chất không? Vậy sự trao đổi chất của cơ thể con người có gì khác với sự trao đổi chất ở vật vô cơ. Để hiểu rõ trao đổi chất giữa cơ thể và môi trường diễn ra như thế nào? chúng ta cùng nghiên cứu trong bài hôm nay.</a:t>
            </a:r>
            <a:endParaRPr lang="en-US" altLang="en-US" sz="2800" b="1">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161925"/>
            <a:ext cx="246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Oval 4" descr="f7415_17441"/>
          <p:cNvSpPr>
            <a:spLocks noChangeArrowheads="1"/>
          </p:cNvSpPr>
          <p:nvPr/>
        </p:nvSpPr>
        <p:spPr bwMode="auto">
          <a:xfrm>
            <a:off x="76200" y="914400"/>
            <a:ext cx="1096963" cy="1096963"/>
          </a:xfrm>
          <a:prstGeom prst="ellipse">
            <a:avLst/>
          </a:prstGeom>
          <a:blipFill dpi="0" rotWithShape="0">
            <a:blip r:embed="rId3"/>
            <a:srcRect/>
            <a:stretch>
              <a:fillRect/>
            </a:stretch>
          </a:blipFill>
          <a:ln w="9525">
            <a:solidFill>
              <a:srgbClr val="FF0000"/>
            </a:solidFill>
            <a:round/>
            <a:headEnd/>
            <a:tailEnd/>
          </a:ln>
        </p:spPr>
        <p:txBody>
          <a:bodyPr wrap="none" anchor="ctr"/>
          <a:lstStyle/>
          <a:p>
            <a:pPr eaLnBrk="1" fontAlgn="auto" hangingPunct="1">
              <a:spcBef>
                <a:spcPts val="0"/>
              </a:spcBef>
              <a:spcAft>
                <a:spcPts val="0"/>
              </a:spcAft>
              <a:defRPr/>
            </a:pPr>
            <a:endParaRPr lang="en-US" sz="1800">
              <a:solidFill>
                <a:prstClr val="black"/>
              </a:solidFill>
              <a:latin typeface="Calibri"/>
              <a:cs typeface="+mn-cs"/>
            </a:endParaRPr>
          </a:p>
        </p:txBody>
      </p:sp>
      <p:sp>
        <p:nvSpPr>
          <p:cNvPr id="18437" name="Oval 5" descr="ThitGa"/>
          <p:cNvSpPr>
            <a:spLocks noChangeArrowheads="1"/>
          </p:cNvSpPr>
          <p:nvPr/>
        </p:nvSpPr>
        <p:spPr bwMode="auto">
          <a:xfrm>
            <a:off x="88900" y="4762500"/>
            <a:ext cx="1096963" cy="1096963"/>
          </a:xfrm>
          <a:prstGeom prst="ellipse">
            <a:avLst/>
          </a:prstGeom>
          <a:blipFill dpi="0" rotWithShape="0">
            <a:blip r:embed="rId4"/>
            <a:srcRect/>
            <a:stretch>
              <a:fillRect/>
            </a:stretch>
          </a:blipFill>
          <a:ln w="9525">
            <a:solidFill>
              <a:srgbClr val="FF0000"/>
            </a:solidFill>
            <a:round/>
            <a:headEnd/>
            <a:tailEnd/>
          </a:ln>
        </p:spPr>
        <p:txBody>
          <a:bodyPr wrap="none" anchor="ctr"/>
          <a:lstStyle/>
          <a:p>
            <a:pPr eaLnBrk="1" fontAlgn="auto" hangingPunct="1">
              <a:spcBef>
                <a:spcPts val="0"/>
              </a:spcBef>
              <a:spcAft>
                <a:spcPts val="0"/>
              </a:spcAft>
              <a:defRPr/>
            </a:pPr>
            <a:endParaRPr lang="en-US" sz="1800">
              <a:solidFill>
                <a:prstClr val="black"/>
              </a:solidFill>
              <a:latin typeface="Calibri"/>
              <a:cs typeface="+mn-cs"/>
            </a:endParaRPr>
          </a:p>
        </p:txBody>
      </p:sp>
      <p:sp>
        <p:nvSpPr>
          <p:cNvPr id="18438" name="Oval 6" descr="fgf"/>
          <p:cNvSpPr>
            <a:spLocks noChangeArrowheads="1"/>
          </p:cNvSpPr>
          <p:nvPr/>
        </p:nvSpPr>
        <p:spPr bwMode="auto">
          <a:xfrm>
            <a:off x="0" y="2560638"/>
            <a:ext cx="1096963" cy="1096962"/>
          </a:xfrm>
          <a:prstGeom prst="ellipse">
            <a:avLst/>
          </a:prstGeom>
          <a:blipFill dpi="0" rotWithShape="0">
            <a:blip r:embed="rId5"/>
            <a:srcRect/>
            <a:stretch>
              <a:fillRect/>
            </a:stretch>
          </a:blipFill>
          <a:ln w="9525">
            <a:solidFill>
              <a:srgbClr val="FF0000"/>
            </a:solidFill>
            <a:round/>
            <a:headEnd/>
            <a:tailEnd/>
          </a:ln>
        </p:spPr>
        <p:txBody>
          <a:bodyPr wrap="none" anchor="ctr"/>
          <a:lstStyle/>
          <a:p>
            <a:pPr eaLnBrk="1" fontAlgn="auto" hangingPunct="1">
              <a:spcBef>
                <a:spcPts val="0"/>
              </a:spcBef>
              <a:spcAft>
                <a:spcPts val="0"/>
              </a:spcAft>
              <a:defRPr/>
            </a:pPr>
            <a:endParaRPr lang="en-US" sz="1800">
              <a:solidFill>
                <a:prstClr val="black"/>
              </a:solidFill>
              <a:latin typeface="Calibri"/>
              <a:cs typeface="+mn-cs"/>
            </a:endParaRPr>
          </a:p>
        </p:txBody>
      </p:sp>
      <p:sp>
        <p:nvSpPr>
          <p:cNvPr id="62470" name="Rectangle 8"/>
          <p:cNvSpPr>
            <a:spLocks noChangeArrowheads="1"/>
          </p:cNvSpPr>
          <p:nvPr/>
        </p:nvSpPr>
        <p:spPr bwMode="auto">
          <a:xfrm>
            <a:off x="-542925" y="457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GLUXIT</a:t>
            </a:r>
          </a:p>
        </p:txBody>
      </p:sp>
      <p:sp>
        <p:nvSpPr>
          <p:cNvPr id="62471" name="Rectangle 9"/>
          <p:cNvSpPr>
            <a:spLocks noChangeArrowheads="1"/>
          </p:cNvSpPr>
          <p:nvPr/>
        </p:nvSpPr>
        <p:spPr bwMode="auto">
          <a:xfrm>
            <a:off x="-555625" y="205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LIPIT</a:t>
            </a:r>
          </a:p>
        </p:txBody>
      </p:sp>
      <p:sp>
        <p:nvSpPr>
          <p:cNvPr id="62472" name="Rectangle 10"/>
          <p:cNvSpPr>
            <a:spLocks noChangeArrowheads="1"/>
          </p:cNvSpPr>
          <p:nvPr/>
        </p:nvSpPr>
        <p:spPr bwMode="auto">
          <a:xfrm>
            <a:off x="228600" y="3733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PRÔTÊIN,</a:t>
            </a:r>
          </a:p>
          <a:p>
            <a:pPr algn="ctr" eaLnBrk="1" hangingPunct="1">
              <a:lnSpc>
                <a:spcPct val="100000"/>
              </a:lnSpc>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 nước, muối khoáng</a:t>
            </a:r>
          </a:p>
        </p:txBody>
      </p:sp>
      <p:sp>
        <p:nvSpPr>
          <p:cNvPr id="18443" name="Oval 11"/>
          <p:cNvSpPr>
            <a:spLocks noChangeArrowheads="1"/>
          </p:cNvSpPr>
          <p:nvPr/>
        </p:nvSpPr>
        <p:spPr bwMode="auto">
          <a:xfrm>
            <a:off x="4427538" y="-76200"/>
            <a:ext cx="609600" cy="762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00"/>
                </a:solidFill>
                <a:latin typeface="Times New Roman" panose="02020603050405020304" pitchFamily="18" charset="0"/>
                <a:cs typeface="Times New Roman" panose="02020603050405020304" pitchFamily="18" charset="0"/>
              </a:rPr>
              <a:t>O</a:t>
            </a:r>
            <a:r>
              <a:rPr lang="en-US" altLang="en-US" b="1" baseline="-25000">
                <a:solidFill>
                  <a:srgbClr val="000000"/>
                </a:solidFill>
                <a:latin typeface="Times New Roman" panose="02020603050405020304" pitchFamily="18" charset="0"/>
                <a:cs typeface="Times New Roman" panose="02020603050405020304" pitchFamily="18" charset="0"/>
              </a:rPr>
              <a:t>2</a:t>
            </a:r>
            <a:endParaRPr lang="en-US" altLang="en-US" b="1">
              <a:solidFill>
                <a:srgbClr val="000000"/>
              </a:solidFill>
              <a:latin typeface="Times New Roman" panose="02020603050405020304" pitchFamily="18" charset="0"/>
              <a:cs typeface="Times New Roman" panose="02020603050405020304" pitchFamily="18" charset="0"/>
            </a:endParaRPr>
          </a:p>
        </p:txBody>
      </p:sp>
      <p:sp>
        <p:nvSpPr>
          <p:cNvPr id="18445" name="Right Arrow 15"/>
          <p:cNvSpPr>
            <a:spLocks noChangeArrowheads="1"/>
          </p:cNvSpPr>
          <p:nvPr/>
        </p:nvSpPr>
        <p:spPr bwMode="auto">
          <a:xfrm>
            <a:off x="3673475" y="2238375"/>
            <a:ext cx="1508125" cy="457200"/>
          </a:xfrm>
          <a:prstGeom prst="rightArrow">
            <a:avLst>
              <a:gd name="adj1" fmla="val 50000"/>
              <a:gd name="adj2" fmla="val 72478"/>
            </a:avLst>
          </a:prstGeom>
          <a:solidFill>
            <a:srgbClr val="FF0000">
              <a:alpha val="10980"/>
            </a:srgbClr>
          </a:solidFill>
          <a:ln w="0" algn="ctr">
            <a:solidFill>
              <a:schemeClr val="tx1"/>
            </a:solidFill>
            <a:round/>
            <a:headEnd/>
            <a:tailEnd/>
          </a:ln>
        </p:spPr>
        <p:txBody>
          <a:bodyPr/>
          <a:lstStyle/>
          <a:p>
            <a:pPr eaLnBrk="1" fontAlgn="auto" hangingPunct="1">
              <a:spcBef>
                <a:spcPts val="0"/>
              </a:spcBef>
              <a:spcAft>
                <a:spcPts val="0"/>
              </a:spcAft>
              <a:defRPr/>
            </a:pPr>
            <a:endParaRPr lang="en-US" sz="1800">
              <a:solidFill>
                <a:prstClr val="black"/>
              </a:solidFill>
              <a:latin typeface="Times New Roman" pitchFamily="18" charset="0"/>
              <a:cs typeface="+mn-cs"/>
            </a:endParaRPr>
          </a:p>
        </p:txBody>
      </p:sp>
      <p:sp>
        <p:nvSpPr>
          <p:cNvPr id="2" name="TextBox 1"/>
          <p:cNvSpPr txBox="1">
            <a:spLocks noChangeArrowheads="1"/>
          </p:cNvSpPr>
          <p:nvPr/>
        </p:nvSpPr>
        <p:spPr bwMode="auto">
          <a:xfrm>
            <a:off x="5295900" y="1452563"/>
            <a:ext cx="3524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Môi trường ngoài</a:t>
            </a:r>
          </a:p>
          <a:p>
            <a:pPr eaLnBrk="1" hangingPunct="1">
              <a:lnSpc>
                <a:spcPct val="100000"/>
              </a:lnSpc>
              <a:spcBef>
                <a:spcPct val="0"/>
              </a:spcBef>
              <a:buFontTx/>
              <a:buNone/>
            </a:pPr>
            <a:r>
              <a:rPr lang="en-US" altLang="en-US" b="1">
                <a:solidFill>
                  <a:srgbClr val="000000"/>
                </a:solidFill>
                <a:latin typeface="Times New Roman" panose="02020603050405020304" pitchFamily="18" charset="0"/>
                <a:cs typeface="Times New Roman" panose="02020603050405020304" pitchFamily="18" charset="0"/>
              </a:rPr>
              <a:t>   Khí CO</a:t>
            </a:r>
            <a:r>
              <a:rPr lang="en-US" altLang="en-US" b="1" baseline="-25000">
                <a:solidFill>
                  <a:srgbClr val="000000"/>
                </a:solidFill>
                <a:latin typeface="Times New Roman" panose="02020603050405020304" pitchFamily="18" charset="0"/>
                <a:cs typeface="Times New Roman" panose="02020603050405020304" pitchFamily="18" charset="0"/>
              </a:rPr>
              <a:t>2</a:t>
            </a:r>
            <a:r>
              <a:rPr lang="en-US" altLang="en-US" b="1">
                <a:solidFill>
                  <a:srgbClr val="000000"/>
                </a:solidFill>
                <a:latin typeface="Times New Roman" panose="02020603050405020304" pitchFamily="18" charset="0"/>
                <a:cs typeface="Times New Roman" panose="02020603050405020304" pitchFamily="18" charset="0"/>
              </a:rPr>
              <a:t>, nước tiểu, mồ hôi qua hệ tiêu hóa, hệ hô hấp, hệ bài tiết…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grpId="0" nodeType="clickEffect">
                                  <p:stCondLst>
                                    <p:cond delay="0"/>
                                  </p:stCondLst>
                                  <p:childTnLst>
                                    <p:animMotion origin="layout" path="M -0.00625 -0.00833 L 0.21979 0.1595 " pathEditMode="relative" rAng="0" ptsTypes="AA">
                                      <p:cBhvr>
                                        <p:cTn id="6" dur="2000" fill="hold"/>
                                        <p:tgtEl>
                                          <p:spTgt spid="18436"/>
                                        </p:tgtEl>
                                        <p:attrNameLst>
                                          <p:attrName>ppt_x</p:attrName>
                                          <p:attrName>ppt_y</p:attrName>
                                        </p:attrNameLst>
                                      </p:cBhvr>
                                      <p:rCtr x="11302" y="8380"/>
                                    </p:animMotion>
                                  </p:childTnLst>
                                </p:cTn>
                              </p:par>
                              <p:par>
                                <p:cTn id="7" presetID="0" presetClass="path" presetSubtype="0" repeatCount="indefinite" accel="50000" decel="50000" fill="hold" grpId="0" nodeType="withEffect">
                                  <p:stCondLst>
                                    <p:cond delay="0"/>
                                  </p:stCondLst>
                                  <p:childTnLst>
                                    <p:animMotion origin="layout" path="M -0.00209 -0.02083 L 0.23125 -0.05278 " pathEditMode="relative" rAng="0" ptsTypes="AA">
                                      <p:cBhvr>
                                        <p:cTn id="8" dur="2000" fill="hold"/>
                                        <p:tgtEl>
                                          <p:spTgt spid="18438"/>
                                        </p:tgtEl>
                                        <p:attrNameLst>
                                          <p:attrName>ppt_x</p:attrName>
                                          <p:attrName>ppt_y</p:attrName>
                                        </p:attrNameLst>
                                      </p:cBhvr>
                                      <p:rCtr x="11667" y="-1597"/>
                                    </p:animMotion>
                                  </p:childTnLst>
                                </p:cTn>
                              </p:par>
                              <p:par>
                                <p:cTn id="9" presetID="0" presetClass="path" presetSubtype="0" repeatCount="indefinite" accel="50000" decel="50000" fill="hold" grpId="0" nodeType="withEffect">
                                  <p:stCondLst>
                                    <p:cond delay="0"/>
                                  </p:stCondLst>
                                  <p:childTnLst>
                                    <p:animMotion origin="layout" path="M -4.72222E-6 1.11111E-6 L 0.22605 -0.32616 " pathEditMode="relative" rAng="0" ptsTypes="AA">
                                      <p:cBhvr>
                                        <p:cTn id="10" dur="2000" fill="hold"/>
                                        <p:tgtEl>
                                          <p:spTgt spid="18437"/>
                                        </p:tgtEl>
                                        <p:attrNameLst>
                                          <p:attrName>ppt_x</p:attrName>
                                          <p:attrName>ppt_y</p:attrName>
                                        </p:attrNameLst>
                                      </p:cBhvr>
                                      <p:rCtr x="11302" y="-16319"/>
                                    </p:animMotion>
                                  </p:childTnLst>
                                </p:cTn>
                              </p:par>
                              <p:par>
                                <p:cTn id="11" presetID="0" presetClass="path" presetSubtype="0" repeatCount="indefinite" accel="50000" decel="50000" fill="hold" grpId="0" nodeType="withEffect">
                                  <p:stCondLst>
                                    <p:cond delay="0"/>
                                  </p:stCondLst>
                                  <p:childTnLst>
                                    <p:animMotion origin="layout" path="M 0.03768 0.0222 C -0.0717 0.05435 -0.18107 0.08673 -0.22847 0.10338 C -0.27586 0.12003 -0.24392 0.10222 -0.24704 0.12142 C -0.25017 0.14061 -0.24704 0.18479 -0.24704 0.21855 C -0.24704 0.25232 -0.24704 0.30713 -0.24704 0.3247 " pathEditMode="relative" rAng="0" ptsTypes="aaaaA">
                                      <p:cBhvr>
                                        <p:cTn id="12" dur="3000" fill="hold"/>
                                        <p:tgtEl>
                                          <p:spTgt spid="18443"/>
                                        </p:tgtEl>
                                        <p:attrNameLst>
                                          <p:attrName>ppt_x</p:attrName>
                                          <p:attrName>ppt_y</p:attrName>
                                        </p:attrNameLst>
                                      </p:cBhvr>
                                      <p:rCtr x="-15677" y="15125"/>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45"/>
                                        </p:tgtEl>
                                        <p:attrNameLst>
                                          <p:attrName>style.visibility</p:attrName>
                                        </p:attrNameLst>
                                      </p:cBhvr>
                                      <p:to>
                                        <p:strVal val="visible"/>
                                      </p:to>
                                    </p:set>
                                    <p:animEffect transition="in" filter="wipe(left)">
                                      <p:cBhvr>
                                        <p:cTn id="17" dur="2000"/>
                                        <p:tgtEl>
                                          <p:spTgt spid="18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P spid="18443" grpId="0"/>
      <p:bldP spid="1844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5"/>
          <p:cNvSpPr txBox="1">
            <a:spLocks noChangeArrowheads="1"/>
          </p:cNvSpPr>
          <p:nvPr/>
        </p:nvSpPr>
        <p:spPr bwMode="auto">
          <a:xfrm>
            <a:off x="4038600" y="2976563"/>
            <a:ext cx="2819400" cy="366712"/>
          </a:xfrm>
          <a:prstGeom prst="rect">
            <a:avLst/>
          </a:prstGeom>
          <a:noFill/>
          <a:ln>
            <a:noFill/>
          </a:ln>
          <a:effectLst/>
        </p:spPr>
        <p:txBody>
          <a:bodyPr>
            <a:spAutoFit/>
          </a:bodyPr>
          <a:lstStyle/>
          <a:p>
            <a:pPr eaLnBrk="1" fontAlgn="auto" hangingPunct="1">
              <a:spcBef>
                <a:spcPct val="50000"/>
              </a:spcBef>
              <a:spcAft>
                <a:spcPts val="0"/>
              </a:spcAft>
              <a:defRPr/>
            </a:pPr>
            <a:endParaRPr lang="en-US" sz="1800">
              <a:solidFill>
                <a:srgbClr val="000000"/>
              </a:solidFill>
              <a:latin typeface="Arial" charset="0"/>
              <a:cs typeface="+mn-cs"/>
            </a:endParaRPr>
          </a:p>
        </p:txBody>
      </p:sp>
      <p:sp>
        <p:nvSpPr>
          <p:cNvPr id="7" name="TextBox 6"/>
          <p:cNvSpPr txBox="1"/>
          <p:nvPr/>
        </p:nvSpPr>
        <p:spPr>
          <a:xfrm>
            <a:off x="30163" y="0"/>
            <a:ext cx="9037637" cy="1323975"/>
          </a:xfrm>
          <a:prstGeom prst="rect">
            <a:avLst/>
          </a:prstGeom>
          <a:solidFill>
            <a:srgbClr val="ED7D31">
              <a:lumMod val="60000"/>
              <a:lumOff val="40000"/>
            </a:srgbClr>
          </a:solidFill>
          <a:ln w="28575">
            <a:solidFill>
              <a:sysClr val="windowText" lastClr="000000"/>
            </a:solidFill>
          </a:ln>
        </p:spPr>
        <p:txBody>
          <a:bodyPr>
            <a:spAutoFit/>
          </a:bodyPr>
          <a:lstStyle/>
          <a:p>
            <a:pPr algn="ctr" eaLnBrk="1" fontAlgn="auto" hangingPunct="1">
              <a:spcBef>
                <a:spcPts val="0"/>
              </a:spcBef>
              <a:spcAft>
                <a:spcPts val="0"/>
              </a:spcAft>
              <a:defRPr/>
            </a:pPr>
            <a:r>
              <a:rPr lang="en-US" sz="4000" b="1" u="sng" kern="0" dirty="0">
                <a:solidFill>
                  <a:srgbClr val="FF0000"/>
                </a:solidFill>
                <a:latin typeface="Times New Roman" pitchFamily="18" charset="0"/>
                <a:cs typeface="Times New Roman" pitchFamily="18" charset="0"/>
              </a:rPr>
              <a:t>CHƯƠNG VI</a:t>
            </a:r>
            <a:r>
              <a:rPr lang="en-US" sz="4000" b="1" kern="0" dirty="0">
                <a:solidFill>
                  <a:srgbClr val="FF0000"/>
                </a:solidFill>
                <a:latin typeface="Times New Roman" pitchFamily="18" charset="0"/>
                <a:cs typeface="Times New Roman" pitchFamily="18" charset="0"/>
              </a:rPr>
              <a:t>: TRAO ĐỔI CHẤT VÀ NĂNG LƯỢNG</a:t>
            </a:r>
          </a:p>
        </p:txBody>
      </p:sp>
      <p:sp>
        <p:nvSpPr>
          <p:cNvPr id="63492" name="TextBox 7"/>
          <p:cNvSpPr txBox="1">
            <a:spLocks noChangeArrowheads="1"/>
          </p:cNvSpPr>
          <p:nvPr/>
        </p:nvSpPr>
        <p:spPr bwMode="auto">
          <a:xfrm>
            <a:off x="209550" y="1295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u="sng">
                <a:solidFill>
                  <a:srgbClr val="FF0000"/>
                </a:solidFill>
                <a:latin typeface="Times New Roman" panose="02020603050405020304" pitchFamily="18" charset="0"/>
                <a:cs typeface="Times New Roman" panose="02020603050405020304" pitchFamily="18" charset="0"/>
              </a:rPr>
              <a:t>Bài 31</a:t>
            </a:r>
            <a:r>
              <a:rPr lang="en-US" altLang="en-US" sz="400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TRAO ĐỔI CHẤT</a:t>
            </a:r>
          </a:p>
        </p:txBody>
      </p:sp>
      <p:sp>
        <p:nvSpPr>
          <p:cNvPr id="9" name="Text Box 7"/>
          <p:cNvSpPr txBox="1">
            <a:spLocks noChangeArrowheads="1"/>
          </p:cNvSpPr>
          <p:nvPr/>
        </p:nvSpPr>
        <p:spPr bwMode="auto">
          <a:xfrm>
            <a:off x="0" y="1905000"/>
            <a:ext cx="8915400" cy="52387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US" altLang="en-US" sz="2800" b="1" kern="0" dirty="0">
                <a:solidFill>
                  <a:schemeClr val="accent4"/>
                </a:solidFill>
                <a:latin typeface="Times New Roman" panose="02020603050405020304" pitchFamily="18" charset="0"/>
                <a:cs typeface="Times New Roman" panose="02020603050405020304" pitchFamily="18" charset="0"/>
              </a:rPr>
              <a:t>I. </a:t>
            </a:r>
            <a:r>
              <a:rPr lang="en-US" altLang="en-US" sz="2800" b="1" u="sng" kern="0" dirty="0" err="1">
                <a:solidFill>
                  <a:schemeClr val="accent4"/>
                </a:solidFill>
                <a:latin typeface="Times New Roman" panose="02020603050405020304" pitchFamily="18" charset="0"/>
                <a:cs typeface="Times New Roman" panose="02020603050405020304" pitchFamily="18" charset="0"/>
              </a:rPr>
              <a:t>Trao</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đổi</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chất</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giữa</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cơ</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thể</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và</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môi</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trường</a:t>
            </a:r>
            <a:r>
              <a:rPr lang="en-US" altLang="en-US" sz="2800" b="1" u="sng" kern="0" dirty="0">
                <a:solidFill>
                  <a:schemeClr val="accent4"/>
                </a:solidFill>
                <a:latin typeface="Times New Roman" panose="02020603050405020304" pitchFamily="18" charset="0"/>
                <a:cs typeface="Times New Roman" panose="02020603050405020304" pitchFamily="18" charset="0"/>
              </a:rPr>
              <a:t> </a:t>
            </a:r>
            <a:r>
              <a:rPr lang="en-US" altLang="en-US" sz="2800" b="1" u="sng" kern="0" dirty="0" err="1">
                <a:solidFill>
                  <a:schemeClr val="accent4"/>
                </a:solidFill>
                <a:latin typeface="Times New Roman" panose="02020603050405020304" pitchFamily="18" charset="0"/>
                <a:cs typeface="Times New Roman" panose="02020603050405020304" pitchFamily="18" charset="0"/>
              </a:rPr>
              <a:t>ngoài</a:t>
            </a:r>
            <a:r>
              <a:rPr lang="en-US" altLang="en-US" sz="2800" b="1" kern="0" dirty="0">
                <a:solidFill>
                  <a:schemeClr val="accent4"/>
                </a:solidFill>
                <a:latin typeface="Times New Roman" panose="02020603050405020304" pitchFamily="18" charset="0"/>
                <a:cs typeface="Times New Roman" panose="02020603050405020304" pitchFamily="18" charset="0"/>
              </a:rPr>
              <a:t>:</a:t>
            </a:r>
            <a:endParaRPr lang="en-US" altLang="en-US" sz="2800" b="1" u="sng" kern="0"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0" y="1676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1800" b="1">
                <a:solidFill>
                  <a:srgbClr val="002060"/>
                </a:solidFill>
                <a:latin typeface="Times New Roman" panose="02020603050405020304" pitchFamily="18" charset="0"/>
                <a:cs typeface="Times New Roman" panose="02020603050405020304" pitchFamily="18" charset="0"/>
              </a:rPr>
              <a:t>MÔI TRƯỜNG NGOÀI</a:t>
            </a:r>
          </a:p>
        </p:txBody>
      </p:sp>
      <p:sp>
        <p:nvSpPr>
          <p:cNvPr id="65539" name="Text Box 6"/>
          <p:cNvSpPr txBox="1">
            <a:spLocks noChangeArrowheads="1"/>
          </p:cNvSpPr>
          <p:nvPr/>
        </p:nvSpPr>
        <p:spPr bwMode="auto">
          <a:xfrm>
            <a:off x="6553200" y="1676400"/>
            <a:ext cx="330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1800" b="1">
                <a:solidFill>
                  <a:srgbClr val="002060"/>
                </a:solidFill>
              </a:rPr>
              <a:t>MÔI TRƯỜNG NGOÀI</a:t>
            </a:r>
          </a:p>
        </p:txBody>
      </p:sp>
      <p:sp>
        <p:nvSpPr>
          <p:cNvPr id="65540" name="Rectangle 7"/>
          <p:cNvSpPr>
            <a:spLocks noChangeArrowheads="1"/>
          </p:cNvSpPr>
          <p:nvPr/>
        </p:nvSpPr>
        <p:spPr bwMode="auto">
          <a:xfrm>
            <a:off x="2590800" y="914400"/>
            <a:ext cx="3887788" cy="5005388"/>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CCCCFF"/>
              </a:solidFill>
            </a:endParaRPr>
          </a:p>
        </p:txBody>
      </p:sp>
      <p:sp>
        <p:nvSpPr>
          <p:cNvPr id="65541" name="Text Box 8"/>
          <p:cNvSpPr txBox="1">
            <a:spLocks noChangeArrowheads="1"/>
          </p:cNvSpPr>
          <p:nvPr/>
        </p:nvSpPr>
        <p:spPr bwMode="auto">
          <a:xfrm>
            <a:off x="2590800" y="1981200"/>
            <a:ext cx="3832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50000"/>
              </a:spcBef>
              <a:buFontTx/>
              <a:buNone/>
            </a:pPr>
            <a:r>
              <a:rPr lang="en-US" altLang="en-US" sz="2800" b="1" u="sng">
                <a:solidFill>
                  <a:srgbClr val="C00000"/>
                </a:solidFill>
              </a:rPr>
              <a:t>CƠ THỂ</a:t>
            </a:r>
          </a:p>
        </p:txBody>
      </p:sp>
      <p:sp>
        <p:nvSpPr>
          <p:cNvPr id="65542" name="Text Box 10"/>
          <p:cNvSpPr txBox="1">
            <a:spLocks noChangeArrowheads="1"/>
          </p:cNvSpPr>
          <p:nvPr/>
        </p:nvSpPr>
        <p:spPr bwMode="auto">
          <a:xfrm>
            <a:off x="3124200" y="3276600"/>
            <a:ext cx="2443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HỆ HÔ HẤP</a:t>
            </a:r>
            <a:endParaRPr lang="en-US" altLang="en-US" sz="2800" b="1">
              <a:solidFill>
                <a:srgbClr val="000000"/>
              </a:solidFill>
              <a:latin typeface=".VnTimeH" panose="020B7200000000000000" pitchFamily="34" charset="0"/>
              <a:cs typeface="Times New Roman" panose="02020603050405020304" pitchFamily="18" charset="0"/>
            </a:endParaRPr>
          </a:p>
        </p:txBody>
      </p:sp>
      <p:sp>
        <p:nvSpPr>
          <p:cNvPr id="65543" name="Text Box 11"/>
          <p:cNvSpPr txBox="1">
            <a:spLocks noChangeArrowheads="1"/>
          </p:cNvSpPr>
          <p:nvPr/>
        </p:nvSpPr>
        <p:spPr bwMode="auto">
          <a:xfrm>
            <a:off x="228600" y="3200400"/>
            <a:ext cx="1638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Oxi</a:t>
            </a:r>
          </a:p>
        </p:txBody>
      </p:sp>
      <p:sp>
        <p:nvSpPr>
          <p:cNvPr id="65544" name="Text Box 12"/>
          <p:cNvSpPr txBox="1">
            <a:spLocks noChangeArrowheads="1"/>
          </p:cNvSpPr>
          <p:nvPr/>
        </p:nvSpPr>
        <p:spPr bwMode="auto">
          <a:xfrm>
            <a:off x="0" y="3733800"/>
            <a:ext cx="25749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Thức ăn, nước</a:t>
            </a:r>
          </a:p>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Muối khoáng</a:t>
            </a:r>
            <a:endParaRPr lang="en-US" altLang="en-US" sz="2800" b="1">
              <a:solidFill>
                <a:srgbClr val="FF0000"/>
              </a:solidFill>
              <a:latin typeface=".VnTimeH" panose="020B7200000000000000" pitchFamily="34" charset="0"/>
              <a:cs typeface="Times New Roman" panose="02020603050405020304" pitchFamily="18" charset="0"/>
            </a:endParaRPr>
          </a:p>
        </p:txBody>
      </p:sp>
      <p:sp>
        <p:nvSpPr>
          <p:cNvPr id="65545" name="Text Box 13"/>
          <p:cNvSpPr txBox="1">
            <a:spLocks noChangeArrowheads="1"/>
          </p:cNvSpPr>
          <p:nvPr/>
        </p:nvSpPr>
        <p:spPr bwMode="auto">
          <a:xfrm>
            <a:off x="7348538" y="3200400"/>
            <a:ext cx="1795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CO</a:t>
            </a:r>
            <a:r>
              <a:rPr lang="en-US" altLang="en-US" sz="2800" b="1" baseline="-25000">
                <a:solidFill>
                  <a:srgbClr val="FF0000"/>
                </a:solidFill>
                <a:latin typeface="Times New Roman" panose="02020603050405020304" pitchFamily="18" charset="0"/>
                <a:cs typeface="Times New Roman" panose="02020603050405020304" pitchFamily="18" charset="0"/>
              </a:rPr>
              <a:t> 2</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65546" name="Text Box 14"/>
          <p:cNvSpPr txBox="1">
            <a:spLocks noChangeArrowheads="1"/>
          </p:cNvSpPr>
          <p:nvPr/>
        </p:nvSpPr>
        <p:spPr bwMode="auto">
          <a:xfrm>
            <a:off x="7467600" y="3886200"/>
            <a:ext cx="1404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Phân</a:t>
            </a:r>
          </a:p>
        </p:txBody>
      </p:sp>
      <p:sp>
        <p:nvSpPr>
          <p:cNvPr id="65547" name="Text Box 15"/>
          <p:cNvSpPr txBox="1">
            <a:spLocks noChangeArrowheads="1"/>
          </p:cNvSpPr>
          <p:nvPr/>
        </p:nvSpPr>
        <p:spPr bwMode="auto">
          <a:xfrm>
            <a:off x="6958013" y="4572000"/>
            <a:ext cx="21859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Nước tiểu, mồ hôi</a:t>
            </a:r>
          </a:p>
        </p:txBody>
      </p:sp>
      <p:sp>
        <p:nvSpPr>
          <p:cNvPr id="65548" name="Line 16"/>
          <p:cNvSpPr>
            <a:spLocks noChangeShapeType="1"/>
          </p:cNvSpPr>
          <p:nvPr/>
        </p:nvSpPr>
        <p:spPr bwMode="auto">
          <a:xfrm>
            <a:off x="1219200" y="3581400"/>
            <a:ext cx="1951038" cy="3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9" name="Line 17"/>
          <p:cNvSpPr>
            <a:spLocks noChangeShapeType="1"/>
          </p:cNvSpPr>
          <p:nvPr/>
        </p:nvSpPr>
        <p:spPr bwMode="auto">
          <a:xfrm flipV="1">
            <a:off x="2209800" y="4419600"/>
            <a:ext cx="838200" cy="1920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0" name="Line 18"/>
          <p:cNvSpPr>
            <a:spLocks noChangeShapeType="1"/>
          </p:cNvSpPr>
          <p:nvPr/>
        </p:nvSpPr>
        <p:spPr bwMode="auto">
          <a:xfrm>
            <a:off x="2362200" y="4038600"/>
            <a:ext cx="7620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1" name="Line 19"/>
          <p:cNvSpPr>
            <a:spLocks noChangeShapeType="1"/>
          </p:cNvSpPr>
          <p:nvPr/>
        </p:nvSpPr>
        <p:spPr bwMode="auto">
          <a:xfrm>
            <a:off x="5715000" y="4267200"/>
            <a:ext cx="1600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2" name="Line 20"/>
          <p:cNvSpPr>
            <a:spLocks noChangeShapeType="1"/>
          </p:cNvSpPr>
          <p:nvPr/>
        </p:nvSpPr>
        <p:spPr bwMode="auto">
          <a:xfrm>
            <a:off x="5486400" y="3581400"/>
            <a:ext cx="1800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21" name="Text Box 22"/>
          <p:cNvSpPr txBox="1">
            <a:spLocks noChangeArrowheads="1"/>
          </p:cNvSpPr>
          <p:nvPr/>
        </p:nvSpPr>
        <p:spPr bwMode="auto">
          <a:xfrm>
            <a:off x="130175" y="76200"/>
            <a:ext cx="8785225" cy="457200"/>
          </a:xfrm>
          <a:prstGeom prst="rect">
            <a:avLst/>
          </a:prstGeom>
          <a:solidFill>
            <a:srgbClr val="66FF99"/>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VnTimeH" panose="020B7200000000000000" pitchFamily="34" charset="0"/>
              </a:rPr>
              <a:t> </a:t>
            </a:r>
            <a:r>
              <a:rPr lang="en-US" altLang="en-US" sz="2400" b="1">
                <a:solidFill>
                  <a:srgbClr val="FF3300"/>
                </a:solidFill>
                <a:latin typeface="Times New Roman" panose="02020603050405020304" pitchFamily="18" charset="0"/>
                <a:cs typeface="Times New Roman" panose="02020603050405020304" pitchFamily="18" charset="0"/>
              </a:rPr>
              <a:t>SƠ ĐỒ TRAO ĐỔI CHẤT GIỮA CƠ THỂ VỚI MÔI TRƯỜNG</a:t>
            </a:r>
            <a:r>
              <a:rPr lang="en-US" altLang="en-US" sz="2400" b="1">
                <a:solidFill>
                  <a:srgbClr val="002060"/>
                </a:solidFill>
              </a:rPr>
              <a:t> </a:t>
            </a:r>
          </a:p>
        </p:txBody>
      </p:sp>
      <p:sp>
        <p:nvSpPr>
          <p:cNvPr id="65554" name="Line 19"/>
          <p:cNvSpPr>
            <a:spLocks noChangeShapeType="1"/>
          </p:cNvSpPr>
          <p:nvPr/>
        </p:nvSpPr>
        <p:spPr bwMode="auto">
          <a:xfrm>
            <a:off x="5638800" y="5029200"/>
            <a:ext cx="1371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5" name="Text Box 10"/>
          <p:cNvSpPr txBox="1">
            <a:spLocks noChangeArrowheads="1"/>
          </p:cNvSpPr>
          <p:nvPr/>
        </p:nvSpPr>
        <p:spPr bwMode="auto">
          <a:xfrm>
            <a:off x="3124200" y="3962400"/>
            <a:ext cx="259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HỆ TIÊU HÓA</a:t>
            </a:r>
            <a:endParaRPr lang="en-US" altLang="en-US" sz="2800" b="1">
              <a:solidFill>
                <a:srgbClr val="000000"/>
              </a:solidFill>
              <a:latin typeface=".VnTimeH" panose="020B7200000000000000" pitchFamily="34" charset="0"/>
              <a:cs typeface="Times New Roman" panose="02020603050405020304" pitchFamily="18" charset="0"/>
            </a:endParaRPr>
          </a:p>
        </p:txBody>
      </p:sp>
      <p:sp>
        <p:nvSpPr>
          <p:cNvPr id="65556" name="Text Box 10"/>
          <p:cNvSpPr txBox="1">
            <a:spLocks noChangeArrowheads="1"/>
          </p:cNvSpPr>
          <p:nvPr/>
        </p:nvSpPr>
        <p:spPr bwMode="auto">
          <a:xfrm>
            <a:off x="3124200" y="4800600"/>
            <a:ext cx="259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HỆ BÀI TIẾT</a:t>
            </a:r>
            <a:endParaRPr lang="en-US" altLang="en-US" sz="2800" b="1">
              <a:solidFill>
                <a:srgbClr val="000000"/>
              </a:solidFill>
              <a:latin typeface=".VnTimeH" panose="020B7200000000000000" pitchFamily="34" charset="0"/>
              <a:cs typeface="Times New Roman" panose="02020603050405020304"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521"/>
                                        </p:tgtEl>
                                        <p:attrNameLst>
                                          <p:attrName>style.visibility</p:attrName>
                                        </p:attrNameLst>
                                      </p:cBhvr>
                                      <p:to>
                                        <p:strVal val="visible"/>
                                      </p:to>
                                    </p:set>
                                    <p:animEffect transition="in" filter="barn(inVertical)">
                                      <p:cBhvr>
                                        <p:cTn id="7"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 y="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Quan sát hình 31.1 cùng với những hiểu biết của bản thân hãy trả lời:</a:t>
            </a:r>
          </a:p>
        </p:txBody>
      </p:sp>
      <p:sp>
        <p:nvSpPr>
          <p:cNvPr id="7173" name="Text Box 5"/>
          <p:cNvSpPr txBox="1">
            <a:spLocks noChangeArrowheads="1"/>
          </p:cNvSpPr>
          <p:nvPr/>
        </p:nvSpPr>
        <p:spPr bwMode="auto">
          <a:xfrm>
            <a:off x="76200" y="914400"/>
            <a:ext cx="8915400" cy="3108325"/>
          </a:xfrm>
          <a:prstGeom prst="rect">
            <a:avLst/>
          </a:prstGeom>
          <a:noFill/>
          <a:ln>
            <a:noFill/>
          </a:ln>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Sự</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trao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giữa</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thể</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với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môi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trường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ngoài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biểu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hiện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như</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thế</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nào</a:t>
            </a:r>
            <a:r>
              <a:rPr lang="en-US" altLang="en-US" sz="2800" b="1" dirty="0">
                <a:solidFill>
                  <a:schemeClr val="accent4"/>
                </a:solidFill>
                <a:latin typeface="Times New Roman" panose="02020603050405020304" pitchFamily="18" charset="0"/>
                <a:cs typeface="Times New Roman" panose="02020603050405020304" pitchFamily="18" charset="0"/>
              </a:rPr>
              <a:t>?</a:t>
            </a:r>
          </a:p>
          <a:p>
            <a:pPr algn="just" eaLnBrk="1" hangingPunct="1">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Hệ</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tiêu</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hoá</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đóng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vai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trò</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gì</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trong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sự</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trao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a:t>
            </a:r>
          </a:p>
          <a:p>
            <a:pPr algn="just" eaLnBrk="1" hangingPunct="1">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Hệ</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hô</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hấp</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có</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vai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trò</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gì</a:t>
            </a:r>
            <a:r>
              <a:rPr lang="en-US" altLang="en-US" sz="2800" b="1" dirty="0">
                <a:solidFill>
                  <a:schemeClr val="accent4"/>
                </a:solidFill>
                <a:latin typeface="Times New Roman" panose="02020603050405020304" pitchFamily="18" charset="0"/>
                <a:cs typeface="Times New Roman" panose="02020603050405020304" pitchFamily="18" charset="0"/>
              </a:rPr>
              <a:t>?</a:t>
            </a:r>
          </a:p>
          <a:p>
            <a:pPr algn="just" eaLnBrk="1" hangingPunct="1">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Hệ</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tuần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hoàn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thực</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hiện</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vai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trò</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nào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trong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sự</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trao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a:t>
            </a:r>
          </a:p>
          <a:p>
            <a:pPr algn="just" eaLnBrk="1" hangingPunct="1">
              <a:defRPr/>
            </a:pP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Hệ</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bài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tiết</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có</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vai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trò</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gì</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trong</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sự</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trao</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đổi</a:t>
            </a:r>
            <a:r>
              <a:rPr lang="en-US" altLang="en-US" sz="2800" b="1" dirty="0">
                <a:solidFill>
                  <a:schemeClr val="accent4"/>
                </a:solidFill>
                <a:latin typeface="Times New Roman" panose="02020603050405020304" pitchFamily="18" charset="0"/>
                <a:cs typeface="Times New Roman" panose="02020603050405020304" pitchFamily="18" charset="0"/>
              </a:rPr>
              <a:t> </a:t>
            </a:r>
            <a:r>
              <a:rPr lang="en-US" altLang="en-US" sz="2800" b="1" dirty="0" err="1">
                <a:solidFill>
                  <a:schemeClr val="accent4"/>
                </a:solidFill>
                <a:latin typeface="Times New Roman" panose="02020603050405020304" pitchFamily="18" charset="0"/>
                <a:cs typeface="Times New Roman" panose="02020603050405020304" pitchFamily="18" charset="0"/>
              </a:rPr>
              <a:t>chất</a:t>
            </a:r>
            <a:r>
              <a:rPr lang="en-US" altLang="en-US" sz="2800" b="1" dirty="0">
                <a:solidFill>
                  <a:schemeClr val="accent4"/>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3000" fill="hold"/>
                                        <p:tgtEl>
                                          <p:spTgt spid="7172"/>
                                        </p:tgtEl>
                                        <p:attrNameLst>
                                          <p:attrName>ppt_w</p:attrName>
                                        </p:attrNameLst>
                                      </p:cBhvr>
                                      <p:tavLst>
                                        <p:tav tm="0">
                                          <p:val>
                                            <p:fltVal val="0"/>
                                          </p:val>
                                        </p:tav>
                                        <p:tav tm="100000">
                                          <p:val>
                                            <p:strVal val="#ppt_w"/>
                                          </p:val>
                                        </p:tav>
                                      </p:tavLst>
                                    </p:anim>
                                    <p:anim calcmode="lin" valueType="num">
                                      <p:cBhvr>
                                        <p:cTn id="8" dur="3000" fill="hold"/>
                                        <p:tgtEl>
                                          <p:spTgt spid="7172"/>
                                        </p:tgtEl>
                                        <p:attrNameLst>
                                          <p:attrName>ppt_h</p:attrName>
                                        </p:attrNameLst>
                                      </p:cBhvr>
                                      <p:tavLst>
                                        <p:tav tm="0">
                                          <p:val>
                                            <p:fltVal val="0"/>
                                          </p:val>
                                        </p:tav>
                                        <p:tav tm="100000">
                                          <p:val>
                                            <p:strVal val="#ppt_h"/>
                                          </p:val>
                                        </p:tav>
                                      </p:tavLst>
                                    </p:anim>
                                    <p:animEffect transition="in" filter="fade">
                                      <p:cBhvr>
                                        <p:cTn id="9" dur="3000"/>
                                        <p:tgtEl>
                                          <p:spTgt spid="71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173">
                                            <p:txEl>
                                              <p:pRg st="0" end="0"/>
                                            </p:txEl>
                                          </p:spTgt>
                                        </p:tgtEl>
                                        <p:attrNameLst>
                                          <p:attrName>style.visibility</p:attrName>
                                        </p:attrNameLst>
                                      </p:cBhvr>
                                      <p:to>
                                        <p:strVal val="visible"/>
                                      </p:to>
                                    </p:set>
                                    <p:animEffect transition="in" filter="barn(inVertical)">
                                      <p:cBhvr>
                                        <p:cTn id="14" dur="500"/>
                                        <p:tgtEl>
                                          <p:spTgt spid="7173">
                                            <p:txEl>
                                              <p:pRg st="0" end="0"/>
                                            </p:txEl>
                                          </p:spTgt>
                                        </p:tgtEl>
                                      </p:cBhvr>
                                    </p:animEffect>
                                  </p:childTnLst>
                                </p:cTn>
                              </p:par>
                            </p:childTnLst>
                          </p:cTn>
                        </p:par>
                        <p:par>
                          <p:cTn id="15" fill="hold" nodeType="afterGroup">
                            <p:stCondLst>
                              <p:cond delay="500"/>
                            </p:stCondLst>
                            <p:childTnLst>
                              <p:par>
                                <p:cTn id="16" presetID="16" presetClass="entr" presetSubtype="21" fill="hold" nodeType="afterEffect">
                                  <p:stCondLst>
                                    <p:cond delay="0"/>
                                  </p:stCondLst>
                                  <p:childTnLst>
                                    <p:set>
                                      <p:cBhvr>
                                        <p:cTn id="17" dur="1" fill="hold">
                                          <p:stCondLst>
                                            <p:cond delay="0"/>
                                          </p:stCondLst>
                                        </p:cTn>
                                        <p:tgtEl>
                                          <p:spTgt spid="7173">
                                            <p:txEl>
                                              <p:pRg st="1" end="1"/>
                                            </p:txEl>
                                          </p:spTgt>
                                        </p:tgtEl>
                                        <p:attrNameLst>
                                          <p:attrName>style.visibility</p:attrName>
                                        </p:attrNameLst>
                                      </p:cBhvr>
                                      <p:to>
                                        <p:strVal val="visible"/>
                                      </p:to>
                                    </p:set>
                                    <p:animEffect transition="in" filter="barn(inVertical)">
                                      <p:cBhvr>
                                        <p:cTn id="18" dur="500"/>
                                        <p:tgtEl>
                                          <p:spTgt spid="7173">
                                            <p:txEl>
                                              <p:pRg st="1" end="1"/>
                                            </p:txEl>
                                          </p:spTgt>
                                        </p:tgtEl>
                                      </p:cBhvr>
                                    </p:animEffect>
                                  </p:childTnLst>
                                </p:cTn>
                              </p:par>
                            </p:childTnLst>
                          </p:cTn>
                        </p:par>
                        <p:par>
                          <p:cTn id="19" fill="hold" nodeType="afterGroup">
                            <p:stCondLst>
                              <p:cond delay="1000"/>
                            </p:stCondLst>
                            <p:childTnLst>
                              <p:par>
                                <p:cTn id="20" presetID="16" presetClass="entr" presetSubtype="21" fill="hold" nodeType="afterEffect">
                                  <p:stCondLst>
                                    <p:cond delay="0"/>
                                  </p:stCondLst>
                                  <p:childTnLst>
                                    <p:set>
                                      <p:cBhvr>
                                        <p:cTn id="21" dur="1" fill="hold">
                                          <p:stCondLst>
                                            <p:cond delay="0"/>
                                          </p:stCondLst>
                                        </p:cTn>
                                        <p:tgtEl>
                                          <p:spTgt spid="7173">
                                            <p:txEl>
                                              <p:pRg st="2" end="2"/>
                                            </p:txEl>
                                          </p:spTgt>
                                        </p:tgtEl>
                                        <p:attrNameLst>
                                          <p:attrName>style.visibility</p:attrName>
                                        </p:attrNameLst>
                                      </p:cBhvr>
                                      <p:to>
                                        <p:strVal val="visible"/>
                                      </p:to>
                                    </p:set>
                                    <p:animEffect transition="in" filter="barn(inVertical)">
                                      <p:cBhvr>
                                        <p:cTn id="22" dur="500"/>
                                        <p:tgtEl>
                                          <p:spTgt spid="7173">
                                            <p:txEl>
                                              <p:pRg st="2" end="2"/>
                                            </p:txEl>
                                          </p:spTgt>
                                        </p:tgtEl>
                                      </p:cBhvr>
                                    </p:animEffect>
                                  </p:childTnLst>
                                </p:cTn>
                              </p:par>
                            </p:childTnLst>
                          </p:cTn>
                        </p:par>
                        <p:par>
                          <p:cTn id="23" fill="hold" nodeType="afterGroup">
                            <p:stCondLst>
                              <p:cond delay="1500"/>
                            </p:stCondLst>
                            <p:childTnLst>
                              <p:par>
                                <p:cTn id="24" presetID="16" presetClass="entr" presetSubtype="21" fill="hold" nodeType="afterEffect">
                                  <p:stCondLst>
                                    <p:cond delay="0"/>
                                  </p:stCondLst>
                                  <p:childTnLst>
                                    <p:set>
                                      <p:cBhvr>
                                        <p:cTn id="25" dur="1" fill="hold">
                                          <p:stCondLst>
                                            <p:cond delay="0"/>
                                          </p:stCondLst>
                                        </p:cTn>
                                        <p:tgtEl>
                                          <p:spTgt spid="7173">
                                            <p:txEl>
                                              <p:pRg st="3" end="3"/>
                                            </p:txEl>
                                          </p:spTgt>
                                        </p:tgtEl>
                                        <p:attrNameLst>
                                          <p:attrName>style.visibility</p:attrName>
                                        </p:attrNameLst>
                                      </p:cBhvr>
                                      <p:to>
                                        <p:strVal val="visible"/>
                                      </p:to>
                                    </p:set>
                                    <p:animEffect transition="in" filter="barn(inVertical)">
                                      <p:cBhvr>
                                        <p:cTn id="26" dur="500"/>
                                        <p:tgtEl>
                                          <p:spTgt spid="7173">
                                            <p:txEl>
                                              <p:pRg st="3" end="3"/>
                                            </p:txEl>
                                          </p:spTgt>
                                        </p:tgtEl>
                                      </p:cBhvr>
                                    </p:animEffect>
                                  </p:childTnLst>
                                </p:cTn>
                              </p:par>
                            </p:childTnLst>
                          </p:cTn>
                        </p:par>
                        <p:par>
                          <p:cTn id="27" fill="hold" nodeType="afterGroup">
                            <p:stCondLst>
                              <p:cond delay="2000"/>
                            </p:stCondLst>
                            <p:childTnLst>
                              <p:par>
                                <p:cTn id="28" presetID="16" presetClass="entr" presetSubtype="21" fill="hold" nodeType="afterEffect">
                                  <p:stCondLst>
                                    <p:cond delay="0"/>
                                  </p:stCondLst>
                                  <p:childTnLst>
                                    <p:set>
                                      <p:cBhvr>
                                        <p:cTn id="29" dur="1" fill="hold">
                                          <p:stCondLst>
                                            <p:cond delay="0"/>
                                          </p:stCondLst>
                                        </p:cTn>
                                        <p:tgtEl>
                                          <p:spTgt spid="7173">
                                            <p:txEl>
                                              <p:pRg st="4" end="4"/>
                                            </p:txEl>
                                          </p:spTgt>
                                        </p:tgtEl>
                                        <p:attrNameLst>
                                          <p:attrName>style.visibility</p:attrName>
                                        </p:attrNameLst>
                                      </p:cBhvr>
                                      <p:to>
                                        <p:strVal val="visible"/>
                                      </p:to>
                                    </p:set>
                                    <p:animEffect transition="in" filter="barn(inVertical)">
                                      <p:cBhvr>
                                        <p:cTn id="30"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93" name="Group 85"/>
          <p:cNvGraphicFramePr>
            <a:graphicFrameLocks noGrp="1"/>
          </p:cNvGraphicFramePr>
          <p:nvPr/>
        </p:nvGraphicFramePr>
        <p:xfrm>
          <a:off x="76200" y="304800"/>
          <a:ext cx="8991600" cy="4525963"/>
        </p:xfrm>
        <a:graphic>
          <a:graphicData uri="http://schemas.openxmlformats.org/drawingml/2006/table">
            <a:tbl>
              <a:tblPr/>
              <a:tblGrid>
                <a:gridCol w="1981200">
                  <a:extLst>
                    <a:ext uri="{9D8B030D-6E8A-4147-A177-3AD203B41FA5}">
                      <a16:colId xmlns:a16="http://schemas.microsoft.com/office/drawing/2014/main" xmlns="" val="20000"/>
                    </a:ext>
                  </a:extLst>
                </a:gridCol>
                <a:gridCol w="7010400">
                  <a:extLst>
                    <a:ext uri="{9D8B030D-6E8A-4147-A177-3AD203B41FA5}">
                      <a16:colId xmlns:a16="http://schemas.microsoft.com/office/drawing/2014/main" xmlns="" val="20001"/>
                    </a:ext>
                  </a:extLst>
                </a:gridCol>
              </a:tblGrid>
              <a:tr h="518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Hệ cơ quan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Vai trò trong sự trao đổi chất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8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Tiêu</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hoá</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14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Hô</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hấp</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14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Bài</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tiết</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95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Tuần</a:t>
                      </a:r>
                      <a:r>
                        <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accent4"/>
                          </a:solidFill>
                          <a:effectLst/>
                          <a:latin typeface="Times New Roman" panose="02020603050405020304" pitchFamily="18" charset="0"/>
                          <a:cs typeface="Times New Roman" panose="02020603050405020304" pitchFamily="18" charset="0"/>
                        </a:rPr>
                        <a:t>hoàn</a:t>
                      </a: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accent4"/>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3093"/>
                                        </p:tgtEl>
                                        <p:attrNameLst>
                                          <p:attrName>style.visibility</p:attrName>
                                        </p:attrNameLst>
                                      </p:cBhvr>
                                      <p:to>
                                        <p:strVal val="visible"/>
                                      </p:to>
                                    </p:set>
                                    <p:animEffect transition="in" filter="box(in)">
                                      <p:cBhvr>
                                        <p:cTn id="7" dur="500"/>
                                        <p:tgtEl>
                                          <p:spTgt spid="4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AN XA KHONG DIEU KI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HAN XA KHONG DIEU KI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2297</Words>
  <Application>Microsoft Office PowerPoint</Application>
  <PresentationFormat>On-screen Show (4:3)</PresentationFormat>
  <Paragraphs>253</Paragraphs>
  <Slides>32</Slides>
  <Notes>5</Notes>
  <HiddenSlides>0</HiddenSlides>
  <MMClips>0</MMClips>
  <ScaleCrop>false</ScaleCrop>
  <HeadingPairs>
    <vt:vector size="4" baseType="variant">
      <vt:variant>
        <vt:lpstr>Theme</vt:lpstr>
      </vt:variant>
      <vt:variant>
        <vt:i4>9</vt:i4>
      </vt:variant>
      <vt:variant>
        <vt:lpstr>Slide Titles</vt:lpstr>
      </vt:variant>
      <vt:variant>
        <vt:i4>32</vt:i4>
      </vt:variant>
    </vt:vector>
  </HeadingPairs>
  <TitlesOfParts>
    <vt:vector size="41" baseType="lpstr">
      <vt:lpstr>Default Design</vt:lpstr>
      <vt:lpstr>Office Theme</vt:lpstr>
      <vt:lpstr>1_Office Theme</vt:lpstr>
      <vt:lpstr>PHAN XA KHONG DIEU KIEN</vt:lpstr>
      <vt:lpstr>1_Default Design</vt:lpstr>
      <vt:lpstr>2_PHAN XA KHONG DIEU KIEN</vt:lpstr>
      <vt:lpstr>2_Office Theme</vt:lpstr>
      <vt:lpstr>Edge</vt:lpstr>
      <vt:lpstr>3_Office Theme</vt:lpstr>
      <vt:lpstr>Em có nhận xét gì về kích thước, chiều cao, cân nặng của em bé so với người trưởng thành? Vì sao có sự khác nhau đó?</vt:lpstr>
      <vt:lpstr>Vậy nhờ đâu em bé lớn lên được để trở thành người trưởng thành?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 Tế bào thải vào môi trường trong các sản phẩm là:</vt:lpstr>
      <vt:lpstr>DẶN DÒ</vt:lpstr>
    </vt:vector>
  </TitlesOfParts>
  <Company>Bach Thanh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Thu - THCS Kim Đồng - Đại Lộc - Quảng Nam</dc:creator>
  <cp:lastModifiedBy>MTC</cp:lastModifiedBy>
  <cp:revision>63</cp:revision>
  <dcterms:created xsi:type="dcterms:W3CDTF">2009-11-28T23:22:39Z</dcterms:created>
  <dcterms:modified xsi:type="dcterms:W3CDTF">2023-01-03T08:02:30Z</dcterms:modified>
</cp:coreProperties>
</file>