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8" r:id="rId2"/>
  </p:sldMasterIdLst>
  <p:notesMasterIdLst>
    <p:notesMasterId r:id="rId42"/>
  </p:notesMasterIdLst>
  <p:sldIdLst>
    <p:sldId id="256" r:id="rId3"/>
    <p:sldId id="1735" r:id="rId4"/>
    <p:sldId id="1736" r:id="rId5"/>
    <p:sldId id="260" r:id="rId6"/>
    <p:sldId id="271" r:id="rId7"/>
    <p:sldId id="261" r:id="rId8"/>
    <p:sldId id="1737" r:id="rId9"/>
    <p:sldId id="264" r:id="rId10"/>
    <p:sldId id="265" r:id="rId11"/>
    <p:sldId id="266" r:id="rId12"/>
    <p:sldId id="267" r:id="rId13"/>
    <p:sldId id="269" r:id="rId14"/>
    <p:sldId id="272" r:id="rId15"/>
    <p:sldId id="270" r:id="rId16"/>
    <p:sldId id="262" r:id="rId17"/>
    <p:sldId id="1734" r:id="rId18"/>
    <p:sldId id="1553" r:id="rId19"/>
    <p:sldId id="1660" r:id="rId20"/>
    <p:sldId id="1662" r:id="rId21"/>
    <p:sldId id="1663" r:id="rId22"/>
    <p:sldId id="1731" r:id="rId23"/>
    <p:sldId id="1728" r:id="rId24"/>
    <p:sldId id="1743" r:id="rId25"/>
    <p:sldId id="1705" r:id="rId26"/>
    <p:sldId id="1718" r:id="rId27"/>
    <p:sldId id="1552" r:id="rId28"/>
    <p:sldId id="1719" r:id="rId29"/>
    <p:sldId id="1720" r:id="rId30"/>
    <p:sldId id="1721" r:id="rId31"/>
    <p:sldId id="1733" r:id="rId32"/>
    <p:sldId id="1744" r:id="rId33"/>
    <p:sldId id="1748" r:id="rId34"/>
    <p:sldId id="1749" r:id="rId35"/>
    <p:sldId id="1745" r:id="rId36"/>
    <p:sldId id="1750" r:id="rId37"/>
    <p:sldId id="306" r:id="rId38"/>
    <p:sldId id="420" r:id="rId39"/>
    <p:sldId id="1672" r:id="rId40"/>
    <p:sldId id="284"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00AAA0"/>
    <a:srgbClr val="0068A9"/>
    <a:srgbClr val="FFFFFF"/>
    <a:srgbClr val="009EDD"/>
    <a:srgbClr val="00A79D"/>
    <a:srgbClr val="00733B"/>
    <a:srgbClr val="80C342"/>
    <a:srgbClr val="BE1E2D"/>
    <a:srgbClr val="FCB5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1" d="100"/>
          <a:sy n="71" d="100"/>
        </p:scale>
        <p:origin x="654" y="7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8FEFE-748E-495D-99B8-7C4B81DB1EF0}" type="datetimeFigureOut">
              <a:rPr lang="en-US" smtClean="0"/>
              <a:t>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A0223-AF6E-4EE8-878A-3F1A52B3BDFE}" type="slidenum">
              <a:rPr lang="en-US" smtClean="0"/>
              <a:t>‹#›</a:t>
            </a:fld>
            <a:endParaRPr lang="en-US"/>
          </a:p>
        </p:txBody>
      </p:sp>
    </p:spTree>
    <p:extLst>
      <p:ext uri="{BB962C8B-B14F-4D97-AF65-F5344CB8AC3E}">
        <p14:creationId xmlns:p14="http://schemas.microsoft.com/office/powerpoint/2010/main" val="820584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16f548cff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16f548cff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5474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87504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4266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87727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9a0c79df7d_0_1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9a0c79df7d_0_1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0480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7"/>
        <p:cNvGrpSpPr/>
        <p:nvPr/>
      </p:nvGrpSpPr>
      <p:grpSpPr>
        <a:xfrm>
          <a:off x="0" y="0"/>
          <a:ext cx="0" cy="0"/>
          <a:chOff x="0" y="0"/>
          <a:chExt cx="0" cy="0"/>
        </a:xfrm>
      </p:grpSpPr>
      <p:sp>
        <p:nvSpPr>
          <p:cNvPr id="2298" name="Google Shape;2298;g14709c3a0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9" name="Google Shape;2299;g14709c3a0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13e65845f0e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13e65845f0e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3e65845f0e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3e65845f0e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13e65845f0e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13e65845f0e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3AA6C1-8191-4A03-91D2-CF2F8BD01418}"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873020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3AA6C1-8191-4A03-91D2-CF2F8BD01418}" type="datetimeFigureOut">
              <a:rPr lang="en-US" smtClean="0"/>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3843216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73AA6C1-8191-4A03-91D2-CF2F8BD01418}"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115386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73AA6C1-8191-4A03-91D2-CF2F8BD01418}"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0AD23-E3AA-4D67-BB57-A3188817635E}"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873591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3AA6C1-8191-4A03-91D2-CF2F8BD01418}"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3133654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73AA6C1-8191-4A03-91D2-CF2F8BD01418}" type="datetimeFigureOut">
              <a:rPr lang="en-US" smtClean="0"/>
              <a:t>1/9/2023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1994532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73AA6C1-8191-4A03-91D2-CF2F8BD01418}" type="datetimeFigureOut">
              <a:rPr lang="en-US" smtClean="0"/>
              <a:t>1/9/2023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4102342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3AA6C1-8191-4A03-91D2-CF2F8BD01418}"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3020341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3AA6C1-8191-4A03-91D2-CF2F8BD01418}"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27953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7819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717" y="-152"/>
            <a:ext cx="12192631" cy="6904711"/>
            <a:chOff x="537" y="-114"/>
            <a:chExt cx="9144473" cy="5178533"/>
          </a:xfrm>
        </p:grpSpPr>
        <p:grpSp>
          <p:nvGrpSpPr>
            <p:cNvPr id="10" name="Google Shape;10;p2"/>
            <p:cNvGrpSpPr/>
            <p:nvPr/>
          </p:nvGrpSpPr>
          <p:grpSpPr>
            <a:xfrm>
              <a:off x="322975" y="-114"/>
              <a:ext cx="8509887" cy="5143724"/>
              <a:chOff x="322981" y="-31925"/>
              <a:chExt cx="8509887" cy="5226300"/>
            </a:xfrm>
          </p:grpSpPr>
          <p:cxnSp>
            <p:nvCxnSpPr>
              <p:cNvPr id="11" name="Google Shape;11;p2"/>
              <p:cNvCxnSpPr/>
              <p:nvPr/>
            </p:nvCxnSpPr>
            <p:spPr>
              <a:xfrm>
                <a:off x="32298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70979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109660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148342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187023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225704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264385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303067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341748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380429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419111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2" name="Google Shape;22;p2"/>
              <p:cNvCxnSpPr/>
              <p:nvPr/>
            </p:nvCxnSpPr>
            <p:spPr>
              <a:xfrm>
                <a:off x="457792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3" name="Google Shape;23;p2"/>
              <p:cNvCxnSpPr/>
              <p:nvPr/>
            </p:nvCxnSpPr>
            <p:spPr>
              <a:xfrm>
                <a:off x="496473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4" name="Google Shape;24;p2"/>
              <p:cNvCxnSpPr/>
              <p:nvPr/>
            </p:nvCxnSpPr>
            <p:spPr>
              <a:xfrm>
                <a:off x="535155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5" name="Google Shape;25;p2"/>
              <p:cNvCxnSpPr/>
              <p:nvPr/>
            </p:nvCxnSpPr>
            <p:spPr>
              <a:xfrm>
                <a:off x="573836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6" name="Google Shape;26;p2"/>
              <p:cNvCxnSpPr/>
              <p:nvPr/>
            </p:nvCxnSpPr>
            <p:spPr>
              <a:xfrm>
                <a:off x="612517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7" name="Google Shape;27;p2"/>
              <p:cNvCxnSpPr/>
              <p:nvPr/>
            </p:nvCxnSpPr>
            <p:spPr>
              <a:xfrm>
                <a:off x="651198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2"/>
              <p:cNvCxnSpPr/>
              <p:nvPr/>
            </p:nvCxnSpPr>
            <p:spPr>
              <a:xfrm>
                <a:off x="689880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9" name="Google Shape;29;p2"/>
              <p:cNvCxnSpPr/>
              <p:nvPr/>
            </p:nvCxnSpPr>
            <p:spPr>
              <a:xfrm>
                <a:off x="728561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30" name="Google Shape;30;p2"/>
              <p:cNvCxnSpPr/>
              <p:nvPr/>
            </p:nvCxnSpPr>
            <p:spPr>
              <a:xfrm>
                <a:off x="767242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31" name="Google Shape;31;p2"/>
              <p:cNvCxnSpPr/>
              <p:nvPr/>
            </p:nvCxnSpPr>
            <p:spPr>
              <a:xfrm>
                <a:off x="805924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32" name="Google Shape;32;p2"/>
              <p:cNvCxnSpPr/>
              <p:nvPr/>
            </p:nvCxnSpPr>
            <p:spPr>
              <a:xfrm>
                <a:off x="844605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33" name="Google Shape;33;p2"/>
              <p:cNvCxnSpPr/>
              <p:nvPr/>
            </p:nvCxnSpPr>
            <p:spPr>
              <a:xfrm>
                <a:off x="8832868" y="-31925"/>
                <a:ext cx="0" cy="5226300"/>
              </a:xfrm>
              <a:prstGeom prst="straightConnector1">
                <a:avLst/>
              </a:prstGeom>
              <a:noFill/>
              <a:ln w="9525" cap="flat" cmpd="sng">
                <a:solidFill>
                  <a:schemeClr val="lt2"/>
                </a:solidFill>
                <a:prstDash val="solid"/>
                <a:round/>
                <a:headEnd type="none" w="med" len="med"/>
                <a:tailEnd type="none" w="med" len="med"/>
              </a:ln>
            </p:spPr>
          </p:cxnSp>
        </p:grpSp>
        <p:grpSp>
          <p:nvGrpSpPr>
            <p:cNvPr id="34" name="Google Shape;34;p2"/>
            <p:cNvGrpSpPr/>
            <p:nvPr/>
          </p:nvGrpSpPr>
          <p:grpSpPr>
            <a:xfrm>
              <a:off x="537" y="149850"/>
              <a:ext cx="9144473" cy="5028570"/>
              <a:chOff x="-331999" y="165801"/>
              <a:chExt cx="11693700" cy="5028570"/>
            </a:xfrm>
          </p:grpSpPr>
          <p:cxnSp>
            <p:nvCxnSpPr>
              <p:cNvPr id="35" name="Google Shape;35;p2"/>
              <p:cNvCxnSpPr/>
              <p:nvPr/>
            </p:nvCxnSpPr>
            <p:spPr>
              <a:xfrm rot="10800000">
                <a:off x="5514851" y="-65248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36" name="Google Shape;36;p2"/>
              <p:cNvCxnSpPr/>
              <p:nvPr/>
            </p:nvCxnSpPr>
            <p:spPr>
              <a:xfrm rot="10800000">
                <a:off x="5514851" y="-103929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37;p2"/>
              <p:cNvCxnSpPr/>
              <p:nvPr/>
            </p:nvCxnSpPr>
            <p:spPr>
              <a:xfrm rot="10800000">
                <a:off x="5514851" y="-142610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38" name="Google Shape;38;p2"/>
              <p:cNvCxnSpPr/>
              <p:nvPr/>
            </p:nvCxnSpPr>
            <p:spPr>
              <a:xfrm rot="10800000">
                <a:off x="5514851" y="-1812919"/>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39" name="Google Shape;39;p2"/>
              <p:cNvCxnSpPr/>
              <p:nvPr/>
            </p:nvCxnSpPr>
            <p:spPr>
              <a:xfrm rot="10800000">
                <a:off x="5514851" y="-2199732"/>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0" name="Google Shape;40;p2"/>
              <p:cNvCxnSpPr/>
              <p:nvPr/>
            </p:nvCxnSpPr>
            <p:spPr>
              <a:xfrm rot="10800000">
                <a:off x="5514851" y="-2586545"/>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1" name="Google Shape;41;p2"/>
              <p:cNvCxnSpPr/>
              <p:nvPr/>
            </p:nvCxnSpPr>
            <p:spPr>
              <a:xfrm rot="10800000">
                <a:off x="5514851" y="-2973358"/>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2"/>
              <p:cNvCxnSpPr/>
              <p:nvPr/>
            </p:nvCxnSpPr>
            <p:spPr>
              <a:xfrm rot="10800000">
                <a:off x="5514851" y="-3360171"/>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2"/>
              <p:cNvCxnSpPr/>
              <p:nvPr/>
            </p:nvCxnSpPr>
            <p:spPr>
              <a:xfrm rot="10800000">
                <a:off x="5514851" y="-3746984"/>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2"/>
              <p:cNvCxnSpPr/>
              <p:nvPr/>
            </p:nvCxnSpPr>
            <p:spPr>
              <a:xfrm rot="10800000">
                <a:off x="5514851" y="-4133797"/>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2"/>
              <p:cNvCxnSpPr/>
              <p:nvPr/>
            </p:nvCxnSpPr>
            <p:spPr>
              <a:xfrm rot="10800000">
                <a:off x="5514851" y="-452061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2"/>
              <p:cNvCxnSpPr/>
              <p:nvPr/>
            </p:nvCxnSpPr>
            <p:spPr>
              <a:xfrm rot="10800000">
                <a:off x="5514851" y="-490742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2"/>
              <p:cNvCxnSpPr/>
              <p:nvPr/>
            </p:nvCxnSpPr>
            <p:spPr>
              <a:xfrm rot="10800000">
                <a:off x="5514851" y="-529423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2"/>
              <p:cNvCxnSpPr/>
              <p:nvPr/>
            </p:nvCxnSpPr>
            <p:spPr>
              <a:xfrm rot="10800000">
                <a:off x="5514851" y="-5681049"/>
                <a:ext cx="0" cy="11693700"/>
              </a:xfrm>
              <a:prstGeom prst="straightConnector1">
                <a:avLst/>
              </a:prstGeom>
              <a:noFill/>
              <a:ln w="9525" cap="flat" cmpd="sng">
                <a:solidFill>
                  <a:schemeClr val="lt2"/>
                </a:solidFill>
                <a:prstDash val="solid"/>
                <a:round/>
                <a:headEnd type="none" w="med" len="med"/>
                <a:tailEnd type="none" w="med" len="med"/>
              </a:ln>
            </p:spPr>
          </p:cxnSp>
        </p:grpSp>
      </p:grpSp>
      <p:sp>
        <p:nvSpPr>
          <p:cNvPr id="49" name="Google Shape;49;p2"/>
          <p:cNvSpPr txBox="1">
            <a:spLocks noGrp="1"/>
          </p:cNvSpPr>
          <p:nvPr>
            <p:ph type="ctrTitle"/>
          </p:nvPr>
        </p:nvSpPr>
        <p:spPr>
          <a:xfrm>
            <a:off x="2258633" y="1337851"/>
            <a:ext cx="7674000" cy="3531200"/>
          </a:xfrm>
          <a:prstGeom prst="rect">
            <a:avLst/>
          </a:prstGeom>
          <a:solidFill>
            <a:srgbClr val="FFF9E8"/>
          </a:solidFill>
          <a:ln w="19050" cap="flat" cmpd="sng">
            <a:solidFill>
              <a:srgbClr val="000000"/>
            </a:solidFill>
            <a:prstDash val="solid"/>
            <a:round/>
            <a:headEnd type="none" w="sm" len="sm"/>
            <a:tailEnd type="none" w="sm" len="sm"/>
          </a:ln>
          <a:effectLst>
            <a:outerShdw dist="95250" dir="2640000" algn="bl" rotWithShape="0">
              <a:srgbClr val="FFAAB3"/>
            </a:outerShdw>
          </a:effectLst>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8000">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0" name="Google Shape;50;p2"/>
          <p:cNvSpPr txBox="1">
            <a:spLocks noGrp="1"/>
          </p:cNvSpPr>
          <p:nvPr>
            <p:ph type="subTitle" idx="1"/>
          </p:nvPr>
        </p:nvSpPr>
        <p:spPr>
          <a:xfrm>
            <a:off x="3076733" y="4885751"/>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rgbClr val="21212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1" name="Google Shape;51;p2"/>
          <p:cNvGrpSpPr/>
          <p:nvPr/>
        </p:nvGrpSpPr>
        <p:grpSpPr>
          <a:xfrm>
            <a:off x="403779" y="395552"/>
            <a:ext cx="1306664" cy="1305259"/>
            <a:chOff x="1848459" y="1664136"/>
            <a:chExt cx="908583" cy="907606"/>
          </a:xfrm>
        </p:grpSpPr>
        <p:sp>
          <p:nvSpPr>
            <p:cNvPr id="52" name="Google Shape;52;p2"/>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sp>
          <p:nvSpPr>
            <p:cNvPr id="53" name="Google Shape;53;p2"/>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grpSp>
      <p:grpSp>
        <p:nvGrpSpPr>
          <p:cNvPr id="54" name="Google Shape;54;p2"/>
          <p:cNvGrpSpPr/>
          <p:nvPr/>
        </p:nvGrpSpPr>
        <p:grpSpPr>
          <a:xfrm>
            <a:off x="9932620" y="5429854"/>
            <a:ext cx="1538584" cy="943409"/>
            <a:chOff x="7107690" y="4072415"/>
            <a:chExt cx="1153938" cy="707557"/>
          </a:xfrm>
        </p:grpSpPr>
        <p:sp>
          <p:nvSpPr>
            <p:cNvPr id="55" name="Google Shape;55;p2"/>
            <p:cNvSpPr/>
            <p:nvPr/>
          </p:nvSpPr>
          <p:spPr>
            <a:xfrm>
              <a:off x="7107742" y="4072415"/>
              <a:ext cx="1153746" cy="707503"/>
            </a:xfrm>
            <a:custGeom>
              <a:avLst/>
              <a:gdLst/>
              <a:ahLst/>
              <a:cxnLst/>
              <a:rect l="l" t="t" r="r" b="b"/>
              <a:pathLst>
                <a:path w="8395" h="5148" extrusionOk="0">
                  <a:moveTo>
                    <a:pt x="482" y="0"/>
                  </a:moveTo>
                  <a:lnTo>
                    <a:pt x="0" y="714"/>
                  </a:lnTo>
                  <a:lnTo>
                    <a:pt x="0" y="5147"/>
                  </a:lnTo>
                  <a:lnTo>
                    <a:pt x="6994" y="5147"/>
                  </a:lnTo>
                  <a:lnTo>
                    <a:pt x="8395" y="714"/>
                  </a:lnTo>
                  <a:lnTo>
                    <a:pt x="3934" y="714"/>
                  </a:lnTo>
                  <a:lnTo>
                    <a:pt x="3444" y="0"/>
                  </a:lnTo>
                  <a:close/>
                </a:path>
              </a:pathLst>
            </a:custGeom>
            <a:solidFill>
              <a:schemeClr val="dk2"/>
            </a:solidFill>
            <a:ln w="76200" cap="flat" cmpd="sng">
              <a:solidFill>
                <a:schemeClr val="dk2"/>
              </a:solidFill>
              <a:prstDash val="solid"/>
              <a:round/>
              <a:headEnd type="none" w="sm" len="sm"/>
              <a:tailEnd type="none" w="sm" len="sm"/>
            </a:ln>
            <a:effectLst>
              <a:outerShdw dist="57150" dir="342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 name="Google Shape;56;p2"/>
            <p:cNvGrpSpPr/>
            <p:nvPr/>
          </p:nvGrpSpPr>
          <p:grpSpPr>
            <a:xfrm>
              <a:off x="7107690" y="4072436"/>
              <a:ext cx="1153938" cy="707536"/>
              <a:chOff x="3269446" y="3673164"/>
              <a:chExt cx="327024" cy="200515"/>
            </a:xfrm>
          </p:grpSpPr>
          <p:sp>
            <p:nvSpPr>
              <p:cNvPr id="57" name="Google Shape;57;p2"/>
              <p:cNvSpPr/>
              <p:nvPr/>
            </p:nvSpPr>
            <p:spPr>
              <a:xfrm>
                <a:off x="3269446" y="3673164"/>
                <a:ext cx="272806" cy="200515"/>
              </a:xfrm>
              <a:custGeom>
                <a:avLst/>
                <a:gdLst/>
                <a:ahLst/>
                <a:cxnLst/>
                <a:rect l="l" t="t" r="r" b="b"/>
                <a:pathLst>
                  <a:path w="7004" h="5148" extrusionOk="0">
                    <a:moveTo>
                      <a:pt x="491" y="0"/>
                    </a:moveTo>
                    <a:lnTo>
                      <a:pt x="1" y="714"/>
                    </a:lnTo>
                    <a:lnTo>
                      <a:pt x="1" y="5148"/>
                    </a:lnTo>
                    <a:lnTo>
                      <a:pt x="7004" y="5148"/>
                    </a:lnTo>
                    <a:lnTo>
                      <a:pt x="7004" y="714"/>
                    </a:lnTo>
                    <a:lnTo>
                      <a:pt x="3935" y="714"/>
                    </a:lnTo>
                    <a:lnTo>
                      <a:pt x="3453" y="0"/>
                    </a:ln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269446" y="3700935"/>
                <a:ext cx="327024" cy="172743"/>
              </a:xfrm>
              <a:custGeom>
                <a:avLst/>
                <a:gdLst/>
                <a:ahLst/>
                <a:cxnLst/>
                <a:rect l="l" t="t" r="r" b="b"/>
                <a:pathLst>
                  <a:path w="8396" h="4435" extrusionOk="0">
                    <a:moveTo>
                      <a:pt x="1401" y="1"/>
                    </a:moveTo>
                    <a:lnTo>
                      <a:pt x="1" y="4435"/>
                    </a:lnTo>
                    <a:lnTo>
                      <a:pt x="7004" y="4435"/>
                    </a:lnTo>
                    <a:lnTo>
                      <a:pt x="8395"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59093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F73AA6C1-8191-4A03-91D2-CF2F8BD01418}"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852358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
        <p:cNvGrpSpPr/>
        <p:nvPr/>
      </p:nvGrpSpPr>
      <p:grpSpPr>
        <a:xfrm>
          <a:off x="0" y="0"/>
          <a:ext cx="0" cy="0"/>
          <a:chOff x="0" y="0"/>
          <a:chExt cx="0" cy="0"/>
        </a:xfrm>
      </p:grpSpPr>
      <p:grpSp>
        <p:nvGrpSpPr>
          <p:cNvPr id="60" name="Google Shape;60;p3"/>
          <p:cNvGrpSpPr/>
          <p:nvPr/>
        </p:nvGrpSpPr>
        <p:grpSpPr>
          <a:xfrm>
            <a:off x="717" y="-152"/>
            <a:ext cx="12192631" cy="6904711"/>
            <a:chOff x="537" y="-114"/>
            <a:chExt cx="9144473" cy="5178533"/>
          </a:xfrm>
        </p:grpSpPr>
        <p:grpSp>
          <p:nvGrpSpPr>
            <p:cNvPr id="61" name="Google Shape;61;p3"/>
            <p:cNvGrpSpPr/>
            <p:nvPr/>
          </p:nvGrpSpPr>
          <p:grpSpPr>
            <a:xfrm>
              <a:off x="322975" y="-114"/>
              <a:ext cx="8509887" cy="5143724"/>
              <a:chOff x="322981" y="-31925"/>
              <a:chExt cx="8509887" cy="5226300"/>
            </a:xfrm>
          </p:grpSpPr>
          <p:cxnSp>
            <p:nvCxnSpPr>
              <p:cNvPr id="62" name="Google Shape;62;p3"/>
              <p:cNvCxnSpPr/>
              <p:nvPr/>
            </p:nvCxnSpPr>
            <p:spPr>
              <a:xfrm>
                <a:off x="32298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63" name="Google Shape;63;p3"/>
              <p:cNvCxnSpPr/>
              <p:nvPr/>
            </p:nvCxnSpPr>
            <p:spPr>
              <a:xfrm>
                <a:off x="70979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64" name="Google Shape;64;p3"/>
              <p:cNvCxnSpPr/>
              <p:nvPr/>
            </p:nvCxnSpPr>
            <p:spPr>
              <a:xfrm>
                <a:off x="109660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65" name="Google Shape;65;p3"/>
              <p:cNvCxnSpPr/>
              <p:nvPr/>
            </p:nvCxnSpPr>
            <p:spPr>
              <a:xfrm>
                <a:off x="148342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66" name="Google Shape;66;p3"/>
              <p:cNvCxnSpPr/>
              <p:nvPr/>
            </p:nvCxnSpPr>
            <p:spPr>
              <a:xfrm>
                <a:off x="187023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67" name="Google Shape;67;p3"/>
              <p:cNvCxnSpPr/>
              <p:nvPr/>
            </p:nvCxnSpPr>
            <p:spPr>
              <a:xfrm>
                <a:off x="225704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68" name="Google Shape;68;p3"/>
              <p:cNvCxnSpPr/>
              <p:nvPr/>
            </p:nvCxnSpPr>
            <p:spPr>
              <a:xfrm>
                <a:off x="264385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69" name="Google Shape;69;p3"/>
              <p:cNvCxnSpPr/>
              <p:nvPr/>
            </p:nvCxnSpPr>
            <p:spPr>
              <a:xfrm>
                <a:off x="303067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70;p3"/>
              <p:cNvCxnSpPr/>
              <p:nvPr/>
            </p:nvCxnSpPr>
            <p:spPr>
              <a:xfrm>
                <a:off x="341748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71" name="Google Shape;71;p3"/>
              <p:cNvCxnSpPr/>
              <p:nvPr/>
            </p:nvCxnSpPr>
            <p:spPr>
              <a:xfrm>
                <a:off x="380429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72" name="Google Shape;72;p3"/>
              <p:cNvCxnSpPr/>
              <p:nvPr/>
            </p:nvCxnSpPr>
            <p:spPr>
              <a:xfrm>
                <a:off x="419111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73" name="Google Shape;73;p3"/>
              <p:cNvCxnSpPr/>
              <p:nvPr/>
            </p:nvCxnSpPr>
            <p:spPr>
              <a:xfrm>
                <a:off x="457792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74" name="Google Shape;74;p3"/>
              <p:cNvCxnSpPr/>
              <p:nvPr/>
            </p:nvCxnSpPr>
            <p:spPr>
              <a:xfrm>
                <a:off x="496473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75" name="Google Shape;75;p3"/>
              <p:cNvCxnSpPr/>
              <p:nvPr/>
            </p:nvCxnSpPr>
            <p:spPr>
              <a:xfrm>
                <a:off x="535155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76" name="Google Shape;76;p3"/>
              <p:cNvCxnSpPr/>
              <p:nvPr/>
            </p:nvCxnSpPr>
            <p:spPr>
              <a:xfrm>
                <a:off x="573836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77" name="Google Shape;77;p3"/>
              <p:cNvCxnSpPr/>
              <p:nvPr/>
            </p:nvCxnSpPr>
            <p:spPr>
              <a:xfrm>
                <a:off x="612517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78" name="Google Shape;78;p3"/>
              <p:cNvCxnSpPr/>
              <p:nvPr/>
            </p:nvCxnSpPr>
            <p:spPr>
              <a:xfrm>
                <a:off x="651198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79" name="Google Shape;79;p3"/>
              <p:cNvCxnSpPr/>
              <p:nvPr/>
            </p:nvCxnSpPr>
            <p:spPr>
              <a:xfrm>
                <a:off x="689880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80" name="Google Shape;80;p3"/>
              <p:cNvCxnSpPr/>
              <p:nvPr/>
            </p:nvCxnSpPr>
            <p:spPr>
              <a:xfrm>
                <a:off x="728561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81" name="Google Shape;81;p3"/>
              <p:cNvCxnSpPr/>
              <p:nvPr/>
            </p:nvCxnSpPr>
            <p:spPr>
              <a:xfrm>
                <a:off x="767242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82" name="Google Shape;82;p3"/>
              <p:cNvCxnSpPr/>
              <p:nvPr/>
            </p:nvCxnSpPr>
            <p:spPr>
              <a:xfrm>
                <a:off x="805924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3"/>
              <p:cNvCxnSpPr/>
              <p:nvPr/>
            </p:nvCxnSpPr>
            <p:spPr>
              <a:xfrm>
                <a:off x="844605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3"/>
              <p:cNvCxnSpPr/>
              <p:nvPr/>
            </p:nvCxnSpPr>
            <p:spPr>
              <a:xfrm>
                <a:off x="8832868" y="-31925"/>
                <a:ext cx="0" cy="5226300"/>
              </a:xfrm>
              <a:prstGeom prst="straightConnector1">
                <a:avLst/>
              </a:prstGeom>
              <a:noFill/>
              <a:ln w="9525" cap="flat" cmpd="sng">
                <a:solidFill>
                  <a:schemeClr val="lt2"/>
                </a:solidFill>
                <a:prstDash val="solid"/>
                <a:round/>
                <a:headEnd type="none" w="med" len="med"/>
                <a:tailEnd type="none" w="med" len="med"/>
              </a:ln>
            </p:spPr>
          </p:cxnSp>
        </p:grpSp>
        <p:grpSp>
          <p:nvGrpSpPr>
            <p:cNvPr id="85" name="Google Shape;85;p3"/>
            <p:cNvGrpSpPr/>
            <p:nvPr/>
          </p:nvGrpSpPr>
          <p:grpSpPr>
            <a:xfrm>
              <a:off x="537" y="149850"/>
              <a:ext cx="9144473" cy="5028570"/>
              <a:chOff x="-331999" y="165801"/>
              <a:chExt cx="11693700" cy="5028570"/>
            </a:xfrm>
          </p:grpSpPr>
          <p:cxnSp>
            <p:nvCxnSpPr>
              <p:cNvPr id="86" name="Google Shape;86;p3"/>
              <p:cNvCxnSpPr/>
              <p:nvPr/>
            </p:nvCxnSpPr>
            <p:spPr>
              <a:xfrm rot="10800000">
                <a:off x="5514851" y="-65248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3"/>
              <p:cNvCxnSpPr/>
              <p:nvPr/>
            </p:nvCxnSpPr>
            <p:spPr>
              <a:xfrm rot="10800000">
                <a:off x="5514851" y="-103929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3"/>
              <p:cNvCxnSpPr/>
              <p:nvPr/>
            </p:nvCxnSpPr>
            <p:spPr>
              <a:xfrm rot="10800000">
                <a:off x="5514851" y="-142610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3"/>
              <p:cNvCxnSpPr/>
              <p:nvPr/>
            </p:nvCxnSpPr>
            <p:spPr>
              <a:xfrm rot="10800000">
                <a:off x="5514851" y="-1812919"/>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3"/>
              <p:cNvCxnSpPr/>
              <p:nvPr/>
            </p:nvCxnSpPr>
            <p:spPr>
              <a:xfrm rot="10800000">
                <a:off x="5514851" y="-2199732"/>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3"/>
              <p:cNvCxnSpPr/>
              <p:nvPr/>
            </p:nvCxnSpPr>
            <p:spPr>
              <a:xfrm rot="10800000">
                <a:off x="5514851" y="-2586545"/>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3"/>
              <p:cNvCxnSpPr/>
              <p:nvPr/>
            </p:nvCxnSpPr>
            <p:spPr>
              <a:xfrm rot="10800000">
                <a:off x="5514851" y="-2973358"/>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3"/>
              <p:cNvCxnSpPr/>
              <p:nvPr/>
            </p:nvCxnSpPr>
            <p:spPr>
              <a:xfrm rot="10800000">
                <a:off x="5514851" y="-3360171"/>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94" name="Google Shape;94;p3"/>
              <p:cNvCxnSpPr/>
              <p:nvPr/>
            </p:nvCxnSpPr>
            <p:spPr>
              <a:xfrm rot="10800000">
                <a:off x="5514851" y="-3746984"/>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95" name="Google Shape;95;p3"/>
              <p:cNvCxnSpPr/>
              <p:nvPr/>
            </p:nvCxnSpPr>
            <p:spPr>
              <a:xfrm rot="10800000">
                <a:off x="5514851" y="-4133797"/>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96" name="Google Shape;96;p3"/>
              <p:cNvCxnSpPr/>
              <p:nvPr/>
            </p:nvCxnSpPr>
            <p:spPr>
              <a:xfrm rot="10800000">
                <a:off x="5514851" y="-452061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97" name="Google Shape;97;p3"/>
              <p:cNvCxnSpPr/>
              <p:nvPr/>
            </p:nvCxnSpPr>
            <p:spPr>
              <a:xfrm rot="10800000">
                <a:off x="5514851" y="-490742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98" name="Google Shape;98;p3"/>
              <p:cNvCxnSpPr/>
              <p:nvPr/>
            </p:nvCxnSpPr>
            <p:spPr>
              <a:xfrm rot="10800000">
                <a:off x="5514851" y="-529423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3"/>
              <p:cNvCxnSpPr/>
              <p:nvPr/>
            </p:nvCxnSpPr>
            <p:spPr>
              <a:xfrm rot="10800000">
                <a:off x="5514851" y="-5681049"/>
                <a:ext cx="0" cy="11693700"/>
              </a:xfrm>
              <a:prstGeom prst="straightConnector1">
                <a:avLst/>
              </a:prstGeom>
              <a:noFill/>
              <a:ln w="9525" cap="flat" cmpd="sng">
                <a:solidFill>
                  <a:schemeClr val="lt2"/>
                </a:solidFill>
                <a:prstDash val="solid"/>
                <a:round/>
                <a:headEnd type="none" w="med" len="med"/>
                <a:tailEnd type="none" w="med" len="med"/>
              </a:ln>
            </p:spPr>
          </p:cxnSp>
        </p:grpSp>
      </p:grpSp>
      <p:sp>
        <p:nvSpPr>
          <p:cNvPr id="100" name="Google Shape;100;p3"/>
          <p:cNvSpPr txBox="1">
            <a:spLocks noGrp="1"/>
          </p:cNvSpPr>
          <p:nvPr>
            <p:ph type="title"/>
          </p:nvPr>
        </p:nvSpPr>
        <p:spPr>
          <a:xfrm>
            <a:off x="950900" y="3624917"/>
            <a:ext cx="5634000" cy="11224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1" name="Google Shape;101;p3"/>
          <p:cNvSpPr txBox="1">
            <a:spLocks noGrp="1"/>
          </p:cNvSpPr>
          <p:nvPr>
            <p:ph type="title" idx="2" hasCustomPrompt="1"/>
          </p:nvPr>
        </p:nvSpPr>
        <p:spPr>
          <a:xfrm>
            <a:off x="2867100" y="1503708"/>
            <a:ext cx="1801600" cy="1798800"/>
          </a:xfrm>
          <a:prstGeom prst="rect">
            <a:avLst/>
          </a:prstGeom>
          <a:solidFill>
            <a:schemeClr val="lt2"/>
          </a:solidFill>
          <a:ln w="9525" cap="flat" cmpd="sng">
            <a:solidFill>
              <a:schemeClr val="dk1"/>
            </a:solidFill>
            <a:prstDash val="solid"/>
            <a:round/>
            <a:headEnd type="none" w="sm" len="sm"/>
            <a:tailEnd type="none" w="sm" len="sm"/>
          </a:ln>
          <a:effectLst>
            <a:outerShdw dist="95250" dir="2640000" algn="bl" rotWithShape="0">
              <a:schemeClr val="accent2"/>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950900" y="4848917"/>
            <a:ext cx="5634000" cy="5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03" name="Google Shape;103;p3"/>
          <p:cNvGrpSpPr/>
          <p:nvPr/>
        </p:nvGrpSpPr>
        <p:grpSpPr>
          <a:xfrm>
            <a:off x="516607" y="431916"/>
            <a:ext cx="790824" cy="763345"/>
            <a:chOff x="7827060" y="2010309"/>
            <a:chExt cx="432050" cy="417038"/>
          </a:xfrm>
        </p:grpSpPr>
        <p:sp>
          <p:nvSpPr>
            <p:cNvPr id="104" name="Google Shape;104;p3"/>
            <p:cNvSpPr/>
            <p:nvPr/>
          </p:nvSpPr>
          <p:spPr>
            <a:xfrm>
              <a:off x="7827110" y="2010309"/>
              <a:ext cx="432000" cy="410400"/>
            </a:xfrm>
            <a:prstGeom prst="star5">
              <a:avLst>
                <a:gd name="adj" fmla="val 19098"/>
                <a:gd name="hf" fmla="val 105146"/>
                <a:gd name="vf" fmla="val 110557"/>
              </a:avLst>
            </a:pr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7827060" y="2016946"/>
              <a:ext cx="432000" cy="410400"/>
            </a:xfrm>
            <a:prstGeom prst="star5">
              <a:avLst>
                <a:gd name="adj" fmla="val 19098"/>
                <a:gd name="hf" fmla="val 105146"/>
                <a:gd name="vf" fmla="val 11055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4858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3"/>
        <p:cNvGrpSpPr/>
        <p:nvPr/>
      </p:nvGrpSpPr>
      <p:grpSpPr>
        <a:xfrm>
          <a:off x="0" y="0"/>
          <a:ext cx="0" cy="0"/>
          <a:chOff x="0" y="0"/>
          <a:chExt cx="0" cy="0"/>
        </a:xfrm>
      </p:grpSpPr>
      <p:grpSp>
        <p:nvGrpSpPr>
          <p:cNvPr id="164" name="Google Shape;164;p5"/>
          <p:cNvGrpSpPr/>
          <p:nvPr/>
        </p:nvGrpSpPr>
        <p:grpSpPr>
          <a:xfrm>
            <a:off x="717" y="-152"/>
            <a:ext cx="12192631" cy="6904711"/>
            <a:chOff x="537" y="-114"/>
            <a:chExt cx="9144473" cy="5178533"/>
          </a:xfrm>
        </p:grpSpPr>
        <p:grpSp>
          <p:nvGrpSpPr>
            <p:cNvPr id="165" name="Google Shape;165;p5"/>
            <p:cNvGrpSpPr/>
            <p:nvPr/>
          </p:nvGrpSpPr>
          <p:grpSpPr>
            <a:xfrm>
              <a:off x="322975" y="-114"/>
              <a:ext cx="8509887" cy="5143724"/>
              <a:chOff x="322981" y="-31925"/>
              <a:chExt cx="8509887" cy="5226300"/>
            </a:xfrm>
          </p:grpSpPr>
          <p:cxnSp>
            <p:nvCxnSpPr>
              <p:cNvPr id="166" name="Google Shape;166;p5"/>
              <p:cNvCxnSpPr/>
              <p:nvPr/>
            </p:nvCxnSpPr>
            <p:spPr>
              <a:xfrm>
                <a:off x="32298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67" name="Google Shape;167;p5"/>
              <p:cNvCxnSpPr/>
              <p:nvPr/>
            </p:nvCxnSpPr>
            <p:spPr>
              <a:xfrm>
                <a:off x="70979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68" name="Google Shape;168;p5"/>
              <p:cNvCxnSpPr/>
              <p:nvPr/>
            </p:nvCxnSpPr>
            <p:spPr>
              <a:xfrm>
                <a:off x="109660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69" name="Google Shape;169;p5"/>
              <p:cNvCxnSpPr/>
              <p:nvPr/>
            </p:nvCxnSpPr>
            <p:spPr>
              <a:xfrm>
                <a:off x="148342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5"/>
              <p:cNvCxnSpPr/>
              <p:nvPr/>
            </p:nvCxnSpPr>
            <p:spPr>
              <a:xfrm>
                <a:off x="187023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5"/>
              <p:cNvCxnSpPr/>
              <p:nvPr/>
            </p:nvCxnSpPr>
            <p:spPr>
              <a:xfrm>
                <a:off x="225704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72" name="Google Shape;172;p5"/>
              <p:cNvCxnSpPr/>
              <p:nvPr/>
            </p:nvCxnSpPr>
            <p:spPr>
              <a:xfrm>
                <a:off x="264385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73" name="Google Shape;173;p5"/>
              <p:cNvCxnSpPr/>
              <p:nvPr/>
            </p:nvCxnSpPr>
            <p:spPr>
              <a:xfrm>
                <a:off x="303067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74" name="Google Shape;174;p5"/>
              <p:cNvCxnSpPr/>
              <p:nvPr/>
            </p:nvCxnSpPr>
            <p:spPr>
              <a:xfrm>
                <a:off x="341748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75" name="Google Shape;175;p5"/>
              <p:cNvCxnSpPr/>
              <p:nvPr/>
            </p:nvCxnSpPr>
            <p:spPr>
              <a:xfrm>
                <a:off x="380429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76" name="Google Shape;176;p5"/>
              <p:cNvCxnSpPr/>
              <p:nvPr/>
            </p:nvCxnSpPr>
            <p:spPr>
              <a:xfrm>
                <a:off x="419111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77" name="Google Shape;177;p5"/>
              <p:cNvCxnSpPr/>
              <p:nvPr/>
            </p:nvCxnSpPr>
            <p:spPr>
              <a:xfrm>
                <a:off x="457792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78" name="Google Shape;178;p5"/>
              <p:cNvCxnSpPr/>
              <p:nvPr/>
            </p:nvCxnSpPr>
            <p:spPr>
              <a:xfrm>
                <a:off x="496473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79" name="Google Shape;179;p5"/>
              <p:cNvCxnSpPr/>
              <p:nvPr/>
            </p:nvCxnSpPr>
            <p:spPr>
              <a:xfrm>
                <a:off x="535155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0" name="Google Shape;180;p5"/>
              <p:cNvCxnSpPr/>
              <p:nvPr/>
            </p:nvCxnSpPr>
            <p:spPr>
              <a:xfrm>
                <a:off x="573836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1" name="Google Shape;181;p5"/>
              <p:cNvCxnSpPr/>
              <p:nvPr/>
            </p:nvCxnSpPr>
            <p:spPr>
              <a:xfrm>
                <a:off x="612517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2" name="Google Shape;182;p5"/>
              <p:cNvCxnSpPr/>
              <p:nvPr/>
            </p:nvCxnSpPr>
            <p:spPr>
              <a:xfrm>
                <a:off x="651198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3" name="Google Shape;183;p5"/>
              <p:cNvCxnSpPr/>
              <p:nvPr/>
            </p:nvCxnSpPr>
            <p:spPr>
              <a:xfrm>
                <a:off x="689880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4" name="Google Shape;184;p5"/>
              <p:cNvCxnSpPr/>
              <p:nvPr/>
            </p:nvCxnSpPr>
            <p:spPr>
              <a:xfrm>
                <a:off x="728561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5" name="Google Shape;185;p5"/>
              <p:cNvCxnSpPr/>
              <p:nvPr/>
            </p:nvCxnSpPr>
            <p:spPr>
              <a:xfrm>
                <a:off x="767242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6" name="Google Shape;186;p5"/>
              <p:cNvCxnSpPr/>
              <p:nvPr/>
            </p:nvCxnSpPr>
            <p:spPr>
              <a:xfrm>
                <a:off x="805924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7" name="Google Shape;187;p5"/>
              <p:cNvCxnSpPr/>
              <p:nvPr/>
            </p:nvCxnSpPr>
            <p:spPr>
              <a:xfrm>
                <a:off x="844605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8" name="Google Shape;188;p5"/>
              <p:cNvCxnSpPr/>
              <p:nvPr/>
            </p:nvCxnSpPr>
            <p:spPr>
              <a:xfrm>
                <a:off x="8832868" y="-31925"/>
                <a:ext cx="0" cy="5226300"/>
              </a:xfrm>
              <a:prstGeom prst="straightConnector1">
                <a:avLst/>
              </a:prstGeom>
              <a:noFill/>
              <a:ln w="9525" cap="flat" cmpd="sng">
                <a:solidFill>
                  <a:schemeClr val="lt2"/>
                </a:solidFill>
                <a:prstDash val="solid"/>
                <a:round/>
                <a:headEnd type="none" w="med" len="med"/>
                <a:tailEnd type="none" w="med" len="med"/>
              </a:ln>
            </p:spPr>
          </p:cxnSp>
        </p:grpSp>
        <p:grpSp>
          <p:nvGrpSpPr>
            <p:cNvPr id="189" name="Google Shape;189;p5"/>
            <p:cNvGrpSpPr/>
            <p:nvPr/>
          </p:nvGrpSpPr>
          <p:grpSpPr>
            <a:xfrm>
              <a:off x="537" y="149850"/>
              <a:ext cx="9144473" cy="5028570"/>
              <a:chOff x="-331999" y="165801"/>
              <a:chExt cx="11693700" cy="5028570"/>
            </a:xfrm>
          </p:grpSpPr>
          <p:cxnSp>
            <p:nvCxnSpPr>
              <p:cNvPr id="190" name="Google Shape;190;p5"/>
              <p:cNvCxnSpPr/>
              <p:nvPr/>
            </p:nvCxnSpPr>
            <p:spPr>
              <a:xfrm rot="10800000">
                <a:off x="5514851" y="-65248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1" name="Google Shape;191;p5"/>
              <p:cNvCxnSpPr/>
              <p:nvPr/>
            </p:nvCxnSpPr>
            <p:spPr>
              <a:xfrm rot="10800000">
                <a:off x="5514851" y="-103929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2" name="Google Shape;192;p5"/>
              <p:cNvCxnSpPr/>
              <p:nvPr/>
            </p:nvCxnSpPr>
            <p:spPr>
              <a:xfrm rot="10800000">
                <a:off x="5514851" y="-142610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3" name="Google Shape;193;p5"/>
              <p:cNvCxnSpPr/>
              <p:nvPr/>
            </p:nvCxnSpPr>
            <p:spPr>
              <a:xfrm rot="10800000">
                <a:off x="5514851" y="-1812919"/>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4" name="Google Shape;194;p5"/>
              <p:cNvCxnSpPr/>
              <p:nvPr/>
            </p:nvCxnSpPr>
            <p:spPr>
              <a:xfrm rot="10800000">
                <a:off x="5514851" y="-2199732"/>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5" name="Google Shape;195;p5"/>
              <p:cNvCxnSpPr/>
              <p:nvPr/>
            </p:nvCxnSpPr>
            <p:spPr>
              <a:xfrm rot="10800000">
                <a:off x="5514851" y="-2586545"/>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6" name="Google Shape;196;p5"/>
              <p:cNvCxnSpPr/>
              <p:nvPr/>
            </p:nvCxnSpPr>
            <p:spPr>
              <a:xfrm rot="10800000">
                <a:off x="5514851" y="-2973358"/>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7" name="Google Shape;197;p5"/>
              <p:cNvCxnSpPr/>
              <p:nvPr/>
            </p:nvCxnSpPr>
            <p:spPr>
              <a:xfrm rot="10800000">
                <a:off x="5514851" y="-3360171"/>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8" name="Google Shape;198;p5"/>
              <p:cNvCxnSpPr/>
              <p:nvPr/>
            </p:nvCxnSpPr>
            <p:spPr>
              <a:xfrm rot="10800000">
                <a:off x="5514851" y="-3746984"/>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9" name="Google Shape;199;p5"/>
              <p:cNvCxnSpPr/>
              <p:nvPr/>
            </p:nvCxnSpPr>
            <p:spPr>
              <a:xfrm rot="10800000">
                <a:off x="5514851" y="-4133797"/>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0" name="Google Shape;200;p5"/>
              <p:cNvCxnSpPr/>
              <p:nvPr/>
            </p:nvCxnSpPr>
            <p:spPr>
              <a:xfrm rot="10800000">
                <a:off x="5514851" y="-452061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1" name="Google Shape;201;p5"/>
              <p:cNvCxnSpPr/>
              <p:nvPr/>
            </p:nvCxnSpPr>
            <p:spPr>
              <a:xfrm rot="10800000">
                <a:off x="5514851" y="-490742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2" name="Google Shape;202;p5"/>
              <p:cNvCxnSpPr/>
              <p:nvPr/>
            </p:nvCxnSpPr>
            <p:spPr>
              <a:xfrm rot="10800000">
                <a:off x="5514851" y="-529423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3" name="Google Shape;203;p5"/>
              <p:cNvCxnSpPr/>
              <p:nvPr/>
            </p:nvCxnSpPr>
            <p:spPr>
              <a:xfrm rot="10800000">
                <a:off x="5514851" y="-5681049"/>
                <a:ext cx="0" cy="11693700"/>
              </a:xfrm>
              <a:prstGeom prst="straightConnector1">
                <a:avLst/>
              </a:prstGeom>
              <a:noFill/>
              <a:ln w="9525" cap="flat" cmpd="sng">
                <a:solidFill>
                  <a:schemeClr val="lt2"/>
                </a:solidFill>
                <a:prstDash val="solid"/>
                <a:round/>
                <a:headEnd type="none" w="med" len="med"/>
                <a:tailEnd type="none" w="med" len="med"/>
              </a:ln>
            </p:spPr>
          </p:cxnSp>
        </p:grpSp>
      </p:grpSp>
      <p:sp>
        <p:nvSpPr>
          <p:cNvPr id="204" name="Google Shape;204;p5"/>
          <p:cNvSpPr txBox="1">
            <a:spLocks noGrp="1"/>
          </p:cNvSpPr>
          <p:nvPr>
            <p:ph type="title"/>
          </p:nvPr>
        </p:nvSpPr>
        <p:spPr>
          <a:xfrm>
            <a:off x="960000" y="719200"/>
            <a:ext cx="10272000" cy="8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5" name="Google Shape;205;p5"/>
          <p:cNvSpPr txBox="1">
            <a:spLocks noGrp="1"/>
          </p:cNvSpPr>
          <p:nvPr>
            <p:ph type="subTitle" idx="1"/>
          </p:nvPr>
        </p:nvSpPr>
        <p:spPr>
          <a:xfrm>
            <a:off x="3442076" y="2983048"/>
            <a:ext cx="6574400" cy="8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6" name="Google Shape;206;p5"/>
          <p:cNvSpPr txBox="1">
            <a:spLocks noGrp="1"/>
          </p:cNvSpPr>
          <p:nvPr>
            <p:ph type="subTitle" idx="2"/>
          </p:nvPr>
        </p:nvSpPr>
        <p:spPr>
          <a:xfrm>
            <a:off x="2175700" y="4744839"/>
            <a:ext cx="6574400" cy="87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1867" b="0">
                <a:solidFill>
                  <a:schemeClr val="dk1"/>
                </a:solidFill>
              </a:defRPr>
            </a:lvl1pPr>
            <a:lvl2pPr lvl="1" algn="r" rtl="0">
              <a:lnSpc>
                <a:spcPct val="100000"/>
              </a:lnSpc>
              <a:spcBef>
                <a:spcPts val="0"/>
              </a:spcBef>
              <a:spcAft>
                <a:spcPts val="0"/>
              </a:spcAft>
              <a:buSzPts val="2800"/>
              <a:buNone/>
              <a:defRPr sz="3733"/>
            </a:lvl2pPr>
            <a:lvl3pPr lvl="2" algn="r" rtl="0">
              <a:lnSpc>
                <a:spcPct val="100000"/>
              </a:lnSpc>
              <a:spcBef>
                <a:spcPts val="0"/>
              </a:spcBef>
              <a:spcAft>
                <a:spcPts val="0"/>
              </a:spcAft>
              <a:buSzPts val="2800"/>
              <a:buNone/>
              <a:defRPr sz="3733"/>
            </a:lvl3pPr>
            <a:lvl4pPr lvl="3" algn="r" rtl="0">
              <a:lnSpc>
                <a:spcPct val="100000"/>
              </a:lnSpc>
              <a:spcBef>
                <a:spcPts val="0"/>
              </a:spcBef>
              <a:spcAft>
                <a:spcPts val="0"/>
              </a:spcAft>
              <a:buSzPts val="2800"/>
              <a:buNone/>
              <a:defRPr sz="3733"/>
            </a:lvl4pPr>
            <a:lvl5pPr lvl="4" algn="r" rtl="0">
              <a:lnSpc>
                <a:spcPct val="100000"/>
              </a:lnSpc>
              <a:spcBef>
                <a:spcPts val="0"/>
              </a:spcBef>
              <a:spcAft>
                <a:spcPts val="0"/>
              </a:spcAft>
              <a:buSzPts val="2800"/>
              <a:buNone/>
              <a:defRPr sz="3733"/>
            </a:lvl5pPr>
            <a:lvl6pPr lvl="5" algn="r" rtl="0">
              <a:lnSpc>
                <a:spcPct val="100000"/>
              </a:lnSpc>
              <a:spcBef>
                <a:spcPts val="0"/>
              </a:spcBef>
              <a:spcAft>
                <a:spcPts val="0"/>
              </a:spcAft>
              <a:buSzPts val="2800"/>
              <a:buNone/>
              <a:defRPr sz="3733"/>
            </a:lvl6pPr>
            <a:lvl7pPr lvl="6" algn="r" rtl="0">
              <a:lnSpc>
                <a:spcPct val="100000"/>
              </a:lnSpc>
              <a:spcBef>
                <a:spcPts val="0"/>
              </a:spcBef>
              <a:spcAft>
                <a:spcPts val="0"/>
              </a:spcAft>
              <a:buSzPts val="2800"/>
              <a:buNone/>
              <a:defRPr sz="3733"/>
            </a:lvl7pPr>
            <a:lvl8pPr lvl="7" algn="r" rtl="0">
              <a:lnSpc>
                <a:spcPct val="100000"/>
              </a:lnSpc>
              <a:spcBef>
                <a:spcPts val="0"/>
              </a:spcBef>
              <a:spcAft>
                <a:spcPts val="0"/>
              </a:spcAft>
              <a:buSzPts val="2800"/>
              <a:buNone/>
              <a:defRPr sz="3733"/>
            </a:lvl8pPr>
            <a:lvl9pPr lvl="8" algn="r" rtl="0">
              <a:lnSpc>
                <a:spcPct val="100000"/>
              </a:lnSpc>
              <a:spcBef>
                <a:spcPts val="0"/>
              </a:spcBef>
              <a:spcAft>
                <a:spcPts val="0"/>
              </a:spcAft>
              <a:buSzPts val="2800"/>
              <a:buNone/>
              <a:defRPr sz="3733"/>
            </a:lvl9pPr>
          </a:lstStyle>
          <a:p>
            <a:endParaRPr/>
          </a:p>
        </p:txBody>
      </p:sp>
      <p:sp>
        <p:nvSpPr>
          <p:cNvPr id="207" name="Google Shape;207;p5"/>
          <p:cNvSpPr txBox="1">
            <a:spLocks noGrp="1"/>
          </p:cNvSpPr>
          <p:nvPr>
            <p:ph type="subTitle" idx="3"/>
          </p:nvPr>
        </p:nvSpPr>
        <p:spPr>
          <a:xfrm>
            <a:off x="3442076" y="2558233"/>
            <a:ext cx="6574400" cy="54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Josefin Sans"/>
              <a:buNone/>
              <a:defRPr sz="2667" b="1">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sp>
        <p:nvSpPr>
          <p:cNvPr id="208" name="Google Shape;208;p5"/>
          <p:cNvSpPr txBox="1">
            <a:spLocks noGrp="1"/>
          </p:cNvSpPr>
          <p:nvPr>
            <p:ph type="subTitle" idx="4"/>
          </p:nvPr>
        </p:nvSpPr>
        <p:spPr>
          <a:xfrm>
            <a:off x="2175717" y="4320024"/>
            <a:ext cx="6574400" cy="541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Josefin Sans"/>
              <a:buNone/>
              <a:defRPr sz="2667" b="1">
                <a:solidFill>
                  <a:schemeClr val="dk1"/>
                </a:solidFill>
                <a:latin typeface="Josefin Sans"/>
                <a:ea typeface="Josefin Sans"/>
                <a:cs typeface="Josefin Sans"/>
                <a:sym typeface="Josefin Sans"/>
              </a:defRPr>
            </a:lvl1pPr>
            <a:lvl2pPr lvl="1"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grpSp>
        <p:nvGrpSpPr>
          <p:cNvPr id="209" name="Google Shape;209;p5"/>
          <p:cNvGrpSpPr/>
          <p:nvPr/>
        </p:nvGrpSpPr>
        <p:grpSpPr>
          <a:xfrm>
            <a:off x="132195" y="1943876"/>
            <a:ext cx="733448" cy="516693"/>
            <a:chOff x="7506154" y="4345209"/>
            <a:chExt cx="432560" cy="304726"/>
          </a:xfrm>
        </p:grpSpPr>
        <p:sp>
          <p:nvSpPr>
            <p:cNvPr id="210" name="Google Shape;210;p5"/>
            <p:cNvSpPr/>
            <p:nvPr/>
          </p:nvSpPr>
          <p:spPr>
            <a:xfrm>
              <a:off x="7506276" y="4345245"/>
              <a:ext cx="432358" cy="304628"/>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7506154" y="4345209"/>
              <a:ext cx="432560" cy="304726"/>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5"/>
          <p:cNvGrpSpPr/>
          <p:nvPr/>
        </p:nvGrpSpPr>
        <p:grpSpPr>
          <a:xfrm>
            <a:off x="11398707" y="338767"/>
            <a:ext cx="659365" cy="636455"/>
            <a:chOff x="7827060" y="2010309"/>
            <a:chExt cx="432050" cy="417038"/>
          </a:xfrm>
        </p:grpSpPr>
        <p:sp>
          <p:nvSpPr>
            <p:cNvPr id="213" name="Google Shape;213;p5"/>
            <p:cNvSpPr/>
            <p:nvPr/>
          </p:nvSpPr>
          <p:spPr>
            <a:xfrm>
              <a:off x="7827110" y="2010309"/>
              <a:ext cx="432000" cy="410400"/>
            </a:xfrm>
            <a:prstGeom prst="star5">
              <a:avLst>
                <a:gd name="adj" fmla="val 19098"/>
                <a:gd name="hf" fmla="val 105146"/>
                <a:gd name="vf" fmla="val 110557"/>
              </a:avLst>
            </a:pr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7827060" y="2016946"/>
              <a:ext cx="432000" cy="410400"/>
            </a:xfrm>
            <a:prstGeom prst="star5">
              <a:avLst>
                <a:gd name="adj" fmla="val 19098"/>
                <a:gd name="hf" fmla="val 105146"/>
                <a:gd name="vf" fmla="val 11055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5"/>
          <p:cNvGrpSpPr/>
          <p:nvPr/>
        </p:nvGrpSpPr>
        <p:grpSpPr>
          <a:xfrm>
            <a:off x="-807196" y="5232804"/>
            <a:ext cx="1538584" cy="943409"/>
            <a:chOff x="7342403" y="936265"/>
            <a:chExt cx="1153938" cy="707557"/>
          </a:xfrm>
        </p:grpSpPr>
        <p:sp>
          <p:nvSpPr>
            <p:cNvPr id="216" name="Google Shape;216;p5"/>
            <p:cNvSpPr/>
            <p:nvPr/>
          </p:nvSpPr>
          <p:spPr>
            <a:xfrm>
              <a:off x="7342492" y="936265"/>
              <a:ext cx="1153746" cy="707503"/>
            </a:xfrm>
            <a:custGeom>
              <a:avLst/>
              <a:gdLst/>
              <a:ahLst/>
              <a:cxnLst/>
              <a:rect l="l" t="t" r="r" b="b"/>
              <a:pathLst>
                <a:path w="8395" h="5148" extrusionOk="0">
                  <a:moveTo>
                    <a:pt x="482" y="0"/>
                  </a:moveTo>
                  <a:lnTo>
                    <a:pt x="0" y="714"/>
                  </a:lnTo>
                  <a:lnTo>
                    <a:pt x="0" y="5147"/>
                  </a:lnTo>
                  <a:lnTo>
                    <a:pt x="6994" y="5147"/>
                  </a:lnTo>
                  <a:lnTo>
                    <a:pt x="8395" y="714"/>
                  </a:lnTo>
                  <a:lnTo>
                    <a:pt x="3934" y="714"/>
                  </a:lnTo>
                  <a:lnTo>
                    <a:pt x="3444" y="0"/>
                  </a:lnTo>
                  <a:close/>
                </a:path>
              </a:pathLst>
            </a:custGeom>
            <a:solidFill>
              <a:schemeClr val="dk2"/>
            </a:solidFill>
            <a:ln w="76200" cap="flat" cmpd="sng">
              <a:solidFill>
                <a:schemeClr val="dk2"/>
              </a:solidFill>
              <a:prstDash val="solid"/>
              <a:round/>
              <a:headEnd type="none" w="sm" len="sm"/>
              <a:tailEnd type="none" w="sm" len="sm"/>
            </a:ln>
            <a:effectLst>
              <a:outerShdw dist="57150" dir="3420000" algn="bl" rotWithShape="0">
                <a:schemeClr val="accent5"/>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7" name="Google Shape;217;p5"/>
            <p:cNvGrpSpPr/>
            <p:nvPr/>
          </p:nvGrpSpPr>
          <p:grpSpPr>
            <a:xfrm>
              <a:off x="7342403" y="936286"/>
              <a:ext cx="1153938" cy="707536"/>
              <a:chOff x="3269446" y="3673164"/>
              <a:chExt cx="327024" cy="200515"/>
            </a:xfrm>
          </p:grpSpPr>
          <p:sp>
            <p:nvSpPr>
              <p:cNvPr id="218" name="Google Shape;218;p5"/>
              <p:cNvSpPr/>
              <p:nvPr/>
            </p:nvSpPr>
            <p:spPr>
              <a:xfrm>
                <a:off x="3269446" y="3673164"/>
                <a:ext cx="272806" cy="200515"/>
              </a:xfrm>
              <a:custGeom>
                <a:avLst/>
                <a:gdLst/>
                <a:ahLst/>
                <a:cxnLst/>
                <a:rect l="l" t="t" r="r" b="b"/>
                <a:pathLst>
                  <a:path w="7004" h="5148" extrusionOk="0">
                    <a:moveTo>
                      <a:pt x="491" y="0"/>
                    </a:moveTo>
                    <a:lnTo>
                      <a:pt x="1" y="714"/>
                    </a:lnTo>
                    <a:lnTo>
                      <a:pt x="1" y="5148"/>
                    </a:lnTo>
                    <a:lnTo>
                      <a:pt x="7004" y="5148"/>
                    </a:lnTo>
                    <a:lnTo>
                      <a:pt x="7004" y="714"/>
                    </a:lnTo>
                    <a:lnTo>
                      <a:pt x="3935" y="714"/>
                    </a:lnTo>
                    <a:lnTo>
                      <a:pt x="3453" y="0"/>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3269446" y="3700935"/>
                <a:ext cx="327024" cy="172743"/>
              </a:xfrm>
              <a:custGeom>
                <a:avLst/>
                <a:gdLst/>
                <a:ahLst/>
                <a:cxnLst/>
                <a:rect l="l" t="t" r="r" b="b"/>
                <a:pathLst>
                  <a:path w="8396" h="4435" extrusionOk="0">
                    <a:moveTo>
                      <a:pt x="1401" y="1"/>
                    </a:moveTo>
                    <a:lnTo>
                      <a:pt x="1" y="4435"/>
                    </a:lnTo>
                    <a:lnTo>
                      <a:pt x="7004" y="4435"/>
                    </a:lnTo>
                    <a:lnTo>
                      <a:pt x="8395" y="1"/>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0" name="Google Shape;220;p5"/>
          <p:cNvGrpSpPr/>
          <p:nvPr/>
        </p:nvGrpSpPr>
        <p:grpSpPr>
          <a:xfrm>
            <a:off x="11439685" y="4120868"/>
            <a:ext cx="733408" cy="516961"/>
            <a:chOff x="7447836" y="3666284"/>
            <a:chExt cx="432366" cy="304741"/>
          </a:xfrm>
        </p:grpSpPr>
        <p:sp>
          <p:nvSpPr>
            <p:cNvPr id="221" name="Google Shape;221;p5"/>
            <p:cNvSpPr/>
            <p:nvPr/>
          </p:nvSpPr>
          <p:spPr>
            <a:xfrm>
              <a:off x="7447846" y="3666284"/>
              <a:ext cx="432356" cy="304741"/>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5"/>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7447836" y="3666299"/>
              <a:ext cx="432356" cy="304726"/>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83292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grpSp>
        <p:nvGrpSpPr>
          <p:cNvPr id="391" name="Google Shape;391;p9"/>
          <p:cNvGrpSpPr/>
          <p:nvPr/>
        </p:nvGrpSpPr>
        <p:grpSpPr>
          <a:xfrm>
            <a:off x="717" y="-152"/>
            <a:ext cx="12192631" cy="6904711"/>
            <a:chOff x="537" y="-114"/>
            <a:chExt cx="9144473" cy="5178533"/>
          </a:xfrm>
        </p:grpSpPr>
        <p:grpSp>
          <p:nvGrpSpPr>
            <p:cNvPr id="392" name="Google Shape;392;p9"/>
            <p:cNvGrpSpPr/>
            <p:nvPr/>
          </p:nvGrpSpPr>
          <p:grpSpPr>
            <a:xfrm>
              <a:off x="322975" y="-114"/>
              <a:ext cx="8509887" cy="5143724"/>
              <a:chOff x="322981" y="-31925"/>
              <a:chExt cx="8509887" cy="5226300"/>
            </a:xfrm>
          </p:grpSpPr>
          <p:cxnSp>
            <p:nvCxnSpPr>
              <p:cNvPr id="393" name="Google Shape;393;p9"/>
              <p:cNvCxnSpPr/>
              <p:nvPr/>
            </p:nvCxnSpPr>
            <p:spPr>
              <a:xfrm>
                <a:off x="32298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394" name="Google Shape;394;p9"/>
              <p:cNvCxnSpPr/>
              <p:nvPr/>
            </p:nvCxnSpPr>
            <p:spPr>
              <a:xfrm>
                <a:off x="70979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395" name="Google Shape;395;p9"/>
              <p:cNvCxnSpPr/>
              <p:nvPr/>
            </p:nvCxnSpPr>
            <p:spPr>
              <a:xfrm>
                <a:off x="109660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396" name="Google Shape;396;p9"/>
              <p:cNvCxnSpPr/>
              <p:nvPr/>
            </p:nvCxnSpPr>
            <p:spPr>
              <a:xfrm>
                <a:off x="148342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397" name="Google Shape;397;p9"/>
              <p:cNvCxnSpPr/>
              <p:nvPr/>
            </p:nvCxnSpPr>
            <p:spPr>
              <a:xfrm>
                <a:off x="187023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398" name="Google Shape;398;p9"/>
              <p:cNvCxnSpPr/>
              <p:nvPr/>
            </p:nvCxnSpPr>
            <p:spPr>
              <a:xfrm>
                <a:off x="225704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399" name="Google Shape;399;p9"/>
              <p:cNvCxnSpPr/>
              <p:nvPr/>
            </p:nvCxnSpPr>
            <p:spPr>
              <a:xfrm>
                <a:off x="264385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00" name="Google Shape;400;p9"/>
              <p:cNvCxnSpPr/>
              <p:nvPr/>
            </p:nvCxnSpPr>
            <p:spPr>
              <a:xfrm>
                <a:off x="303067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01" name="Google Shape;401;p9"/>
              <p:cNvCxnSpPr/>
              <p:nvPr/>
            </p:nvCxnSpPr>
            <p:spPr>
              <a:xfrm>
                <a:off x="341748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02" name="Google Shape;402;p9"/>
              <p:cNvCxnSpPr/>
              <p:nvPr/>
            </p:nvCxnSpPr>
            <p:spPr>
              <a:xfrm>
                <a:off x="380429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03" name="Google Shape;403;p9"/>
              <p:cNvCxnSpPr/>
              <p:nvPr/>
            </p:nvCxnSpPr>
            <p:spPr>
              <a:xfrm>
                <a:off x="419111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04" name="Google Shape;404;p9"/>
              <p:cNvCxnSpPr/>
              <p:nvPr/>
            </p:nvCxnSpPr>
            <p:spPr>
              <a:xfrm>
                <a:off x="457792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05" name="Google Shape;405;p9"/>
              <p:cNvCxnSpPr/>
              <p:nvPr/>
            </p:nvCxnSpPr>
            <p:spPr>
              <a:xfrm>
                <a:off x="496473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06" name="Google Shape;406;p9"/>
              <p:cNvCxnSpPr/>
              <p:nvPr/>
            </p:nvCxnSpPr>
            <p:spPr>
              <a:xfrm>
                <a:off x="535155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07" name="Google Shape;407;p9"/>
              <p:cNvCxnSpPr/>
              <p:nvPr/>
            </p:nvCxnSpPr>
            <p:spPr>
              <a:xfrm>
                <a:off x="573836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08" name="Google Shape;408;p9"/>
              <p:cNvCxnSpPr/>
              <p:nvPr/>
            </p:nvCxnSpPr>
            <p:spPr>
              <a:xfrm>
                <a:off x="612517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09" name="Google Shape;409;p9"/>
              <p:cNvCxnSpPr/>
              <p:nvPr/>
            </p:nvCxnSpPr>
            <p:spPr>
              <a:xfrm>
                <a:off x="651198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10" name="Google Shape;410;p9"/>
              <p:cNvCxnSpPr/>
              <p:nvPr/>
            </p:nvCxnSpPr>
            <p:spPr>
              <a:xfrm>
                <a:off x="689880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11" name="Google Shape;411;p9"/>
              <p:cNvCxnSpPr/>
              <p:nvPr/>
            </p:nvCxnSpPr>
            <p:spPr>
              <a:xfrm>
                <a:off x="728561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12" name="Google Shape;412;p9"/>
              <p:cNvCxnSpPr/>
              <p:nvPr/>
            </p:nvCxnSpPr>
            <p:spPr>
              <a:xfrm>
                <a:off x="767242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13" name="Google Shape;413;p9"/>
              <p:cNvCxnSpPr/>
              <p:nvPr/>
            </p:nvCxnSpPr>
            <p:spPr>
              <a:xfrm>
                <a:off x="805924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14" name="Google Shape;414;p9"/>
              <p:cNvCxnSpPr/>
              <p:nvPr/>
            </p:nvCxnSpPr>
            <p:spPr>
              <a:xfrm>
                <a:off x="844605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415" name="Google Shape;415;p9"/>
              <p:cNvCxnSpPr/>
              <p:nvPr/>
            </p:nvCxnSpPr>
            <p:spPr>
              <a:xfrm>
                <a:off x="8832868" y="-31925"/>
                <a:ext cx="0" cy="5226300"/>
              </a:xfrm>
              <a:prstGeom prst="straightConnector1">
                <a:avLst/>
              </a:prstGeom>
              <a:noFill/>
              <a:ln w="9525" cap="flat" cmpd="sng">
                <a:solidFill>
                  <a:schemeClr val="lt2"/>
                </a:solidFill>
                <a:prstDash val="solid"/>
                <a:round/>
                <a:headEnd type="none" w="med" len="med"/>
                <a:tailEnd type="none" w="med" len="med"/>
              </a:ln>
            </p:spPr>
          </p:cxnSp>
        </p:grpSp>
        <p:grpSp>
          <p:nvGrpSpPr>
            <p:cNvPr id="416" name="Google Shape;416;p9"/>
            <p:cNvGrpSpPr/>
            <p:nvPr/>
          </p:nvGrpSpPr>
          <p:grpSpPr>
            <a:xfrm>
              <a:off x="537" y="149850"/>
              <a:ext cx="9144473" cy="5028570"/>
              <a:chOff x="-331999" y="165801"/>
              <a:chExt cx="11693700" cy="5028570"/>
            </a:xfrm>
          </p:grpSpPr>
          <p:cxnSp>
            <p:nvCxnSpPr>
              <p:cNvPr id="417" name="Google Shape;417;p9"/>
              <p:cNvCxnSpPr/>
              <p:nvPr/>
            </p:nvCxnSpPr>
            <p:spPr>
              <a:xfrm rot="10800000">
                <a:off x="5514851" y="-65248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18" name="Google Shape;418;p9"/>
              <p:cNvCxnSpPr/>
              <p:nvPr/>
            </p:nvCxnSpPr>
            <p:spPr>
              <a:xfrm rot="10800000">
                <a:off x="5514851" y="-103929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19" name="Google Shape;419;p9"/>
              <p:cNvCxnSpPr/>
              <p:nvPr/>
            </p:nvCxnSpPr>
            <p:spPr>
              <a:xfrm rot="10800000">
                <a:off x="5514851" y="-142610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20" name="Google Shape;420;p9"/>
              <p:cNvCxnSpPr/>
              <p:nvPr/>
            </p:nvCxnSpPr>
            <p:spPr>
              <a:xfrm rot="10800000">
                <a:off x="5514851" y="-1812919"/>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21" name="Google Shape;421;p9"/>
              <p:cNvCxnSpPr/>
              <p:nvPr/>
            </p:nvCxnSpPr>
            <p:spPr>
              <a:xfrm rot="10800000">
                <a:off x="5514851" y="-2199732"/>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22" name="Google Shape;422;p9"/>
              <p:cNvCxnSpPr/>
              <p:nvPr/>
            </p:nvCxnSpPr>
            <p:spPr>
              <a:xfrm rot="10800000">
                <a:off x="5514851" y="-2586545"/>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23" name="Google Shape;423;p9"/>
              <p:cNvCxnSpPr/>
              <p:nvPr/>
            </p:nvCxnSpPr>
            <p:spPr>
              <a:xfrm rot="10800000">
                <a:off x="5514851" y="-2973358"/>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24" name="Google Shape;424;p9"/>
              <p:cNvCxnSpPr/>
              <p:nvPr/>
            </p:nvCxnSpPr>
            <p:spPr>
              <a:xfrm rot="10800000">
                <a:off x="5514851" y="-3360171"/>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25" name="Google Shape;425;p9"/>
              <p:cNvCxnSpPr/>
              <p:nvPr/>
            </p:nvCxnSpPr>
            <p:spPr>
              <a:xfrm rot="10800000">
                <a:off x="5514851" y="-3746984"/>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26" name="Google Shape;426;p9"/>
              <p:cNvCxnSpPr/>
              <p:nvPr/>
            </p:nvCxnSpPr>
            <p:spPr>
              <a:xfrm rot="10800000">
                <a:off x="5514851" y="-4133797"/>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27" name="Google Shape;427;p9"/>
              <p:cNvCxnSpPr/>
              <p:nvPr/>
            </p:nvCxnSpPr>
            <p:spPr>
              <a:xfrm rot="10800000">
                <a:off x="5514851" y="-452061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28" name="Google Shape;428;p9"/>
              <p:cNvCxnSpPr/>
              <p:nvPr/>
            </p:nvCxnSpPr>
            <p:spPr>
              <a:xfrm rot="10800000">
                <a:off x="5514851" y="-490742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29" name="Google Shape;429;p9"/>
              <p:cNvCxnSpPr/>
              <p:nvPr/>
            </p:nvCxnSpPr>
            <p:spPr>
              <a:xfrm rot="10800000">
                <a:off x="5514851" y="-529423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430" name="Google Shape;430;p9"/>
              <p:cNvCxnSpPr/>
              <p:nvPr/>
            </p:nvCxnSpPr>
            <p:spPr>
              <a:xfrm rot="10800000">
                <a:off x="5514851" y="-5681049"/>
                <a:ext cx="0" cy="11693700"/>
              </a:xfrm>
              <a:prstGeom prst="straightConnector1">
                <a:avLst/>
              </a:prstGeom>
              <a:noFill/>
              <a:ln w="9525" cap="flat" cmpd="sng">
                <a:solidFill>
                  <a:schemeClr val="lt2"/>
                </a:solidFill>
                <a:prstDash val="solid"/>
                <a:round/>
                <a:headEnd type="none" w="med" len="med"/>
                <a:tailEnd type="none" w="med" len="med"/>
              </a:ln>
            </p:spPr>
          </p:cxnSp>
        </p:grpSp>
      </p:grpSp>
      <p:sp>
        <p:nvSpPr>
          <p:cNvPr id="431" name="Google Shape;431;p9"/>
          <p:cNvSpPr txBox="1">
            <a:spLocks noGrp="1"/>
          </p:cNvSpPr>
          <p:nvPr>
            <p:ph type="title"/>
          </p:nvPr>
        </p:nvSpPr>
        <p:spPr>
          <a:xfrm>
            <a:off x="2493133" y="3224900"/>
            <a:ext cx="7205600" cy="11224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32" name="Google Shape;432;p9"/>
          <p:cNvSpPr txBox="1">
            <a:spLocks noGrp="1"/>
          </p:cNvSpPr>
          <p:nvPr>
            <p:ph type="subTitle" idx="1"/>
          </p:nvPr>
        </p:nvSpPr>
        <p:spPr>
          <a:xfrm>
            <a:off x="2493300" y="4452667"/>
            <a:ext cx="7205600" cy="1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433" name="Google Shape;433;p9"/>
          <p:cNvGrpSpPr/>
          <p:nvPr/>
        </p:nvGrpSpPr>
        <p:grpSpPr>
          <a:xfrm>
            <a:off x="10527928" y="5532024"/>
            <a:ext cx="1151185" cy="810936"/>
            <a:chOff x="7506154" y="4345209"/>
            <a:chExt cx="432560" cy="304726"/>
          </a:xfrm>
        </p:grpSpPr>
        <p:sp>
          <p:nvSpPr>
            <p:cNvPr id="434" name="Google Shape;434;p9"/>
            <p:cNvSpPr/>
            <p:nvPr/>
          </p:nvSpPr>
          <p:spPr>
            <a:xfrm>
              <a:off x="7506276" y="4345245"/>
              <a:ext cx="432358" cy="304628"/>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7506154" y="4345209"/>
              <a:ext cx="432560" cy="304726"/>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7710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484"/>
        <p:cNvGrpSpPr/>
        <p:nvPr/>
      </p:nvGrpSpPr>
      <p:grpSpPr>
        <a:xfrm>
          <a:off x="0" y="0"/>
          <a:ext cx="0" cy="0"/>
          <a:chOff x="0" y="0"/>
          <a:chExt cx="0" cy="0"/>
        </a:xfrm>
      </p:grpSpPr>
    </p:spTree>
    <p:extLst>
      <p:ext uri="{BB962C8B-B14F-4D97-AF65-F5344CB8AC3E}">
        <p14:creationId xmlns:p14="http://schemas.microsoft.com/office/powerpoint/2010/main" val="930476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49"/>
        <p:cNvGrpSpPr/>
        <p:nvPr/>
      </p:nvGrpSpPr>
      <p:grpSpPr>
        <a:xfrm>
          <a:off x="0" y="0"/>
          <a:ext cx="0" cy="0"/>
          <a:chOff x="0" y="0"/>
          <a:chExt cx="0" cy="0"/>
        </a:xfrm>
      </p:grpSpPr>
      <p:grpSp>
        <p:nvGrpSpPr>
          <p:cNvPr id="1150" name="Google Shape;1150;p24"/>
          <p:cNvGrpSpPr/>
          <p:nvPr/>
        </p:nvGrpSpPr>
        <p:grpSpPr>
          <a:xfrm>
            <a:off x="717" y="-152"/>
            <a:ext cx="12192631" cy="6904711"/>
            <a:chOff x="537" y="-114"/>
            <a:chExt cx="9144473" cy="5178533"/>
          </a:xfrm>
        </p:grpSpPr>
        <p:grpSp>
          <p:nvGrpSpPr>
            <p:cNvPr id="1151" name="Google Shape;1151;p24"/>
            <p:cNvGrpSpPr/>
            <p:nvPr/>
          </p:nvGrpSpPr>
          <p:grpSpPr>
            <a:xfrm>
              <a:off x="322975" y="-114"/>
              <a:ext cx="8509887" cy="5143724"/>
              <a:chOff x="322981" y="-31925"/>
              <a:chExt cx="8509887" cy="5226300"/>
            </a:xfrm>
          </p:grpSpPr>
          <p:cxnSp>
            <p:nvCxnSpPr>
              <p:cNvPr id="1152" name="Google Shape;1152;p24"/>
              <p:cNvCxnSpPr/>
              <p:nvPr/>
            </p:nvCxnSpPr>
            <p:spPr>
              <a:xfrm>
                <a:off x="32298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53" name="Google Shape;1153;p24"/>
              <p:cNvCxnSpPr/>
              <p:nvPr/>
            </p:nvCxnSpPr>
            <p:spPr>
              <a:xfrm>
                <a:off x="70979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54" name="Google Shape;1154;p24"/>
              <p:cNvCxnSpPr/>
              <p:nvPr/>
            </p:nvCxnSpPr>
            <p:spPr>
              <a:xfrm>
                <a:off x="109660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55" name="Google Shape;1155;p24"/>
              <p:cNvCxnSpPr/>
              <p:nvPr/>
            </p:nvCxnSpPr>
            <p:spPr>
              <a:xfrm>
                <a:off x="148342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56" name="Google Shape;1156;p24"/>
              <p:cNvCxnSpPr/>
              <p:nvPr/>
            </p:nvCxnSpPr>
            <p:spPr>
              <a:xfrm>
                <a:off x="187023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57" name="Google Shape;1157;p24"/>
              <p:cNvCxnSpPr/>
              <p:nvPr/>
            </p:nvCxnSpPr>
            <p:spPr>
              <a:xfrm>
                <a:off x="225704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58" name="Google Shape;1158;p24"/>
              <p:cNvCxnSpPr/>
              <p:nvPr/>
            </p:nvCxnSpPr>
            <p:spPr>
              <a:xfrm>
                <a:off x="264385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59" name="Google Shape;1159;p24"/>
              <p:cNvCxnSpPr/>
              <p:nvPr/>
            </p:nvCxnSpPr>
            <p:spPr>
              <a:xfrm>
                <a:off x="303067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60" name="Google Shape;1160;p24"/>
              <p:cNvCxnSpPr/>
              <p:nvPr/>
            </p:nvCxnSpPr>
            <p:spPr>
              <a:xfrm>
                <a:off x="341748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61" name="Google Shape;1161;p24"/>
              <p:cNvCxnSpPr/>
              <p:nvPr/>
            </p:nvCxnSpPr>
            <p:spPr>
              <a:xfrm>
                <a:off x="380429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62" name="Google Shape;1162;p24"/>
              <p:cNvCxnSpPr/>
              <p:nvPr/>
            </p:nvCxnSpPr>
            <p:spPr>
              <a:xfrm>
                <a:off x="419111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63" name="Google Shape;1163;p24"/>
              <p:cNvCxnSpPr/>
              <p:nvPr/>
            </p:nvCxnSpPr>
            <p:spPr>
              <a:xfrm>
                <a:off x="457792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64" name="Google Shape;1164;p24"/>
              <p:cNvCxnSpPr/>
              <p:nvPr/>
            </p:nvCxnSpPr>
            <p:spPr>
              <a:xfrm>
                <a:off x="496473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65" name="Google Shape;1165;p24"/>
              <p:cNvCxnSpPr/>
              <p:nvPr/>
            </p:nvCxnSpPr>
            <p:spPr>
              <a:xfrm>
                <a:off x="535155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66" name="Google Shape;1166;p24"/>
              <p:cNvCxnSpPr/>
              <p:nvPr/>
            </p:nvCxnSpPr>
            <p:spPr>
              <a:xfrm>
                <a:off x="573836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67" name="Google Shape;1167;p24"/>
              <p:cNvCxnSpPr/>
              <p:nvPr/>
            </p:nvCxnSpPr>
            <p:spPr>
              <a:xfrm>
                <a:off x="612517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68" name="Google Shape;1168;p24"/>
              <p:cNvCxnSpPr/>
              <p:nvPr/>
            </p:nvCxnSpPr>
            <p:spPr>
              <a:xfrm>
                <a:off x="651198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69" name="Google Shape;1169;p24"/>
              <p:cNvCxnSpPr/>
              <p:nvPr/>
            </p:nvCxnSpPr>
            <p:spPr>
              <a:xfrm>
                <a:off x="689880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70" name="Google Shape;1170;p24"/>
              <p:cNvCxnSpPr/>
              <p:nvPr/>
            </p:nvCxnSpPr>
            <p:spPr>
              <a:xfrm>
                <a:off x="728561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71" name="Google Shape;1171;p24"/>
              <p:cNvCxnSpPr/>
              <p:nvPr/>
            </p:nvCxnSpPr>
            <p:spPr>
              <a:xfrm>
                <a:off x="767242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72" name="Google Shape;1172;p24"/>
              <p:cNvCxnSpPr/>
              <p:nvPr/>
            </p:nvCxnSpPr>
            <p:spPr>
              <a:xfrm>
                <a:off x="805924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73" name="Google Shape;1173;p24"/>
              <p:cNvCxnSpPr/>
              <p:nvPr/>
            </p:nvCxnSpPr>
            <p:spPr>
              <a:xfrm>
                <a:off x="844605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174" name="Google Shape;1174;p24"/>
              <p:cNvCxnSpPr/>
              <p:nvPr/>
            </p:nvCxnSpPr>
            <p:spPr>
              <a:xfrm>
                <a:off x="8832868" y="-31925"/>
                <a:ext cx="0" cy="5226300"/>
              </a:xfrm>
              <a:prstGeom prst="straightConnector1">
                <a:avLst/>
              </a:prstGeom>
              <a:noFill/>
              <a:ln w="9525" cap="flat" cmpd="sng">
                <a:solidFill>
                  <a:schemeClr val="lt2"/>
                </a:solidFill>
                <a:prstDash val="solid"/>
                <a:round/>
                <a:headEnd type="none" w="med" len="med"/>
                <a:tailEnd type="none" w="med" len="med"/>
              </a:ln>
            </p:spPr>
          </p:cxnSp>
        </p:grpSp>
        <p:grpSp>
          <p:nvGrpSpPr>
            <p:cNvPr id="1175" name="Google Shape;1175;p24"/>
            <p:cNvGrpSpPr/>
            <p:nvPr/>
          </p:nvGrpSpPr>
          <p:grpSpPr>
            <a:xfrm>
              <a:off x="537" y="149850"/>
              <a:ext cx="9144473" cy="5028570"/>
              <a:chOff x="-331999" y="165801"/>
              <a:chExt cx="11693700" cy="5028570"/>
            </a:xfrm>
          </p:grpSpPr>
          <p:cxnSp>
            <p:nvCxnSpPr>
              <p:cNvPr id="1176" name="Google Shape;1176;p24"/>
              <p:cNvCxnSpPr/>
              <p:nvPr/>
            </p:nvCxnSpPr>
            <p:spPr>
              <a:xfrm rot="10800000">
                <a:off x="5514851" y="-65248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177" name="Google Shape;1177;p24"/>
              <p:cNvCxnSpPr/>
              <p:nvPr/>
            </p:nvCxnSpPr>
            <p:spPr>
              <a:xfrm rot="10800000">
                <a:off x="5514851" y="-103929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178" name="Google Shape;1178;p24"/>
              <p:cNvCxnSpPr/>
              <p:nvPr/>
            </p:nvCxnSpPr>
            <p:spPr>
              <a:xfrm rot="10800000">
                <a:off x="5514851" y="-142610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179" name="Google Shape;1179;p24"/>
              <p:cNvCxnSpPr/>
              <p:nvPr/>
            </p:nvCxnSpPr>
            <p:spPr>
              <a:xfrm rot="10800000">
                <a:off x="5514851" y="-1812919"/>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180" name="Google Shape;1180;p24"/>
              <p:cNvCxnSpPr/>
              <p:nvPr/>
            </p:nvCxnSpPr>
            <p:spPr>
              <a:xfrm rot="10800000">
                <a:off x="5514851" y="-2199732"/>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181" name="Google Shape;1181;p24"/>
              <p:cNvCxnSpPr/>
              <p:nvPr/>
            </p:nvCxnSpPr>
            <p:spPr>
              <a:xfrm rot="10800000">
                <a:off x="5514851" y="-2586545"/>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182" name="Google Shape;1182;p24"/>
              <p:cNvCxnSpPr/>
              <p:nvPr/>
            </p:nvCxnSpPr>
            <p:spPr>
              <a:xfrm rot="10800000">
                <a:off x="5514851" y="-2973358"/>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183" name="Google Shape;1183;p24"/>
              <p:cNvCxnSpPr/>
              <p:nvPr/>
            </p:nvCxnSpPr>
            <p:spPr>
              <a:xfrm rot="10800000">
                <a:off x="5514851" y="-3360171"/>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184" name="Google Shape;1184;p24"/>
              <p:cNvCxnSpPr/>
              <p:nvPr/>
            </p:nvCxnSpPr>
            <p:spPr>
              <a:xfrm rot="10800000">
                <a:off x="5514851" y="-3746984"/>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185" name="Google Shape;1185;p24"/>
              <p:cNvCxnSpPr/>
              <p:nvPr/>
            </p:nvCxnSpPr>
            <p:spPr>
              <a:xfrm rot="10800000">
                <a:off x="5514851" y="-4133797"/>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186" name="Google Shape;1186;p24"/>
              <p:cNvCxnSpPr/>
              <p:nvPr/>
            </p:nvCxnSpPr>
            <p:spPr>
              <a:xfrm rot="10800000">
                <a:off x="5514851" y="-452061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187" name="Google Shape;1187;p24"/>
              <p:cNvCxnSpPr/>
              <p:nvPr/>
            </p:nvCxnSpPr>
            <p:spPr>
              <a:xfrm rot="10800000">
                <a:off x="5514851" y="-490742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188" name="Google Shape;1188;p24"/>
              <p:cNvCxnSpPr/>
              <p:nvPr/>
            </p:nvCxnSpPr>
            <p:spPr>
              <a:xfrm rot="10800000">
                <a:off x="5514851" y="-529423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189" name="Google Shape;1189;p24"/>
              <p:cNvCxnSpPr/>
              <p:nvPr/>
            </p:nvCxnSpPr>
            <p:spPr>
              <a:xfrm rot="10800000">
                <a:off x="5514851" y="-5681049"/>
                <a:ext cx="0" cy="11693700"/>
              </a:xfrm>
              <a:prstGeom prst="straightConnector1">
                <a:avLst/>
              </a:prstGeom>
              <a:noFill/>
              <a:ln w="9525" cap="flat" cmpd="sng">
                <a:solidFill>
                  <a:schemeClr val="lt2"/>
                </a:solidFill>
                <a:prstDash val="solid"/>
                <a:round/>
                <a:headEnd type="none" w="med" len="med"/>
                <a:tailEnd type="none" w="med" len="med"/>
              </a:ln>
            </p:spPr>
          </p:cxnSp>
        </p:grpSp>
      </p:grpSp>
      <p:sp>
        <p:nvSpPr>
          <p:cNvPr id="1190" name="Google Shape;1190;p24"/>
          <p:cNvSpPr txBox="1">
            <a:spLocks noGrp="1"/>
          </p:cNvSpPr>
          <p:nvPr>
            <p:ph type="title"/>
          </p:nvPr>
        </p:nvSpPr>
        <p:spPr>
          <a:xfrm>
            <a:off x="960100" y="719200"/>
            <a:ext cx="10272000" cy="8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91" name="Google Shape;1191;p24"/>
          <p:cNvSpPr txBox="1">
            <a:spLocks noGrp="1"/>
          </p:cNvSpPr>
          <p:nvPr>
            <p:ph type="subTitle" idx="1"/>
          </p:nvPr>
        </p:nvSpPr>
        <p:spPr>
          <a:xfrm>
            <a:off x="1250267" y="313666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2133"/>
              </a:spcBef>
              <a:spcAft>
                <a:spcPts val="0"/>
              </a:spcAft>
              <a:buClr>
                <a:schemeClr val="dk1"/>
              </a:buClr>
              <a:buSzPts val="1400"/>
              <a:buNone/>
              <a:defRPr>
                <a:solidFill>
                  <a:schemeClr val="dk1"/>
                </a:solidFill>
              </a:defRPr>
            </a:lvl3pPr>
            <a:lvl4pPr lvl="3" algn="ctr" rtl="0">
              <a:lnSpc>
                <a:spcPct val="100000"/>
              </a:lnSpc>
              <a:spcBef>
                <a:spcPts val="2133"/>
              </a:spcBef>
              <a:spcAft>
                <a:spcPts val="0"/>
              </a:spcAft>
              <a:buClr>
                <a:schemeClr val="dk1"/>
              </a:buClr>
              <a:buSzPts val="1400"/>
              <a:buNone/>
              <a:defRPr>
                <a:solidFill>
                  <a:schemeClr val="dk1"/>
                </a:solidFill>
              </a:defRPr>
            </a:lvl4pPr>
            <a:lvl5pPr lvl="4" algn="ctr" rtl="0">
              <a:lnSpc>
                <a:spcPct val="100000"/>
              </a:lnSpc>
              <a:spcBef>
                <a:spcPts val="2133"/>
              </a:spcBef>
              <a:spcAft>
                <a:spcPts val="0"/>
              </a:spcAft>
              <a:buClr>
                <a:schemeClr val="dk1"/>
              </a:buClr>
              <a:buSzPts val="1400"/>
              <a:buNone/>
              <a:defRPr>
                <a:solidFill>
                  <a:schemeClr val="dk1"/>
                </a:solidFill>
              </a:defRPr>
            </a:lvl5pPr>
            <a:lvl6pPr lvl="5" algn="ctr" rtl="0">
              <a:lnSpc>
                <a:spcPct val="100000"/>
              </a:lnSpc>
              <a:spcBef>
                <a:spcPts val="2133"/>
              </a:spcBef>
              <a:spcAft>
                <a:spcPts val="0"/>
              </a:spcAft>
              <a:buClr>
                <a:schemeClr val="dk1"/>
              </a:buClr>
              <a:buSzPts val="1400"/>
              <a:buNone/>
              <a:defRPr>
                <a:solidFill>
                  <a:schemeClr val="dk1"/>
                </a:solidFill>
              </a:defRPr>
            </a:lvl6pPr>
            <a:lvl7pPr lvl="6" algn="ctr" rtl="0">
              <a:lnSpc>
                <a:spcPct val="100000"/>
              </a:lnSpc>
              <a:spcBef>
                <a:spcPts val="2133"/>
              </a:spcBef>
              <a:spcAft>
                <a:spcPts val="0"/>
              </a:spcAft>
              <a:buClr>
                <a:schemeClr val="dk1"/>
              </a:buClr>
              <a:buSzPts val="1400"/>
              <a:buNone/>
              <a:defRPr>
                <a:solidFill>
                  <a:schemeClr val="dk1"/>
                </a:solidFill>
              </a:defRPr>
            </a:lvl7pPr>
            <a:lvl8pPr lvl="7" algn="ctr" rtl="0">
              <a:lnSpc>
                <a:spcPct val="100000"/>
              </a:lnSpc>
              <a:spcBef>
                <a:spcPts val="2133"/>
              </a:spcBef>
              <a:spcAft>
                <a:spcPts val="0"/>
              </a:spcAft>
              <a:buClr>
                <a:schemeClr val="dk1"/>
              </a:buClr>
              <a:buSzPts val="1400"/>
              <a:buNone/>
              <a:defRPr>
                <a:solidFill>
                  <a:schemeClr val="dk1"/>
                </a:solidFill>
              </a:defRPr>
            </a:lvl8pPr>
            <a:lvl9pPr lvl="8" algn="ctr" rtl="0">
              <a:lnSpc>
                <a:spcPct val="100000"/>
              </a:lnSpc>
              <a:spcBef>
                <a:spcPts val="2133"/>
              </a:spcBef>
              <a:spcAft>
                <a:spcPts val="2133"/>
              </a:spcAft>
              <a:buClr>
                <a:schemeClr val="dk1"/>
              </a:buClr>
              <a:buSzPts val="1400"/>
              <a:buNone/>
              <a:defRPr>
                <a:solidFill>
                  <a:schemeClr val="dk1"/>
                </a:solidFill>
              </a:defRPr>
            </a:lvl9pPr>
          </a:lstStyle>
          <a:p>
            <a:endParaRPr/>
          </a:p>
        </p:txBody>
      </p:sp>
      <p:sp>
        <p:nvSpPr>
          <p:cNvPr id="1192" name="Google Shape;1192;p24"/>
          <p:cNvSpPr txBox="1">
            <a:spLocks noGrp="1"/>
          </p:cNvSpPr>
          <p:nvPr>
            <p:ph type="subTitle" idx="2"/>
          </p:nvPr>
        </p:nvSpPr>
        <p:spPr>
          <a:xfrm>
            <a:off x="4645895" y="313666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2133"/>
              </a:spcBef>
              <a:spcAft>
                <a:spcPts val="0"/>
              </a:spcAft>
              <a:buClr>
                <a:schemeClr val="dk1"/>
              </a:buClr>
              <a:buSzPts val="1400"/>
              <a:buNone/>
              <a:defRPr>
                <a:solidFill>
                  <a:schemeClr val="dk1"/>
                </a:solidFill>
              </a:defRPr>
            </a:lvl3pPr>
            <a:lvl4pPr lvl="3" algn="ctr" rtl="0">
              <a:lnSpc>
                <a:spcPct val="100000"/>
              </a:lnSpc>
              <a:spcBef>
                <a:spcPts val="2133"/>
              </a:spcBef>
              <a:spcAft>
                <a:spcPts val="0"/>
              </a:spcAft>
              <a:buClr>
                <a:schemeClr val="dk1"/>
              </a:buClr>
              <a:buSzPts val="1400"/>
              <a:buNone/>
              <a:defRPr>
                <a:solidFill>
                  <a:schemeClr val="dk1"/>
                </a:solidFill>
              </a:defRPr>
            </a:lvl4pPr>
            <a:lvl5pPr lvl="4" algn="ctr" rtl="0">
              <a:lnSpc>
                <a:spcPct val="100000"/>
              </a:lnSpc>
              <a:spcBef>
                <a:spcPts val="2133"/>
              </a:spcBef>
              <a:spcAft>
                <a:spcPts val="0"/>
              </a:spcAft>
              <a:buClr>
                <a:schemeClr val="dk1"/>
              </a:buClr>
              <a:buSzPts val="1400"/>
              <a:buNone/>
              <a:defRPr>
                <a:solidFill>
                  <a:schemeClr val="dk1"/>
                </a:solidFill>
              </a:defRPr>
            </a:lvl5pPr>
            <a:lvl6pPr lvl="5" algn="ctr" rtl="0">
              <a:lnSpc>
                <a:spcPct val="100000"/>
              </a:lnSpc>
              <a:spcBef>
                <a:spcPts val="2133"/>
              </a:spcBef>
              <a:spcAft>
                <a:spcPts val="0"/>
              </a:spcAft>
              <a:buClr>
                <a:schemeClr val="dk1"/>
              </a:buClr>
              <a:buSzPts val="1400"/>
              <a:buNone/>
              <a:defRPr>
                <a:solidFill>
                  <a:schemeClr val="dk1"/>
                </a:solidFill>
              </a:defRPr>
            </a:lvl6pPr>
            <a:lvl7pPr lvl="6" algn="ctr" rtl="0">
              <a:lnSpc>
                <a:spcPct val="100000"/>
              </a:lnSpc>
              <a:spcBef>
                <a:spcPts val="2133"/>
              </a:spcBef>
              <a:spcAft>
                <a:spcPts val="0"/>
              </a:spcAft>
              <a:buClr>
                <a:schemeClr val="dk1"/>
              </a:buClr>
              <a:buSzPts val="1400"/>
              <a:buNone/>
              <a:defRPr>
                <a:solidFill>
                  <a:schemeClr val="dk1"/>
                </a:solidFill>
              </a:defRPr>
            </a:lvl7pPr>
            <a:lvl8pPr lvl="7" algn="ctr" rtl="0">
              <a:lnSpc>
                <a:spcPct val="100000"/>
              </a:lnSpc>
              <a:spcBef>
                <a:spcPts val="2133"/>
              </a:spcBef>
              <a:spcAft>
                <a:spcPts val="0"/>
              </a:spcAft>
              <a:buClr>
                <a:schemeClr val="dk1"/>
              </a:buClr>
              <a:buSzPts val="1400"/>
              <a:buNone/>
              <a:defRPr>
                <a:solidFill>
                  <a:schemeClr val="dk1"/>
                </a:solidFill>
              </a:defRPr>
            </a:lvl8pPr>
            <a:lvl9pPr lvl="8" algn="ctr" rtl="0">
              <a:lnSpc>
                <a:spcPct val="100000"/>
              </a:lnSpc>
              <a:spcBef>
                <a:spcPts val="2133"/>
              </a:spcBef>
              <a:spcAft>
                <a:spcPts val="2133"/>
              </a:spcAft>
              <a:buClr>
                <a:schemeClr val="dk1"/>
              </a:buClr>
              <a:buSzPts val="1400"/>
              <a:buNone/>
              <a:defRPr>
                <a:solidFill>
                  <a:schemeClr val="dk1"/>
                </a:solidFill>
              </a:defRPr>
            </a:lvl9pPr>
          </a:lstStyle>
          <a:p>
            <a:endParaRPr/>
          </a:p>
        </p:txBody>
      </p:sp>
      <p:sp>
        <p:nvSpPr>
          <p:cNvPr id="1193" name="Google Shape;1193;p24"/>
          <p:cNvSpPr txBox="1">
            <a:spLocks noGrp="1"/>
          </p:cNvSpPr>
          <p:nvPr>
            <p:ph type="subTitle" idx="3"/>
          </p:nvPr>
        </p:nvSpPr>
        <p:spPr>
          <a:xfrm>
            <a:off x="8041532" y="313666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2133"/>
              </a:spcBef>
              <a:spcAft>
                <a:spcPts val="0"/>
              </a:spcAft>
              <a:buClr>
                <a:schemeClr val="dk1"/>
              </a:buClr>
              <a:buSzPts val="1400"/>
              <a:buNone/>
              <a:defRPr>
                <a:solidFill>
                  <a:schemeClr val="dk1"/>
                </a:solidFill>
              </a:defRPr>
            </a:lvl3pPr>
            <a:lvl4pPr lvl="3" algn="ctr" rtl="0">
              <a:lnSpc>
                <a:spcPct val="100000"/>
              </a:lnSpc>
              <a:spcBef>
                <a:spcPts val="2133"/>
              </a:spcBef>
              <a:spcAft>
                <a:spcPts val="0"/>
              </a:spcAft>
              <a:buClr>
                <a:schemeClr val="dk1"/>
              </a:buClr>
              <a:buSzPts val="1400"/>
              <a:buNone/>
              <a:defRPr>
                <a:solidFill>
                  <a:schemeClr val="dk1"/>
                </a:solidFill>
              </a:defRPr>
            </a:lvl4pPr>
            <a:lvl5pPr lvl="4" algn="ctr" rtl="0">
              <a:lnSpc>
                <a:spcPct val="100000"/>
              </a:lnSpc>
              <a:spcBef>
                <a:spcPts val="2133"/>
              </a:spcBef>
              <a:spcAft>
                <a:spcPts val="0"/>
              </a:spcAft>
              <a:buClr>
                <a:schemeClr val="dk1"/>
              </a:buClr>
              <a:buSzPts val="1400"/>
              <a:buNone/>
              <a:defRPr>
                <a:solidFill>
                  <a:schemeClr val="dk1"/>
                </a:solidFill>
              </a:defRPr>
            </a:lvl5pPr>
            <a:lvl6pPr lvl="5" algn="ctr" rtl="0">
              <a:lnSpc>
                <a:spcPct val="100000"/>
              </a:lnSpc>
              <a:spcBef>
                <a:spcPts val="2133"/>
              </a:spcBef>
              <a:spcAft>
                <a:spcPts val="0"/>
              </a:spcAft>
              <a:buClr>
                <a:schemeClr val="dk1"/>
              </a:buClr>
              <a:buSzPts val="1400"/>
              <a:buNone/>
              <a:defRPr>
                <a:solidFill>
                  <a:schemeClr val="dk1"/>
                </a:solidFill>
              </a:defRPr>
            </a:lvl6pPr>
            <a:lvl7pPr lvl="6" algn="ctr" rtl="0">
              <a:lnSpc>
                <a:spcPct val="100000"/>
              </a:lnSpc>
              <a:spcBef>
                <a:spcPts val="2133"/>
              </a:spcBef>
              <a:spcAft>
                <a:spcPts val="0"/>
              </a:spcAft>
              <a:buClr>
                <a:schemeClr val="dk1"/>
              </a:buClr>
              <a:buSzPts val="1400"/>
              <a:buNone/>
              <a:defRPr>
                <a:solidFill>
                  <a:schemeClr val="dk1"/>
                </a:solidFill>
              </a:defRPr>
            </a:lvl7pPr>
            <a:lvl8pPr lvl="7" algn="ctr" rtl="0">
              <a:lnSpc>
                <a:spcPct val="100000"/>
              </a:lnSpc>
              <a:spcBef>
                <a:spcPts val="2133"/>
              </a:spcBef>
              <a:spcAft>
                <a:spcPts val="0"/>
              </a:spcAft>
              <a:buClr>
                <a:schemeClr val="dk1"/>
              </a:buClr>
              <a:buSzPts val="1400"/>
              <a:buNone/>
              <a:defRPr>
                <a:solidFill>
                  <a:schemeClr val="dk1"/>
                </a:solidFill>
              </a:defRPr>
            </a:lvl8pPr>
            <a:lvl9pPr lvl="8" algn="ctr" rtl="0">
              <a:lnSpc>
                <a:spcPct val="100000"/>
              </a:lnSpc>
              <a:spcBef>
                <a:spcPts val="2133"/>
              </a:spcBef>
              <a:spcAft>
                <a:spcPts val="2133"/>
              </a:spcAft>
              <a:buClr>
                <a:schemeClr val="dk1"/>
              </a:buClr>
              <a:buSzPts val="1400"/>
              <a:buNone/>
              <a:defRPr>
                <a:solidFill>
                  <a:schemeClr val="dk1"/>
                </a:solidFill>
              </a:defRPr>
            </a:lvl9pPr>
          </a:lstStyle>
          <a:p>
            <a:endParaRPr/>
          </a:p>
        </p:txBody>
      </p:sp>
      <p:sp>
        <p:nvSpPr>
          <p:cNvPr id="1194" name="Google Shape;1194;p24"/>
          <p:cNvSpPr txBox="1">
            <a:spLocks noGrp="1"/>
          </p:cNvSpPr>
          <p:nvPr>
            <p:ph type="subTitle" idx="4"/>
          </p:nvPr>
        </p:nvSpPr>
        <p:spPr>
          <a:xfrm>
            <a:off x="1250267" y="2711833"/>
            <a:ext cx="2900400" cy="54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Josefin Sans"/>
              <a:buNone/>
              <a:defRPr sz="2667" b="1">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sp>
        <p:nvSpPr>
          <p:cNvPr id="1195" name="Google Shape;1195;p24"/>
          <p:cNvSpPr txBox="1">
            <a:spLocks noGrp="1"/>
          </p:cNvSpPr>
          <p:nvPr>
            <p:ph type="subTitle" idx="5"/>
          </p:nvPr>
        </p:nvSpPr>
        <p:spPr>
          <a:xfrm>
            <a:off x="4645900" y="2711833"/>
            <a:ext cx="2900400" cy="54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Josefin Sans"/>
              <a:buNone/>
              <a:defRPr sz="2667" b="1">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sp>
        <p:nvSpPr>
          <p:cNvPr id="1196" name="Google Shape;1196;p24"/>
          <p:cNvSpPr txBox="1">
            <a:spLocks noGrp="1"/>
          </p:cNvSpPr>
          <p:nvPr>
            <p:ph type="subTitle" idx="6"/>
          </p:nvPr>
        </p:nvSpPr>
        <p:spPr>
          <a:xfrm>
            <a:off x="8041533" y="2711833"/>
            <a:ext cx="2900400" cy="54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Josefin Sans"/>
              <a:buNone/>
              <a:defRPr sz="2667" b="1">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grpSp>
        <p:nvGrpSpPr>
          <p:cNvPr id="1197" name="Google Shape;1197;p24"/>
          <p:cNvGrpSpPr/>
          <p:nvPr/>
        </p:nvGrpSpPr>
        <p:grpSpPr>
          <a:xfrm>
            <a:off x="-260654" y="2377564"/>
            <a:ext cx="1211444" cy="1210141"/>
            <a:chOff x="1848459" y="1664136"/>
            <a:chExt cx="908583" cy="907606"/>
          </a:xfrm>
        </p:grpSpPr>
        <p:sp>
          <p:nvSpPr>
            <p:cNvPr id="1198" name="Google Shape;1198;p24"/>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sp>
          <p:nvSpPr>
            <p:cNvPr id="1199" name="Google Shape;1199;p24"/>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grpSp>
      <p:grpSp>
        <p:nvGrpSpPr>
          <p:cNvPr id="1200" name="Google Shape;1200;p24"/>
          <p:cNvGrpSpPr/>
          <p:nvPr/>
        </p:nvGrpSpPr>
        <p:grpSpPr>
          <a:xfrm>
            <a:off x="7868460" y="5845423"/>
            <a:ext cx="931712" cy="658912"/>
            <a:chOff x="6623340" y="4649750"/>
            <a:chExt cx="594608" cy="420510"/>
          </a:xfrm>
        </p:grpSpPr>
        <p:sp>
          <p:nvSpPr>
            <p:cNvPr id="1201" name="Google Shape;1201;p24"/>
            <p:cNvSpPr/>
            <p:nvPr/>
          </p:nvSpPr>
          <p:spPr>
            <a:xfrm>
              <a:off x="6623345" y="4649925"/>
              <a:ext cx="594604" cy="420336"/>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4"/>
            <p:cNvSpPr/>
            <p:nvPr/>
          </p:nvSpPr>
          <p:spPr>
            <a:xfrm>
              <a:off x="6623340" y="4649750"/>
              <a:ext cx="594604" cy="420330"/>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24"/>
          <p:cNvGrpSpPr/>
          <p:nvPr/>
        </p:nvGrpSpPr>
        <p:grpSpPr>
          <a:xfrm>
            <a:off x="4462405" y="73912"/>
            <a:ext cx="576747" cy="406301"/>
            <a:chOff x="7506154" y="4345209"/>
            <a:chExt cx="432560" cy="304726"/>
          </a:xfrm>
        </p:grpSpPr>
        <p:sp>
          <p:nvSpPr>
            <p:cNvPr id="1204" name="Google Shape;1204;p24"/>
            <p:cNvSpPr/>
            <p:nvPr/>
          </p:nvSpPr>
          <p:spPr>
            <a:xfrm>
              <a:off x="7506276" y="4345245"/>
              <a:ext cx="432358" cy="304628"/>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4"/>
            <p:cNvSpPr/>
            <p:nvPr/>
          </p:nvSpPr>
          <p:spPr>
            <a:xfrm>
              <a:off x="7506154" y="4345209"/>
              <a:ext cx="432560" cy="304726"/>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6" name="Google Shape;1206;p24"/>
          <p:cNvGrpSpPr/>
          <p:nvPr/>
        </p:nvGrpSpPr>
        <p:grpSpPr>
          <a:xfrm>
            <a:off x="1343070" y="5895747"/>
            <a:ext cx="931719" cy="656696"/>
            <a:chOff x="7447836" y="3666284"/>
            <a:chExt cx="432366" cy="304741"/>
          </a:xfrm>
        </p:grpSpPr>
        <p:sp>
          <p:nvSpPr>
            <p:cNvPr id="1207" name="Google Shape;1207;p24"/>
            <p:cNvSpPr/>
            <p:nvPr/>
          </p:nvSpPr>
          <p:spPr>
            <a:xfrm>
              <a:off x="7447846" y="3666284"/>
              <a:ext cx="432356" cy="304741"/>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5"/>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4"/>
            <p:cNvSpPr/>
            <p:nvPr/>
          </p:nvSpPr>
          <p:spPr>
            <a:xfrm>
              <a:off x="7447836" y="3666299"/>
              <a:ext cx="432356" cy="304726"/>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24"/>
          <p:cNvGrpSpPr/>
          <p:nvPr/>
        </p:nvGrpSpPr>
        <p:grpSpPr>
          <a:xfrm>
            <a:off x="11296380" y="3150978"/>
            <a:ext cx="576067" cy="556051"/>
            <a:chOff x="7827060" y="2010309"/>
            <a:chExt cx="432050" cy="417038"/>
          </a:xfrm>
        </p:grpSpPr>
        <p:sp>
          <p:nvSpPr>
            <p:cNvPr id="1210" name="Google Shape;1210;p24"/>
            <p:cNvSpPr/>
            <p:nvPr/>
          </p:nvSpPr>
          <p:spPr>
            <a:xfrm>
              <a:off x="7827110" y="2010309"/>
              <a:ext cx="432000" cy="410400"/>
            </a:xfrm>
            <a:prstGeom prst="star5">
              <a:avLst>
                <a:gd name="adj" fmla="val 19098"/>
                <a:gd name="hf" fmla="val 105146"/>
                <a:gd name="vf" fmla="val 110557"/>
              </a:avLst>
            </a:pr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4"/>
            <p:cNvSpPr/>
            <p:nvPr/>
          </p:nvSpPr>
          <p:spPr>
            <a:xfrm>
              <a:off x="7827060" y="2016946"/>
              <a:ext cx="432000" cy="410400"/>
            </a:xfrm>
            <a:prstGeom prst="star5">
              <a:avLst>
                <a:gd name="adj" fmla="val 19098"/>
                <a:gd name="hf" fmla="val 105146"/>
                <a:gd name="vf" fmla="val 11055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10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12"/>
        <p:cNvGrpSpPr/>
        <p:nvPr/>
      </p:nvGrpSpPr>
      <p:grpSpPr>
        <a:xfrm>
          <a:off x="0" y="0"/>
          <a:ext cx="0" cy="0"/>
          <a:chOff x="0" y="0"/>
          <a:chExt cx="0" cy="0"/>
        </a:xfrm>
      </p:grpSpPr>
      <p:grpSp>
        <p:nvGrpSpPr>
          <p:cNvPr id="1213" name="Google Shape;1213;p25"/>
          <p:cNvGrpSpPr/>
          <p:nvPr/>
        </p:nvGrpSpPr>
        <p:grpSpPr>
          <a:xfrm>
            <a:off x="717" y="-152"/>
            <a:ext cx="12192631" cy="6904711"/>
            <a:chOff x="537" y="-114"/>
            <a:chExt cx="9144473" cy="5178533"/>
          </a:xfrm>
        </p:grpSpPr>
        <p:grpSp>
          <p:nvGrpSpPr>
            <p:cNvPr id="1214" name="Google Shape;1214;p25"/>
            <p:cNvGrpSpPr/>
            <p:nvPr/>
          </p:nvGrpSpPr>
          <p:grpSpPr>
            <a:xfrm>
              <a:off x="322975" y="-114"/>
              <a:ext cx="8509887" cy="5143724"/>
              <a:chOff x="322981" y="-31925"/>
              <a:chExt cx="8509887" cy="5226300"/>
            </a:xfrm>
          </p:grpSpPr>
          <p:cxnSp>
            <p:nvCxnSpPr>
              <p:cNvPr id="1215" name="Google Shape;1215;p25"/>
              <p:cNvCxnSpPr/>
              <p:nvPr/>
            </p:nvCxnSpPr>
            <p:spPr>
              <a:xfrm>
                <a:off x="32298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16" name="Google Shape;1216;p25"/>
              <p:cNvCxnSpPr/>
              <p:nvPr/>
            </p:nvCxnSpPr>
            <p:spPr>
              <a:xfrm>
                <a:off x="70979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17" name="Google Shape;1217;p25"/>
              <p:cNvCxnSpPr/>
              <p:nvPr/>
            </p:nvCxnSpPr>
            <p:spPr>
              <a:xfrm>
                <a:off x="109660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18" name="Google Shape;1218;p25"/>
              <p:cNvCxnSpPr/>
              <p:nvPr/>
            </p:nvCxnSpPr>
            <p:spPr>
              <a:xfrm>
                <a:off x="148342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19" name="Google Shape;1219;p25"/>
              <p:cNvCxnSpPr/>
              <p:nvPr/>
            </p:nvCxnSpPr>
            <p:spPr>
              <a:xfrm>
                <a:off x="187023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20" name="Google Shape;1220;p25"/>
              <p:cNvCxnSpPr/>
              <p:nvPr/>
            </p:nvCxnSpPr>
            <p:spPr>
              <a:xfrm>
                <a:off x="225704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21" name="Google Shape;1221;p25"/>
              <p:cNvCxnSpPr/>
              <p:nvPr/>
            </p:nvCxnSpPr>
            <p:spPr>
              <a:xfrm>
                <a:off x="264385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22" name="Google Shape;1222;p25"/>
              <p:cNvCxnSpPr/>
              <p:nvPr/>
            </p:nvCxnSpPr>
            <p:spPr>
              <a:xfrm>
                <a:off x="303067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23" name="Google Shape;1223;p25"/>
              <p:cNvCxnSpPr/>
              <p:nvPr/>
            </p:nvCxnSpPr>
            <p:spPr>
              <a:xfrm>
                <a:off x="341748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24" name="Google Shape;1224;p25"/>
              <p:cNvCxnSpPr/>
              <p:nvPr/>
            </p:nvCxnSpPr>
            <p:spPr>
              <a:xfrm>
                <a:off x="380429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25" name="Google Shape;1225;p25"/>
              <p:cNvCxnSpPr/>
              <p:nvPr/>
            </p:nvCxnSpPr>
            <p:spPr>
              <a:xfrm>
                <a:off x="419111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26" name="Google Shape;1226;p25"/>
              <p:cNvCxnSpPr/>
              <p:nvPr/>
            </p:nvCxnSpPr>
            <p:spPr>
              <a:xfrm>
                <a:off x="457792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27" name="Google Shape;1227;p25"/>
              <p:cNvCxnSpPr/>
              <p:nvPr/>
            </p:nvCxnSpPr>
            <p:spPr>
              <a:xfrm>
                <a:off x="496473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28" name="Google Shape;1228;p25"/>
              <p:cNvCxnSpPr/>
              <p:nvPr/>
            </p:nvCxnSpPr>
            <p:spPr>
              <a:xfrm>
                <a:off x="535155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29" name="Google Shape;1229;p25"/>
              <p:cNvCxnSpPr/>
              <p:nvPr/>
            </p:nvCxnSpPr>
            <p:spPr>
              <a:xfrm>
                <a:off x="573836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30" name="Google Shape;1230;p25"/>
              <p:cNvCxnSpPr/>
              <p:nvPr/>
            </p:nvCxnSpPr>
            <p:spPr>
              <a:xfrm>
                <a:off x="612517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31" name="Google Shape;1231;p25"/>
              <p:cNvCxnSpPr/>
              <p:nvPr/>
            </p:nvCxnSpPr>
            <p:spPr>
              <a:xfrm>
                <a:off x="651198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32" name="Google Shape;1232;p25"/>
              <p:cNvCxnSpPr/>
              <p:nvPr/>
            </p:nvCxnSpPr>
            <p:spPr>
              <a:xfrm>
                <a:off x="689880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33" name="Google Shape;1233;p25"/>
              <p:cNvCxnSpPr/>
              <p:nvPr/>
            </p:nvCxnSpPr>
            <p:spPr>
              <a:xfrm>
                <a:off x="728561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34" name="Google Shape;1234;p25"/>
              <p:cNvCxnSpPr/>
              <p:nvPr/>
            </p:nvCxnSpPr>
            <p:spPr>
              <a:xfrm>
                <a:off x="767242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35" name="Google Shape;1235;p25"/>
              <p:cNvCxnSpPr/>
              <p:nvPr/>
            </p:nvCxnSpPr>
            <p:spPr>
              <a:xfrm>
                <a:off x="805924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36" name="Google Shape;1236;p25"/>
              <p:cNvCxnSpPr/>
              <p:nvPr/>
            </p:nvCxnSpPr>
            <p:spPr>
              <a:xfrm>
                <a:off x="844605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237" name="Google Shape;1237;p25"/>
              <p:cNvCxnSpPr/>
              <p:nvPr/>
            </p:nvCxnSpPr>
            <p:spPr>
              <a:xfrm>
                <a:off x="8832868" y="-31925"/>
                <a:ext cx="0" cy="5226300"/>
              </a:xfrm>
              <a:prstGeom prst="straightConnector1">
                <a:avLst/>
              </a:prstGeom>
              <a:noFill/>
              <a:ln w="9525" cap="flat" cmpd="sng">
                <a:solidFill>
                  <a:schemeClr val="lt2"/>
                </a:solidFill>
                <a:prstDash val="solid"/>
                <a:round/>
                <a:headEnd type="none" w="med" len="med"/>
                <a:tailEnd type="none" w="med" len="med"/>
              </a:ln>
            </p:spPr>
          </p:cxnSp>
        </p:grpSp>
        <p:grpSp>
          <p:nvGrpSpPr>
            <p:cNvPr id="1238" name="Google Shape;1238;p25"/>
            <p:cNvGrpSpPr/>
            <p:nvPr/>
          </p:nvGrpSpPr>
          <p:grpSpPr>
            <a:xfrm>
              <a:off x="537" y="149850"/>
              <a:ext cx="9144473" cy="5028570"/>
              <a:chOff x="-331999" y="165801"/>
              <a:chExt cx="11693700" cy="5028570"/>
            </a:xfrm>
          </p:grpSpPr>
          <p:cxnSp>
            <p:nvCxnSpPr>
              <p:cNvPr id="1239" name="Google Shape;1239;p25"/>
              <p:cNvCxnSpPr/>
              <p:nvPr/>
            </p:nvCxnSpPr>
            <p:spPr>
              <a:xfrm rot="10800000">
                <a:off x="5514851" y="-65248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240" name="Google Shape;1240;p25"/>
              <p:cNvCxnSpPr/>
              <p:nvPr/>
            </p:nvCxnSpPr>
            <p:spPr>
              <a:xfrm rot="10800000">
                <a:off x="5514851" y="-103929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241" name="Google Shape;1241;p25"/>
              <p:cNvCxnSpPr/>
              <p:nvPr/>
            </p:nvCxnSpPr>
            <p:spPr>
              <a:xfrm rot="10800000">
                <a:off x="5514851" y="-142610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242" name="Google Shape;1242;p25"/>
              <p:cNvCxnSpPr/>
              <p:nvPr/>
            </p:nvCxnSpPr>
            <p:spPr>
              <a:xfrm rot="10800000">
                <a:off x="5514851" y="-1812919"/>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243" name="Google Shape;1243;p25"/>
              <p:cNvCxnSpPr/>
              <p:nvPr/>
            </p:nvCxnSpPr>
            <p:spPr>
              <a:xfrm rot="10800000">
                <a:off x="5514851" y="-2199732"/>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244" name="Google Shape;1244;p25"/>
              <p:cNvCxnSpPr/>
              <p:nvPr/>
            </p:nvCxnSpPr>
            <p:spPr>
              <a:xfrm rot="10800000">
                <a:off x="5514851" y="-2586545"/>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245" name="Google Shape;1245;p25"/>
              <p:cNvCxnSpPr/>
              <p:nvPr/>
            </p:nvCxnSpPr>
            <p:spPr>
              <a:xfrm rot="10800000">
                <a:off x="5514851" y="-2973358"/>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246" name="Google Shape;1246;p25"/>
              <p:cNvCxnSpPr/>
              <p:nvPr/>
            </p:nvCxnSpPr>
            <p:spPr>
              <a:xfrm rot="10800000">
                <a:off x="5514851" y="-3360171"/>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247" name="Google Shape;1247;p25"/>
              <p:cNvCxnSpPr/>
              <p:nvPr/>
            </p:nvCxnSpPr>
            <p:spPr>
              <a:xfrm rot="10800000">
                <a:off x="5514851" y="-3746984"/>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248" name="Google Shape;1248;p25"/>
              <p:cNvCxnSpPr/>
              <p:nvPr/>
            </p:nvCxnSpPr>
            <p:spPr>
              <a:xfrm rot="10800000">
                <a:off x="5514851" y="-4133797"/>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249" name="Google Shape;1249;p25"/>
              <p:cNvCxnSpPr/>
              <p:nvPr/>
            </p:nvCxnSpPr>
            <p:spPr>
              <a:xfrm rot="10800000">
                <a:off x="5514851" y="-452061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250" name="Google Shape;1250;p25"/>
              <p:cNvCxnSpPr/>
              <p:nvPr/>
            </p:nvCxnSpPr>
            <p:spPr>
              <a:xfrm rot="10800000">
                <a:off x="5514851" y="-490742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251" name="Google Shape;1251;p25"/>
              <p:cNvCxnSpPr/>
              <p:nvPr/>
            </p:nvCxnSpPr>
            <p:spPr>
              <a:xfrm rot="10800000">
                <a:off x="5514851" y="-529423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252" name="Google Shape;1252;p25"/>
              <p:cNvCxnSpPr/>
              <p:nvPr/>
            </p:nvCxnSpPr>
            <p:spPr>
              <a:xfrm rot="10800000">
                <a:off x="5514851" y="-5681049"/>
                <a:ext cx="0" cy="11693700"/>
              </a:xfrm>
              <a:prstGeom prst="straightConnector1">
                <a:avLst/>
              </a:prstGeom>
              <a:noFill/>
              <a:ln w="9525" cap="flat" cmpd="sng">
                <a:solidFill>
                  <a:schemeClr val="lt2"/>
                </a:solidFill>
                <a:prstDash val="solid"/>
                <a:round/>
                <a:headEnd type="none" w="med" len="med"/>
                <a:tailEnd type="none" w="med" len="med"/>
              </a:ln>
            </p:spPr>
          </p:cxnSp>
        </p:grpSp>
      </p:grpSp>
      <p:sp>
        <p:nvSpPr>
          <p:cNvPr id="1253" name="Google Shape;1253;p25"/>
          <p:cNvSpPr txBox="1">
            <a:spLocks noGrp="1"/>
          </p:cNvSpPr>
          <p:nvPr>
            <p:ph type="title"/>
          </p:nvPr>
        </p:nvSpPr>
        <p:spPr>
          <a:xfrm>
            <a:off x="960000" y="719200"/>
            <a:ext cx="10272000" cy="8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4" name="Google Shape;1254;p25"/>
          <p:cNvSpPr txBox="1">
            <a:spLocks noGrp="1"/>
          </p:cNvSpPr>
          <p:nvPr>
            <p:ph type="subTitle" idx="1"/>
          </p:nvPr>
        </p:nvSpPr>
        <p:spPr>
          <a:xfrm>
            <a:off x="7897611" y="2369033"/>
            <a:ext cx="3334400" cy="29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5" name="Google Shape;1255;p25"/>
          <p:cNvSpPr txBox="1">
            <a:spLocks noGrp="1"/>
          </p:cNvSpPr>
          <p:nvPr>
            <p:ph type="subTitle" idx="2"/>
          </p:nvPr>
        </p:nvSpPr>
        <p:spPr>
          <a:xfrm>
            <a:off x="962033" y="2369033"/>
            <a:ext cx="3334400" cy="29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56" name="Google Shape;1256;p25"/>
          <p:cNvGrpSpPr/>
          <p:nvPr/>
        </p:nvGrpSpPr>
        <p:grpSpPr>
          <a:xfrm>
            <a:off x="5631160" y="6234523"/>
            <a:ext cx="931712" cy="658912"/>
            <a:chOff x="6623340" y="4649750"/>
            <a:chExt cx="594608" cy="420510"/>
          </a:xfrm>
        </p:grpSpPr>
        <p:sp>
          <p:nvSpPr>
            <p:cNvPr id="1257" name="Google Shape;1257;p25"/>
            <p:cNvSpPr/>
            <p:nvPr/>
          </p:nvSpPr>
          <p:spPr>
            <a:xfrm>
              <a:off x="6623345" y="4649925"/>
              <a:ext cx="594604" cy="420336"/>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6623340" y="4649750"/>
              <a:ext cx="594604" cy="420330"/>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9" name="Google Shape;1259;p25"/>
          <p:cNvGrpSpPr/>
          <p:nvPr/>
        </p:nvGrpSpPr>
        <p:grpSpPr>
          <a:xfrm>
            <a:off x="11365405" y="2060746"/>
            <a:ext cx="576747" cy="406301"/>
            <a:chOff x="7506154" y="4345209"/>
            <a:chExt cx="432560" cy="304726"/>
          </a:xfrm>
        </p:grpSpPr>
        <p:sp>
          <p:nvSpPr>
            <p:cNvPr id="1260" name="Google Shape;1260;p25"/>
            <p:cNvSpPr/>
            <p:nvPr/>
          </p:nvSpPr>
          <p:spPr>
            <a:xfrm>
              <a:off x="7506276" y="4345245"/>
              <a:ext cx="432358" cy="304628"/>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7506154" y="4345209"/>
              <a:ext cx="432560" cy="304726"/>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5"/>
          <p:cNvGrpSpPr/>
          <p:nvPr/>
        </p:nvGrpSpPr>
        <p:grpSpPr>
          <a:xfrm>
            <a:off x="703" y="6138813"/>
            <a:ext cx="931719" cy="656696"/>
            <a:chOff x="7447836" y="3666284"/>
            <a:chExt cx="432366" cy="304741"/>
          </a:xfrm>
        </p:grpSpPr>
        <p:sp>
          <p:nvSpPr>
            <p:cNvPr id="1263" name="Google Shape;1263;p25"/>
            <p:cNvSpPr/>
            <p:nvPr/>
          </p:nvSpPr>
          <p:spPr>
            <a:xfrm>
              <a:off x="7447846" y="3666284"/>
              <a:ext cx="432356" cy="304741"/>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5"/>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7447836" y="3666299"/>
              <a:ext cx="432356" cy="304726"/>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25"/>
          <p:cNvGrpSpPr/>
          <p:nvPr/>
        </p:nvGrpSpPr>
        <p:grpSpPr>
          <a:xfrm>
            <a:off x="7100347" y="-73939"/>
            <a:ext cx="576067" cy="556051"/>
            <a:chOff x="7827060" y="2010309"/>
            <a:chExt cx="432050" cy="417038"/>
          </a:xfrm>
        </p:grpSpPr>
        <p:sp>
          <p:nvSpPr>
            <p:cNvPr id="1266" name="Google Shape;1266;p25"/>
            <p:cNvSpPr/>
            <p:nvPr/>
          </p:nvSpPr>
          <p:spPr>
            <a:xfrm>
              <a:off x="7827110" y="2010309"/>
              <a:ext cx="432000" cy="410400"/>
            </a:xfrm>
            <a:prstGeom prst="star5">
              <a:avLst>
                <a:gd name="adj" fmla="val 19098"/>
                <a:gd name="hf" fmla="val 105146"/>
                <a:gd name="vf" fmla="val 110557"/>
              </a:avLst>
            </a:pr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7827060" y="2016946"/>
              <a:ext cx="432000" cy="410400"/>
            </a:xfrm>
            <a:prstGeom prst="star5">
              <a:avLst>
                <a:gd name="adj" fmla="val 19098"/>
                <a:gd name="hf" fmla="val 105146"/>
                <a:gd name="vf" fmla="val 11055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8" name="Google Shape;1268;p25"/>
          <p:cNvGrpSpPr/>
          <p:nvPr/>
        </p:nvGrpSpPr>
        <p:grpSpPr>
          <a:xfrm>
            <a:off x="-544621" y="2467031"/>
            <a:ext cx="1211444" cy="1210141"/>
            <a:chOff x="1848459" y="1664136"/>
            <a:chExt cx="908583" cy="907606"/>
          </a:xfrm>
        </p:grpSpPr>
        <p:sp>
          <p:nvSpPr>
            <p:cNvPr id="1269" name="Google Shape;1269;p25"/>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sp>
          <p:nvSpPr>
            <p:cNvPr id="1270" name="Google Shape;1270;p25"/>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grpSp>
      <p:grpSp>
        <p:nvGrpSpPr>
          <p:cNvPr id="1271" name="Google Shape;1271;p25"/>
          <p:cNvGrpSpPr/>
          <p:nvPr/>
        </p:nvGrpSpPr>
        <p:grpSpPr>
          <a:xfrm>
            <a:off x="11304371" y="5195388"/>
            <a:ext cx="1538584" cy="943409"/>
            <a:chOff x="7107690" y="4072415"/>
            <a:chExt cx="1153938" cy="707557"/>
          </a:xfrm>
        </p:grpSpPr>
        <p:sp>
          <p:nvSpPr>
            <p:cNvPr id="1272" name="Google Shape;1272;p25"/>
            <p:cNvSpPr/>
            <p:nvPr/>
          </p:nvSpPr>
          <p:spPr>
            <a:xfrm>
              <a:off x="7107742" y="4072415"/>
              <a:ext cx="1153746" cy="707503"/>
            </a:xfrm>
            <a:custGeom>
              <a:avLst/>
              <a:gdLst/>
              <a:ahLst/>
              <a:cxnLst/>
              <a:rect l="l" t="t" r="r" b="b"/>
              <a:pathLst>
                <a:path w="8395" h="5148" extrusionOk="0">
                  <a:moveTo>
                    <a:pt x="482" y="0"/>
                  </a:moveTo>
                  <a:lnTo>
                    <a:pt x="0" y="714"/>
                  </a:lnTo>
                  <a:lnTo>
                    <a:pt x="0" y="5147"/>
                  </a:lnTo>
                  <a:lnTo>
                    <a:pt x="6994" y="5147"/>
                  </a:lnTo>
                  <a:lnTo>
                    <a:pt x="8395" y="714"/>
                  </a:lnTo>
                  <a:lnTo>
                    <a:pt x="3934" y="714"/>
                  </a:lnTo>
                  <a:lnTo>
                    <a:pt x="3444" y="0"/>
                  </a:lnTo>
                  <a:close/>
                </a:path>
              </a:pathLst>
            </a:custGeom>
            <a:solidFill>
              <a:schemeClr val="dk2"/>
            </a:solidFill>
            <a:ln w="76200" cap="flat" cmpd="sng">
              <a:solidFill>
                <a:schemeClr val="dk2"/>
              </a:solidFill>
              <a:prstDash val="solid"/>
              <a:round/>
              <a:headEnd type="none" w="sm" len="sm"/>
              <a:tailEnd type="none" w="sm" len="sm"/>
            </a:ln>
            <a:effectLst>
              <a:outerShdw dist="57150" dir="342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3" name="Google Shape;1273;p25"/>
            <p:cNvGrpSpPr/>
            <p:nvPr/>
          </p:nvGrpSpPr>
          <p:grpSpPr>
            <a:xfrm>
              <a:off x="7107690" y="4072436"/>
              <a:ext cx="1153938" cy="707536"/>
              <a:chOff x="3269446" y="3673164"/>
              <a:chExt cx="327024" cy="200515"/>
            </a:xfrm>
          </p:grpSpPr>
          <p:sp>
            <p:nvSpPr>
              <p:cNvPr id="1274" name="Google Shape;1274;p25"/>
              <p:cNvSpPr/>
              <p:nvPr/>
            </p:nvSpPr>
            <p:spPr>
              <a:xfrm>
                <a:off x="3269446" y="3673164"/>
                <a:ext cx="272806" cy="200515"/>
              </a:xfrm>
              <a:custGeom>
                <a:avLst/>
                <a:gdLst/>
                <a:ahLst/>
                <a:cxnLst/>
                <a:rect l="l" t="t" r="r" b="b"/>
                <a:pathLst>
                  <a:path w="7004" h="5148" extrusionOk="0">
                    <a:moveTo>
                      <a:pt x="491" y="0"/>
                    </a:moveTo>
                    <a:lnTo>
                      <a:pt x="1" y="714"/>
                    </a:lnTo>
                    <a:lnTo>
                      <a:pt x="1" y="5148"/>
                    </a:lnTo>
                    <a:lnTo>
                      <a:pt x="7004" y="5148"/>
                    </a:lnTo>
                    <a:lnTo>
                      <a:pt x="7004" y="714"/>
                    </a:lnTo>
                    <a:lnTo>
                      <a:pt x="3935" y="714"/>
                    </a:lnTo>
                    <a:lnTo>
                      <a:pt x="3453" y="0"/>
                    </a:ln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5"/>
              <p:cNvSpPr/>
              <p:nvPr/>
            </p:nvSpPr>
            <p:spPr>
              <a:xfrm>
                <a:off x="3269446" y="3700935"/>
                <a:ext cx="327024" cy="172743"/>
              </a:xfrm>
              <a:custGeom>
                <a:avLst/>
                <a:gdLst/>
                <a:ahLst/>
                <a:cxnLst/>
                <a:rect l="l" t="t" r="r" b="b"/>
                <a:pathLst>
                  <a:path w="8396" h="4435" extrusionOk="0">
                    <a:moveTo>
                      <a:pt x="1401" y="1"/>
                    </a:moveTo>
                    <a:lnTo>
                      <a:pt x="1" y="4435"/>
                    </a:lnTo>
                    <a:lnTo>
                      <a:pt x="7004" y="4435"/>
                    </a:lnTo>
                    <a:lnTo>
                      <a:pt x="8395"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6" name="Google Shape;1276;p25"/>
          <p:cNvSpPr txBox="1">
            <a:spLocks noGrp="1"/>
          </p:cNvSpPr>
          <p:nvPr>
            <p:ph type="subTitle" idx="3"/>
          </p:nvPr>
        </p:nvSpPr>
        <p:spPr>
          <a:xfrm>
            <a:off x="4429821" y="2369033"/>
            <a:ext cx="3334400" cy="29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59899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32"/>
        <p:cNvGrpSpPr/>
        <p:nvPr/>
      </p:nvGrpSpPr>
      <p:grpSpPr>
        <a:xfrm>
          <a:off x="0" y="0"/>
          <a:ext cx="0" cy="0"/>
          <a:chOff x="0" y="0"/>
          <a:chExt cx="0" cy="0"/>
        </a:xfrm>
      </p:grpSpPr>
      <p:grpSp>
        <p:nvGrpSpPr>
          <p:cNvPr id="1333" name="Google Shape;1333;p27"/>
          <p:cNvGrpSpPr/>
          <p:nvPr/>
        </p:nvGrpSpPr>
        <p:grpSpPr>
          <a:xfrm>
            <a:off x="717" y="-152"/>
            <a:ext cx="12192631" cy="6904711"/>
            <a:chOff x="537" y="-114"/>
            <a:chExt cx="9144473" cy="5178533"/>
          </a:xfrm>
        </p:grpSpPr>
        <p:grpSp>
          <p:nvGrpSpPr>
            <p:cNvPr id="1334" name="Google Shape;1334;p27"/>
            <p:cNvGrpSpPr/>
            <p:nvPr/>
          </p:nvGrpSpPr>
          <p:grpSpPr>
            <a:xfrm>
              <a:off x="322975" y="-114"/>
              <a:ext cx="8509887" cy="5143724"/>
              <a:chOff x="322981" y="-31925"/>
              <a:chExt cx="8509887" cy="5226300"/>
            </a:xfrm>
          </p:grpSpPr>
          <p:cxnSp>
            <p:nvCxnSpPr>
              <p:cNvPr id="1335" name="Google Shape;1335;p27"/>
              <p:cNvCxnSpPr/>
              <p:nvPr/>
            </p:nvCxnSpPr>
            <p:spPr>
              <a:xfrm>
                <a:off x="32298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36" name="Google Shape;1336;p27"/>
              <p:cNvCxnSpPr/>
              <p:nvPr/>
            </p:nvCxnSpPr>
            <p:spPr>
              <a:xfrm>
                <a:off x="70979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37" name="Google Shape;1337;p27"/>
              <p:cNvCxnSpPr/>
              <p:nvPr/>
            </p:nvCxnSpPr>
            <p:spPr>
              <a:xfrm>
                <a:off x="109660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38" name="Google Shape;1338;p27"/>
              <p:cNvCxnSpPr/>
              <p:nvPr/>
            </p:nvCxnSpPr>
            <p:spPr>
              <a:xfrm>
                <a:off x="148342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39" name="Google Shape;1339;p27"/>
              <p:cNvCxnSpPr/>
              <p:nvPr/>
            </p:nvCxnSpPr>
            <p:spPr>
              <a:xfrm>
                <a:off x="187023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40" name="Google Shape;1340;p27"/>
              <p:cNvCxnSpPr/>
              <p:nvPr/>
            </p:nvCxnSpPr>
            <p:spPr>
              <a:xfrm>
                <a:off x="225704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41" name="Google Shape;1341;p27"/>
              <p:cNvCxnSpPr/>
              <p:nvPr/>
            </p:nvCxnSpPr>
            <p:spPr>
              <a:xfrm>
                <a:off x="264385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42" name="Google Shape;1342;p27"/>
              <p:cNvCxnSpPr/>
              <p:nvPr/>
            </p:nvCxnSpPr>
            <p:spPr>
              <a:xfrm>
                <a:off x="303067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43" name="Google Shape;1343;p27"/>
              <p:cNvCxnSpPr/>
              <p:nvPr/>
            </p:nvCxnSpPr>
            <p:spPr>
              <a:xfrm>
                <a:off x="341748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44" name="Google Shape;1344;p27"/>
              <p:cNvCxnSpPr/>
              <p:nvPr/>
            </p:nvCxnSpPr>
            <p:spPr>
              <a:xfrm>
                <a:off x="380429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45" name="Google Shape;1345;p27"/>
              <p:cNvCxnSpPr/>
              <p:nvPr/>
            </p:nvCxnSpPr>
            <p:spPr>
              <a:xfrm>
                <a:off x="419111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46" name="Google Shape;1346;p27"/>
              <p:cNvCxnSpPr/>
              <p:nvPr/>
            </p:nvCxnSpPr>
            <p:spPr>
              <a:xfrm>
                <a:off x="457792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47" name="Google Shape;1347;p27"/>
              <p:cNvCxnSpPr/>
              <p:nvPr/>
            </p:nvCxnSpPr>
            <p:spPr>
              <a:xfrm>
                <a:off x="496473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48" name="Google Shape;1348;p27"/>
              <p:cNvCxnSpPr/>
              <p:nvPr/>
            </p:nvCxnSpPr>
            <p:spPr>
              <a:xfrm>
                <a:off x="535155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49" name="Google Shape;1349;p27"/>
              <p:cNvCxnSpPr/>
              <p:nvPr/>
            </p:nvCxnSpPr>
            <p:spPr>
              <a:xfrm>
                <a:off x="573836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50" name="Google Shape;1350;p27"/>
              <p:cNvCxnSpPr/>
              <p:nvPr/>
            </p:nvCxnSpPr>
            <p:spPr>
              <a:xfrm>
                <a:off x="612517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51" name="Google Shape;1351;p27"/>
              <p:cNvCxnSpPr/>
              <p:nvPr/>
            </p:nvCxnSpPr>
            <p:spPr>
              <a:xfrm>
                <a:off x="651198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52" name="Google Shape;1352;p27"/>
              <p:cNvCxnSpPr/>
              <p:nvPr/>
            </p:nvCxnSpPr>
            <p:spPr>
              <a:xfrm>
                <a:off x="689880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53" name="Google Shape;1353;p27"/>
              <p:cNvCxnSpPr/>
              <p:nvPr/>
            </p:nvCxnSpPr>
            <p:spPr>
              <a:xfrm>
                <a:off x="728561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54" name="Google Shape;1354;p27"/>
              <p:cNvCxnSpPr/>
              <p:nvPr/>
            </p:nvCxnSpPr>
            <p:spPr>
              <a:xfrm>
                <a:off x="767242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55" name="Google Shape;1355;p27"/>
              <p:cNvCxnSpPr/>
              <p:nvPr/>
            </p:nvCxnSpPr>
            <p:spPr>
              <a:xfrm>
                <a:off x="805924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56" name="Google Shape;1356;p27"/>
              <p:cNvCxnSpPr/>
              <p:nvPr/>
            </p:nvCxnSpPr>
            <p:spPr>
              <a:xfrm>
                <a:off x="844605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357" name="Google Shape;1357;p27"/>
              <p:cNvCxnSpPr/>
              <p:nvPr/>
            </p:nvCxnSpPr>
            <p:spPr>
              <a:xfrm>
                <a:off x="8832868" y="-31925"/>
                <a:ext cx="0" cy="5226300"/>
              </a:xfrm>
              <a:prstGeom prst="straightConnector1">
                <a:avLst/>
              </a:prstGeom>
              <a:noFill/>
              <a:ln w="9525" cap="flat" cmpd="sng">
                <a:solidFill>
                  <a:schemeClr val="lt2"/>
                </a:solidFill>
                <a:prstDash val="solid"/>
                <a:round/>
                <a:headEnd type="none" w="med" len="med"/>
                <a:tailEnd type="none" w="med" len="med"/>
              </a:ln>
            </p:spPr>
          </p:cxnSp>
        </p:grpSp>
        <p:grpSp>
          <p:nvGrpSpPr>
            <p:cNvPr id="1358" name="Google Shape;1358;p27"/>
            <p:cNvGrpSpPr/>
            <p:nvPr/>
          </p:nvGrpSpPr>
          <p:grpSpPr>
            <a:xfrm>
              <a:off x="537" y="149850"/>
              <a:ext cx="9144473" cy="5028570"/>
              <a:chOff x="-331999" y="165801"/>
              <a:chExt cx="11693700" cy="5028570"/>
            </a:xfrm>
          </p:grpSpPr>
          <p:cxnSp>
            <p:nvCxnSpPr>
              <p:cNvPr id="1359" name="Google Shape;1359;p27"/>
              <p:cNvCxnSpPr/>
              <p:nvPr/>
            </p:nvCxnSpPr>
            <p:spPr>
              <a:xfrm rot="10800000">
                <a:off x="5514851" y="-65248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360" name="Google Shape;1360;p27"/>
              <p:cNvCxnSpPr/>
              <p:nvPr/>
            </p:nvCxnSpPr>
            <p:spPr>
              <a:xfrm rot="10800000">
                <a:off x="5514851" y="-103929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361" name="Google Shape;1361;p27"/>
              <p:cNvCxnSpPr/>
              <p:nvPr/>
            </p:nvCxnSpPr>
            <p:spPr>
              <a:xfrm rot="10800000">
                <a:off x="5514851" y="-142610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362" name="Google Shape;1362;p27"/>
              <p:cNvCxnSpPr/>
              <p:nvPr/>
            </p:nvCxnSpPr>
            <p:spPr>
              <a:xfrm rot="10800000">
                <a:off x="5514851" y="-1812919"/>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363" name="Google Shape;1363;p27"/>
              <p:cNvCxnSpPr/>
              <p:nvPr/>
            </p:nvCxnSpPr>
            <p:spPr>
              <a:xfrm rot="10800000">
                <a:off x="5514851" y="-2199732"/>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364" name="Google Shape;1364;p27"/>
              <p:cNvCxnSpPr/>
              <p:nvPr/>
            </p:nvCxnSpPr>
            <p:spPr>
              <a:xfrm rot="10800000">
                <a:off x="5514851" y="-2586545"/>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365" name="Google Shape;1365;p27"/>
              <p:cNvCxnSpPr/>
              <p:nvPr/>
            </p:nvCxnSpPr>
            <p:spPr>
              <a:xfrm rot="10800000">
                <a:off x="5514851" y="-2973358"/>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366" name="Google Shape;1366;p27"/>
              <p:cNvCxnSpPr/>
              <p:nvPr/>
            </p:nvCxnSpPr>
            <p:spPr>
              <a:xfrm rot="10800000">
                <a:off x="5514851" y="-3360171"/>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367" name="Google Shape;1367;p27"/>
              <p:cNvCxnSpPr/>
              <p:nvPr/>
            </p:nvCxnSpPr>
            <p:spPr>
              <a:xfrm rot="10800000">
                <a:off x="5514851" y="-3746984"/>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368" name="Google Shape;1368;p27"/>
              <p:cNvCxnSpPr/>
              <p:nvPr/>
            </p:nvCxnSpPr>
            <p:spPr>
              <a:xfrm rot="10800000">
                <a:off x="5514851" y="-4133797"/>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369" name="Google Shape;1369;p27"/>
              <p:cNvCxnSpPr/>
              <p:nvPr/>
            </p:nvCxnSpPr>
            <p:spPr>
              <a:xfrm rot="10800000">
                <a:off x="5514851" y="-452061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370" name="Google Shape;1370;p27"/>
              <p:cNvCxnSpPr/>
              <p:nvPr/>
            </p:nvCxnSpPr>
            <p:spPr>
              <a:xfrm rot="10800000">
                <a:off x="5514851" y="-490742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371" name="Google Shape;1371;p27"/>
              <p:cNvCxnSpPr/>
              <p:nvPr/>
            </p:nvCxnSpPr>
            <p:spPr>
              <a:xfrm rot="10800000">
                <a:off x="5514851" y="-529423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372" name="Google Shape;1372;p27"/>
              <p:cNvCxnSpPr/>
              <p:nvPr/>
            </p:nvCxnSpPr>
            <p:spPr>
              <a:xfrm rot="10800000">
                <a:off x="5514851" y="-5681049"/>
                <a:ext cx="0" cy="11693700"/>
              </a:xfrm>
              <a:prstGeom prst="straightConnector1">
                <a:avLst/>
              </a:prstGeom>
              <a:noFill/>
              <a:ln w="9525" cap="flat" cmpd="sng">
                <a:solidFill>
                  <a:schemeClr val="lt2"/>
                </a:solidFill>
                <a:prstDash val="solid"/>
                <a:round/>
                <a:headEnd type="none" w="med" len="med"/>
                <a:tailEnd type="none" w="med" len="med"/>
              </a:ln>
            </p:spPr>
          </p:cxnSp>
        </p:grpSp>
      </p:grpSp>
      <p:sp>
        <p:nvSpPr>
          <p:cNvPr id="1373" name="Google Shape;1373;p27"/>
          <p:cNvSpPr txBox="1">
            <a:spLocks noGrp="1"/>
          </p:cNvSpPr>
          <p:nvPr>
            <p:ph type="title"/>
          </p:nvPr>
        </p:nvSpPr>
        <p:spPr>
          <a:xfrm>
            <a:off x="960000" y="719200"/>
            <a:ext cx="10272000" cy="8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74" name="Google Shape;1374;p27"/>
          <p:cNvSpPr txBox="1">
            <a:spLocks noGrp="1"/>
          </p:cNvSpPr>
          <p:nvPr>
            <p:ph type="subTitle" idx="1"/>
          </p:nvPr>
        </p:nvSpPr>
        <p:spPr>
          <a:xfrm>
            <a:off x="6646993" y="2223500"/>
            <a:ext cx="3930400" cy="35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5" name="Google Shape;1375;p27"/>
          <p:cNvSpPr txBox="1">
            <a:spLocks noGrp="1"/>
          </p:cNvSpPr>
          <p:nvPr>
            <p:ph type="subTitle" idx="2"/>
          </p:nvPr>
        </p:nvSpPr>
        <p:spPr>
          <a:xfrm>
            <a:off x="1614733" y="2223500"/>
            <a:ext cx="3930400" cy="35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76" name="Google Shape;1376;p27"/>
          <p:cNvGrpSpPr/>
          <p:nvPr/>
        </p:nvGrpSpPr>
        <p:grpSpPr>
          <a:xfrm>
            <a:off x="8825960" y="5909256"/>
            <a:ext cx="931712" cy="658912"/>
            <a:chOff x="6623340" y="4649750"/>
            <a:chExt cx="594608" cy="420510"/>
          </a:xfrm>
        </p:grpSpPr>
        <p:sp>
          <p:nvSpPr>
            <p:cNvPr id="1377" name="Google Shape;1377;p27"/>
            <p:cNvSpPr/>
            <p:nvPr/>
          </p:nvSpPr>
          <p:spPr>
            <a:xfrm>
              <a:off x="6623345" y="4649925"/>
              <a:ext cx="594604" cy="420336"/>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7"/>
            <p:cNvSpPr/>
            <p:nvPr/>
          </p:nvSpPr>
          <p:spPr>
            <a:xfrm>
              <a:off x="6623340" y="4649750"/>
              <a:ext cx="594604" cy="420330"/>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9" name="Google Shape;1379;p27"/>
          <p:cNvGrpSpPr/>
          <p:nvPr/>
        </p:nvGrpSpPr>
        <p:grpSpPr>
          <a:xfrm>
            <a:off x="11395205" y="1754812"/>
            <a:ext cx="576747" cy="406301"/>
            <a:chOff x="7506154" y="4345209"/>
            <a:chExt cx="432560" cy="304726"/>
          </a:xfrm>
        </p:grpSpPr>
        <p:sp>
          <p:nvSpPr>
            <p:cNvPr id="1380" name="Google Shape;1380;p27"/>
            <p:cNvSpPr/>
            <p:nvPr/>
          </p:nvSpPr>
          <p:spPr>
            <a:xfrm>
              <a:off x="7506276" y="4345245"/>
              <a:ext cx="432358" cy="304628"/>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7"/>
            <p:cNvSpPr/>
            <p:nvPr/>
          </p:nvSpPr>
          <p:spPr>
            <a:xfrm>
              <a:off x="7506154" y="4345209"/>
              <a:ext cx="432560" cy="304726"/>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7"/>
          <p:cNvGrpSpPr/>
          <p:nvPr/>
        </p:nvGrpSpPr>
        <p:grpSpPr>
          <a:xfrm>
            <a:off x="1460103" y="6057113"/>
            <a:ext cx="931719" cy="656696"/>
            <a:chOff x="7447836" y="3666284"/>
            <a:chExt cx="432366" cy="304741"/>
          </a:xfrm>
        </p:grpSpPr>
        <p:sp>
          <p:nvSpPr>
            <p:cNvPr id="1383" name="Google Shape;1383;p27"/>
            <p:cNvSpPr/>
            <p:nvPr/>
          </p:nvSpPr>
          <p:spPr>
            <a:xfrm>
              <a:off x="7447846" y="3666284"/>
              <a:ext cx="432356" cy="304741"/>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5"/>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7"/>
            <p:cNvSpPr/>
            <p:nvPr/>
          </p:nvSpPr>
          <p:spPr>
            <a:xfrm>
              <a:off x="7447836" y="3666299"/>
              <a:ext cx="432356" cy="304726"/>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5" name="Google Shape;1385;p27"/>
          <p:cNvGrpSpPr/>
          <p:nvPr/>
        </p:nvGrpSpPr>
        <p:grpSpPr>
          <a:xfrm>
            <a:off x="4753547" y="-972"/>
            <a:ext cx="576067" cy="556051"/>
            <a:chOff x="7827060" y="2010309"/>
            <a:chExt cx="432050" cy="417038"/>
          </a:xfrm>
        </p:grpSpPr>
        <p:sp>
          <p:nvSpPr>
            <p:cNvPr id="1386" name="Google Shape;1386;p27"/>
            <p:cNvSpPr/>
            <p:nvPr/>
          </p:nvSpPr>
          <p:spPr>
            <a:xfrm>
              <a:off x="7827110" y="2010309"/>
              <a:ext cx="432000" cy="410400"/>
            </a:xfrm>
            <a:prstGeom prst="star5">
              <a:avLst>
                <a:gd name="adj" fmla="val 19098"/>
                <a:gd name="hf" fmla="val 105146"/>
                <a:gd name="vf" fmla="val 110557"/>
              </a:avLst>
            </a:pr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7"/>
            <p:cNvSpPr/>
            <p:nvPr/>
          </p:nvSpPr>
          <p:spPr>
            <a:xfrm>
              <a:off x="7827060" y="2016946"/>
              <a:ext cx="432000" cy="410400"/>
            </a:xfrm>
            <a:prstGeom prst="star5">
              <a:avLst>
                <a:gd name="adj" fmla="val 19098"/>
                <a:gd name="hf" fmla="val 105146"/>
                <a:gd name="vf" fmla="val 11055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8" name="Google Shape;1388;p27"/>
          <p:cNvGrpSpPr/>
          <p:nvPr/>
        </p:nvGrpSpPr>
        <p:grpSpPr>
          <a:xfrm>
            <a:off x="-191987" y="2661564"/>
            <a:ext cx="1211444" cy="1210141"/>
            <a:chOff x="1848459" y="1664136"/>
            <a:chExt cx="908583" cy="907606"/>
          </a:xfrm>
        </p:grpSpPr>
        <p:sp>
          <p:nvSpPr>
            <p:cNvPr id="1389" name="Google Shape;1389;p27"/>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sp>
          <p:nvSpPr>
            <p:cNvPr id="1390" name="Google Shape;1390;p27"/>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grpSp>
      <p:grpSp>
        <p:nvGrpSpPr>
          <p:cNvPr id="1391" name="Google Shape;1391;p27"/>
          <p:cNvGrpSpPr/>
          <p:nvPr/>
        </p:nvGrpSpPr>
        <p:grpSpPr>
          <a:xfrm>
            <a:off x="11049037" y="5291121"/>
            <a:ext cx="1538584" cy="943409"/>
            <a:chOff x="7107690" y="4072415"/>
            <a:chExt cx="1153938" cy="707557"/>
          </a:xfrm>
        </p:grpSpPr>
        <p:sp>
          <p:nvSpPr>
            <p:cNvPr id="1392" name="Google Shape;1392;p27"/>
            <p:cNvSpPr/>
            <p:nvPr/>
          </p:nvSpPr>
          <p:spPr>
            <a:xfrm>
              <a:off x="7107742" y="4072415"/>
              <a:ext cx="1153746" cy="707503"/>
            </a:xfrm>
            <a:custGeom>
              <a:avLst/>
              <a:gdLst/>
              <a:ahLst/>
              <a:cxnLst/>
              <a:rect l="l" t="t" r="r" b="b"/>
              <a:pathLst>
                <a:path w="8395" h="5148" extrusionOk="0">
                  <a:moveTo>
                    <a:pt x="482" y="0"/>
                  </a:moveTo>
                  <a:lnTo>
                    <a:pt x="0" y="714"/>
                  </a:lnTo>
                  <a:lnTo>
                    <a:pt x="0" y="5147"/>
                  </a:lnTo>
                  <a:lnTo>
                    <a:pt x="6994" y="5147"/>
                  </a:lnTo>
                  <a:lnTo>
                    <a:pt x="8395" y="714"/>
                  </a:lnTo>
                  <a:lnTo>
                    <a:pt x="3934" y="714"/>
                  </a:lnTo>
                  <a:lnTo>
                    <a:pt x="3444" y="0"/>
                  </a:lnTo>
                  <a:close/>
                </a:path>
              </a:pathLst>
            </a:custGeom>
            <a:solidFill>
              <a:schemeClr val="dk2"/>
            </a:solidFill>
            <a:ln w="76200" cap="flat" cmpd="sng">
              <a:solidFill>
                <a:schemeClr val="dk2"/>
              </a:solidFill>
              <a:prstDash val="solid"/>
              <a:round/>
              <a:headEnd type="none" w="sm" len="sm"/>
              <a:tailEnd type="none" w="sm" len="sm"/>
            </a:ln>
            <a:effectLst>
              <a:outerShdw dist="57150" dir="342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3" name="Google Shape;1393;p27"/>
            <p:cNvGrpSpPr/>
            <p:nvPr/>
          </p:nvGrpSpPr>
          <p:grpSpPr>
            <a:xfrm>
              <a:off x="7107690" y="4072436"/>
              <a:ext cx="1153938" cy="707536"/>
              <a:chOff x="3269446" y="3673164"/>
              <a:chExt cx="327024" cy="200515"/>
            </a:xfrm>
          </p:grpSpPr>
          <p:sp>
            <p:nvSpPr>
              <p:cNvPr id="1394" name="Google Shape;1394;p27"/>
              <p:cNvSpPr/>
              <p:nvPr/>
            </p:nvSpPr>
            <p:spPr>
              <a:xfrm>
                <a:off x="3269446" y="3673164"/>
                <a:ext cx="272806" cy="200515"/>
              </a:xfrm>
              <a:custGeom>
                <a:avLst/>
                <a:gdLst/>
                <a:ahLst/>
                <a:cxnLst/>
                <a:rect l="l" t="t" r="r" b="b"/>
                <a:pathLst>
                  <a:path w="7004" h="5148" extrusionOk="0">
                    <a:moveTo>
                      <a:pt x="491" y="0"/>
                    </a:moveTo>
                    <a:lnTo>
                      <a:pt x="1" y="714"/>
                    </a:lnTo>
                    <a:lnTo>
                      <a:pt x="1" y="5148"/>
                    </a:lnTo>
                    <a:lnTo>
                      <a:pt x="7004" y="5148"/>
                    </a:lnTo>
                    <a:lnTo>
                      <a:pt x="7004" y="714"/>
                    </a:lnTo>
                    <a:lnTo>
                      <a:pt x="3935" y="714"/>
                    </a:lnTo>
                    <a:lnTo>
                      <a:pt x="3453" y="0"/>
                    </a:ln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7"/>
              <p:cNvSpPr/>
              <p:nvPr/>
            </p:nvSpPr>
            <p:spPr>
              <a:xfrm>
                <a:off x="3269446" y="3700935"/>
                <a:ext cx="327024" cy="172743"/>
              </a:xfrm>
              <a:custGeom>
                <a:avLst/>
                <a:gdLst/>
                <a:ahLst/>
                <a:cxnLst/>
                <a:rect l="l" t="t" r="r" b="b"/>
                <a:pathLst>
                  <a:path w="8396" h="4435" extrusionOk="0">
                    <a:moveTo>
                      <a:pt x="1401" y="1"/>
                    </a:moveTo>
                    <a:lnTo>
                      <a:pt x="1" y="4435"/>
                    </a:lnTo>
                    <a:lnTo>
                      <a:pt x="7004" y="4435"/>
                    </a:lnTo>
                    <a:lnTo>
                      <a:pt x="8395"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36501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96"/>
        <p:cNvGrpSpPr/>
        <p:nvPr/>
      </p:nvGrpSpPr>
      <p:grpSpPr>
        <a:xfrm>
          <a:off x="0" y="0"/>
          <a:ext cx="0" cy="0"/>
          <a:chOff x="0" y="0"/>
          <a:chExt cx="0" cy="0"/>
        </a:xfrm>
      </p:grpSpPr>
      <p:grpSp>
        <p:nvGrpSpPr>
          <p:cNvPr id="1397" name="Google Shape;1397;p28"/>
          <p:cNvGrpSpPr/>
          <p:nvPr/>
        </p:nvGrpSpPr>
        <p:grpSpPr>
          <a:xfrm>
            <a:off x="717" y="-152"/>
            <a:ext cx="12192631" cy="6904711"/>
            <a:chOff x="537" y="-114"/>
            <a:chExt cx="9144473" cy="5178533"/>
          </a:xfrm>
        </p:grpSpPr>
        <p:grpSp>
          <p:nvGrpSpPr>
            <p:cNvPr id="1398" name="Google Shape;1398;p28"/>
            <p:cNvGrpSpPr/>
            <p:nvPr/>
          </p:nvGrpSpPr>
          <p:grpSpPr>
            <a:xfrm>
              <a:off x="322975" y="-114"/>
              <a:ext cx="8509887" cy="5143724"/>
              <a:chOff x="322981" y="-31925"/>
              <a:chExt cx="8509887" cy="5226300"/>
            </a:xfrm>
          </p:grpSpPr>
          <p:cxnSp>
            <p:nvCxnSpPr>
              <p:cNvPr id="1399" name="Google Shape;1399;p28"/>
              <p:cNvCxnSpPr/>
              <p:nvPr/>
            </p:nvCxnSpPr>
            <p:spPr>
              <a:xfrm>
                <a:off x="32298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00" name="Google Shape;1400;p28"/>
              <p:cNvCxnSpPr/>
              <p:nvPr/>
            </p:nvCxnSpPr>
            <p:spPr>
              <a:xfrm>
                <a:off x="70979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01" name="Google Shape;1401;p28"/>
              <p:cNvCxnSpPr/>
              <p:nvPr/>
            </p:nvCxnSpPr>
            <p:spPr>
              <a:xfrm>
                <a:off x="109660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02" name="Google Shape;1402;p28"/>
              <p:cNvCxnSpPr/>
              <p:nvPr/>
            </p:nvCxnSpPr>
            <p:spPr>
              <a:xfrm>
                <a:off x="148342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03" name="Google Shape;1403;p28"/>
              <p:cNvCxnSpPr/>
              <p:nvPr/>
            </p:nvCxnSpPr>
            <p:spPr>
              <a:xfrm>
                <a:off x="187023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04" name="Google Shape;1404;p28"/>
              <p:cNvCxnSpPr/>
              <p:nvPr/>
            </p:nvCxnSpPr>
            <p:spPr>
              <a:xfrm>
                <a:off x="225704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05" name="Google Shape;1405;p28"/>
              <p:cNvCxnSpPr/>
              <p:nvPr/>
            </p:nvCxnSpPr>
            <p:spPr>
              <a:xfrm>
                <a:off x="264385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06" name="Google Shape;1406;p28"/>
              <p:cNvCxnSpPr/>
              <p:nvPr/>
            </p:nvCxnSpPr>
            <p:spPr>
              <a:xfrm>
                <a:off x="303067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07" name="Google Shape;1407;p28"/>
              <p:cNvCxnSpPr/>
              <p:nvPr/>
            </p:nvCxnSpPr>
            <p:spPr>
              <a:xfrm>
                <a:off x="341748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08" name="Google Shape;1408;p28"/>
              <p:cNvCxnSpPr/>
              <p:nvPr/>
            </p:nvCxnSpPr>
            <p:spPr>
              <a:xfrm>
                <a:off x="380429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09" name="Google Shape;1409;p28"/>
              <p:cNvCxnSpPr/>
              <p:nvPr/>
            </p:nvCxnSpPr>
            <p:spPr>
              <a:xfrm>
                <a:off x="419111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10" name="Google Shape;1410;p28"/>
              <p:cNvCxnSpPr/>
              <p:nvPr/>
            </p:nvCxnSpPr>
            <p:spPr>
              <a:xfrm>
                <a:off x="457792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11" name="Google Shape;1411;p28"/>
              <p:cNvCxnSpPr/>
              <p:nvPr/>
            </p:nvCxnSpPr>
            <p:spPr>
              <a:xfrm>
                <a:off x="496473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12" name="Google Shape;1412;p28"/>
              <p:cNvCxnSpPr/>
              <p:nvPr/>
            </p:nvCxnSpPr>
            <p:spPr>
              <a:xfrm>
                <a:off x="535155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13" name="Google Shape;1413;p28"/>
              <p:cNvCxnSpPr/>
              <p:nvPr/>
            </p:nvCxnSpPr>
            <p:spPr>
              <a:xfrm>
                <a:off x="573836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14" name="Google Shape;1414;p28"/>
              <p:cNvCxnSpPr/>
              <p:nvPr/>
            </p:nvCxnSpPr>
            <p:spPr>
              <a:xfrm>
                <a:off x="612517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15" name="Google Shape;1415;p28"/>
              <p:cNvCxnSpPr/>
              <p:nvPr/>
            </p:nvCxnSpPr>
            <p:spPr>
              <a:xfrm>
                <a:off x="651198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16" name="Google Shape;1416;p28"/>
              <p:cNvCxnSpPr/>
              <p:nvPr/>
            </p:nvCxnSpPr>
            <p:spPr>
              <a:xfrm>
                <a:off x="689880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17" name="Google Shape;1417;p28"/>
              <p:cNvCxnSpPr/>
              <p:nvPr/>
            </p:nvCxnSpPr>
            <p:spPr>
              <a:xfrm>
                <a:off x="728561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18" name="Google Shape;1418;p28"/>
              <p:cNvCxnSpPr/>
              <p:nvPr/>
            </p:nvCxnSpPr>
            <p:spPr>
              <a:xfrm>
                <a:off x="767242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19" name="Google Shape;1419;p28"/>
              <p:cNvCxnSpPr/>
              <p:nvPr/>
            </p:nvCxnSpPr>
            <p:spPr>
              <a:xfrm>
                <a:off x="805924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20" name="Google Shape;1420;p28"/>
              <p:cNvCxnSpPr/>
              <p:nvPr/>
            </p:nvCxnSpPr>
            <p:spPr>
              <a:xfrm>
                <a:off x="844605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21" name="Google Shape;1421;p28"/>
              <p:cNvCxnSpPr/>
              <p:nvPr/>
            </p:nvCxnSpPr>
            <p:spPr>
              <a:xfrm>
                <a:off x="8832868" y="-31925"/>
                <a:ext cx="0" cy="5226300"/>
              </a:xfrm>
              <a:prstGeom prst="straightConnector1">
                <a:avLst/>
              </a:prstGeom>
              <a:noFill/>
              <a:ln w="9525" cap="flat" cmpd="sng">
                <a:solidFill>
                  <a:schemeClr val="lt2"/>
                </a:solidFill>
                <a:prstDash val="solid"/>
                <a:round/>
                <a:headEnd type="none" w="med" len="med"/>
                <a:tailEnd type="none" w="med" len="med"/>
              </a:ln>
            </p:spPr>
          </p:cxnSp>
        </p:grpSp>
        <p:grpSp>
          <p:nvGrpSpPr>
            <p:cNvPr id="1422" name="Google Shape;1422;p28"/>
            <p:cNvGrpSpPr/>
            <p:nvPr/>
          </p:nvGrpSpPr>
          <p:grpSpPr>
            <a:xfrm>
              <a:off x="537" y="149850"/>
              <a:ext cx="9144473" cy="5028570"/>
              <a:chOff x="-331999" y="165801"/>
              <a:chExt cx="11693700" cy="5028570"/>
            </a:xfrm>
          </p:grpSpPr>
          <p:cxnSp>
            <p:nvCxnSpPr>
              <p:cNvPr id="1423" name="Google Shape;1423;p28"/>
              <p:cNvCxnSpPr/>
              <p:nvPr/>
            </p:nvCxnSpPr>
            <p:spPr>
              <a:xfrm rot="10800000">
                <a:off x="5514851" y="-65248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24" name="Google Shape;1424;p28"/>
              <p:cNvCxnSpPr/>
              <p:nvPr/>
            </p:nvCxnSpPr>
            <p:spPr>
              <a:xfrm rot="10800000">
                <a:off x="5514851" y="-103929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25" name="Google Shape;1425;p28"/>
              <p:cNvCxnSpPr/>
              <p:nvPr/>
            </p:nvCxnSpPr>
            <p:spPr>
              <a:xfrm rot="10800000">
                <a:off x="5514851" y="-142610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26" name="Google Shape;1426;p28"/>
              <p:cNvCxnSpPr/>
              <p:nvPr/>
            </p:nvCxnSpPr>
            <p:spPr>
              <a:xfrm rot="10800000">
                <a:off x="5514851" y="-1812919"/>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27" name="Google Shape;1427;p28"/>
              <p:cNvCxnSpPr/>
              <p:nvPr/>
            </p:nvCxnSpPr>
            <p:spPr>
              <a:xfrm rot="10800000">
                <a:off x="5514851" y="-2199732"/>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28" name="Google Shape;1428;p28"/>
              <p:cNvCxnSpPr/>
              <p:nvPr/>
            </p:nvCxnSpPr>
            <p:spPr>
              <a:xfrm rot="10800000">
                <a:off x="5514851" y="-2586545"/>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29" name="Google Shape;1429;p28"/>
              <p:cNvCxnSpPr/>
              <p:nvPr/>
            </p:nvCxnSpPr>
            <p:spPr>
              <a:xfrm rot="10800000">
                <a:off x="5514851" y="-2973358"/>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30" name="Google Shape;1430;p28"/>
              <p:cNvCxnSpPr/>
              <p:nvPr/>
            </p:nvCxnSpPr>
            <p:spPr>
              <a:xfrm rot="10800000">
                <a:off x="5514851" y="-3360171"/>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31" name="Google Shape;1431;p28"/>
              <p:cNvCxnSpPr/>
              <p:nvPr/>
            </p:nvCxnSpPr>
            <p:spPr>
              <a:xfrm rot="10800000">
                <a:off x="5514851" y="-3746984"/>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32" name="Google Shape;1432;p28"/>
              <p:cNvCxnSpPr/>
              <p:nvPr/>
            </p:nvCxnSpPr>
            <p:spPr>
              <a:xfrm rot="10800000">
                <a:off x="5514851" y="-4133797"/>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33" name="Google Shape;1433;p28"/>
              <p:cNvCxnSpPr/>
              <p:nvPr/>
            </p:nvCxnSpPr>
            <p:spPr>
              <a:xfrm rot="10800000">
                <a:off x="5514851" y="-452061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34" name="Google Shape;1434;p28"/>
              <p:cNvCxnSpPr/>
              <p:nvPr/>
            </p:nvCxnSpPr>
            <p:spPr>
              <a:xfrm rot="10800000">
                <a:off x="5514851" y="-490742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35" name="Google Shape;1435;p28"/>
              <p:cNvCxnSpPr/>
              <p:nvPr/>
            </p:nvCxnSpPr>
            <p:spPr>
              <a:xfrm rot="10800000">
                <a:off x="5514851" y="-529423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36" name="Google Shape;1436;p28"/>
              <p:cNvCxnSpPr/>
              <p:nvPr/>
            </p:nvCxnSpPr>
            <p:spPr>
              <a:xfrm rot="10800000">
                <a:off x="5514851" y="-5681049"/>
                <a:ext cx="0" cy="11693700"/>
              </a:xfrm>
              <a:prstGeom prst="straightConnector1">
                <a:avLst/>
              </a:prstGeom>
              <a:noFill/>
              <a:ln w="9525" cap="flat" cmpd="sng">
                <a:solidFill>
                  <a:schemeClr val="lt2"/>
                </a:solidFill>
                <a:prstDash val="solid"/>
                <a:round/>
                <a:headEnd type="none" w="med" len="med"/>
                <a:tailEnd type="none" w="med" len="med"/>
              </a:ln>
            </p:spPr>
          </p:cxnSp>
        </p:grpSp>
      </p:grpSp>
      <p:sp>
        <p:nvSpPr>
          <p:cNvPr id="1437" name="Google Shape;1437;p28"/>
          <p:cNvSpPr txBox="1">
            <a:spLocks noGrp="1"/>
          </p:cNvSpPr>
          <p:nvPr>
            <p:ph type="title"/>
          </p:nvPr>
        </p:nvSpPr>
        <p:spPr>
          <a:xfrm>
            <a:off x="960000" y="719200"/>
            <a:ext cx="10272000" cy="8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38" name="Google Shape;1438;p28"/>
          <p:cNvSpPr txBox="1">
            <a:spLocks noGrp="1"/>
          </p:cNvSpPr>
          <p:nvPr>
            <p:ph type="subTitle" idx="1"/>
          </p:nvPr>
        </p:nvSpPr>
        <p:spPr>
          <a:xfrm>
            <a:off x="2411100" y="3012333"/>
            <a:ext cx="34888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2133"/>
              </a:spcBef>
              <a:spcAft>
                <a:spcPts val="0"/>
              </a:spcAft>
              <a:buClr>
                <a:schemeClr val="dk1"/>
              </a:buClr>
              <a:buSzPts val="1400"/>
              <a:buNone/>
              <a:defRPr>
                <a:solidFill>
                  <a:schemeClr val="dk1"/>
                </a:solidFill>
              </a:defRPr>
            </a:lvl3pPr>
            <a:lvl4pPr lvl="3" rtl="0">
              <a:lnSpc>
                <a:spcPct val="100000"/>
              </a:lnSpc>
              <a:spcBef>
                <a:spcPts val="2133"/>
              </a:spcBef>
              <a:spcAft>
                <a:spcPts val="0"/>
              </a:spcAft>
              <a:buClr>
                <a:schemeClr val="dk1"/>
              </a:buClr>
              <a:buSzPts val="1400"/>
              <a:buNone/>
              <a:defRPr>
                <a:solidFill>
                  <a:schemeClr val="dk1"/>
                </a:solidFill>
              </a:defRPr>
            </a:lvl4pPr>
            <a:lvl5pPr lvl="4" rtl="0">
              <a:lnSpc>
                <a:spcPct val="100000"/>
              </a:lnSpc>
              <a:spcBef>
                <a:spcPts val="2133"/>
              </a:spcBef>
              <a:spcAft>
                <a:spcPts val="0"/>
              </a:spcAft>
              <a:buClr>
                <a:schemeClr val="dk1"/>
              </a:buClr>
              <a:buSzPts val="1400"/>
              <a:buNone/>
              <a:defRPr>
                <a:solidFill>
                  <a:schemeClr val="dk1"/>
                </a:solidFill>
              </a:defRPr>
            </a:lvl5pPr>
            <a:lvl6pPr lvl="5" rtl="0">
              <a:lnSpc>
                <a:spcPct val="100000"/>
              </a:lnSpc>
              <a:spcBef>
                <a:spcPts val="2133"/>
              </a:spcBef>
              <a:spcAft>
                <a:spcPts val="0"/>
              </a:spcAft>
              <a:buClr>
                <a:schemeClr val="dk1"/>
              </a:buClr>
              <a:buSzPts val="1400"/>
              <a:buNone/>
              <a:defRPr>
                <a:solidFill>
                  <a:schemeClr val="dk1"/>
                </a:solidFill>
              </a:defRPr>
            </a:lvl6pPr>
            <a:lvl7pPr lvl="6" rtl="0">
              <a:lnSpc>
                <a:spcPct val="100000"/>
              </a:lnSpc>
              <a:spcBef>
                <a:spcPts val="2133"/>
              </a:spcBef>
              <a:spcAft>
                <a:spcPts val="0"/>
              </a:spcAft>
              <a:buClr>
                <a:schemeClr val="dk1"/>
              </a:buClr>
              <a:buSzPts val="1400"/>
              <a:buNone/>
              <a:defRPr>
                <a:solidFill>
                  <a:schemeClr val="dk1"/>
                </a:solidFill>
              </a:defRPr>
            </a:lvl7pPr>
            <a:lvl8pPr lvl="7" rtl="0">
              <a:lnSpc>
                <a:spcPct val="100000"/>
              </a:lnSpc>
              <a:spcBef>
                <a:spcPts val="2133"/>
              </a:spcBef>
              <a:spcAft>
                <a:spcPts val="0"/>
              </a:spcAft>
              <a:buClr>
                <a:schemeClr val="dk1"/>
              </a:buClr>
              <a:buSzPts val="1400"/>
              <a:buNone/>
              <a:defRPr>
                <a:solidFill>
                  <a:schemeClr val="dk1"/>
                </a:solidFill>
              </a:defRPr>
            </a:lvl8pPr>
            <a:lvl9pPr lvl="8" rtl="0">
              <a:lnSpc>
                <a:spcPct val="100000"/>
              </a:lnSpc>
              <a:spcBef>
                <a:spcPts val="2133"/>
              </a:spcBef>
              <a:spcAft>
                <a:spcPts val="2133"/>
              </a:spcAft>
              <a:buClr>
                <a:schemeClr val="dk1"/>
              </a:buClr>
              <a:buSzPts val="1400"/>
              <a:buNone/>
              <a:defRPr>
                <a:solidFill>
                  <a:schemeClr val="dk1"/>
                </a:solidFill>
              </a:defRPr>
            </a:lvl9pPr>
          </a:lstStyle>
          <a:p>
            <a:endParaRPr/>
          </a:p>
        </p:txBody>
      </p:sp>
      <p:sp>
        <p:nvSpPr>
          <p:cNvPr id="1439" name="Google Shape;1439;p28"/>
          <p:cNvSpPr txBox="1">
            <a:spLocks noGrp="1"/>
          </p:cNvSpPr>
          <p:nvPr>
            <p:ph type="subTitle" idx="2"/>
          </p:nvPr>
        </p:nvSpPr>
        <p:spPr>
          <a:xfrm>
            <a:off x="6292367" y="3012333"/>
            <a:ext cx="3488800" cy="8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867">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2133"/>
              </a:spcBef>
              <a:spcAft>
                <a:spcPts val="0"/>
              </a:spcAft>
              <a:buClr>
                <a:schemeClr val="dk1"/>
              </a:buClr>
              <a:buSzPts val="1400"/>
              <a:buNone/>
              <a:defRPr>
                <a:solidFill>
                  <a:schemeClr val="dk1"/>
                </a:solidFill>
              </a:defRPr>
            </a:lvl3pPr>
            <a:lvl4pPr lvl="3" algn="r" rtl="0">
              <a:lnSpc>
                <a:spcPct val="100000"/>
              </a:lnSpc>
              <a:spcBef>
                <a:spcPts val="2133"/>
              </a:spcBef>
              <a:spcAft>
                <a:spcPts val="0"/>
              </a:spcAft>
              <a:buClr>
                <a:schemeClr val="dk1"/>
              </a:buClr>
              <a:buSzPts val="1400"/>
              <a:buNone/>
              <a:defRPr>
                <a:solidFill>
                  <a:schemeClr val="dk1"/>
                </a:solidFill>
              </a:defRPr>
            </a:lvl4pPr>
            <a:lvl5pPr lvl="4" algn="r" rtl="0">
              <a:lnSpc>
                <a:spcPct val="100000"/>
              </a:lnSpc>
              <a:spcBef>
                <a:spcPts val="2133"/>
              </a:spcBef>
              <a:spcAft>
                <a:spcPts val="0"/>
              </a:spcAft>
              <a:buClr>
                <a:schemeClr val="dk1"/>
              </a:buClr>
              <a:buSzPts val="1400"/>
              <a:buNone/>
              <a:defRPr>
                <a:solidFill>
                  <a:schemeClr val="dk1"/>
                </a:solidFill>
              </a:defRPr>
            </a:lvl5pPr>
            <a:lvl6pPr lvl="5" algn="r" rtl="0">
              <a:lnSpc>
                <a:spcPct val="100000"/>
              </a:lnSpc>
              <a:spcBef>
                <a:spcPts val="2133"/>
              </a:spcBef>
              <a:spcAft>
                <a:spcPts val="0"/>
              </a:spcAft>
              <a:buClr>
                <a:schemeClr val="dk1"/>
              </a:buClr>
              <a:buSzPts val="1400"/>
              <a:buNone/>
              <a:defRPr>
                <a:solidFill>
                  <a:schemeClr val="dk1"/>
                </a:solidFill>
              </a:defRPr>
            </a:lvl6pPr>
            <a:lvl7pPr lvl="6" algn="r" rtl="0">
              <a:lnSpc>
                <a:spcPct val="100000"/>
              </a:lnSpc>
              <a:spcBef>
                <a:spcPts val="2133"/>
              </a:spcBef>
              <a:spcAft>
                <a:spcPts val="0"/>
              </a:spcAft>
              <a:buClr>
                <a:schemeClr val="dk1"/>
              </a:buClr>
              <a:buSzPts val="1400"/>
              <a:buNone/>
              <a:defRPr>
                <a:solidFill>
                  <a:schemeClr val="dk1"/>
                </a:solidFill>
              </a:defRPr>
            </a:lvl7pPr>
            <a:lvl8pPr lvl="7" algn="r" rtl="0">
              <a:lnSpc>
                <a:spcPct val="100000"/>
              </a:lnSpc>
              <a:spcBef>
                <a:spcPts val="2133"/>
              </a:spcBef>
              <a:spcAft>
                <a:spcPts val="0"/>
              </a:spcAft>
              <a:buClr>
                <a:schemeClr val="dk1"/>
              </a:buClr>
              <a:buSzPts val="1400"/>
              <a:buNone/>
              <a:defRPr>
                <a:solidFill>
                  <a:schemeClr val="dk1"/>
                </a:solidFill>
              </a:defRPr>
            </a:lvl8pPr>
            <a:lvl9pPr lvl="8" algn="r" rtl="0">
              <a:lnSpc>
                <a:spcPct val="100000"/>
              </a:lnSpc>
              <a:spcBef>
                <a:spcPts val="2133"/>
              </a:spcBef>
              <a:spcAft>
                <a:spcPts val="2133"/>
              </a:spcAft>
              <a:buClr>
                <a:schemeClr val="dk1"/>
              </a:buClr>
              <a:buSzPts val="1400"/>
              <a:buNone/>
              <a:defRPr>
                <a:solidFill>
                  <a:schemeClr val="dk1"/>
                </a:solidFill>
              </a:defRPr>
            </a:lvl9pPr>
          </a:lstStyle>
          <a:p>
            <a:endParaRPr/>
          </a:p>
        </p:txBody>
      </p:sp>
      <p:sp>
        <p:nvSpPr>
          <p:cNvPr id="1440" name="Google Shape;1440;p28"/>
          <p:cNvSpPr txBox="1">
            <a:spLocks noGrp="1"/>
          </p:cNvSpPr>
          <p:nvPr>
            <p:ph type="subTitle" idx="3"/>
          </p:nvPr>
        </p:nvSpPr>
        <p:spPr>
          <a:xfrm>
            <a:off x="2411100" y="4924267"/>
            <a:ext cx="34888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2133"/>
              </a:spcBef>
              <a:spcAft>
                <a:spcPts val="0"/>
              </a:spcAft>
              <a:buClr>
                <a:schemeClr val="dk1"/>
              </a:buClr>
              <a:buSzPts val="1400"/>
              <a:buNone/>
              <a:defRPr>
                <a:solidFill>
                  <a:schemeClr val="dk1"/>
                </a:solidFill>
              </a:defRPr>
            </a:lvl3pPr>
            <a:lvl4pPr lvl="3" rtl="0">
              <a:lnSpc>
                <a:spcPct val="100000"/>
              </a:lnSpc>
              <a:spcBef>
                <a:spcPts val="2133"/>
              </a:spcBef>
              <a:spcAft>
                <a:spcPts val="0"/>
              </a:spcAft>
              <a:buClr>
                <a:schemeClr val="dk1"/>
              </a:buClr>
              <a:buSzPts val="1400"/>
              <a:buNone/>
              <a:defRPr>
                <a:solidFill>
                  <a:schemeClr val="dk1"/>
                </a:solidFill>
              </a:defRPr>
            </a:lvl4pPr>
            <a:lvl5pPr lvl="4" rtl="0">
              <a:lnSpc>
                <a:spcPct val="100000"/>
              </a:lnSpc>
              <a:spcBef>
                <a:spcPts val="2133"/>
              </a:spcBef>
              <a:spcAft>
                <a:spcPts val="0"/>
              </a:spcAft>
              <a:buClr>
                <a:schemeClr val="dk1"/>
              </a:buClr>
              <a:buSzPts val="1400"/>
              <a:buNone/>
              <a:defRPr>
                <a:solidFill>
                  <a:schemeClr val="dk1"/>
                </a:solidFill>
              </a:defRPr>
            </a:lvl5pPr>
            <a:lvl6pPr lvl="5" rtl="0">
              <a:lnSpc>
                <a:spcPct val="100000"/>
              </a:lnSpc>
              <a:spcBef>
                <a:spcPts val="2133"/>
              </a:spcBef>
              <a:spcAft>
                <a:spcPts val="0"/>
              </a:spcAft>
              <a:buClr>
                <a:schemeClr val="dk1"/>
              </a:buClr>
              <a:buSzPts val="1400"/>
              <a:buNone/>
              <a:defRPr>
                <a:solidFill>
                  <a:schemeClr val="dk1"/>
                </a:solidFill>
              </a:defRPr>
            </a:lvl6pPr>
            <a:lvl7pPr lvl="6" rtl="0">
              <a:lnSpc>
                <a:spcPct val="100000"/>
              </a:lnSpc>
              <a:spcBef>
                <a:spcPts val="2133"/>
              </a:spcBef>
              <a:spcAft>
                <a:spcPts val="0"/>
              </a:spcAft>
              <a:buClr>
                <a:schemeClr val="dk1"/>
              </a:buClr>
              <a:buSzPts val="1400"/>
              <a:buNone/>
              <a:defRPr>
                <a:solidFill>
                  <a:schemeClr val="dk1"/>
                </a:solidFill>
              </a:defRPr>
            </a:lvl7pPr>
            <a:lvl8pPr lvl="7" rtl="0">
              <a:lnSpc>
                <a:spcPct val="100000"/>
              </a:lnSpc>
              <a:spcBef>
                <a:spcPts val="2133"/>
              </a:spcBef>
              <a:spcAft>
                <a:spcPts val="0"/>
              </a:spcAft>
              <a:buClr>
                <a:schemeClr val="dk1"/>
              </a:buClr>
              <a:buSzPts val="1400"/>
              <a:buNone/>
              <a:defRPr>
                <a:solidFill>
                  <a:schemeClr val="dk1"/>
                </a:solidFill>
              </a:defRPr>
            </a:lvl8pPr>
            <a:lvl9pPr lvl="8" rtl="0">
              <a:lnSpc>
                <a:spcPct val="100000"/>
              </a:lnSpc>
              <a:spcBef>
                <a:spcPts val="2133"/>
              </a:spcBef>
              <a:spcAft>
                <a:spcPts val="2133"/>
              </a:spcAft>
              <a:buClr>
                <a:schemeClr val="dk1"/>
              </a:buClr>
              <a:buSzPts val="1400"/>
              <a:buNone/>
              <a:defRPr>
                <a:solidFill>
                  <a:schemeClr val="dk1"/>
                </a:solidFill>
              </a:defRPr>
            </a:lvl9pPr>
          </a:lstStyle>
          <a:p>
            <a:endParaRPr/>
          </a:p>
        </p:txBody>
      </p:sp>
      <p:sp>
        <p:nvSpPr>
          <p:cNvPr id="1441" name="Google Shape;1441;p28"/>
          <p:cNvSpPr txBox="1">
            <a:spLocks noGrp="1"/>
          </p:cNvSpPr>
          <p:nvPr>
            <p:ph type="subTitle" idx="4"/>
          </p:nvPr>
        </p:nvSpPr>
        <p:spPr>
          <a:xfrm>
            <a:off x="6292367" y="4924267"/>
            <a:ext cx="3488800" cy="8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867">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2133"/>
              </a:spcBef>
              <a:spcAft>
                <a:spcPts val="0"/>
              </a:spcAft>
              <a:buClr>
                <a:schemeClr val="dk1"/>
              </a:buClr>
              <a:buSzPts val="1400"/>
              <a:buNone/>
              <a:defRPr>
                <a:solidFill>
                  <a:schemeClr val="dk1"/>
                </a:solidFill>
              </a:defRPr>
            </a:lvl3pPr>
            <a:lvl4pPr lvl="3" algn="r" rtl="0">
              <a:lnSpc>
                <a:spcPct val="100000"/>
              </a:lnSpc>
              <a:spcBef>
                <a:spcPts val="2133"/>
              </a:spcBef>
              <a:spcAft>
                <a:spcPts val="0"/>
              </a:spcAft>
              <a:buClr>
                <a:schemeClr val="dk1"/>
              </a:buClr>
              <a:buSzPts val="1400"/>
              <a:buNone/>
              <a:defRPr>
                <a:solidFill>
                  <a:schemeClr val="dk1"/>
                </a:solidFill>
              </a:defRPr>
            </a:lvl4pPr>
            <a:lvl5pPr lvl="4" algn="r" rtl="0">
              <a:lnSpc>
                <a:spcPct val="100000"/>
              </a:lnSpc>
              <a:spcBef>
                <a:spcPts val="2133"/>
              </a:spcBef>
              <a:spcAft>
                <a:spcPts val="0"/>
              </a:spcAft>
              <a:buClr>
                <a:schemeClr val="dk1"/>
              </a:buClr>
              <a:buSzPts val="1400"/>
              <a:buNone/>
              <a:defRPr>
                <a:solidFill>
                  <a:schemeClr val="dk1"/>
                </a:solidFill>
              </a:defRPr>
            </a:lvl5pPr>
            <a:lvl6pPr lvl="5" algn="r" rtl="0">
              <a:lnSpc>
                <a:spcPct val="100000"/>
              </a:lnSpc>
              <a:spcBef>
                <a:spcPts val="2133"/>
              </a:spcBef>
              <a:spcAft>
                <a:spcPts val="0"/>
              </a:spcAft>
              <a:buClr>
                <a:schemeClr val="dk1"/>
              </a:buClr>
              <a:buSzPts val="1400"/>
              <a:buNone/>
              <a:defRPr>
                <a:solidFill>
                  <a:schemeClr val="dk1"/>
                </a:solidFill>
              </a:defRPr>
            </a:lvl6pPr>
            <a:lvl7pPr lvl="6" algn="r" rtl="0">
              <a:lnSpc>
                <a:spcPct val="100000"/>
              </a:lnSpc>
              <a:spcBef>
                <a:spcPts val="2133"/>
              </a:spcBef>
              <a:spcAft>
                <a:spcPts val="0"/>
              </a:spcAft>
              <a:buClr>
                <a:schemeClr val="dk1"/>
              </a:buClr>
              <a:buSzPts val="1400"/>
              <a:buNone/>
              <a:defRPr>
                <a:solidFill>
                  <a:schemeClr val="dk1"/>
                </a:solidFill>
              </a:defRPr>
            </a:lvl7pPr>
            <a:lvl8pPr lvl="7" algn="r" rtl="0">
              <a:lnSpc>
                <a:spcPct val="100000"/>
              </a:lnSpc>
              <a:spcBef>
                <a:spcPts val="2133"/>
              </a:spcBef>
              <a:spcAft>
                <a:spcPts val="0"/>
              </a:spcAft>
              <a:buClr>
                <a:schemeClr val="dk1"/>
              </a:buClr>
              <a:buSzPts val="1400"/>
              <a:buNone/>
              <a:defRPr>
                <a:solidFill>
                  <a:schemeClr val="dk1"/>
                </a:solidFill>
              </a:defRPr>
            </a:lvl8pPr>
            <a:lvl9pPr lvl="8" algn="r" rtl="0">
              <a:lnSpc>
                <a:spcPct val="100000"/>
              </a:lnSpc>
              <a:spcBef>
                <a:spcPts val="2133"/>
              </a:spcBef>
              <a:spcAft>
                <a:spcPts val="2133"/>
              </a:spcAft>
              <a:buClr>
                <a:schemeClr val="dk1"/>
              </a:buClr>
              <a:buSzPts val="1400"/>
              <a:buNone/>
              <a:defRPr>
                <a:solidFill>
                  <a:schemeClr val="dk1"/>
                </a:solidFill>
              </a:defRPr>
            </a:lvl9pPr>
          </a:lstStyle>
          <a:p>
            <a:endParaRPr/>
          </a:p>
        </p:txBody>
      </p:sp>
      <p:sp>
        <p:nvSpPr>
          <p:cNvPr id="1442" name="Google Shape;1442;p28"/>
          <p:cNvSpPr txBox="1">
            <a:spLocks noGrp="1"/>
          </p:cNvSpPr>
          <p:nvPr>
            <p:ph type="subTitle" idx="5"/>
          </p:nvPr>
        </p:nvSpPr>
        <p:spPr>
          <a:xfrm>
            <a:off x="2411101" y="2587533"/>
            <a:ext cx="3488800" cy="54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Josefin Sans"/>
              <a:buNone/>
              <a:defRPr sz="2667" b="1">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sp>
        <p:nvSpPr>
          <p:cNvPr id="1443" name="Google Shape;1443;p28"/>
          <p:cNvSpPr txBox="1">
            <a:spLocks noGrp="1"/>
          </p:cNvSpPr>
          <p:nvPr>
            <p:ph type="subTitle" idx="6"/>
          </p:nvPr>
        </p:nvSpPr>
        <p:spPr>
          <a:xfrm>
            <a:off x="6292367" y="2587533"/>
            <a:ext cx="3488800" cy="541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Josefin Sans"/>
              <a:buNone/>
              <a:defRPr sz="2667" b="1">
                <a:solidFill>
                  <a:schemeClr val="dk1"/>
                </a:solidFill>
                <a:latin typeface="Josefin Sans"/>
                <a:ea typeface="Josefin Sans"/>
                <a:cs typeface="Josefin Sans"/>
                <a:sym typeface="Josefin Sans"/>
              </a:defRPr>
            </a:lvl1pPr>
            <a:lvl2pPr lvl="1"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sp>
        <p:nvSpPr>
          <p:cNvPr id="1444" name="Google Shape;1444;p28"/>
          <p:cNvSpPr txBox="1">
            <a:spLocks noGrp="1"/>
          </p:cNvSpPr>
          <p:nvPr>
            <p:ph type="subTitle" idx="7"/>
          </p:nvPr>
        </p:nvSpPr>
        <p:spPr>
          <a:xfrm>
            <a:off x="2411101" y="4499464"/>
            <a:ext cx="3488800" cy="54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Josefin Sans"/>
              <a:buNone/>
              <a:defRPr sz="2667" b="1">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sp>
        <p:nvSpPr>
          <p:cNvPr id="1445" name="Google Shape;1445;p28"/>
          <p:cNvSpPr txBox="1">
            <a:spLocks noGrp="1"/>
          </p:cNvSpPr>
          <p:nvPr>
            <p:ph type="subTitle" idx="8"/>
          </p:nvPr>
        </p:nvSpPr>
        <p:spPr>
          <a:xfrm>
            <a:off x="6292367" y="4499464"/>
            <a:ext cx="3488800" cy="541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Josefin Sans"/>
              <a:buNone/>
              <a:defRPr sz="2667" b="1">
                <a:solidFill>
                  <a:schemeClr val="dk1"/>
                </a:solidFill>
                <a:latin typeface="Josefin Sans"/>
                <a:ea typeface="Josefin Sans"/>
                <a:cs typeface="Josefin Sans"/>
                <a:sym typeface="Josefin Sans"/>
              </a:defRPr>
            </a:lvl1pPr>
            <a:lvl2pPr lvl="1"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algn="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grpSp>
        <p:nvGrpSpPr>
          <p:cNvPr id="1446" name="Google Shape;1446;p28"/>
          <p:cNvGrpSpPr/>
          <p:nvPr/>
        </p:nvGrpSpPr>
        <p:grpSpPr>
          <a:xfrm>
            <a:off x="11397278" y="114159"/>
            <a:ext cx="794725" cy="559824"/>
            <a:chOff x="6179333" y="4163744"/>
            <a:chExt cx="596044" cy="419868"/>
          </a:xfrm>
        </p:grpSpPr>
        <p:sp>
          <p:nvSpPr>
            <p:cNvPr id="1447" name="Google Shape;1447;p28"/>
            <p:cNvSpPr/>
            <p:nvPr/>
          </p:nvSpPr>
          <p:spPr>
            <a:xfrm>
              <a:off x="6179342" y="4163913"/>
              <a:ext cx="596035" cy="419700"/>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8"/>
            <p:cNvSpPr/>
            <p:nvPr/>
          </p:nvSpPr>
          <p:spPr>
            <a:xfrm>
              <a:off x="6179333" y="4163744"/>
              <a:ext cx="596035" cy="419693"/>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9" name="Google Shape;1449;p28"/>
          <p:cNvGrpSpPr/>
          <p:nvPr/>
        </p:nvGrpSpPr>
        <p:grpSpPr>
          <a:xfrm>
            <a:off x="92772" y="1174579"/>
            <a:ext cx="576747" cy="406301"/>
            <a:chOff x="7506154" y="4345209"/>
            <a:chExt cx="432560" cy="304726"/>
          </a:xfrm>
        </p:grpSpPr>
        <p:sp>
          <p:nvSpPr>
            <p:cNvPr id="1450" name="Google Shape;1450;p28"/>
            <p:cNvSpPr/>
            <p:nvPr/>
          </p:nvSpPr>
          <p:spPr>
            <a:xfrm>
              <a:off x="7506276" y="4345245"/>
              <a:ext cx="432358" cy="304628"/>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8"/>
            <p:cNvSpPr/>
            <p:nvPr/>
          </p:nvSpPr>
          <p:spPr>
            <a:xfrm>
              <a:off x="7506154" y="4345209"/>
              <a:ext cx="432560" cy="304726"/>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2" name="Google Shape;1452;p28"/>
          <p:cNvGrpSpPr/>
          <p:nvPr/>
        </p:nvGrpSpPr>
        <p:grpSpPr>
          <a:xfrm>
            <a:off x="11358013" y="5935379"/>
            <a:ext cx="576067" cy="556051"/>
            <a:chOff x="7827060" y="2010309"/>
            <a:chExt cx="432050" cy="417038"/>
          </a:xfrm>
        </p:grpSpPr>
        <p:sp>
          <p:nvSpPr>
            <p:cNvPr id="1453" name="Google Shape;1453;p28"/>
            <p:cNvSpPr/>
            <p:nvPr/>
          </p:nvSpPr>
          <p:spPr>
            <a:xfrm>
              <a:off x="7827110" y="2010309"/>
              <a:ext cx="432000" cy="410400"/>
            </a:xfrm>
            <a:prstGeom prst="star5">
              <a:avLst>
                <a:gd name="adj" fmla="val 19098"/>
                <a:gd name="hf" fmla="val 105146"/>
                <a:gd name="vf" fmla="val 110557"/>
              </a:avLst>
            </a:pr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8"/>
            <p:cNvSpPr/>
            <p:nvPr/>
          </p:nvSpPr>
          <p:spPr>
            <a:xfrm>
              <a:off x="7827060" y="2016946"/>
              <a:ext cx="432000" cy="410400"/>
            </a:xfrm>
            <a:prstGeom prst="star5">
              <a:avLst>
                <a:gd name="adj" fmla="val 19098"/>
                <a:gd name="hf" fmla="val 105146"/>
                <a:gd name="vf" fmla="val 11055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8388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455"/>
        <p:cNvGrpSpPr/>
        <p:nvPr/>
      </p:nvGrpSpPr>
      <p:grpSpPr>
        <a:xfrm>
          <a:off x="0" y="0"/>
          <a:ext cx="0" cy="0"/>
          <a:chOff x="0" y="0"/>
          <a:chExt cx="0" cy="0"/>
        </a:xfrm>
      </p:grpSpPr>
      <p:grpSp>
        <p:nvGrpSpPr>
          <p:cNvPr id="1456" name="Google Shape;1456;p29"/>
          <p:cNvGrpSpPr/>
          <p:nvPr/>
        </p:nvGrpSpPr>
        <p:grpSpPr>
          <a:xfrm>
            <a:off x="717" y="-152"/>
            <a:ext cx="12192631" cy="6904711"/>
            <a:chOff x="537" y="-114"/>
            <a:chExt cx="9144473" cy="5178533"/>
          </a:xfrm>
        </p:grpSpPr>
        <p:grpSp>
          <p:nvGrpSpPr>
            <p:cNvPr id="1457" name="Google Shape;1457;p29"/>
            <p:cNvGrpSpPr/>
            <p:nvPr/>
          </p:nvGrpSpPr>
          <p:grpSpPr>
            <a:xfrm>
              <a:off x="322975" y="-114"/>
              <a:ext cx="8509887" cy="5143724"/>
              <a:chOff x="322981" y="-31925"/>
              <a:chExt cx="8509887" cy="5226300"/>
            </a:xfrm>
          </p:grpSpPr>
          <p:cxnSp>
            <p:nvCxnSpPr>
              <p:cNvPr id="1458" name="Google Shape;1458;p29"/>
              <p:cNvCxnSpPr/>
              <p:nvPr/>
            </p:nvCxnSpPr>
            <p:spPr>
              <a:xfrm>
                <a:off x="32298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59" name="Google Shape;1459;p29"/>
              <p:cNvCxnSpPr/>
              <p:nvPr/>
            </p:nvCxnSpPr>
            <p:spPr>
              <a:xfrm>
                <a:off x="70979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60" name="Google Shape;1460;p29"/>
              <p:cNvCxnSpPr/>
              <p:nvPr/>
            </p:nvCxnSpPr>
            <p:spPr>
              <a:xfrm>
                <a:off x="109660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61" name="Google Shape;1461;p29"/>
              <p:cNvCxnSpPr/>
              <p:nvPr/>
            </p:nvCxnSpPr>
            <p:spPr>
              <a:xfrm>
                <a:off x="148342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62" name="Google Shape;1462;p29"/>
              <p:cNvCxnSpPr/>
              <p:nvPr/>
            </p:nvCxnSpPr>
            <p:spPr>
              <a:xfrm>
                <a:off x="187023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63" name="Google Shape;1463;p29"/>
              <p:cNvCxnSpPr/>
              <p:nvPr/>
            </p:nvCxnSpPr>
            <p:spPr>
              <a:xfrm>
                <a:off x="225704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64" name="Google Shape;1464;p29"/>
              <p:cNvCxnSpPr/>
              <p:nvPr/>
            </p:nvCxnSpPr>
            <p:spPr>
              <a:xfrm>
                <a:off x="264385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65" name="Google Shape;1465;p29"/>
              <p:cNvCxnSpPr/>
              <p:nvPr/>
            </p:nvCxnSpPr>
            <p:spPr>
              <a:xfrm>
                <a:off x="303067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66" name="Google Shape;1466;p29"/>
              <p:cNvCxnSpPr/>
              <p:nvPr/>
            </p:nvCxnSpPr>
            <p:spPr>
              <a:xfrm>
                <a:off x="341748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67" name="Google Shape;1467;p29"/>
              <p:cNvCxnSpPr/>
              <p:nvPr/>
            </p:nvCxnSpPr>
            <p:spPr>
              <a:xfrm>
                <a:off x="380429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68" name="Google Shape;1468;p29"/>
              <p:cNvCxnSpPr/>
              <p:nvPr/>
            </p:nvCxnSpPr>
            <p:spPr>
              <a:xfrm>
                <a:off x="419111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69" name="Google Shape;1469;p29"/>
              <p:cNvCxnSpPr/>
              <p:nvPr/>
            </p:nvCxnSpPr>
            <p:spPr>
              <a:xfrm>
                <a:off x="457792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70" name="Google Shape;1470;p29"/>
              <p:cNvCxnSpPr/>
              <p:nvPr/>
            </p:nvCxnSpPr>
            <p:spPr>
              <a:xfrm>
                <a:off x="496473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71" name="Google Shape;1471;p29"/>
              <p:cNvCxnSpPr/>
              <p:nvPr/>
            </p:nvCxnSpPr>
            <p:spPr>
              <a:xfrm>
                <a:off x="535155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72" name="Google Shape;1472;p29"/>
              <p:cNvCxnSpPr/>
              <p:nvPr/>
            </p:nvCxnSpPr>
            <p:spPr>
              <a:xfrm>
                <a:off x="573836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73" name="Google Shape;1473;p29"/>
              <p:cNvCxnSpPr/>
              <p:nvPr/>
            </p:nvCxnSpPr>
            <p:spPr>
              <a:xfrm>
                <a:off x="612517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74" name="Google Shape;1474;p29"/>
              <p:cNvCxnSpPr/>
              <p:nvPr/>
            </p:nvCxnSpPr>
            <p:spPr>
              <a:xfrm>
                <a:off x="651198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75" name="Google Shape;1475;p29"/>
              <p:cNvCxnSpPr/>
              <p:nvPr/>
            </p:nvCxnSpPr>
            <p:spPr>
              <a:xfrm>
                <a:off x="689880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76" name="Google Shape;1476;p29"/>
              <p:cNvCxnSpPr/>
              <p:nvPr/>
            </p:nvCxnSpPr>
            <p:spPr>
              <a:xfrm>
                <a:off x="728561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77" name="Google Shape;1477;p29"/>
              <p:cNvCxnSpPr/>
              <p:nvPr/>
            </p:nvCxnSpPr>
            <p:spPr>
              <a:xfrm>
                <a:off x="767242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78" name="Google Shape;1478;p29"/>
              <p:cNvCxnSpPr/>
              <p:nvPr/>
            </p:nvCxnSpPr>
            <p:spPr>
              <a:xfrm>
                <a:off x="805924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79" name="Google Shape;1479;p29"/>
              <p:cNvCxnSpPr/>
              <p:nvPr/>
            </p:nvCxnSpPr>
            <p:spPr>
              <a:xfrm>
                <a:off x="844605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480" name="Google Shape;1480;p29"/>
              <p:cNvCxnSpPr/>
              <p:nvPr/>
            </p:nvCxnSpPr>
            <p:spPr>
              <a:xfrm>
                <a:off x="8832868" y="-31925"/>
                <a:ext cx="0" cy="5226300"/>
              </a:xfrm>
              <a:prstGeom prst="straightConnector1">
                <a:avLst/>
              </a:prstGeom>
              <a:noFill/>
              <a:ln w="9525" cap="flat" cmpd="sng">
                <a:solidFill>
                  <a:schemeClr val="lt2"/>
                </a:solidFill>
                <a:prstDash val="solid"/>
                <a:round/>
                <a:headEnd type="none" w="med" len="med"/>
                <a:tailEnd type="none" w="med" len="med"/>
              </a:ln>
            </p:spPr>
          </p:cxnSp>
        </p:grpSp>
        <p:grpSp>
          <p:nvGrpSpPr>
            <p:cNvPr id="1481" name="Google Shape;1481;p29"/>
            <p:cNvGrpSpPr/>
            <p:nvPr/>
          </p:nvGrpSpPr>
          <p:grpSpPr>
            <a:xfrm>
              <a:off x="537" y="149850"/>
              <a:ext cx="9144473" cy="5028570"/>
              <a:chOff x="-331999" y="165801"/>
              <a:chExt cx="11693700" cy="5028570"/>
            </a:xfrm>
          </p:grpSpPr>
          <p:cxnSp>
            <p:nvCxnSpPr>
              <p:cNvPr id="1482" name="Google Shape;1482;p29"/>
              <p:cNvCxnSpPr/>
              <p:nvPr/>
            </p:nvCxnSpPr>
            <p:spPr>
              <a:xfrm rot="10800000">
                <a:off x="5514851" y="-65248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83" name="Google Shape;1483;p29"/>
              <p:cNvCxnSpPr/>
              <p:nvPr/>
            </p:nvCxnSpPr>
            <p:spPr>
              <a:xfrm rot="10800000">
                <a:off x="5514851" y="-103929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84" name="Google Shape;1484;p29"/>
              <p:cNvCxnSpPr/>
              <p:nvPr/>
            </p:nvCxnSpPr>
            <p:spPr>
              <a:xfrm rot="10800000">
                <a:off x="5514851" y="-142610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85" name="Google Shape;1485;p29"/>
              <p:cNvCxnSpPr/>
              <p:nvPr/>
            </p:nvCxnSpPr>
            <p:spPr>
              <a:xfrm rot="10800000">
                <a:off x="5514851" y="-1812919"/>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86" name="Google Shape;1486;p29"/>
              <p:cNvCxnSpPr/>
              <p:nvPr/>
            </p:nvCxnSpPr>
            <p:spPr>
              <a:xfrm rot="10800000">
                <a:off x="5514851" y="-2199732"/>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87" name="Google Shape;1487;p29"/>
              <p:cNvCxnSpPr/>
              <p:nvPr/>
            </p:nvCxnSpPr>
            <p:spPr>
              <a:xfrm rot="10800000">
                <a:off x="5514851" y="-2586545"/>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88" name="Google Shape;1488;p29"/>
              <p:cNvCxnSpPr/>
              <p:nvPr/>
            </p:nvCxnSpPr>
            <p:spPr>
              <a:xfrm rot="10800000">
                <a:off x="5514851" y="-2973358"/>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89" name="Google Shape;1489;p29"/>
              <p:cNvCxnSpPr/>
              <p:nvPr/>
            </p:nvCxnSpPr>
            <p:spPr>
              <a:xfrm rot="10800000">
                <a:off x="5514851" y="-3360171"/>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90" name="Google Shape;1490;p29"/>
              <p:cNvCxnSpPr/>
              <p:nvPr/>
            </p:nvCxnSpPr>
            <p:spPr>
              <a:xfrm rot="10800000">
                <a:off x="5514851" y="-3746984"/>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91" name="Google Shape;1491;p29"/>
              <p:cNvCxnSpPr/>
              <p:nvPr/>
            </p:nvCxnSpPr>
            <p:spPr>
              <a:xfrm rot="10800000">
                <a:off x="5514851" y="-4133797"/>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92" name="Google Shape;1492;p29"/>
              <p:cNvCxnSpPr/>
              <p:nvPr/>
            </p:nvCxnSpPr>
            <p:spPr>
              <a:xfrm rot="10800000">
                <a:off x="5514851" y="-452061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93" name="Google Shape;1493;p29"/>
              <p:cNvCxnSpPr/>
              <p:nvPr/>
            </p:nvCxnSpPr>
            <p:spPr>
              <a:xfrm rot="10800000">
                <a:off x="5514851" y="-490742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94" name="Google Shape;1494;p29"/>
              <p:cNvCxnSpPr/>
              <p:nvPr/>
            </p:nvCxnSpPr>
            <p:spPr>
              <a:xfrm rot="10800000">
                <a:off x="5514851" y="-529423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495" name="Google Shape;1495;p29"/>
              <p:cNvCxnSpPr/>
              <p:nvPr/>
            </p:nvCxnSpPr>
            <p:spPr>
              <a:xfrm rot="10800000">
                <a:off x="5514851" y="-5681049"/>
                <a:ext cx="0" cy="11693700"/>
              </a:xfrm>
              <a:prstGeom prst="straightConnector1">
                <a:avLst/>
              </a:prstGeom>
              <a:noFill/>
              <a:ln w="9525" cap="flat" cmpd="sng">
                <a:solidFill>
                  <a:schemeClr val="lt2"/>
                </a:solidFill>
                <a:prstDash val="solid"/>
                <a:round/>
                <a:headEnd type="none" w="med" len="med"/>
                <a:tailEnd type="none" w="med" len="med"/>
              </a:ln>
            </p:spPr>
          </p:cxnSp>
        </p:grpSp>
      </p:grpSp>
      <p:sp>
        <p:nvSpPr>
          <p:cNvPr id="1496" name="Google Shape;1496;p29"/>
          <p:cNvSpPr txBox="1">
            <a:spLocks noGrp="1"/>
          </p:cNvSpPr>
          <p:nvPr>
            <p:ph type="title"/>
          </p:nvPr>
        </p:nvSpPr>
        <p:spPr>
          <a:xfrm>
            <a:off x="960000" y="719200"/>
            <a:ext cx="10272000" cy="8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97" name="Google Shape;1497;p29"/>
          <p:cNvSpPr txBox="1">
            <a:spLocks noGrp="1"/>
          </p:cNvSpPr>
          <p:nvPr>
            <p:ph type="subTitle" idx="1"/>
          </p:nvPr>
        </p:nvSpPr>
        <p:spPr>
          <a:xfrm>
            <a:off x="1167567" y="3107732"/>
            <a:ext cx="2842800" cy="6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2133"/>
              </a:spcBef>
              <a:spcAft>
                <a:spcPts val="0"/>
              </a:spcAft>
              <a:buClr>
                <a:schemeClr val="dk1"/>
              </a:buClr>
              <a:buSzPts val="1400"/>
              <a:buNone/>
              <a:defRPr>
                <a:solidFill>
                  <a:schemeClr val="dk1"/>
                </a:solidFill>
              </a:defRPr>
            </a:lvl3pPr>
            <a:lvl4pPr lvl="3" algn="ctr" rtl="0">
              <a:lnSpc>
                <a:spcPct val="100000"/>
              </a:lnSpc>
              <a:spcBef>
                <a:spcPts val="2133"/>
              </a:spcBef>
              <a:spcAft>
                <a:spcPts val="0"/>
              </a:spcAft>
              <a:buClr>
                <a:schemeClr val="dk1"/>
              </a:buClr>
              <a:buSzPts val="1400"/>
              <a:buNone/>
              <a:defRPr>
                <a:solidFill>
                  <a:schemeClr val="dk1"/>
                </a:solidFill>
              </a:defRPr>
            </a:lvl4pPr>
            <a:lvl5pPr lvl="4" algn="ctr" rtl="0">
              <a:lnSpc>
                <a:spcPct val="100000"/>
              </a:lnSpc>
              <a:spcBef>
                <a:spcPts val="2133"/>
              </a:spcBef>
              <a:spcAft>
                <a:spcPts val="0"/>
              </a:spcAft>
              <a:buClr>
                <a:schemeClr val="dk1"/>
              </a:buClr>
              <a:buSzPts val="1400"/>
              <a:buNone/>
              <a:defRPr>
                <a:solidFill>
                  <a:schemeClr val="dk1"/>
                </a:solidFill>
              </a:defRPr>
            </a:lvl5pPr>
            <a:lvl6pPr lvl="5" algn="ctr" rtl="0">
              <a:lnSpc>
                <a:spcPct val="100000"/>
              </a:lnSpc>
              <a:spcBef>
                <a:spcPts val="2133"/>
              </a:spcBef>
              <a:spcAft>
                <a:spcPts val="0"/>
              </a:spcAft>
              <a:buClr>
                <a:schemeClr val="dk1"/>
              </a:buClr>
              <a:buSzPts val="1400"/>
              <a:buNone/>
              <a:defRPr>
                <a:solidFill>
                  <a:schemeClr val="dk1"/>
                </a:solidFill>
              </a:defRPr>
            </a:lvl6pPr>
            <a:lvl7pPr lvl="6" algn="ctr" rtl="0">
              <a:lnSpc>
                <a:spcPct val="100000"/>
              </a:lnSpc>
              <a:spcBef>
                <a:spcPts val="2133"/>
              </a:spcBef>
              <a:spcAft>
                <a:spcPts val="0"/>
              </a:spcAft>
              <a:buClr>
                <a:schemeClr val="dk1"/>
              </a:buClr>
              <a:buSzPts val="1400"/>
              <a:buNone/>
              <a:defRPr>
                <a:solidFill>
                  <a:schemeClr val="dk1"/>
                </a:solidFill>
              </a:defRPr>
            </a:lvl7pPr>
            <a:lvl8pPr lvl="7" algn="ctr" rtl="0">
              <a:lnSpc>
                <a:spcPct val="100000"/>
              </a:lnSpc>
              <a:spcBef>
                <a:spcPts val="2133"/>
              </a:spcBef>
              <a:spcAft>
                <a:spcPts val="0"/>
              </a:spcAft>
              <a:buClr>
                <a:schemeClr val="dk1"/>
              </a:buClr>
              <a:buSzPts val="1400"/>
              <a:buNone/>
              <a:defRPr>
                <a:solidFill>
                  <a:schemeClr val="dk1"/>
                </a:solidFill>
              </a:defRPr>
            </a:lvl8pPr>
            <a:lvl9pPr lvl="8" algn="ctr" rtl="0">
              <a:lnSpc>
                <a:spcPct val="100000"/>
              </a:lnSpc>
              <a:spcBef>
                <a:spcPts val="2133"/>
              </a:spcBef>
              <a:spcAft>
                <a:spcPts val="2133"/>
              </a:spcAft>
              <a:buClr>
                <a:schemeClr val="dk1"/>
              </a:buClr>
              <a:buSzPts val="1400"/>
              <a:buNone/>
              <a:defRPr>
                <a:solidFill>
                  <a:schemeClr val="dk1"/>
                </a:solidFill>
              </a:defRPr>
            </a:lvl9pPr>
          </a:lstStyle>
          <a:p>
            <a:endParaRPr/>
          </a:p>
        </p:txBody>
      </p:sp>
      <p:sp>
        <p:nvSpPr>
          <p:cNvPr id="1498" name="Google Shape;1498;p29"/>
          <p:cNvSpPr txBox="1">
            <a:spLocks noGrp="1"/>
          </p:cNvSpPr>
          <p:nvPr>
            <p:ph type="subTitle" idx="2"/>
          </p:nvPr>
        </p:nvSpPr>
        <p:spPr>
          <a:xfrm>
            <a:off x="4674571" y="3107732"/>
            <a:ext cx="2842800" cy="6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2133"/>
              </a:spcBef>
              <a:spcAft>
                <a:spcPts val="0"/>
              </a:spcAft>
              <a:buClr>
                <a:schemeClr val="dk1"/>
              </a:buClr>
              <a:buSzPts val="1400"/>
              <a:buNone/>
              <a:defRPr>
                <a:solidFill>
                  <a:schemeClr val="dk1"/>
                </a:solidFill>
              </a:defRPr>
            </a:lvl3pPr>
            <a:lvl4pPr lvl="3" algn="ctr" rtl="0">
              <a:lnSpc>
                <a:spcPct val="100000"/>
              </a:lnSpc>
              <a:spcBef>
                <a:spcPts val="2133"/>
              </a:spcBef>
              <a:spcAft>
                <a:spcPts val="0"/>
              </a:spcAft>
              <a:buClr>
                <a:schemeClr val="dk1"/>
              </a:buClr>
              <a:buSzPts val="1400"/>
              <a:buNone/>
              <a:defRPr>
                <a:solidFill>
                  <a:schemeClr val="dk1"/>
                </a:solidFill>
              </a:defRPr>
            </a:lvl4pPr>
            <a:lvl5pPr lvl="4" algn="ctr" rtl="0">
              <a:lnSpc>
                <a:spcPct val="100000"/>
              </a:lnSpc>
              <a:spcBef>
                <a:spcPts val="2133"/>
              </a:spcBef>
              <a:spcAft>
                <a:spcPts val="0"/>
              </a:spcAft>
              <a:buClr>
                <a:schemeClr val="dk1"/>
              </a:buClr>
              <a:buSzPts val="1400"/>
              <a:buNone/>
              <a:defRPr>
                <a:solidFill>
                  <a:schemeClr val="dk1"/>
                </a:solidFill>
              </a:defRPr>
            </a:lvl5pPr>
            <a:lvl6pPr lvl="5" algn="ctr" rtl="0">
              <a:lnSpc>
                <a:spcPct val="100000"/>
              </a:lnSpc>
              <a:spcBef>
                <a:spcPts val="2133"/>
              </a:spcBef>
              <a:spcAft>
                <a:spcPts val="0"/>
              </a:spcAft>
              <a:buClr>
                <a:schemeClr val="dk1"/>
              </a:buClr>
              <a:buSzPts val="1400"/>
              <a:buNone/>
              <a:defRPr>
                <a:solidFill>
                  <a:schemeClr val="dk1"/>
                </a:solidFill>
              </a:defRPr>
            </a:lvl6pPr>
            <a:lvl7pPr lvl="6" algn="ctr" rtl="0">
              <a:lnSpc>
                <a:spcPct val="100000"/>
              </a:lnSpc>
              <a:spcBef>
                <a:spcPts val="2133"/>
              </a:spcBef>
              <a:spcAft>
                <a:spcPts val="0"/>
              </a:spcAft>
              <a:buClr>
                <a:schemeClr val="dk1"/>
              </a:buClr>
              <a:buSzPts val="1400"/>
              <a:buNone/>
              <a:defRPr>
                <a:solidFill>
                  <a:schemeClr val="dk1"/>
                </a:solidFill>
              </a:defRPr>
            </a:lvl7pPr>
            <a:lvl8pPr lvl="7" algn="ctr" rtl="0">
              <a:lnSpc>
                <a:spcPct val="100000"/>
              </a:lnSpc>
              <a:spcBef>
                <a:spcPts val="2133"/>
              </a:spcBef>
              <a:spcAft>
                <a:spcPts val="0"/>
              </a:spcAft>
              <a:buClr>
                <a:schemeClr val="dk1"/>
              </a:buClr>
              <a:buSzPts val="1400"/>
              <a:buNone/>
              <a:defRPr>
                <a:solidFill>
                  <a:schemeClr val="dk1"/>
                </a:solidFill>
              </a:defRPr>
            </a:lvl8pPr>
            <a:lvl9pPr lvl="8" algn="ctr" rtl="0">
              <a:lnSpc>
                <a:spcPct val="100000"/>
              </a:lnSpc>
              <a:spcBef>
                <a:spcPts val="2133"/>
              </a:spcBef>
              <a:spcAft>
                <a:spcPts val="2133"/>
              </a:spcAft>
              <a:buClr>
                <a:schemeClr val="dk1"/>
              </a:buClr>
              <a:buSzPts val="1400"/>
              <a:buNone/>
              <a:defRPr>
                <a:solidFill>
                  <a:schemeClr val="dk1"/>
                </a:solidFill>
              </a:defRPr>
            </a:lvl9pPr>
          </a:lstStyle>
          <a:p>
            <a:endParaRPr/>
          </a:p>
        </p:txBody>
      </p:sp>
      <p:sp>
        <p:nvSpPr>
          <p:cNvPr id="1499" name="Google Shape;1499;p29"/>
          <p:cNvSpPr txBox="1">
            <a:spLocks noGrp="1"/>
          </p:cNvSpPr>
          <p:nvPr>
            <p:ph type="subTitle" idx="3"/>
          </p:nvPr>
        </p:nvSpPr>
        <p:spPr>
          <a:xfrm>
            <a:off x="1167567" y="5448000"/>
            <a:ext cx="2842800" cy="6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2133"/>
              </a:spcBef>
              <a:spcAft>
                <a:spcPts val="0"/>
              </a:spcAft>
              <a:buClr>
                <a:schemeClr val="dk1"/>
              </a:buClr>
              <a:buSzPts val="1400"/>
              <a:buNone/>
              <a:defRPr>
                <a:solidFill>
                  <a:schemeClr val="dk1"/>
                </a:solidFill>
              </a:defRPr>
            </a:lvl3pPr>
            <a:lvl4pPr lvl="3" algn="ctr" rtl="0">
              <a:lnSpc>
                <a:spcPct val="100000"/>
              </a:lnSpc>
              <a:spcBef>
                <a:spcPts val="2133"/>
              </a:spcBef>
              <a:spcAft>
                <a:spcPts val="0"/>
              </a:spcAft>
              <a:buClr>
                <a:schemeClr val="dk1"/>
              </a:buClr>
              <a:buSzPts val="1400"/>
              <a:buNone/>
              <a:defRPr>
                <a:solidFill>
                  <a:schemeClr val="dk1"/>
                </a:solidFill>
              </a:defRPr>
            </a:lvl4pPr>
            <a:lvl5pPr lvl="4" algn="ctr" rtl="0">
              <a:lnSpc>
                <a:spcPct val="100000"/>
              </a:lnSpc>
              <a:spcBef>
                <a:spcPts val="2133"/>
              </a:spcBef>
              <a:spcAft>
                <a:spcPts val="0"/>
              </a:spcAft>
              <a:buClr>
                <a:schemeClr val="dk1"/>
              </a:buClr>
              <a:buSzPts val="1400"/>
              <a:buNone/>
              <a:defRPr>
                <a:solidFill>
                  <a:schemeClr val="dk1"/>
                </a:solidFill>
              </a:defRPr>
            </a:lvl5pPr>
            <a:lvl6pPr lvl="5" algn="ctr" rtl="0">
              <a:lnSpc>
                <a:spcPct val="100000"/>
              </a:lnSpc>
              <a:spcBef>
                <a:spcPts val="2133"/>
              </a:spcBef>
              <a:spcAft>
                <a:spcPts val="0"/>
              </a:spcAft>
              <a:buClr>
                <a:schemeClr val="dk1"/>
              </a:buClr>
              <a:buSzPts val="1400"/>
              <a:buNone/>
              <a:defRPr>
                <a:solidFill>
                  <a:schemeClr val="dk1"/>
                </a:solidFill>
              </a:defRPr>
            </a:lvl6pPr>
            <a:lvl7pPr lvl="6" algn="ctr" rtl="0">
              <a:lnSpc>
                <a:spcPct val="100000"/>
              </a:lnSpc>
              <a:spcBef>
                <a:spcPts val="2133"/>
              </a:spcBef>
              <a:spcAft>
                <a:spcPts val="0"/>
              </a:spcAft>
              <a:buClr>
                <a:schemeClr val="dk1"/>
              </a:buClr>
              <a:buSzPts val="1400"/>
              <a:buNone/>
              <a:defRPr>
                <a:solidFill>
                  <a:schemeClr val="dk1"/>
                </a:solidFill>
              </a:defRPr>
            </a:lvl7pPr>
            <a:lvl8pPr lvl="7" algn="ctr" rtl="0">
              <a:lnSpc>
                <a:spcPct val="100000"/>
              </a:lnSpc>
              <a:spcBef>
                <a:spcPts val="2133"/>
              </a:spcBef>
              <a:spcAft>
                <a:spcPts val="0"/>
              </a:spcAft>
              <a:buClr>
                <a:schemeClr val="dk1"/>
              </a:buClr>
              <a:buSzPts val="1400"/>
              <a:buNone/>
              <a:defRPr>
                <a:solidFill>
                  <a:schemeClr val="dk1"/>
                </a:solidFill>
              </a:defRPr>
            </a:lvl8pPr>
            <a:lvl9pPr lvl="8" algn="ctr" rtl="0">
              <a:lnSpc>
                <a:spcPct val="100000"/>
              </a:lnSpc>
              <a:spcBef>
                <a:spcPts val="2133"/>
              </a:spcBef>
              <a:spcAft>
                <a:spcPts val="2133"/>
              </a:spcAft>
              <a:buClr>
                <a:schemeClr val="dk1"/>
              </a:buClr>
              <a:buSzPts val="1400"/>
              <a:buNone/>
              <a:defRPr>
                <a:solidFill>
                  <a:schemeClr val="dk1"/>
                </a:solidFill>
              </a:defRPr>
            </a:lvl9pPr>
          </a:lstStyle>
          <a:p>
            <a:endParaRPr/>
          </a:p>
        </p:txBody>
      </p:sp>
      <p:sp>
        <p:nvSpPr>
          <p:cNvPr id="1500" name="Google Shape;1500;p29"/>
          <p:cNvSpPr txBox="1">
            <a:spLocks noGrp="1"/>
          </p:cNvSpPr>
          <p:nvPr>
            <p:ph type="subTitle" idx="4"/>
          </p:nvPr>
        </p:nvSpPr>
        <p:spPr>
          <a:xfrm>
            <a:off x="4674635" y="5448000"/>
            <a:ext cx="2842800" cy="6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2133"/>
              </a:spcBef>
              <a:spcAft>
                <a:spcPts val="0"/>
              </a:spcAft>
              <a:buClr>
                <a:schemeClr val="dk1"/>
              </a:buClr>
              <a:buSzPts val="1400"/>
              <a:buNone/>
              <a:defRPr>
                <a:solidFill>
                  <a:schemeClr val="dk1"/>
                </a:solidFill>
              </a:defRPr>
            </a:lvl3pPr>
            <a:lvl4pPr lvl="3" algn="ctr" rtl="0">
              <a:lnSpc>
                <a:spcPct val="100000"/>
              </a:lnSpc>
              <a:spcBef>
                <a:spcPts val="2133"/>
              </a:spcBef>
              <a:spcAft>
                <a:spcPts val="0"/>
              </a:spcAft>
              <a:buClr>
                <a:schemeClr val="dk1"/>
              </a:buClr>
              <a:buSzPts val="1400"/>
              <a:buNone/>
              <a:defRPr>
                <a:solidFill>
                  <a:schemeClr val="dk1"/>
                </a:solidFill>
              </a:defRPr>
            </a:lvl4pPr>
            <a:lvl5pPr lvl="4" algn="ctr" rtl="0">
              <a:lnSpc>
                <a:spcPct val="100000"/>
              </a:lnSpc>
              <a:spcBef>
                <a:spcPts val="2133"/>
              </a:spcBef>
              <a:spcAft>
                <a:spcPts val="0"/>
              </a:spcAft>
              <a:buClr>
                <a:schemeClr val="dk1"/>
              </a:buClr>
              <a:buSzPts val="1400"/>
              <a:buNone/>
              <a:defRPr>
                <a:solidFill>
                  <a:schemeClr val="dk1"/>
                </a:solidFill>
              </a:defRPr>
            </a:lvl5pPr>
            <a:lvl6pPr lvl="5" algn="ctr" rtl="0">
              <a:lnSpc>
                <a:spcPct val="100000"/>
              </a:lnSpc>
              <a:spcBef>
                <a:spcPts val="2133"/>
              </a:spcBef>
              <a:spcAft>
                <a:spcPts val="0"/>
              </a:spcAft>
              <a:buClr>
                <a:schemeClr val="dk1"/>
              </a:buClr>
              <a:buSzPts val="1400"/>
              <a:buNone/>
              <a:defRPr>
                <a:solidFill>
                  <a:schemeClr val="dk1"/>
                </a:solidFill>
              </a:defRPr>
            </a:lvl6pPr>
            <a:lvl7pPr lvl="6" algn="ctr" rtl="0">
              <a:lnSpc>
                <a:spcPct val="100000"/>
              </a:lnSpc>
              <a:spcBef>
                <a:spcPts val="2133"/>
              </a:spcBef>
              <a:spcAft>
                <a:spcPts val="0"/>
              </a:spcAft>
              <a:buClr>
                <a:schemeClr val="dk1"/>
              </a:buClr>
              <a:buSzPts val="1400"/>
              <a:buNone/>
              <a:defRPr>
                <a:solidFill>
                  <a:schemeClr val="dk1"/>
                </a:solidFill>
              </a:defRPr>
            </a:lvl7pPr>
            <a:lvl8pPr lvl="7" algn="ctr" rtl="0">
              <a:lnSpc>
                <a:spcPct val="100000"/>
              </a:lnSpc>
              <a:spcBef>
                <a:spcPts val="2133"/>
              </a:spcBef>
              <a:spcAft>
                <a:spcPts val="0"/>
              </a:spcAft>
              <a:buClr>
                <a:schemeClr val="dk1"/>
              </a:buClr>
              <a:buSzPts val="1400"/>
              <a:buNone/>
              <a:defRPr>
                <a:solidFill>
                  <a:schemeClr val="dk1"/>
                </a:solidFill>
              </a:defRPr>
            </a:lvl8pPr>
            <a:lvl9pPr lvl="8" algn="ctr" rtl="0">
              <a:lnSpc>
                <a:spcPct val="100000"/>
              </a:lnSpc>
              <a:spcBef>
                <a:spcPts val="2133"/>
              </a:spcBef>
              <a:spcAft>
                <a:spcPts val="2133"/>
              </a:spcAft>
              <a:buClr>
                <a:schemeClr val="dk1"/>
              </a:buClr>
              <a:buSzPts val="1400"/>
              <a:buNone/>
              <a:defRPr>
                <a:solidFill>
                  <a:schemeClr val="dk1"/>
                </a:solidFill>
              </a:defRPr>
            </a:lvl9pPr>
          </a:lstStyle>
          <a:p>
            <a:endParaRPr/>
          </a:p>
        </p:txBody>
      </p:sp>
      <p:sp>
        <p:nvSpPr>
          <p:cNvPr id="1501" name="Google Shape;1501;p29"/>
          <p:cNvSpPr txBox="1">
            <a:spLocks noGrp="1"/>
          </p:cNvSpPr>
          <p:nvPr>
            <p:ph type="subTitle" idx="5"/>
          </p:nvPr>
        </p:nvSpPr>
        <p:spPr>
          <a:xfrm>
            <a:off x="8181500" y="3107732"/>
            <a:ext cx="2842800" cy="6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2133"/>
              </a:spcBef>
              <a:spcAft>
                <a:spcPts val="0"/>
              </a:spcAft>
              <a:buClr>
                <a:schemeClr val="dk1"/>
              </a:buClr>
              <a:buSzPts val="1400"/>
              <a:buNone/>
              <a:defRPr>
                <a:solidFill>
                  <a:schemeClr val="dk1"/>
                </a:solidFill>
              </a:defRPr>
            </a:lvl3pPr>
            <a:lvl4pPr lvl="3" algn="ctr" rtl="0">
              <a:lnSpc>
                <a:spcPct val="100000"/>
              </a:lnSpc>
              <a:spcBef>
                <a:spcPts val="2133"/>
              </a:spcBef>
              <a:spcAft>
                <a:spcPts val="0"/>
              </a:spcAft>
              <a:buClr>
                <a:schemeClr val="dk1"/>
              </a:buClr>
              <a:buSzPts val="1400"/>
              <a:buNone/>
              <a:defRPr>
                <a:solidFill>
                  <a:schemeClr val="dk1"/>
                </a:solidFill>
              </a:defRPr>
            </a:lvl4pPr>
            <a:lvl5pPr lvl="4" algn="ctr" rtl="0">
              <a:lnSpc>
                <a:spcPct val="100000"/>
              </a:lnSpc>
              <a:spcBef>
                <a:spcPts val="2133"/>
              </a:spcBef>
              <a:spcAft>
                <a:spcPts val="0"/>
              </a:spcAft>
              <a:buClr>
                <a:schemeClr val="dk1"/>
              </a:buClr>
              <a:buSzPts val="1400"/>
              <a:buNone/>
              <a:defRPr>
                <a:solidFill>
                  <a:schemeClr val="dk1"/>
                </a:solidFill>
              </a:defRPr>
            </a:lvl5pPr>
            <a:lvl6pPr lvl="5" algn="ctr" rtl="0">
              <a:lnSpc>
                <a:spcPct val="100000"/>
              </a:lnSpc>
              <a:spcBef>
                <a:spcPts val="2133"/>
              </a:spcBef>
              <a:spcAft>
                <a:spcPts val="0"/>
              </a:spcAft>
              <a:buClr>
                <a:schemeClr val="dk1"/>
              </a:buClr>
              <a:buSzPts val="1400"/>
              <a:buNone/>
              <a:defRPr>
                <a:solidFill>
                  <a:schemeClr val="dk1"/>
                </a:solidFill>
              </a:defRPr>
            </a:lvl6pPr>
            <a:lvl7pPr lvl="6" algn="ctr" rtl="0">
              <a:lnSpc>
                <a:spcPct val="100000"/>
              </a:lnSpc>
              <a:spcBef>
                <a:spcPts val="2133"/>
              </a:spcBef>
              <a:spcAft>
                <a:spcPts val="0"/>
              </a:spcAft>
              <a:buClr>
                <a:schemeClr val="dk1"/>
              </a:buClr>
              <a:buSzPts val="1400"/>
              <a:buNone/>
              <a:defRPr>
                <a:solidFill>
                  <a:schemeClr val="dk1"/>
                </a:solidFill>
              </a:defRPr>
            </a:lvl7pPr>
            <a:lvl8pPr lvl="7" algn="ctr" rtl="0">
              <a:lnSpc>
                <a:spcPct val="100000"/>
              </a:lnSpc>
              <a:spcBef>
                <a:spcPts val="2133"/>
              </a:spcBef>
              <a:spcAft>
                <a:spcPts val="0"/>
              </a:spcAft>
              <a:buClr>
                <a:schemeClr val="dk1"/>
              </a:buClr>
              <a:buSzPts val="1400"/>
              <a:buNone/>
              <a:defRPr>
                <a:solidFill>
                  <a:schemeClr val="dk1"/>
                </a:solidFill>
              </a:defRPr>
            </a:lvl8pPr>
            <a:lvl9pPr lvl="8" algn="ctr" rtl="0">
              <a:lnSpc>
                <a:spcPct val="100000"/>
              </a:lnSpc>
              <a:spcBef>
                <a:spcPts val="2133"/>
              </a:spcBef>
              <a:spcAft>
                <a:spcPts val="2133"/>
              </a:spcAft>
              <a:buClr>
                <a:schemeClr val="dk1"/>
              </a:buClr>
              <a:buSzPts val="1400"/>
              <a:buNone/>
              <a:defRPr>
                <a:solidFill>
                  <a:schemeClr val="dk1"/>
                </a:solidFill>
              </a:defRPr>
            </a:lvl9pPr>
          </a:lstStyle>
          <a:p>
            <a:endParaRPr/>
          </a:p>
        </p:txBody>
      </p:sp>
      <p:sp>
        <p:nvSpPr>
          <p:cNvPr id="1502" name="Google Shape;1502;p29"/>
          <p:cNvSpPr txBox="1">
            <a:spLocks noGrp="1"/>
          </p:cNvSpPr>
          <p:nvPr>
            <p:ph type="subTitle" idx="6"/>
          </p:nvPr>
        </p:nvSpPr>
        <p:spPr>
          <a:xfrm>
            <a:off x="8181636" y="5448000"/>
            <a:ext cx="2842800" cy="6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2133"/>
              </a:spcBef>
              <a:spcAft>
                <a:spcPts val="0"/>
              </a:spcAft>
              <a:buClr>
                <a:schemeClr val="dk1"/>
              </a:buClr>
              <a:buSzPts val="1400"/>
              <a:buNone/>
              <a:defRPr>
                <a:solidFill>
                  <a:schemeClr val="dk1"/>
                </a:solidFill>
              </a:defRPr>
            </a:lvl3pPr>
            <a:lvl4pPr lvl="3" algn="ctr" rtl="0">
              <a:lnSpc>
                <a:spcPct val="100000"/>
              </a:lnSpc>
              <a:spcBef>
                <a:spcPts val="2133"/>
              </a:spcBef>
              <a:spcAft>
                <a:spcPts val="0"/>
              </a:spcAft>
              <a:buClr>
                <a:schemeClr val="dk1"/>
              </a:buClr>
              <a:buSzPts val="1400"/>
              <a:buNone/>
              <a:defRPr>
                <a:solidFill>
                  <a:schemeClr val="dk1"/>
                </a:solidFill>
              </a:defRPr>
            </a:lvl4pPr>
            <a:lvl5pPr lvl="4" algn="ctr" rtl="0">
              <a:lnSpc>
                <a:spcPct val="100000"/>
              </a:lnSpc>
              <a:spcBef>
                <a:spcPts val="2133"/>
              </a:spcBef>
              <a:spcAft>
                <a:spcPts val="0"/>
              </a:spcAft>
              <a:buClr>
                <a:schemeClr val="dk1"/>
              </a:buClr>
              <a:buSzPts val="1400"/>
              <a:buNone/>
              <a:defRPr>
                <a:solidFill>
                  <a:schemeClr val="dk1"/>
                </a:solidFill>
              </a:defRPr>
            </a:lvl5pPr>
            <a:lvl6pPr lvl="5" algn="ctr" rtl="0">
              <a:lnSpc>
                <a:spcPct val="100000"/>
              </a:lnSpc>
              <a:spcBef>
                <a:spcPts val="2133"/>
              </a:spcBef>
              <a:spcAft>
                <a:spcPts val="0"/>
              </a:spcAft>
              <a:buClr>
                <a:schemeClr val="dk1"/>
              </a:buClr>
              <a:buSzPts val="1400"/>
              <a:buNone/>
              <a:defRPr>
                <a:solidFill>
                  <a:schemeClr val="dk1"/>
                </a:solidFill>
              </a:defRPr>
            </a:lvl6pPr>
            <a:lvl7pPr lvl="6" algn="ctr" rtl="0">
              <a:lnSpc>
                <a:spcPct val="100000"/>
              </a:lnSpc>
              <a:spcBef>
                <a:spcPts val="2133"/>
              </a:spcBef>
              <a:spcAft>
                <a:spcPts val="0"/>
              </a:spcAft>
              <a:buClr>
                <a:schemeClr val="dk1"/>
              </a:buClr>
              <a:buSzPts val="1400"/>
              <a:buNone/>
              <a:defRPr>
                <a:solidFill>
                  <a:schemeClr val="dk1"/>
                </a:solidFill>
              </a:defRPr>
            </a:lvl7pPr>
            <a:lvl8pPr lvl="7" algn="ctr" rtl="0">
              <a:lnSpc>
                <a:spcPct val="100000"/>
              </a:lnSpc>
              <a:spcBef>
                <a:spcPts val="2133"/>
              </a:spcBef>
              <a:spcAft>
                <a:spcPts val="0"/>
              </a:spcAft>
              <a:buClr>
                <a:schemeClr val="dk1"/>
              </a:buClr>
              <a:buSzPts val="1400"/>
              <a:buNone/>
              <a:defRPr>
                <a:solidFill>
                  <a:schemeClr val="dk1"/>
                </a:solidFill>
              </a:defRPr>
            </a:lvl8pPr>
            <a:lvl9pPr lvl="8" algn="ctr" rtl="0">
              <a:lnSpc>
                <a:spcPct val="100000"/>
              </a:lnSpc>
              <a:spcBef>
                <a:spcPts val="2133"/>
              </a:spcBef>
              <a:spcAft>
                <a:spcPts val="2133"/>
              </a:spcAft>
              <a:buClr>
                <a:schemeClr val="dk1"/>
              </a:buClr>
              <a:buSzPts val="1400"/>
              <a:buNone/>
              <a:defRPr>
                <a:solidFill>
                  <a:schemeClr val="dk1"/>
                </a:solidFill>
              </a:defRPr>
            </a:lvl9pPr>
          </a:lstStyle>
          <a:p>
            <a:endParaRPr/>
          </a:p>
        </p:txBody>
      </p:sp>
      <p:sp>
        <p:nvSpPr>
          <p:cNvPr id="1503" name="Google Shape;1503;p29"/>
          <p:cNvSpPr txBox="1">
            <a:spLocks noGrp="1"/>
          </p:cNvSpPr>
          <p:nvPr>
            <p:ph type="subTitle" idx="7"/>
          </p:nvPr>
        </p:nvSpPr>
        <p:spPr>
          <a:xfrm>
            <a:off x="4675517" y="2682932"/>
            <a:ext cx="2842800" cy="54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1pPr>
            <a:lvl2pPr lvl="1"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sp>
        <p:nvSpPr>
          <p:cNvPr id="1504" name="Google Shape;1504;p29"/>
          <p:cNvSpPr txBox="1">
            <a:spLocks noGrp="1"/>
          </p:cNvSpPr>
          <p:nvPr>
            <p:ph type="subTitle" idx="8"/>
          </p:nvPr>
        </p:nvSpPr>
        <p:spPr>
          <a:xfrm>
            <a:off x="4675517" y="5023200"/>
            <a:ext cx="2842800" cy="54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1pPr>
            <a:lvl2pPr lvl="1"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sp>
        <p:nvSpPr>
          <p:cNvPr id="1505" name="Google Shape;1505;p29"/>
          <p:cNvSpPr txBox="1">
            <a:spLocks noGrp="1"/>
          </p:cNvSpPr>
          <p:nvPr>
            <p:ph type="subTitle" idx="9"/>
          </p:nvPr>
        </p:nvSpPr>
        <p:spPr>
          <a:xfrm>
            <a:off x="8182684" y="2682932"/>
            <a:ext cx="2842800" cy="54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1pPr>
            <a:lvl2pPr lvl="1"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sp>
        <p:nvSpPr>
          <p:cNvPr id="1506" name="Google Shape;1506;p29"/>
          <p:cNvSpPr txBox="1">
            <a:spLocks noGrp="1"/>
          </p:cNvSpPr>
          <p:nvPr>
            <p:ph type="subTitle" idx="13"/>
          </p:nvPr>
        </p:nvSpPr>
        <p:spPr>
          <a:xfrm>
            <a:off x="8182684" y="5023200"/>
            <a:ext cx="2842800" cy="54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1pPr>
            <a:lvl2pPr lvl="1"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sp>
        <p:nvSpPr>
          <p:cNvPr id="1507" name="Google Shape;1507;p29"/>
          <p:cNvSpPr txBox="1">
            <a:spLocks noGrp="1"/>
          </p:cNvSpPr>
          <p:nvPr>
            <p:ph type="subTitle" idx="14"/>
          </p:nvPr>
        </p:nvSpPr>
        <p:spPr>
          <a:xfrm>
            <a:off x="1167617" y="2682932"/>
            <a:ext cx="2842800" cy="54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1pPr>
            <a:lvl2pPr lvl="1"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sp>
        <p:nvSpPr>
          <p:cNvPr id="1508" name="Google Shape;1508;p29"/>
          <p:cNvSpPr txBox="1">
            <a:spLocks noGrp="1"/>
          </p:cNvSpPr>
          <p:nvPr>
            <p:ph type="subTitle" idx="15"/>
          </p:nvPr>
        </p:nvSpPr>
        <p:spPr>
          <a:xfrm>
            <a:off x="1168551" y="5023200"/>
            <a:ext cx="2842800" cy="54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1pPr>
            <a:lvl2pPr lvl="1"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2pPr>
            <a:lvl3pPr lvl="2"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3pPr>
            <a:lvl4pPr lvl="3"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4pPr>
            <a:lvl5pPr lvl="4"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5pPr>
            <a:lvl6pPr lvl="5"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6pPr>
            <a:lvl7pPr lvl="6"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7pPr>
            <a:lvl8pPr lvl="7"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8pPr>
            <a:lvl9pPr lvl="8" algn="ctr" rtl="0">
              <a:lnSpc>
                <a:spcPct val="100000"/>
              </a:lnSpc>
              <a:spcBef>
                <a:spcPts val="0"/>
              </a:spcBef>
              <a:spcAft>
                <a:spcPts val="0"/>
              </a:spcAft>
              <a:buSzPts val="2000"/>
              <a:buFont typeface="Josefin Sans"/>
              <a:buNone/>
              <a:defRPr sz="2667" b="1">
                <a:latin typeface="Josefin Sans"/>
                <a:ea typeface="Josefin Sans"/>
                <a:cs typeface="Josefin Sans"/>
                <a:sym typeface="Josefin Sans"/>
              </a:defRPr>
            </a:lvl9pPr>
          </a:lstStyle>
          <a:p>
            <a:endParaRPr/>
          </a:p>
        </p:txBody>
      </p:sp>
      <p:sp>
        <p:nvSpPr>
          <p:cNvPr id="1509" name="Google Shape;1509;p29"/>
          <p:cNvSpPr txBox="1">
            <a:spLocks noGrp="1"/>
          </p:cNvSpPr>
          <p:nvPr>
            <p:ph type="title" idx="16" hasCustomPrompt="1"/>
          </p:nvPr>
        </p:nvSpPr>
        <p:spPr>
          <a:xfrm>
            <a:off x="2180684" y="1752667"/>
            <a:ext cx="816400" cy="817600"/>
          </a:xfrm>
          <a:prstGeom prst="rect">
            <a:avLst/>
          </a:prstGeom>
          <a:solidFill>
            <a:schemeClr val="lt2"/>
          </a:solidFill>
          <a:ln w="9525" cap="flat" cmpd="sng">
            <a:solidFill>
              <a:schemeClr val="dk1"/>
            </a:solidFill>
            <a:prstDash val="solid"/>
            <a:round/>
            <a:headEnd type="none" w="sm" len="sm"/>
            <a:tailEnd type="none" w="sm" len="sm"/>
          </a:ln>
          <a:effectLst>
            <a:outerShdw dist="95250" dir="2640000" algn="bl" rotWithShape="0">
              <a:schemeClr val="accent2"/>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1510" name="Google Shape;1510;p29"/>
          <p:cNvSpPr txBox="1">
            <a:spLocks noGrp="1"/>
          </p:cNvSpPr>
          <p:nvPr>
            <p:ph type="title" idx="17" hasCustomPrompt="1"/>
          </p:nvPr>
        </p:nvSpPr>
        <p:spPr>
          <a:xfrm>
            <a:off x="5687749" y="1752732"/>
            <a:ext cx="816400" cy="817600"/>
          </a:xfrm>
          <a:prstGeom prst="rect">
            <a:avLst/>
          </a:prstGeom>
          <a:solidFill>
            <a:schemeClr val="accent2"/>
          </a:solidFill>
          <a:ln w="9525" cap="flat" cmpd="sng">
            <a:solidFill>
              <a:schemeClr val="dk1"/>
            </a:solidFill>
            <a:prstDash val="solid"/>
            <a:round/>
            <a:headEnd type="none" w="sm" len="sm"/>
            <a:tailEnd type="none" w="sm" len="sm"/>
          </a:ln>
          <a:effectLst>
            <a:outerShdw dist="95250" dir="2640000" algn="bl" rotWithShape="0">
              <a:schemeClr val="accent3"/>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1511" name="Google Shape;1511;p29"/>
          <p:cNvSpPr txBox="1">
            <a:spLocks noGrp="1"/>
          </p:cNvSpPr>
          <p:nvPr>
            <p:ph type="title" idx="18" hasCustomPrompt="1"/>
          </p:nvPr>
        </p:nvSpPr>
        <p:spPr>
          <a:xfrm>
            <a:off x="9194800" y="1752376"/>
            <a:ext cx="816400" cy="818000"/>
          </a:xfrm>
          <a:prstGeom prst="rect">
            <a:avLst/>
          </a:prstGeom>
          <a:solidFill>
            <a:schemeClr val="accent3"/>
          </a:solidFill>
          <a:ln w="9525" cap="flat" cmpd="sng">
            <a:solidFill>
              <a:schemeClr val="dk1"/>
            </a:solidFill>
            <a:prstDash val="solid"/>
            <a:round/>
            <a:headEnd type="none" w="sm" len="sm"/>
            <a:tailEnd type="none" w="sm" len="sm"/>
          </a:ln>
          <a:effectLst>
            <a:outerShdw dist="95250" dir="2640000" algn="bl" rotWithShape="0">
              <a:schemeClr val="accent4"/>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1512" name="Google Shape;1512;p29"/>
          <p:cNvSpPr txBox="1">
            <a:spLocks noGrp="1"/>
          </p:cNvSpPr>
          <p:nvPr>
            <p:ph type="title" idx="19" hasCustomPrompt="1"/>
          </p:nvPr>
        </p:nvSpPr>
        <p:spPr>
          <a:xfrm>
            <a:off x="2181733" y="4103032"/>
            <a:ext cx="816400" cy="817600"/>
          </a:xfrm>
          <a:prstGeom prst="rect">
            <a:avLst/>
          </a:prstGeom>
          <a:solidFill>
            <a:schemeClr val="lt2"/>
          </a:solidFill>
          <a:ln w="9525" cap="flat" cmpd="sng">
            <a:solidFill>
              <a:schemeClr val="dk1"/>
            </a:solidFill>
            <a:prstDash val="solid"/>
            <a:round/>
            <a:headEnd type="none" w="sm" len="sm"/>
            <a:tailEnd type="none" w="sm" len="sm"/>
          </a:ln>
          <a:effectLst>
            <a:outerShdw dist="95250" dir="2640000" algn="bl" rotWithShape="0">
              <a:schemeClr val="accent2"/>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1513" name="Google Shape;1513;p29"/>
          <p:cNvSpPr txBox="1">
            <a:spLocks noGrp="1"/>
          </p:cNvSpPr>
          <p:nvPr>
            <p:ph type="title" idx="20" hasCustomPrompt="1"/>
          </p:nvPr>
        </p:nvSpPr>
        <p:spPr>
          <a:xfrm>
            <a:off x="5687767" y="4103032"/>
            <a:ext cx="816400" cy="817600"/>
          </a:xfrm>
          <a:prstGeom prst="rect">
            <a:avLst/>
          </a:prstGeom>
          <a:solidFill>
            <a:schemeClr val="accent2"/>
          </a:solidFill>
          <a:ln w="9525" cap="flat" cmpd="sng">
            <a:solidFill>
              <a:schemeClr val="dk1"/>
            </a:solidFill>
            <a:prstDash val="solid"/>
            <a:round/>
            <a:headEnd type="none" w="sm" len="sm"/>
            <a:tailEnd type="none" w="sm" len="sm"/>
          </a:ln>
          <a:effectLst>
            <a:outerShdw dist="95250" dir="2640000" algn="bl" rotWithShape="0">
              <a:schemeClr val="accent3"/>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1514" name="Google Shape;1514;p29"/>
          <p:cNvSpPr txBox="1">
            <a:spLocks noGrp="1"/>
          </p:cNvSpPr>
          <p:nvPr>
            <p:ph type="title" idx="21" hasCustomPrompt="1"/>
          </p:nvPr>
        </p:nvSpPr>
        <p:spPr>
          <a:xfrm>
            <a:off x="9195783" y="4102676"/>
            <a:ext cx="816400" cy="818000"/>
          </a:xfrm>
          <a:prstGeom prst="rect">
            <a:avLst/>
          </a:prstGeom>
          <a:solidFill>
            <a:schemeClr val="accent3"/>
          </a:solidFill>
          <a:ln w="9525" cap="flat" cmpd="sng">
            <a:solidFill>
              <a:schemeClr val="dk1"/>
            </a:solidFill>
            <a:prstDash val="solid"/>
            <a:round/>
            <a:headEnd type="none" w="sm" len="sm"/>
            <a:tailEnd type="none" w="sm" len="sm"/>
          </a:ln>
          <a:effectLst>
            <a:outerShdw dist="95250" dir="2640000" algn="bl" rotWithShape="0">
              <a:schemeClr val="accent4"/>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1515" name="Google Shape;1515;p29"/>
          <p:cNvGrpSpPr/>
          <p:nvPr/>
        </p:nvGrpSpPr>
        <p:grpSpPr>
          <a:xfrm>
            <a:off x="711" y="5929923"/>
            <a:ext cx="931712" cy="658912"/>
            <a:chOff x="6623340" y="4649750"/>
            <a:chExt cx="594608" cy="420510"/>
          </a:xfrm>
        </p:grpSpPr>
        <p:sp>
          <p:nvSpPr>
            <p:cNvPr id="1516" name="Google Shape;1516;p29"/>
            <p:cNvSpPr/>
            <p:nvPr/>
          </p:nvSpPr>
          <p:spPr>
            <a:xfrm>
              <a:off x="6623345" y="4649925"/>
              <a:ext cx="594604" cy="420336"/>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6623340" y="4649750"/>
              <a:ext cx="594604" cy="420330"/>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9"/>
          <p:cNvGrpSpPr/>
          <p:nvPr/>
        </p:nvGrpSpPr>
        <p:grpSpPr>
          <a:xfrm>
            <a:off x="9275772" y="97346"/>
            <a:ext cx="576747" cy="406301"/>
            <a:chOff x="7506154" y="4345209"/>
            <a:chExt cx="432560" cy="304726"/>
          </a:xfrm>
        </p:grpSpPr>
        <p:sp>
          <p:nvSpPr>
            <p:cNvPr id="1519" name="Google Shape;1519;p29"/>
            <p:cNvSpPr/>
            <p:nvPr/>
          </p:nvSpPr>
          <p:spPr>
            <a:xfrm>
              <a:off x="7506276" y="4345245"/>
              <a:ext cx="432358" cy="304628"/>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7506154" y="4345209"/>
              <a:ext cx="432560" cy="304726"/>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1" name="Google Shape;1521;p29"/>
          <p:cNvGrpSpPr/>
          <p:nvPr/>
        </p:nvGrpSpPr>
        <p:grpSpPr>
          <a:xfrm>
            <a:off x="11825770" y="1833031"/>
            <a:ext cx="931719" cy="656696"/>
            <a:chOff x="7447836" y="3666284"/>
            <a:chExt cx="432366" cy="304741"/>
          </a:xfrm>
        </p:grpSpPr>
        <p:sp>
          <p:nvSpPr>
            <p:cNvPr id="1522" name="Google Shape;1522;p29"/>
            <p:cNvSpPr/>
            <p:nvPr/>
          </p:nvSpPr>
          <p:spPr>
            <a:xfrm>
              <a:off x="7447846" y="3666284"/>
              <a:ext cx="432356" cy="304741"/>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5"/>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7447836" y="3666299"/>
              <a:ext cx="432356" cy="304726"/>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4" name="Google Shape;1524;p29"/>
          <p:cNvGrpSpPr/>
          <p:nvPr/>
        </p:nvGrpSpPr>
        <p:grpSpPr>
          <a:xfrm>
            <a:off x="3124647" y="-972"/>
            <a:ext cx="576067" cy="556051"/>
            <a:chOff x="7827060" y="2010309"/>
            <a:chExt cx="432050" cy="417038"/>
          </a:xfrm>
        </p:grpSpPr>
        <p:sp>
          <p:nvSpPr>
            <p:cNvPr id="1525" name="Google Shape;1525;p29"/>
            <p:cNvSpPr/>
            <p:nvPr/>
          </p:nvSpPr>
          <p:spPr>
            <a:xfrm>
              <a:off x="7827110" y="2010309"/>
              <a:ext cx="432000" cy="410400"/>
            </a:xfrm>
            <a:prstGeom prst="star5">
              <a:avLst>
                <a:gd name="adj" fmla="val 19098"/>
                <a:gd name="hf" fmla="val 105146"/>
                <a:gd name="vf" fmla="val 110557"/>
              </a:avLst>
            </a:pr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7827060" y="2016946"/>
              <a:ext cx="432000" cy="410400"/>
            </a:xfrm>
            <a:prstGeom prst="star5">
              <a:avLst>
                <a:gd name="adj" fmla="val 19098"/>
                <a:gd name="hf" fmla="val 105146"/>
                <a:gd name="vf" fmla="val 11055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7" name="Google Shape;1527;p29"/>
          <p:cNvGrpSpPr/>
          <p:nvPr/>
        </p:nvGrpSpPr>
        <p:grpSpPr>
          <a:xfrm>
            <a:off x="11363413" y="5281264"/>
            <a:ext cx="1211444" cy="1210141"/>
            <a:chOff x="1848459" y="1664136"/>
            <a:chExt cx="908583" cy="907606"/>
          </a:xfrm>
        </p:grpSpPr>
        <p:sp>
          <p:nvSpPr>
            <p:cNvPr id="1528" name="Google Shape;1528;p29"/>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sp>
          <p:nvSpPr>
            <p:cNvPr id="1529" name="Google Shape;1529;p29"/>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grpSp>
      <p:grpSp>
        <p:nvGrpSpPr>
          <p:cNvPr id="1530" name="Google Shape;1530;p29"/>
          <p:cNvGrpSpPr/>
          <p:nvPr/>
        </p:nvGrpSpPr>
        <p:grpSpPr>
          <a:xfrm>
            <a:off x="-744996" y="2444988"/>
            <a:ext cx="1538584" cy="943409"/>
            <a:chOff x="7107690" y="4072415"/>
            <a:chExt cx="1153938" cy="707557"/>
          </a:xfrm>
        </p:grpSpPr>
        <p:sp>
          <p:nvSpPr>
            <p:cNvPr id="1531" name="Google Shape;1531;p29"/>
            <p:cNvSpPr/>
            <p:nvPr/>
          </p:nvSpPr>
          <p:spPr>
            <a:xfrm>
              <a:off x="7107742" y="4072415"/>
              <a:ext cx="1153746" cy="707503"/>
            </a:xfrm>
            <a:custGeom>
              <a:avLst/>
              <a:gdLst/>
              <a:ahLst/>
              <a:cxnLst/>
              <a:rect l="l" t="t" r="r" b="b"/>
              <a:pathLst>
                <a:path w="8395" h="5148" extrusionOk="0">
                  <a:moveTo>
                    <a:pt x="482" y="0"/>
                  </a:moveTo>
                  <a:lnTo>
                    <a:pt x="0" y="714"/>
                  </a:lnTo>
                  <a:lnTo>
                    <a:pt x="0" y="5147"/>
                  </a:lnTo>
                  <a:lnTo>
                    <a:pt x="6994" y="5147"/>
                  </a:lnTo>
                  <a:lnTo>
                    <a:pt x="8395" y="714"/>
                  </a:lnTo>
                  <a:lnTo>
                    <a:pt x="3934" y="714"/>
                  </a:lnTo>
                  <a:lnTo>
                    <a:pt x="3444" y="0"/>
                  </a:lnTo>
                  <a:close/>
                </a:path>
              </a:pathLst>
            </a:custGeom>
            <a:solidFill>
              <a:schemeClr val="dk2"/>
            </a:solidFill>
            <a:ln w="76200" cap="flat" cmpd="sng">
              <a:solidFill>
                <a:schemeClr val="dk2"/>
              </a:solidFill>
              <a:prstDash val="solid"/>
              <a:round/>
              <a:headEnd type="none" w="sm" len="sm"/>
              <a:tailEnd type="none" w="sm" len="sm"/>
            </a:ln>
            <a:effectLst>
              <a:outerShdw dist="57150" dir="342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32" name="Google Shape;1532;p29"/>
            <p:cNvGrpSpPr/>
            <p:nvPr/>
          </p:nvGrpSpPr>
          <p:grpSpPr>
            <a:xfrm>
              <a:off x="7107690" y="4072436"/>
              <a:ext cx="1153938" cy="707536"/>
              <a:chOff x="3269446" y="3673164"/>
              <a:chExt cx="327024" cy="200515"/>
            </a:xfrm>
          </p:grpSpPr>
          <p:sp>
            <p:nvSpPr>
              <p:cNvPr id="1533" name="Google Shape;1533;p29"/>
              <p:cNvSpPr/>
              <p:nvPr/>
            </p:nvSpPr>
            <p:spPr>
              <a:xfrm>
                <a:off x="3269446" y="3673164"/>
                <a:ext cx="272806" cy="200515"/>
              </a:xfrm>
              <a:custGeom>
                <a:avLst/>
                <a:gdLst/>
                <a:ahLst/>
                <a:cxnLst/>
                <a:rect l="l" t="t" r="r" b="b"/>
                <a:pathLst>
                  <a:path w="7004" h="5148" extrusionOk="0">
                    <a:moveTo>
                      <a:pt x="491" y="0"/>
                    </a:moveTo>
                    <a:lnTo>
                      <a:pt x="1" y="714"/>
                    </a:lnTo>
                    <a:lnTo>
                      <a:pt x="1" y="5148"/>
                    </a:lnTo>
                    <a:lnTo>
                      <a:pt x="7004" y="5148"/>
                    </a:lnTo>
                    <a:lnTo>
                      <a:pt x="7004" y="714"/>
                    </a:lnTo>
                    <a:lnTo>
                      <a:pt x="3935" y="714"/>
                    </a:lnTo>
                    <a:lnTo>
                      <a:pt x="3453" y="0"/>
                    </a:ln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3269446" y="3700935"/>
                <a:ext cx="327024" cy="172743"/>
              </a:xfrm>
              <a:custGeom>
                <a:avLst/>
                <a:gdLst/>
                <a:ahLst/>
                <a:cxnLst/>
                <a:rect l="l" t="t" r="r" b="b"/>
                <a:pathLst>
                  <a:path w="8396" h="4435" extrusionOk="0">
                    <a:moveTo>
                      <a:pt x="1401" y="1"/>
                    </a:moveTo>
                    <a:lnTo>
                      <a:pt x="1" y="4435"/>
                    </a:lnTo>
                    <a:lnTo>
                      <a:pt x="7004" y="4435"/>
                    </a:lnTo>
                    <a:lnTo>
                      <a:pt x="8395"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161678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07"/>
        <p:cNvGrpSpPr/>
        <p:nvPr/>
      </p:nvGrpSpPr>
      <p:grpSpPr>
        <a:xfrm>
          <a:off x="0" y="0"/>
          <a:ext cx="0" cy="0"/>
          <a:chOff x="0" y="0"/>
          <a:chExt cx="0" cy="0"/>
        </a:xfrm>
      </p:grpSpPr>
      <p:grpSp>
        <p:nvGrpSpPr>
          <p:cNvPr id="1808" name="Google Shape;1808;p35"/>
          <p:cNvGrpSpPr/>
          <p:nvPr/>
        </p:nvGrpSpPr>
        <p:grpSpPr>
          <a:xfrm>
            <a:off x="717" y="-152"/>
            <a:ext cx="12192631" cy="6904711"/>
            <a:chOff x="537" y="-114"/>
            <a:chExt cx="9144473" cy="5178533"/>
          </a:xfrm>
        </p:grpSpPr>
        <p:grpSp>
          <p:nvGrpSpPr>
            <p:cNvPr id="1809" name="Google Shape;1809;p35"/>
            <p:cNvGrpSpPr/>
            <p:nvPr/>
          </p:nvGrpSpPr>
          <p:grpSpPr>
            <a:xfrm>
              <a:off x="322975" y="-114"/>
              <a:ext cx="8509887" cy="5143724"/>
              <a:chOff x="322981" y="-31925"/>
              <a:chExt cx="8509887" cy="5226300"/>
            </a:xfrm>
          </p:grpSpPr>
          <p:cxnSp>
            <p:nvCxnSpPr>
              <p:cNvPr id="1810" name="Google Shape;1810;p35"/>
              <p:cNvCxnSpPr/>
              <p:nvPr/>
            </p:nvCxnSpPr>
            <p:spPr>
              <a:xfrm>
                <a:off x="32298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11" name="Google Shape;1811;p35"/>
              <p:cNvCxnSpPr/>
              <p:nvPr/>
            </p:nvCxnSpPr>
            <p:spPr>
              <a:xfrm>
                <a:off x="70979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12" name="Google Shape;1812;p35"/>
              <p:cNvCxnSpPr/>
              <p:nvPr/>
            </p:nvCxnSpPr>
            <p:spPr>
              <a:xfrm>
                <a:off x="109660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13" name="Google Shape;1813;p35"/>
              <p:cNvCxnSpPr/>
              <p:nvPr/>
            </p:nvCxnSpPr>
            <p:spPr>
              <a:xfrm>
                <a:off x="148342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14" name="Google Shape;1814;p35"/>
              <p:cNvCxnSpPr/>
              <p:nvPr/>
            </p:nvCxnSpPr>
            <p:spPr>
              <a:xfrm>
                <a:off x="187023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15" name="Google Shape;1815;p35"/>
              <p:cNvCxnSpPr/>
              <p:nvPr/>
            </p:nvCxnSpPr>
            <p:spPr>
              <a:xfrm>
                <a:off x="225704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16" name="Google Shape;1816;p35"/>
              <p:cNvCxnSpPr/>
              <p:nvPr/>
            </p:nvCxnSpPr>
            <p:spPr>
              <a:xfrm>
                <a:off x="264385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17" name="Google Shape;1817;p35"/>
              <p:cNvCxnSpPr/>
              <p:nvPr/>
            </p:nvCxnSpPr>
            <p:spPr>
              <a:xfrm>
                <a:off x="303067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18" name="Google Shape;1818;p35"/>
              <p:cNvCxnSpPr/>
              <p:nvPr/>
            </p:nvCxnSpPr>
            <p:spPr>
              <a:xfrm>
                <a:off x="341748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19" name="Google Shape;1819;p35"/>
              <p:cNvCxnSpPr/>
              <p:nvPr/>
            </p:nvCxnSpPr>
            <p:spPr>
              <a:xfrm>
                <a:off x="380429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20" name="Google Shape;1820;p35"/>
              <p:cNvCxnSpPr/>
              <p:nvPr/>
            </p:nvCxnSpPr>
            <p:spPr>
              <a:xfrm>
                <a:off x="419111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21" name="Google Shape;1821;p35"/>
              <p:cNvCxnSpPr/>
              <p:nvPr/>
            </p:nvCxnSpPr>
            <p:spPr>
              <a:xfrm>
                <a:off x="457792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22" name="Google Shape;1822;p35"/>
              <p:cNvCxnSpPr/>
              <p:nvPr/>
            </p:nvCxnSpPr>
            <p:spPr>
              <a:xfrm>
                <a:off x="496473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23" name="Google Shape;1823;p35"/>
              <p:cNvCxnSpPr/>
              <p:nvPr/>
            </p:nvCxnSpPr>
            <p:spPr>
              <a:xfrm>
                <a:off x="535155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24" name="Google Shape;1824;p35"/>
              <p:cNvCxnSpPr/>
              <p:nvPr/>
            </p:nvCxnSpPr>
            <p:spPr>
              <a:xfrm>
                <a:off x="573836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25" name="Google Shape;1825;p35"/>
              <p:cNvCxnSpPr/>
              <p:nvPr/>
            </p:nvCxnSpPr>
            <p:spPr>
              <a:xfrm>
                <a:off x="612517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26" name="Google Shape;1826;p35"/>
              <p:cNvCxnSpPr/>
              <p:nvPr/>
            </p:nvCxnSpPr>
            <p:spPr>
              <a:xfrm>
                <a:off x="651198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27" name="Google Shape;1827;p35"/>
              <p:cNvCxnSpPr/>
              <p:nvPr/>
            </p:nvCxnSpPr>
            <p:spPr>
              <a:xfrm>
                <a:off x="689880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28" name="Google Shape;1828;p35"/>
              <p:cNvCxnSpPr/>
              <p:nvPr/>
            </p:nvCxnSpPr>
            <p:spPr>
              <a:xfrm>
                <a:off x="728561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29" name="Google Shape;1829;p35"/>
              <p:cNvCxnSpPr/>
              <p:nvPr/>
            </p:nvCxnSpPr>
            <p:spPr>
              <a:xfrm>
                <a:off x="767242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30" name="Google Shape;1830;p35"/>
              <p:cNvCxnSpPr/>
              <p:nvPr/>
            </p:nvCxnSpPr>
            <p:spPr>
              <a:xfrm>
                <a:off x="805924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31" name="Google Shape;1831;p35"/>
              <p:cNvCxnSpPr/>
              <p:nvPr/>
            </p:nvCxnSpPr>
            <p:spPr>
              <a:xfrm>
                <a:off x="844605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32" name="Google Shape;1832;p35"/>
              <p:cNvCxnSpPr/>
              <p:nvPr/>
            </p:nvCxnSpPr>
            <p:spPr>
              <a:xfrm>
                <a:off x="8832868" y="-31925"/>
                <a:ext cx="0" cy="5226300"/>
              </a:xfrm>
              <a:prstGeom prst="straightConnector1">
                <a:avLst/>
              </a:prstGeom>
              <a:noFill/>
              <a:ln w="9525" cap="flat" cmpd="sng">
                <a:solidFill>
                  <a:schemeClr val="lt2"/>
                </a:solidFill>
                <a:prstDash val="solid"/>
                <a:round/>
                <a:headEnd type="none" w="med" len="med"/>
                <a:tailEnd type="none" w="med" len="med"/>
              </a:ln>
            </p:spPr>
          </p:cxnSp>
        </p:grpSp>
        <p:grpSp>
          <p:nvGrpSpPr>
            <p:cNvPr id="1833" name="Google Shape;1833;p35"/>
            <p:cNvGrpSpPr/>
            <p:nvPr/>
          </p:nvGrpSpPr>
          <p:grpSpPr>
            <a:xfrm>
              <a:off x="537" y="149850"/>
              <a:ext cx="9144473" cy="5028570"/>
              <a:chOff x="-331999" y="165801"/>
              <a:chExt cx="11693700" cy="5028570"/>
            </a:xfrm>
          </p:grpSpPr>
          <p:cxnSp>
            <p:nvCxnSpPr>
              <p:cNvPr id="1834" name="Google Shape;1834;p35"/>
              <p:cNvCxnSpPr/>
              <p:nvPr/>
            </p:nvCxnSpPr>
            <p:spPr>
              <a:xfrm rot="10800000">
                <a:off x="5514851" y="-65248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35" name="Google Shape;1835;p35"/>
              <p:cNvCxnSpPr/>
              <p:nvPr/>
            </p:nvCxnSpPr>
            <p:spPr>
              <a:xfrm rot="10800000">
                <a:off x="5514851" y="-103929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36" name="Google Shape;1836;p35"/>
              <p:cNvCxnSpPr/>
              <p:nvPr/>
            </p:nvCxnSpPr>
            <p:spPr>
              <a:xfrm rot="10800000">
                <a:off x="5514851" y="-142610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37" name="Google Shape;1837;p35"/>
              <p:cNvCxnSpPr/>
              <p:nvPr/>
            </p:nvCxnSpPr>
            <p:spPr>
              <a:xfrm rot="10800000">
                <a:off x="5514851" y="-1812919"/>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38" name="Google Shape;1838;p35"/>
              <p:cNvCxnSpPr/>
              <p:nvPr/>
            </p:nvCxnSpPr>
            <p:spPr>
              <a:xfrm rot="10800000">
                <a:off x="5514851" y="-2199732"/>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39" name="Google Shape;1839;p35"/>
              <p:cNvCxnSpPr/>
              <p:nvPr/>
            </p:nvCxnSpPr>
            <p:spPr>
              <a:xfrm rot="10800000">
                <a:off x="5514851" y="-2586545"/>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40" name="Google Shape;1840;p35"/>
              <p:cNvCxnSpPr/>
              <p:nvPr/>
            </p:nvCxnSpPr>
            <p:spPr>
              <a:xfrm rot="10800000">
                <a:off x="5514851" y="-2973358"/>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41" name="Google Shape;1841;p35"/>
              <p:cNvCxnSpPr/>
              <p:nvPr/>
            </p:nvCxnSpPr>
            <p:spPr>
              <a:xfrm rot="10800000">
                <a:off x="5514851" y="-3360171"/>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42" name="Google Shape;1842;p35"/>
              <p:cNvCxnSpPr/>
              <p:nvPr/>
            </p:nvCxnSpPr>
            <p:spPr>
              <a:xfrm rot="10800000">
                <a:off x="5514851" y="-3746984"/>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43" name="Google Shape;1843;p35"/>
              <p:cNvCxnSpPr/>
              <p:nvPr/>
            </p:nvCxnSpPr>
            <p:spPr>
              <a:xfrm rot="10800000">
                <a:off x="5514851" y="-4133797"/>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44" name="Google Shape;1844;p35"/>
              <p:cNvCxnSpPr/>
              <p:nvPr/>
            </p:nvCxnSpPr>
            <p:spPr>
              <a:xfrm rot="10800000">
                <a:off x="5514851" y="-452061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45" name="Google Shape;1845;p35"/>
              <p:cNvCxnSpPr/>
              <p:nvPr/>
            </p:nvCxnSpPr>
            <p:spPr>
              <a:xfrm rot="10800000">
                <a:off x="5514851" y="-490742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46" name="Google Shape;1846;p35"/>
              <p:cNvCxnSpPr/>
              <p:nvPr/>
            </p:nvCxnSpPr>
            <p:spPr>
              <a:xfrm rot="10800000">
                <a:off x="5514851" y="-529423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47" name="Google Shape;1847;p35"/>
              <p:cNvCxnSpPr/>
              <p:nvPr/>
            </p:nvCxnSpPr>
            <p:spPr>
              <a:xfrm rot="10800000">
                <a:off x="5514851" y="-5681049"/>
                <a:ext cx="0" cy="11693700"/>
              </a:xfrm>
              <a:prstGeom prst="straightConnector1">
                <a:avLst/>
              </a:prstGeom>
              <a:noFill/>
              <a:ln w="9525" cap="flat" cmpd="sng">
                <a:solidFill>
                  <a:schemeClr val="lt2"/>
                </a:solidFill>
                <a:prstDash val="solid"/>
                <a:round/>
                <a:headEnd type="none" w="med" len="med"/>
                <a:tailEnd type="none" w="med" len="med"/>
              </a:ln>
            </p:spPr>
          </p:cxnSp>
        </p:grpSp>
      </p:grpSp>
      <p:grpSp>
        <p:nvGrpSpPr>
          <p:cNvPr id="1848" name="Google Shape;1848;p35"/>
          <p:cNvGrpSpPr/>
          <p:nvPr/>
        </p:nvGrpSpPr>
        <p:grpSpPr>
          <a:xfrm>
            <a:off x="-364354" y="2068948"/>
            <a:ext cx="1211444" cy="1210141"/>
            <a:chOff x="1848459" y="1664136"/>
            <a:chExt cx="908583" cy="907606"/>
          </a:xfrm>
        </p:grpSpPr>
        <p:sp>
          <p:nvSpPr>
            <p:cNvPr id="1849" name="Google Shape;1849;p35"/>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sp>
          <p:nvSpPr>
            <p:cNvPr id="1850" name="Google Shape;1850;p35"/>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grpSp>
      <p:grpSp>
        <p:nvGrpSpPr>
          <p:cNvPr id="1851" name="Google Shape;1851;p35"/>
          <p:cNvGrpSpPr/>
          <p:nvPr/>
        </p:nvGrpSpPr>
        <p:grpSpPr>
          <a:xfrm>
            <a:off x="11241187" y="6096167"/>
            <a:ext cx="792811" cy="560680"/>
            <a:chOff x="6623340" y="4649750"/>
            <a:chExt cx="594608" cy="420510"/>
          </a:xfrm>
        </p:grpSpPr>
        <p:sp>
          <p:nvSpPr>
            <p:cNvPr id="1852" name="Google Shape;1852;p35"/>
            <p:cNvSpPr/>
            <p:nvPr/>
          </p:nvSpPr>
          <p:spPr>
            <a:xfrm>
              <a:off x="6623345" y="4649925"/>
              <a:ext cx="594604" cy="420336"/>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5"/>
            <p:cNvSpPr/>
            <p:nvPr/>
          </p:nvSpPr>
          <p:spPr>
            <a:xfrm>
              <a:off x="6623340" y="4649750"/>
              <a:ext cx="594604" cy="420330"/>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35"/>
          <p:cNvGrpSpPr/>
          <p:nvPr/>
        </p:nvGrpSpPr>
        <p:grpSpPr>
          <a:xfrm>
            <a:off x="6692872" y="73912"/>
            <a:ext cx="576747" cy="406301"/>
            <a:chOff x="7506154" y="4345209"/>
            <a:chExt cx="432560" cy="304726"/>
          </a:xfrm>
        </p:grpSpPr>
        <p:sp>
          <p:nvSpPr>
            <p:cNvPr id="1855" name="Google Shape;1855;p35"/>
            <p:cNvSpPr/>
            <p:nvPr/>
          </p:nvSpPr>
          <p:spPr>
            <a:xfrm>
              <a:off x="7506276" y="4345245"/>
              <a:ext cx="432358" cy="304628"/>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5"/>
            <p:cNvSpPr/>
            <p:nvPr/>
          </p:nvSpPr>
          <p:spPr>
            <a:xfrm>
              <a:off x="7506154" y="4345209"/>
              <a:ext cx="432560" cy="304726"/>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7" name="Google Shape;1857;p35"/>
          <p:cNvGrpSpPr/>
          <p:nvPr/>
        </p:nvGrpSpPr>
        <p:grpSpPr>
          <a:xfrm>
            <a:off x="1491981" y="6346546"/>
            <a:ext cx="576488" cy="406321"/>
            <a:chOff x="7447836" y="3666284"/>
            <a:chExt cx="432366" cy="304741"/>
          </a:xfrm>
        </p:grpSpPr>
        <p:sp>
          <p:nvSpPr>
            <p:cNvPr id="1858" name="Google Shape;1858;p35"/>
            <p:cNvSpPr/>
            <p:nvPr/>
          </p:nvSpPr>
          <p:spPr>
            <a:xfrm>
              <a:off x="7447846" y="3666284"/>
              <a:ext cx="432356" cy="304741"/>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5"/>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5"/>
            <p:cNvSpPr/>
            <p:nvPr/>
          </p:nvSpPr>
          <p:spPr>
            <a:xfrm>
              <a:off x="7447836" y="3666299"/>
              <a:ext cx="432356" cy="304726"/>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0" name="Google Shape;1860;p35"/>
          <p:cNvGrpSpPr/>
          <p:nvPr/>
        </p:nvGrpSpPr>
        <p:grpSpPr>
          <a:xfrm>
            <a:off x="11392113" y="2481912"/>
            <a:ext cx="576067" cy="556051"/>
            <a:chOff x="7827060" y="2010309"/>
            <a:chExt cx="432050" cy="417038"/>
          </a:xfrm>
        </p:grpSpPr>
        <p:sp>
          <p:nvSpPr>
            <p:cNvPr id="1861" name="Google Shape;1861;p35"/>
            <p:cNvSpPr/>
            <p:nvPr/>
          </p:nvSpPr>
          <p:spPr>
            <a:xfrm>
              <a:off x="7827110" y="2010309"/>
              <a:ext cx="432000" cy="410400"/>
            </a:xfrm>
            <a:prstGeom prst="star5">
              <a:avLst>
                <a:gd name="adj" fmla="val 19098"/>
                <a:gd name="hf" fmla="val 105146"/>
                <a:gd name="vf" fmla="val 110557"/>
              </a:avLst>
            </a:pr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5"/>
            <p:cNvSpPr/>
            <p:nvPr/>
          </p:nvSpPr>
          <p:spPr>
            <a:xfrm>
              <a:off x="7827060" y="2016946"/>
              <a:ext cx="432000" cy="410400"/>
            </a:xfrm>
            <a:prstGeom prst="star5">
              <a:avLst>
                <a:gd name="adj" fmla="val 19098"/>
                <a:gd name="hf" fmla="val 105146"/>
                <a:gd name="vf" fmla="val 11055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854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3AA6C1-8191-4A03-91D2-CF2F8BD01418}"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2278056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63"/>
        <p:cNvGrpSpPr/>
        <p:nvPr/>
      </p:nvGrpSpPr>
      <p:grpSpPr>
        <a:xfrm>
          <a:off x="0" y="0"/>
          <a:ext cx="0" cy="0"/>
          <a:chOff x="0" y="0"/>
          <a:chExt cx="0" cy="0"/>
        </a:xfrm>
      </p:grpSpPr>
      <p:grpSp>
        <p:nvGrpSpPr>
          <p:cNvPr id="1864" name="Google Shape;1864;p36"/>
          <p:cNvGrpSpPr/>
          <p:nvPr/>
        </p:nvGrpSpPr>
        <p:grpSpPr>
          <a:xfrm>
            <a:off x="717" y="-152"/>
            <a:ext cx="12192631" cy="6904711"/>
            <a:chOff x="537" y="-114"/>
            <a:chExt cx="9144473" cy="5178533"/>
          </a:xfrm>
        </p:grpSpPr>
        <p:grpSp>
          <p:nvGrpSpPr>
            <p:cNvPr id="1865" name="Google Shape;1865;p36"/>
            <p:cNvGrpSpPr/>
            <p:nvPr/>
          </p:nvGrpSpPr>
          <p:grpSpPr>
            <a:xfrm>
              <a:off x="322975" y="-114"/>
              <a:ext cx="8509887" cy="5143724"/>
              <a:chOff x="322981" y="-31925"/>
              <a:chExt cx="8509887" cy="5226300"/>
            </a:xfrm>
          </p:grpSpPr>
          <p:cxnSp>
            <p:nvCxnSpPr>
              <p:cNvPr id="1866" name="Google Shape;1866;p36"/>
              <p:cNvCxnSpPr/>
              <p:nvPr/>
            </p:nvCxnSpPr>
            <p:spPr>
              <a:xfrm>
                <a:off x="32298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67" name="Google Shape;1867;p36"/>
              <p:cNvCxnSpPr/>
              <p:nvPr/>
            </p:nvCxnSpPr>
            <p:spPr>
              <a:xfrm>
                <a:off x="70979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68" name="Google Shape;1868;p36"/>
              <p:cNvCxnSpPr/>
              <p:nvPr/>
            </p:nvCxnSpPr>
            <p:spPr>
              <a:xfrm>
                <a:off x="109660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69" name="Google Shape;1869;p36"/>
              <p:cNvCxnSpPr/>
              <p:nvPr/>
            </p:nvCxnSpPr>
            <p:spPr>
              <a:xfrm>
                <a:off x="148342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70" name="Google Shape;1870;p36"/>
              <p:cNvCxnSpPr/>
              <p:nvPr/>
            </p:nvCxnSpPr>
            <p:spPr>
              <a:xfrm>
                <a:off x="187023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71" name="Google Shape;1871;p36"/>
              <p:cNvCxnSpPr/>
              <p:nvPr/>
            </p:nvCxnSpPr>
            <p:spPr>
              <a:xfrm>
                <a:off x="225704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72" name="Google Shape;1872;p36"/>
              <p:cNvCxnSpPr/>
              <p:nvPr/>
            </p:nvCxnSpPr>
            <p:spPr>
              <a:xfrm>
                <a:off x="264385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73" name="Google Shape;1873;p36"/>
              <p:cNvCxnSpPr/>
              <p:nvPr/>
            </p:nvCxnSpPr>
            <p:spPr>
              <a:xfrm>
                <a:off x="303067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74" name="Google Shape;1874;p36"/>
              <p:cNvCxnSpPr/>
              <p:nvPr/>
            </p:nvCxnSpPr>
            <p:spPr>
              <a:xfrm>
                <a:off x="341748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75" name="Google Shape;1875;p36"/>
              <p:cNvCxnSpPr/>
              <p:nvPr/>
            </p:nvCxnSpPr>
            <p:spPr>
              <a:xfrm>
                <a:off x="380429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76" name="Google Shape;1876;p36"/>
              <p:cNvCxnSpPr/>
              <p:nvPr/>
            </p:nvCxnSpPr>
            <p:spPr>
              <a:xfrm>
                <a:off x="419111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77" name="Google Shape;1877;p36"/>
              <p:cNvCxnSpPr/>
              <p:nvPr/>
            </p:nvCxnSpPr>
            <p:spPr>
              <a:xfrm>
                <a:off x="457792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78" name="Google Shape;1878;p36"/>
              <p:cNvCxnSpPr/>
              <p:nvPr/>
            </p:nvCxnSpPr>
            <p:spPr>
              <a:xfrm>
                <a:off x="496473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79" name="Google Shape;1879;p36"/>
              <p:cNvCxnSpPr/>
              <p:nvPr/>
            </p:nvCxnSpPr>
            <p:spPr>
              <a:xfrm>
                <a:off x="535155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80" name="Google Shape;1880;p36"/>
              <p:cNvCxnSpPr/>
              <p:nvPr/>
            </p:nvCxnSpPr>
            <p:spPr>
              <a:xfrm>
                <a:off x="573836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81" name="Google Shape;1881;p36"/>
              <p:cNvCxnSpPr/>
              <p:nvPr/>
            </p:nvCxnSpPr>
            <p:spPr>
              <a:xfrm>
                <a:off x="612517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82" name="Google Shape;1882;p36"/>
              <p:cNvCxnSpPr/>
              <p:nvPr/>
            </p:nvCxnSpPr>
            <p:spPr>
              <a:xfrm>
                <a:off x="651198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83" name="Google Shape;1883;p36"/>
              <p:cNvCxnSpPr/>
              <p:nvPr/>
            </p:nvCxnSpPr>
            <p:spPr>
              <a:xfrm>
                <a:off x="689880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84" name="Google Shape;1884;p36"/>
              <p:cNvCxnSpPr/>
              <p:nvPr/>
            </p:nvCxnSpPr>
            <p:spPr>
              <a:xfrm>
                <a:off x="728561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85" name="Google Shape;1885;p36"/>
              <p:cNvCxnSpPr/>
              <p:nvPr/>
            </p:nvCxnSpPr>
            <p:spPr>
              <a:xfrm>
                <a:off x="767242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86" name="Google Shape;1886;p36"/>
              <p:cNvCxnSpPr/>
              <p:nvPr/>
            </p:nvCxnSpPr>
            <p:spPr>
              <a:xfrm>
                <a:off x="805924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87" name="Google Shape;1887;p36"/>
              <p:cNvCxnSpPr/>
              <p:nvPr/>
            </p:nvCxnSpPr>
            <p:spPr>
              <a:xfrm>
                <a:off x="844605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888" name="Google Shape;1888;p36"/>
              <p:cNvCxnSpPr/>
              <p:nvPr/>
            </p:nvCxnSpPr>
            <p:spPr>
              <a:xfrm>
                <a:off x="8832868" y="-31925"/>
                <a:ext cx="0" cy="5226300"/>
              </a:xfrm>
              <a:prstGeom prst="straightConnector1">
                <a:avLst/>
              </a:prstGeom>
              <a:noFill/>
              <a:ln w="9525" cap="flat" cmpd="sng">
                <a:solidFill>
                  <a:schemeClr val="lt2"/>
                </a:solidFill>
                <a:prstDash val="solid"/>
                <a:round/>
                <a:headEnd type="none" w="med" len="med"/>
                <a:tailEnd type="none" w="med" len="med"/>
              </a:ln>
            </p:spPr>
          </p:cxnSp>
        </p:grpSp>
        <p:grpSp>
          <p:nvGrpSpPr>
            <p:cNvPr id="1889" name="Google Shape;1889;p36"/>
            <p:cNvGrpSpPr/>
            <p:nvPr/>
          </p:nvGrpSpPr>
          <p:grpSpPr>
            <a:xfrm>
              <a:off x="537" y="149850"/>
              <a:ext cx="9144473" cy="5028570"/>
              <a:chOff x="-331999" y="165801"/>
              <a:chExt cx="11693700" cy="5028570"/>
            </a:xfrm>
          </p:grpSpPr>
          <p:cxnSp>
            <p:nvCxnSpPr>
              <p:cNvPr id="1890" name="Google Shape;1890;p36"/>
              <p:cNvCxnSpPr/>
              <p:nvPr/>
            </p:nvCxnSpPr>
            <p:spPr>
              <a:xfrm rot="10800000">
                <a:off x="5514851" y="-65248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91" name="Google Shape;1891;p36"/>
              <p:cNvCxnSpPr/>
              <p:nvPr/>
            </p:nvCxnSpPr>
            <p:spPr>
              <a:xfrm rot="10800000">
                <a:off x="5514851" y="-103929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92" name="Google Shape;1892;p36"/>
              <p:cNvCxnSpPr/>
              <p:nvPr/>
            </p:nvCxnSpPr>
            <p:spPr>
              <a:xfrm rot="10800000">
                <a:off x="5514851" y="-142610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93" name="Google Shape;1893;p36"/>
              <p:cNvCxnSpPr/>
              <p:nvPr/>
            </p:nvCxnSpPr>
            <p:spPr>
              <a:xfrm rot="10800000">
                <a:off x="5514851" y="-1812919"/>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94" name="Google Shape;1894;p36"/>
              <p:cNvCxnSpPr/>
              <p:nvPr/>
            </p:nvCxnSpPr>
            <p:spPr>
              <a:xfrm rot="10800000">
                <a:off x="5514851" y="-2199732"/>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95" name="Google Shape;1895;p36"/>
              <p:cNvCxnSpPr/>
              <p:nvPr/>
            </p:nvCxnSpPr>
            <p:spPr>
              <a:xfrm rot="10800000">
                <a:off x="5514851" y="-2586545"/>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96" name="Google Shape;1896;p36"/>
              <p:cNvCxnSpPr/>
              <p:nvPr/>
            </p:nvCxnSpPr>
            <p:spPr>
              <a:xfrm rot="10800000">
                <a:off x="5514851" y="-2973358"/>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97" name="Google Shape;1897;p36"/>
              <p:cNvCxnSpPr/>
              <p:nvPr/>
            </p:nvCxnSpPr>
            <p:spPr>
              <a:xfrm rot="10800000">
                <a:off x="5514851" y="-3360171"/>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98" name="Google Shape;1898;p36"/>
              <p:cNvCxnSpPr/>
              <p:nvPr/>
            </p:nvCxnSpPr>
            <p:spPr>
              <a:xfrm rot="10800000">
                <a:off x="5514851" y="-3746984"/>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899" name="Google Shape;1899;p36"/>
              <p:cNvCxnSpPr/>
              <p:nvPr/>
            </p:nvCxnSpPr>
            <p:spPr>
              <a:xfrm rot="10800000">
                <a:off x="5514851" y="-4133797"/>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00" name="Google Shape;1900;p36"/>
              <p:cNvCxnSpPr/>
              <p:nvPr/>
            </p:nvCxnSpPr>
            <p:spPr>
              <a:xfrm rot="10800000">
                <a:off x="5514851" y="-452061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01" name="Google Shape;1901;p36"/>
              <p:cNvCxnSpPr/>
              <p:nvPr/>
            </p:nvCxnSpPr>
            <p:spPr>
              <a:xfrm rot="10800000">
                <a:off x="5514851" y="-490742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02" name="Google Shape;1902;p36"/>
              <p:cNvCxnSpPr/>
              <p:nvPr/>
            </p:nvCxnSpPr>
            <p:spPr>
              <a:xfrm rot="10800000">
                <a:off x="5514851" y="-529423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03" name="Google Shape;1903;p36"/>
              <p:cNvCxnSpPr/>
              <p:nvPr/>
            </p:nvCxnSpPr>
            <p:spPr>
              <a:xfrm rot="10800000">
                <a:off x="5514851" y="-5681049"/>
                <a:ext cx="0" cy="11693700"/>
              </a:xfrm>
              <a:prstGeom prst="straightConnector1">
                <a:avLst/>
              </a:prstGeom>
              <a:noFill/>
              <a:ln w="9525" cap="flat" cmpd="sng">
                <a:solidFill>
                  <a:schemeClr val="lt2"/>
                </a:solidFill>
                <a:prstDash val="solid"/>
                <a:round/>
                <a:headEnd type="none" w="med" len="med"/>
                <a:tailEnd type="none" w="med" len="med"/>
              </a:ln>
            </p:spPr>
          </p:cxnSp>
        </p:grpSp>
      </p:grpSp>
      <p:grpSp>
        <p:nvGrpSpPr>
          <p:cNvPr id="1904" name="Google Shape;1904;p36"/>
          <p:cNvGrpSpPr/>
          <p:nvPr/>
        </p:nvGrpSpPr>
        <p:grpSpPr>
          <a:xfrm>
            <a:off x="11395205" y="1754812"/>
            <a:ext cx="576747" cy="406301"/>
            <a:chOff x="7506154" y="4345209"/>
            <a:chExt cx="432560" cy="304726"/>
          </a:xfrm>
        </p:grpSpPr>
        <p:sp>
          <p:nvSpPr>
            <p:cNvPr id="1905" name="Google Shape;1905;p36"/>
            <p:cNvSpPr/>
            <p:nvPr/>
          </p:nvSpPr>
          <p:spPr>
            <a:xfrm>
              <a:off x="7506276" y="4345245"/>
              <a:ext cx="432358" cy="304628"/>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6"/>
            <p:cNvSpPr/>
            <p:nvPr/>
          </p:nvSpPr>
          <p:spPr>
            <a:xfrm>
              <a:off x="7506154" y="4345209"/>
              <a:ext cx="432560" cy="304726"/>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7" name="Google Shape;1907;p36"/>
          <p:cNvGrpSpPr/>
          <p:nvPr/>
        </p:nvGrpSpPr>
        <p:grpSpPr>
          <a:xfrm>
            <a:off x="9843994" y="5482114"/>
            <a:ext cx="1983761" cy="1199721"/>
            <a:chOff x="7382995" y="4111585"/>
            <a:chExt cx="1487821" cy="899791"/>
          </a:xfrm>
        </p:grpSpPr>
        <p:grpSp>
          <p:nvGrpSpPr>
            <p:cNvPr id="1908" name="Google Shape;1908;p36"/>
            <p:cNvGrpSpPr/>
            <p:nvPr/>
          </p:nvGrpSpPr>
          <p:grpSpPr>
            <a:xfrm>
              <a:off x="7382995" y="4517192"/>
              <a:ext cx="698784" cy="494184"/>
              <a:chOff x="6623340" y="4649750"/>
              <a:chExt cx="594608" cy="420510"/>
            </a:xfrm>
          </p:grpSpPr>
          <p:sp>
            <p:nvSpPr>
              <p:cNvPr id="1909" name="Google Shape;1909;p36"/>
              <p:cNvSpPr/>
              <p:nvPr/>
            </p:nvSpPr>
            <p:spPr>
              <a:xfrm>
                <a:off x="6623345" y="4649925"/>
                <a:ext cx="594604" cy="420336"/>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6"/>
              <p:cNvSpPr/>
              <p:nvPr/>
            </p:nvSpPr>
            <p:spPr>
              <a:xfrm>
                <a:off x="6623340" y="4649750"/>
                <a:ext cx="594604" cy="420330"/>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1" name="Google Shape;1911;p36"/>
            <p:cNvGrpSpPr/>
            <p:nvPr/>
          </p:nvGrpSpPr>
          <p:grpSpPr>
            <a:xfrm>
              <a:off x="8172027" y="4111585"/>
              <a:ext cx="698789" cy="492522"/>
              <a:chOff x="7447836" y="3666284"/>
              <a:chExt cx="432366" cy="304741"/>
            </a:xfrm>
          </p:grpSpPr>
          <p:sp>
            <p:nvSpPr>
              <p:cNvPr id="1912" name="Google Shape;1912;p36"/>
              <p:cNvSpPr/>
              <p:nvPr/>
            </p:nvSpPr>
            <p:spPr>
              <a:xfrm>
                <a:off x="7447846" y="3666284"/>
                <a:ext cx="432356" cy="304741"/>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5"/>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6"/>
              <p:cNvSpPr/>
              <p:nvPr/>
            </p:nvSpPr>
            <p:spPr>
              <a:xfrm>
                <a:off x="7447836" y="3666299"/>
                <a:ext cx="432356" cy="304726"/>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14" name="Google Shape;1914;p36"/>
          <p:cNvGrpSpPr/>
          <p:nvPr/>
        </p:nvGrpSpPr>
        <p:grpSpPr>
          <a:xfrm>
            <a:off x="3291213" y="91595"/>
            <a:ext cx="576067" cy="556051"/>
            <a:chOff x="7827060" y="2010309"/>
            <a:chExt cx="432050" cy="417038"/>
          </a:xfrm>
        </p:grpSpPr>
        <p:sp>
          <p:nvSpPr>
            <p:cNvPr id="1915" name="Google Shape;1915;p36"/>
            <p:cNvSpPr/>
            <p:nvPr/>
          </p:nvSpPr>
          <p:spPr>
            <a:xfrm>
              <a:off x="7827110" y="2010309"/>
              <a:ext cx="432000" cy="410400"/>
            </a:xfrm>
            <a:prstGeom prst="star5">
              <a:avLst>
                <a:gd name="adj" fmla="val 19098"/>
                <a:gd name="hf" fmla="val 105146"/>
                <a:gd name="vf" fmla="val 110557"/>
              </a:avLst>
            </a:pr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6"/>
            <p:cNvSpPr/>
            <p:nvPr/>
          </p:nvSpPr>
          <p:spPr>
            <a:xfrm>
              <a:off x="7827060" y="2016946"/>
              <a:ext cx="432000" cy="410400"/>
            </a:xfrm>
            <a:prstGeom prst="star5">
              <a:avLst>
                <a:gd name="adj" fmla="val 19098"/>
                <a:gd name="hf" fmla="val 105146"/>
                <a:gd name="vf" fmla="val 11055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7" name="Google Shape;1917;p36"/>
          <p:cNvGrpSpPr/>
          <p:nvPr/>
        </p:nvGrpSpPr>
        <p:grpSpPr>
          <a:xfrm>
            <a:off x="13" y="3133564"/>
            <a:ext cx="1211444" cy="1210141"/>
            <a:chOff x="1848459" y="1664136"/>
            <a:chExt cx="908583" cy="907606"/>
          </a:xfrm>
        </p:grpSpPr>
        <p:sp>
          <p:nvSpPr>
            <p:cNvPr id="1918" name="Google Shape;1918;p36"/>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sp>
          <p:nvSpPr>
            <p:cNvPr id="1919" name="Google Shape;1919;p36"/>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grpSp>
      <p:grpSp>
        <p:nvGrpSpPr>
          <p:cNvPr id="1920" name="Google Shape;1920;p36"/>
          <p:cNvGrpSpPr/>
          <p:nvPr/>
        </p:nvGrpSpPr>
        <p:grpSpPr>
          <a:xfrm>
            <a:off x="7448837" y="247488"/>
            <a:ext cx="1538584" cy="943409"/>
            <a:chOff x="7107690" y="4072415"/>
            <a:chExt cx="1153938" cy="707557"/>
          </a:xfrm>
        </p:grpSpPr>
        <p:sp>
          <p:nvSpPr>
            <p:cNvPr id="1921" name="Google Shape;1921;p36"/>
            <p:cNvSpPr/>
            <p:nvPr/>
          </p:nvSpPr>
          <p:spPr>
            <a:xfrm>
              <a:off x="7107742" y="4072415"/>
              <a:ext cx="1153746" cy="707503"/>
            </a:xfrm>
            <a:custGeom>
              <a:avLst/>
              <a:gdLst/>
              <a:ahLst/>
              <a:cxnLst/>
              <a:rect l="l" t="t" r="r" b="b"/>
              <a:pathLst>
                <a:path w="8395" h="5148" extrusionOk="0">
                  <a:moveTo>
                    <a:pt x="482" y="0"/>
                  </a:moveTo>
                  <a:lnTo>
                    <a:pt x="0" y="714"/>
                  </a:lnTo>
                  <a:lnTo>
                    <a:pt x="0" y="5147"/>
                  </a:lnTo>
                  <a:lnTo>
                    <a:pt x="6994" y="5147"/>
                  </a:lnTo>
                  <a:lnTo>
                    <a:pt x="8395" y="714"/>
                  </a:lnTo>
                  <a:lnTo>
                    <a:pt x="3934" y="714"/>
                  </a:lnTo>
                  <a:lnTo>
                    <a:pt x="3444" y="0"/>
                  </a:lnTo>
                  <a:close/>
                </a:path>
              </a:pathLst>
            </a:custGeom>
            <a:solidFill>
              <a:schemeClr val="dk2"/>
            </a:solidFill>
            <a:ln w="76200" cap="flat" cmpd="sng">
              <a:solidFill>
                <a:schemeClr val="dk2"/>
              </a:solidFill>
              <a:prstDash val="solid"/>
              <a:round/>
              <a:headEnd type="none" w="sm" len="sm"/>
              <a:tailEnd type="none" w="sm" len="sm"/>
            </a:ln>
            <a:effectLst>
              <a:outerShdw dist="57150" dir="342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22" name="Google Shape;1922;p36"/>
            <p:cNvGrpSpPr/>
            <p:nvPr/>
          </p:nvGrpSpPr>
          <p:grpSpPr>
            <a:xfrm>
              <a:off x="7107690" y="4072436"/>
              <a:ext cx="1153938" cy="707536"/>
              <a:chOff x="3269446" y="3673164"/>
              <a:chExt cx="327024" cy="200515"/>
            </a:xfrm>
          </p:grpSpPr>
          <p:sp>
            <p:nvSpPr>
              <p:cNvPr id="1923" name="Google Shape;1923;p36"/>
              <p:cNvSpPr/>
              <p:nvPr/>
            </p:nvSpPr>
            <p:spPr>
              <a:xfrm>
                <a:off x="3269446" y="3673164"/>
                <a:ext cx="272806" cy="200515"/>
              </a:xfrm>
              <a:custGeom>
                <a:avLst/>
                <a:gdLst/>
                <a:ahLst/>
                <a:cxnLst/>
                <a:rect l="l" t="t" r="r" b="b"/>
                <a:pathLst>
                  <a:path w="7004" h="5148" extrusionOk="0">
                    <a:moveTo>
                      <a:pt x="491" y="0"/>
                    </a:moveTo>
                    <a:lnTo>
                      <a:pt x="1" y="714"/>
                    </a:lnTo>
                    <a:lnTo>
                      <a:pt x="1" y="5148"/>
                    </a:lnTo>
                    <a:lnTo>
                      <a:pt x="7004" y="5148"/>
                    </a:lnTo>
                    <a:lnTo>
                      <a:pt x="7004" y="714"/>
                    </a:lnTo>
                    <a:lnTo>
                      <a:pt x="3935" y="714"/>
                    </a:lnTo>
                    <a:lnTo>
                      <a:pt x="3453" y="0"/>
                    </a:ln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6"/>
              <p:cNvSpPr/>
              <p:nvPr/>
            </p:nvSpPr>
            <p:spPr>
              <a:xfrm>
                <a:off x="3269446" y="3700935"/>
                <a:ext cx="327024" cy="172743"/>
              </a:xfrm>
              <a:custGeom>
                <a:avLst/>
                <a:gdLst/>
                <a:ahLst/>
                <a:cxnLst/>
                <a:rect l="l" t="t" r="r" b="b"/>
                <a:pathLst>
                  <a:path w="8396" h="4435" extrusionOk="0">
                    <a:moveTo>
                      <a:pt x="1401" y="1"/>
                    </a:moveTo>
                    <a:lnTo>
                      <a:pt x="1" y="4435"/>
                    </a:lnTo>
                    <a:lnTo>
                      <a:pt x="7004" y="4435"/>
                    </a:lnTo>
                    <a:lnTo>
                      <a:pt x="8395"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25" name="Google Shape;1925;p36"/>
          <p:cNvGrpSpPr/>
          <p:nvPr/>
        </p:nvGrpSpPr>
        <p:grpSpPr>
          <a:xfrm>
            <a:off x="5407338" y="5582841"/>
            <a:ext cx="1379332" cy="1408505"/>
            <a:chOff x="8587328" y="1939081"/>
            <a:chExt cx="1096914" cy="1120114"/>
          </a:xfrm>
        </p:grpSpPr>
        <p:grpSp>
          <p:nvGrpSpPr>
            <p:cNvPr id="1926" name="Google Shape;1926;p36"/>
            <p:cNvGrpSpPr/>
            <p:nvPr/>
          </p:nvGrpSpPr>
          <p:grpSpPr>
            <a:xfrm>
              <a:off x="8587349" y="1939099"/>
              <a:ext cx="1096870" cy="1120070"/>
              <a:chOff x="5766443" y="933002"/>
              <a:chExt cx="1989968" cy="2032057"/>
            </a:xfrm>
          </p:grpSpPr>
          <p:sp>
            <p:nvSpPr>
              <p:cNvPr id="1927" name="Google Shape;1927;p36"/>
              <p:cNvSpPr/>
              <p:nvPr/>
            </p:nvSpPr>
            <p:spPr>
              <a:xfrm>
                <a:off x="5766443" y="933018"/>
                <a:ext cx="1989968" cy="380363"/>
              </a:xfrm>
              <a:custGeom>
                <a:avLst/>
                <a:gdLst/>
                <a:ahLst/>
                <a:cxnLst/>
                <a:rect l="l" t="t" r="r" b="b"/>
                <a:pathLst>
                  <a:path w="13169" h="2517" extrusionOk="0">
                    <a:moveTo>
                      <a:pt x="1241" y="1"/>
                    </a:moveTo>
                    <a:cubicBezTo>
                      <a:pt x="554" y="1"/>
                      <a:pt x="1" y="554"/>
                      <a:pt x="1" y="1232"/>
                    </a:cubicBezTo>
                    <a:lnTo>
                      <a:pt x="1" y="2516"/>
                    </a:lnTo>
                    <a:lnTo>
                      <a:pt x="13168" y="2516"/>
                    </a:lnTo>
                    <a:lnTo>
                      <a:pt x="13168" y="1232"/>
                    </a:lnTo>
                    <a:cubicBezTo>
                      <a:pt x="13168" y="554"/>
                      <a:pt x="12615" y="1"/>
                      <a:pt x="11928" y="1"/>
                    </a:cubicBezTo>
                    <a:close/>
                  </a:path>
                </a:pathLst>
              </a:custGeom>
              <a:solidFill>
                <a:schemeClr val="dk2"/>
              </a:solidFill>
              <a:ln w="76200" cap="flat" cmpd="sng">
                <a:solidFill>
                  <a:schemeClr val="dk2"/>
                </a:solidFill>
                <a:prstDash val="solid"/>
                <a:round/>
                <a:headEnd type="none" w="sm" len="sm"/>
                <a:tailEnd type="none" w="sm" len="sm"/>
              </a:ln>
              <a:effectLst>
                <a:outerShdw blurRad="57150" dist="19050" dir="5400000" algn="bl" rotWithShape="0">
                  <a:schemeClr val="accent2">
                    <a:alpha val="4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6"/>
              <p:cNvSpPr/>
              <p:nvPr/>
            </p:nvSpPr>
            <p:spPr>
              <a:xfrm>
                <a:off x="5766468" y="933002"/>
                <a:ext cx="1989935" cy="2032057"/>
              </a:xfrm>
              <a:custGeom>
                <a:avLst/>
                <a:gdLst/>
                <a:ahLst/>
                <a:cxnLst/>
                <a:rect l="l" t="t" r="r" b="b"/>
                <a:pathLst>
                  <a:path w="13169" h="21688" extrusionOk="0">
                    <a:moveTo>
                      <a:pt x="2196" y="1"/>
                    </a:moveTo>
                    <a:cubicBezTo>
                      <a:pt x="982" y="1"/>
                      <a:pt x="1" y="982"/>
                      <a:pt x="1" y="2195"/>
                    </a:cubicBezTo>
                    <a:lnTo>
                      <a:pt x="1" y="19493"/>
                    </a:lnTo>
                    <a:cubicBezTo>
                      <a:pt x="1" y="20706"/>
                      <a:pt x="982" y="21688"/>
                      <a:pt x="2196" y="21688"/>
                    </a:cubicBezTo>
                    <a:lnTo>
                      <a:pt x="10974" y="21688"/>
                    </a:lnTo>
                    <a:cubicBezTo>
                      <a:pt x="12187" y="21688"/>
                      <a:pt x="13168" y="20706"/>
                      <a:pt x="13168" y="19493"/>
                    </a:cubicBezTo>
                    <a:lnTo>
                      <a:pt x="13168" y="2195"/>
                    </a:lnTo>
                    <a:cubicBezTo>
                      <a:pt x="13168" y="982"/>
                      <a:pt x="12187" y="1"/>
                      <a:pt x="10974" y="1"/>
                    </a:cubicBezTo>
                    <a:close/>
                  </a:path>
                </a:pathLst>
              </a:custGeom>
              <a:solidFill>
                <a:schemeClr val="dk2"/>
              </a:solidFill>
              <a:ln w="76200" cap="flat" cmpd="sng">
                <a:solidFill>
                  <a:schemeClr val="dk2"/>
                </a:solidFill>
                <a:prstDash val="solid"/>
                <a:round/>
                <a:headEnd type="none" w="sm" len="sm"/>
                <a:tailEnd type="none" w="sm" len="sm"/>
              </a:ln>
              <a:effectLst>
                <a:outerShdw dist="47625" dir="306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9" name="Google Shape;1929;p36"/>
            <p:cNvGrpSpPr/>
            <p:nvPr/>
          </p:nvGrpSpPr>
          <p:grpSpPr>
            <a:xfrm>
              <a:off x="8587328" y="1939081"/>
              <a:ext cx="1096914" cy="1120114"/>
              <a:chOff x="7773436" y="3625606"/>
              <a:chExt cx="1096914" cy="1120114"/>
            </a:xfrm>
          </p:grpSpPr>
          <p:grpSp>
            <p:nvGrpSpPr>
              <p:cNvPr id="1930" name="Google Shape;1930;p36"/>
              <p:cNvGrpSpPr/>
              <p:nvPr/>
            </p:nvGrpSpPr>
            <p:grpSpPr>
              <a:xfrm>
                <a:off x="7773436" y="3625606"/>
                <a:ext cx="1096914" cy="1120114"/>
                <a:chOff x="360689" y="1680968"/>
                <a:chExt cx="852501" cy="870532"/>
              </a:xfrm>
            </p:grpSpPr>
            <p:sp>
              <p:nvSpPr>
                <p:cNvPr id="1931" name="Google Shape;1931;p36"/>
                <p:cNvSpPr/>
                <p:nvPr/>
              </p:nvSpPr>
              <p:spPr>
                <a:xfrm>
                  <a:off x="674550" y="2337900"/>
                  <a:ext cx="224700" cy="213600"/>
                </a:xfrm>
                <a:prstGeom prst="star5">
                  <a:avLst>
                    <a:gd name="adj" fmla="val 19098"/>
                    <a:gd name="hf" fmla="val 105146"/>
                    <a:gd name="vf" fmla="val 110557"/>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2" name="Google Shape;1932;p36"/>
                <p:cNvGrpSpPr/>
                <p:nvPr/>
              </p:nvGrpSpPr>
              <p:grpSpPr>
                <a:xfrm>
                  <a:off x="360689" y="1680968"/>
                  <a:ext cx="852501" cy="870504"/>
                  <a:chOff x="1063692" y="1212016"/>
                  <a:chExt cx="512937" cy="523769"/>
                </a:xfrm>
              </p:grpSpPr>
              <p:sp>
                <p:nvSpPr>
                  <p:cNvPr id="1933" name="Google Shape;1933;p36"/>
                  <p:cNvSpPr/>
                  <p:nvPr/>
                </p:nvSpPr>
                <p:spPr>
                  <a:xfrm>
                    <a:off x="1063696" y="1212019"/>
                    <a:ext cx="512933" cy="523765"/>
                  </a:xfrm>
                  <a:custGeom>
                    <a:avLst/>
                    <a:gdLst/>
                    <a:ahLst/>
                    <a:cxnLst/>
                    <a:rect l="l" t="t" r="r" b="b"/>
                    <a:pathLst>
                      <a:path w="13169" h="21688" extrusionOk="0">
                        <a:moveTo>
                          <a:pt x="2196" y="1"/>
                        </a:moveTo>
                        <a:cubicBezTo>
                          <a:pt x="982" y="1"/>
                          <a:pt x="1" y="982"/>
                          <a:pt x="1" y="2195"/>
                        </a:cubicBezTo>
                        <a:lnTo>
                          <a:pt x="1" y="19493"/>
                        </a:lnTo>
                        <a:cubicBezTo>
                          <a:pt x="1" y="20706"/>
                          <a:pt x="982" y="21688"/>
                          <a:pt x="2196" y="21688"/>
                        </a:cubicBezTo>
                        <a:lnTo>
                          <a:pt x="10974" y="21688"/>
                        </a:lnTo>
                        <a:cubicBezTo>
                          <a:pt x="12187" y="21688"/>
                          <a:pt x="13168" y="20706"/>
                          <a:pt x="13168" y="19493"/>
                        </a:cubicBezTo>
                        <a:lnTo>
                          <a:pt x="13168" y="2195"/>
                        </a:lnTo>
                        <a:cubicBezTo>
                          <a:pt x="13168" y="982"/>
                          <a:pt x="12187" y="1"/>
                          <a:pt x="10974"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6"/>
                  <p:cNvSpPr/>
                  <p:nvPr/>
                </p:nvSpPr>
                <p:spPr>
                  <a:xfrm>
                    <a:off x="1063692" y="1212016"/>
                    <a:ext cx="512933" cy="98037"/>
                  </a:xfrm>
                  <a:custGeom>
                    <a:avLst/>
                    <a:gdLst/>
                    <a:ahLst/>
                    <a:cxnLst/>
                    <a:rect l="l" t="t" r="r" b="b"/>
                    <a:pathLst>
                      <a:path w="13169" h="2517" extrusionOk="0">
                        <a:moveTo>
                          <a:pt x="1241" y="1"/>
                        </a:moveTo>
                        <a:cubicBezTo>
                          <a:pt x="554" y="1"/>
                          <a:pt x="1" y="554"/>
                          <a:pt x="1" y="1232"/>
                        </a:cubicBezTo>
                        <a:lnTo>
                          <a:pt x="1" y="2516"/>
                        </a:lnTo>
                        <a:lnTo>
                          <a:pt x="13168" y="2516"/>
                        </a:lnTo>
                        <a:lnTo>
                          <a:pt x="13168" y="1232"/>
                        </a:lnTo>
                        <a:cubicBezTo>
                          <a:pt x="13168" y="554"/>
                          <a:pt x="12615" y="1"/>
                          <a:pt x="119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35" name="Google Shape;1935;p36"/>
              <p:cNvSpPr/>
              <p:nvPr/>
            </p:nvSpPr>
            <p:spPr>
              <a:xfrm>
                <a:off x="7843906" y="3692812"/>
                <a:ext cx="101400" cy="1014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6" name="Google Shape;1936;p36"/>
            <p:cNvSpPr/>
            <p:nvPr/>
          </p:nvSpPr>
          <p:spPr>
            <a:xfrm>
              <a:off x="8856410" y="2288989"/>
              <a:ext cx="558728" cy="599097"/>
            </a:xfrm>
            <a:custGeom>
              <a:avLst/>
              <a:gdLst/>
              <a:ahLst/>
              <a:cxnLst/>
              <a:rect l="l" t="t" r="r" b="b"/>
              <a:pathLst>
                <a:path w="11358" h="12178" extrusionOk="0">
                  <a:moveTo>
                    <a:pt x="5648" y="1695"/>
                  </a:moveTo>
                  <a:cubicBezTo>
                    <a:pt x="7138" y="1695"/>
                    <a:pt x="8039" y="2070"/>
                    <a:pt x="8039" y="2846"/>
                  </a:cubicBezTo>
                  <a:cubicBezTo>
                    <a:pt x="8039" y="3631"/>
                    <a:pt x="7138" y="4006"/>
                    <a:pt x="5648" y="4006"/>
                  </a:cubicBezTo>
                  <a:cubicBezTo>
                    <a:pt x="4158" y="4006"/>
                    <a:pt x="3248" y="3631"/>
                    <a:pt x="3248" y="2846"/>
                  </a:cubicBezTo>
                  <a:cubicBezTo>
                    <a:pt x="3248" y="2070"/>
                    <a:pt x="4158" y="1695"/>
                    <a:pt x="5648" y="1695"/>
                  </a:cubicBezTo>
                  <a:close/>
                  <a:moveTo>
                    <a:pt x="5648" y="0"/>
                  </a:moveTo>
                  <a:cubicBezTo>
                    <a:pt x="2927" y="0"/>
                    <a:pt x="1027" y="1124"/>
                    <a:pt x="1027" y="2846"/>
                  </a:cubicBezTo>
                  <a:cubicBezTo>
                    <a:pt x="1027" y="4594"/>
                    <a:pt x="2927" y="5710"/>
                    <a:pt x="5648" y="5710"/>
                  </a:cubicBezTo>
                  <a:cubicBezTo>
                    <a:pt x="8360" y="5710"/>
                    <a:pt x="10260" y="4594"/>
                    <a:pt x="10260" y="2846"/>
                  </a:cubicBezTo>
                  <a:cubicBezTo>
                    <a:pt x="10260" y="1124"/>
                    <a:pt x="8360" y="0"/>
                    <a:pt x="5648" y="0"/>
                  </a:cubicBezTo>
                  <a:close/>
                  <a:moveTo>
                    <a:pt x="1" y="6539"/>
                  </a:moveTo>
                  <a:lnTo>
                    <a:pt x="1" y="8261"/>
                  </a:lnTo>
                  <a:lnTo>
                    <a:pt x="4551" y="8261"/>
                  </a:lnTo>
                  <a:lnTo>
                    <a:pt x="4551" y="12177"/>
                  </a:lnTo>
                  <a:lnTo>
                    <a:pt x="6710" y="12177"/>
                  </a:lnTo>
                  <a:lnTo>
                    <a:pt x="6710" y="8261"/>
                  </a:lnTo>
                  <a:lnTo>
                    <a:pt x="11357" y="8261"/>
                  </a:lnTo>
                  <a:lnTo>
                    <a:pt x="11357" y="65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2404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37"/>
        <p:cNvGrpSpPr/>
        <p:nvPr/>
      </p:nvGrpSpPr>
      <p:grpSpPr>
        <a:xfrm>
          <a:off x="0" y="0"/>
          <a:ext cx="0" cy="0"/>
          <a:chOff x="0" y="0"/>
          <a:chExt cx="0" cy="0"/>
        </a:xfrm>
      </p:grpSpPr>
      <p:grpSp>
        <p:nvGrpSpPr>
          <p:cNvPr id="1938" name="Google Shape;1938;p37"/>
          <p:cNvGrpSpPr/>
          <p:nvPr/>
        </p:nvGrpSpPr>
        <p:grpSpPr>
          <a:xfrm>
            <a:off x="717" y="-152"/>
            <a:ext cx="12192631" cy="6904711"/>
            <a:chOff x="537" y="-114"/>
            <a:chExt cx="9144473" cy="5178533"/>
          </a:xfrm>
        </p:grpSpPr>
        <p:grpSp>
          <p:nvGrpSpPr>
            <p:cNvPr id="1939" name="Google Shape;1939;p37"/>
            <p:cNvGrpSpPr/>
            <p:nvPr/>
          </p:nvGrpSpPr>
          <p:grpSpPr>
            <a:xfrm>
              <a:off x="322975" y="-114"/>
              <a:ext cx="8509887" cy="5143724"/>
              <a:chOff x="322981" y="-31925"/>
              <a:chExt cx="8509887" cy="5226300"/>
            </a:xfrm>
          </p:grpSpPr>
          <p:cxnSp>
            <p:nvCxnSpPr>
              <p:cNvPr id="1940" name="Google Shape;1940;p37"/>
              <p:cNvCxnSpPr/>
              <p:nvPr/>
            </p:nvCxnSpPr>
            <p:spPr>
              <a:xfrm>
                <a:off x="32298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41" name="Google Shape;1941;p37"/>
              <p:cNvCxnSpPr/>
              <p:nvPr/>
            </p:nvCxnSpPr>
            <p:spPr>
              <a:xfrm>
                <a:off x="70979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42" name="Google Shape;1942;p37"/>
              <p:cNvCxnSpPr/>
              <p:nvPr/>
            </p:nvCxnSpPr>
            <p:spPr>
              <a:xfrm>
                <a:off x="109660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43" name="Google Shape;1943;p37"/>
              <p:cNvCxnSpPr/>
              <p:nvPr/>
            </p:nvCxnSpPr>
            <p:spPr>
              <a:xfrm>
                <a:off x="148342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44" name="Google Shape;1944;p37"/>
              <p:cNvCxnSpPr/>
              <p:nvPr/>
            </p:nvCxnSpPr>
            <p:spPr>
              <a:xfrm>
                <a:off x="187023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45" name="Google Shape;1945;p37"/>
              <p:cNvCxnSpPr/>
              <p:nvPr/>
            </p:nvCxnSpPr>
            <p:spPr>
              <a:xfrm>
                <a:off x="225704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46" name="Google Shape;1946;p37"/>
              <p:cNvCxnSpPr/>
              <p:nvPr/>
            </p:nvCxnSpPr>
            <p:spPr>
              <a:xfrm>
                <a:off x="264385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47" name="Google Shape;1947;p37"/>
              <p:cNvCxnSpPr/>
              <p:nvPr/>
            </p:nvCxnSpPr>
            <p:spPr>
              <a:xfrm>
                <a:off x="303067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48" name="Google Shape;1948;p37"/>
              <p:cNvCxnSpPr/>
              <p:nvPr/>
            </p:nvCxnSpPr>
            <p:spPr>
              <a:xfrm>
                <a:off x="341748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49" name="Google Shape;1949;p37"/>
              <p:cNvCxnSpPr/>
              <p:nvPr/>
            </p:nvCxnSpPr>
            <p:spPr>
              <a:xfrm>
                <a:off x="380429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50" name="Google Shape;1950;p37"/>
              <p:cNvCxnSpPr/>
              <p:nvPr/>
            </p:nvCxnSpPr>
            <p:spPr>
              <a:xfrm>
                <a:off x="419111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51" name="Google Shape;1951;p37"/>
              <p:cNvCxnSpPr/>
              <p:nvPr/>
            </p:nvCxnSpPr>
            <p:spPr>
              <a:xfrm>
                <a:off x="457792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52" name="Google Shape;1952;p37"/>
              <p:cNvCxnSpPr/>
              <p:nvPr/>
            </p:nvCxnSpPr>
            <p:spPr>
              <a:xfrm>
                <a:off x="496473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53" name="Google Shape;1953;p37"/>
              <p:cNvCxnSpPr/>
              <p:nvPr/>
            </p:nvCxnSpPr>
            <p:spPr>
              <a:xfrm>
                <a:off x="535155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54" name="Google Shape;1954;p37"/>
              <p:cNvCxnSpPr/>
              <p:nvPr/>
            </p:nvCxnSpPr>
            <p:spPr>
              <a:xfrm>
                <a:off x="573836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55" name="Google Shape;1955;p37"/>
              <p:cNvCxnSpPr/>
              <p:nvPr/>
            </p:nvCxnSpPr>
            <p:spPr>
              <a:xfrm>
                <a:off x="612517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56" name="Google Shape;1956;p37"/>
              <p:cNvCxnSpPr/>
              <p:nvPr/>
            </p:nvCxnSpPr>
            <p:spPr>
              <a:xfrm>
                <a:off x="651198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57" name="Google Shape;1957;p37"/>
              <p:cNvCxnSpPr/>
              <p:nvPr/>
            </p:nvCxnSpPr>
            <p:spPr>
              <a:xfrm>
                <a:off x="689880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58" name="Google Shape;1958;p37"/>
              <p:cNvCxnSpPr/>
              <p:nvPr/>
            </p:nvCxnSpPr>
            <p:spPr>
              <a:xfrm>
                <a:off x="728561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59" name="Google Shape;1959;p37"/>
              <p:cNvCxnSpPr/>
              <p:nvPr/>
            </p:nvCxnSpPr>
            <p:spPr>
              <a:xfrm>
                <a:off x="767242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60" name="Google Shape;1960;p37"/>
              <p:cNvCxnSpPr/>
              <p:nvPr/>
            </p:nvCxnSpPr>
            <p:spPr>
              <a:xfrm>
                <a:off x="805924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61" name="Google Shape;1961;p37"/>
              <p:cNvCxnSpPr/>
              <p:nvPr/>
            </p:nvCxnSpPr>
            <p:spPr>
              <a:xfrm>
                <a:off x="844605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1962" name="Google Shape;1962;p37"/>
              <p:cNvCxnSpPr/>
              <p:nvPr/>
            </p:nvCxnSpPr>
            <p:spPr>
              <a:xfrm>
                <a:off x="8832868" y="-31925"/>
                <a:ext cx="0" cy="5226300"/>
              </a:xfrm>
              <a:prstGeom prst="straightConnector1">
                <a:avLst/>
              </a:prstGeom>
              <a:noFill/>
              <a:ln w="9525" cap="flat" cmpd="sng">
                <a:solidFill>
                  <a:schemeClr val="lt2"/>
                </a:solidFill>
                <a:prstDash val="solid"/>
                <a:round/>
                <a:headEnd type="none" w="med" len="med"/>
                <a:tailEnd type="none" w="med" len="med"/>
              </a:ln>
            </p:spPr>
          </p:cxnSp>
        </p:grpSp>
        <p:grpSp>
          <p:nvGrpSpPr>
            <p:cNvPr id="1963" name="Google Shape;1963;p37"/>
            <p:cNvGrpSpPr/>
            <p:nvPr/>
          </p:nvGrpSpPr>
          <p:grpSpPr>
            <a:xfrm>
              <a:off x="537" y="149850"/>
              <a:ext cx="9144473" cy="5028570"/>
              <a:chOff x="-331999" y="165801"/>
              <a:chExt cx="11693700" cy="5028570"/>
            </a:xfrm>
          </p:grpSpPr>
          <p:cxnSp>
            <p:nvCxnSpPr>
              <p:cNvPr id="1964" name="Google Shape;1964;p37"/>
              <p:cNvCxnSpPr/>
              <p:nvPr/>
            </p:nvCxnSpPr>
            <p:spPr>
              <a:xfrm rot="10800000">
                <a:off x="5514851" y="-65248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65" name="Google Shape;1965;p37"/>
              <p:cNvCxnSpPr/>
              <p:nvPr/>
            </p:nvCxnSpPr>
            <p:spPr>
              <a:xfrm rot="10800000">
                <a:off x="5514851" y="-103929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66" name="Google Shape;1966;p37"/>
              <p:cNvCxnSpPr/>
              <p:nvPr/>
            </p:nvCxnSpPr>
            <p:spPr>
              <a:xfrm rot="10800000">
                <a:off x="5514851" y="-142610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67" name="Google Shape;1967;p37"/>
              <p:cNvCxnSpPr/>
              <p:nvPr/>
            </p:nvCxnSpPr>
            <p:spPr>
              <a:xfrm rot="10800000">
                <a:off x="5514851" y="-1812919"/>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68" name="Google Shape;1968;p37"/>
              <p:cNvCxnSpPr/>
              <p:nvPr/>
            </p:nvCxnSpPr>
            <p:spPr>
              <a:xfrm rot="10800000">
                <a:off x="5514851" y="-2199732"/>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69" name="Google Shape;1969;p37"/>
              <p:cNvCxnSpPr/>
              <p:nvPr/>
            </p:nvCxnSpPr>
            <p:spPr>
              <a:xfrm rot="10800000">
                <a:off x="5514851" y="-2586545"/>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70" name="Google Shape;1970;p37"/>
              <p:cNvCxnSpPr/>
              <p:nvPr/>
            </p:nvCxnSpPr>
            <p:spPr>
              <a:xfrm rot="10800000">
                <a:off x="5514851" y="-2973358"/>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71" name="Google Shape;1971;p37"/>
              <p:cNvCxnSpPr/>
              <p:nvPr/>
            </p:nvCxnSpPr>
            <p:spPr>
              <a:xfrm rot="10800000">
                <a:off x="5514851" y="-3360171"/>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72" name="Google Shape;1972;p37"/>
              <p:cNvCxnSpPr/>
              <p:nvPr/>
            </p:nvCxnSpPr>
            <p:spPr>
              <a:xfrm rot="10800000">
                <a:off x="5514851" y="-3746984"/>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73" name="Google Shape;1973;p37"/>
              <p:cNvCxnSpPr/>
              <p:nvPr/>
            </p:nvCxnSpPr>
            <p:spPr>
              <a:xfrm rot="10800000">
                <a:off x="5514851" y="-4133797"/>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74" name="Google Shape;1974;p37"/>
              <p:cNvCxnSpPr/>
              <p:nvPr/>
            </p:nvCxnSpPr>
            <p:spPr>
              <a:xfrm rot="10800000">
                <a:off x="5514851" y="-452061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75" name="Google Shape;1975;p37"/>
              <p:cNvCxnSpPr/>
              <p:nvPr/>
            </p:nvCxnSpPr>
            <p:spPr>
              <a:xfrm rot="10800000">
                <a:off x="5514851" y="-490742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76" name="Google Shape;1976;p37"/>
              <p:cNvCxnSpPr/>
              <p:nvPr/>
            </p:nvCxnSpPr>
            <p:spPr>
              <a:xfrm rot="10800000">
                <a:off x="5514851" y="-529423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1977" name="Google Shape;1977;p37"/>
              <p:cNvCxnSpPr/>
              <p:nvPr/>
            </p:nvCxnSpPr>
            <p:spPr>
              <a:xfrm rot="10800000">
                <a:off x="5514851" y="-5681049"/>
                <a:ext cx="0" cy="11693700"/>
              </a:xfrm>
              <a:prstGeom prst="straightConnector1">
                <a:avLst/>
              </a:prstGeom>
              <a:noFill/>
              <a:ln w="9525" cap="flat" cmpd="sng">
                <a:solidFill>
                  <a:schemeClr val="lt2"/>
                </a:solidFill>
                <a:prstDash val="solid"/>
                <a:round/>
                <a:headEnd type="none" w="med" len="med"/>
                <a:tailEnd type="none" w="med" len="med"/>
              </a:ln>
            </p:spPr>
          </p:cxnSp>
        </p:grpSp>
      </p:grpSp>
      <p:grpSp>
        <p:nvGrpSpPr>
          <p:cNvPr id="1978" name="Google Shape;1978;p37"/>
          <p:cNvGrpSpPr/>
          <p:nvPr/>
        </p:nvGrpSpPr>
        <p:grpSpPr>
          <a:xfrm>
            <a:off x="11397278" y="114159"/>
            <a:ext cx="794725" cy="559824"/>
            <a:chOff x="6179333" y="4163744"/>
            <a:chExt cx="596044" cy="419868"/>
          </a:xfrm>
        </p:grpSpPr>
        <p:sp>
          <p:nvSpPr>
            <p:cNvPr id="1979" name="Google Shape;1979;p37"/>
            <p:cNvSpPr/>
            <p:nvPr/>
          </p:nvSpPr>
          <p:spPr>
            <a:xfrm>
              <a:off x="6179342" y="4163913"/>
              <a:ext cx="596035" cy="419700"/>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7"/>
            <p:cNvSpPr/>
            <p:nvPr/>
          </p:nvSpPr>
          <p:spPr>
            <a:xfrm>
              <a:off x="6179333" y="4163744"/>
              <a:ext cx="596035" cy="419693"/>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1" name="Google Shape;1981;p37"/>
          <p:cNvGrpSpPr/>
          <p:nvPr/>
        </p:nvGrpSpPr>
        <p:grpSpPr>
          <a:xfrm>
            <a:off x="92772" y="1174579"/>
            <a:ext cx="576747" cy="406301"/>
            <a:chOff x="7506154" y="4345209"/>
            <a:chExt cx="432560" cy="304726"/>
          </a:xfrm>
        </p:grpSpPr>
        <p:sp>
          <p:nvSpPr>
            <p:cNvPr id="1982" name="Google Shape;1982;p37"/>
            <p:cNvSpPr/>
            <p:nvPr/>
          </p:nvSpPr>
          <p:spPr>
            <a:xfrm>
              <a:off x="7506276" y="4345245"/>
              <a:ext cx="432358" cy="304628"/>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37"/>
            <p:cNvSpPr/>
            <p:nvPr/>
          </p:nvSpPr>
          <p:spPr>
            <a:xfrm>
              <a:off x="7506154" y="4345209"/>
              <a:ext cx="432560" cy="304726"/>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4" name="Google Shape;1984;p37"/>
          <p:cNvGrpSpPr/>
          <p:nvPr/>
        </p:nvGrpSpPr>
        <p:grpSpPr>
          <a:xfrm>
            <a:off x="-132297" y="6199902"/>
            <a:ext cx="1662408" cy="612127"/>
            <a:chOff x="4712677" y="562076"/>
            <a:chExt cx="1246806" cy="459095"/>
          </a:xfrm>
        </p:grpSpPr>
        <p:sp>
          <p:nvSpPr>
            <p:cNvPr id="1985" name="Google Shape;1985;p37"/>
            <p:cNvSpPr/>
            <p:nvPr/>
          </p:nvSpPr>
          <p:spPr>
            <a:xfrm>
              <a:off x="4712677" y="562076"/>
              <a:ext cx="1246806" cy="459095"/>
            </a:xfrm>
            <a:custGeom>
              <a:avLst/>
              <a:gdLst/>
              <a:ahLst/>
              <a:cxnLst/>
              <a:rect l="l" t="t" r="r" b="b"/>
              <a:pathLst>
                <a:path w="14926" h="5496" extrusionOk="0">
                  <a:moveTo>
                    <a:pt x="1" y="1"/>
                  </a:moveTo>
                  <a:lnTo>
                    <a:pt x="1" y="4122"/>
                  </a:lnTo>
                  <a:lnTo>
                    <a:pt x="813" y="4122"/>
                  </a:lnTo>
                  <a:lnTo>
                    <a:pt x="813" y="4809"/>
                  </a:lnTo>
                  <a:lnTo>
                    <a:pt x="1616" y="4809"/>
                  </a:lnTo>
                  <a:lnTo>
                    <a:pt x="1616" y="5496"/>
                  </a:lnTo>
                  <a:lnTo>
                    <a:pt x="14926" y="5496"/>
                  </a:lnTo>
                  <a:lnTo>
                    <a:pt x="14926" y="1383"/>
                  </a:lnTo>
                  <a:lnTo>
                    <a:pt x="14114" y="1383"/>
                  </a:lnTo>
                  <a:lnTo>
                    <a:pt x="14114" y="696"/>
                  </a:lnTo>
                  <a:lnTo>
                    <a:pt x="13311" y="696"/>
                  </a:lnTo>
                  <a:lnTo>
                    <a:pt x="13311" y="1"/>
                  </a:lnTo>
                  <a:close/>
                </a:path>
              </a:pathLst>
            </a:custGeom>
            <a:solidFill>
              <a:schemeClr val="dk2"/>
            </a:solidFill>
            <a:ln w="76200" cap="flat" cmpd="sng">
              <a:solidFill>
                <a:schemeClr val="dk2"/>
              </a:solidFill>
              <a:prstDash val="solid"/>
              <a:round/>
              <a:headEnd type="none" w="sm" len="sm"/>
              <a:tailEnd type="none" w="sm" len="sm"/>
            </a:ln>
            <a:effectLst>
              <a:outerShdw dist="5715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6" name="Google Shape;1986;p37"/>
            <p:cNvGrpSpPr/>
            <p:nvPr/>
          </p:nvGrpSpPr>
          <p:grpSpPr>
            <a:xfrm>
              <a:off x="4712710" y="564154"/>
              <a:ext cx="1246762" cy="454969"/>
              <a:chOff x="3465935" y="994029"/>
              <a:chExt cx="1246762" cy="454969"/>
            </a:xfrm>
          </p:grpSpPr>
          <p:grpSp>
            <p:nvGrpSpPr>
              <p:cNvPr id="1987" name="Google Shape;1987;p37"/>
              <p:cNvGrpSpPr/>
              <p:nvPr/>
            </p:nvGrpSpPr>
            <p:grpSpPr>
              <a:xfrm>
                <a:off x="3465935" y="994029"/>
                <a:ext cx="1246762" cy="454969"/>
                <a:chOff x="2468178" y="3427150"/>
                <a:chExt cx="584922" cy="213450"/>
              </a:xfrm>
            </p:grpSpPr>
            <p:sp>
              <p:nvSpPr>
                <p:cNvPr id="1988" name="Google Shape;1988;p37"/>
                <p:cNvSpPr/>
                <p:nvPr/>
              </p:nvSpPr>
              <p:spPr>
                <a:xfrm>
                  <a:off x="2534700" y="3480100"/>
                  <a:ext cx="518400" cy="1605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37"/>
                <p:cNvSpPr/>
                <p:nvPr/>
              </p:nvSpPr>
              <p:spPr>
                <a:xfrm>
                  <a:off x="2499653" y="3451488"/>
                  <a:ext cx="518400" cy="1605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7"/>
                <p:cNvSpPr/>
                <p:nvPr/>
              </p:nvSpPr>
              <p:spPr>
                <a:xfrm>
                  <a:off x="2468178" y="3427150"/>
                  <a:ext cx="518400" cy="1605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1" name="Google Shape;1991;p37"/>
              <p:cNvSpPr/>
              <p:nvPr/>
            </p:nvSpPr>
            <p:spPr>
              <a:xfrm>
                <a:off x="3570475" y="1042232"/>
                <a:ext cx="223035" cy="242083"/>
              </a:xfrm>
              <a:custGeom>
                <a:avLst/>
                <a:gdLst/>
                <a:ahLst/>
                <a:cxnLst/>
                <a:rect l="l" t="t" r="r" b="b"/>
                <a:pathLst>
                  <a:path w="11375" h="12348" extrusionOk="0">
                    <a:moveTo>
                      <a:pt x="5683" y="1633"/>
                    </a:moveTo>
                    <a:cubicBezTo>
                      <a:pt x="7235" y="1633"/>
                      <a:pt x="8065" y="1892"/>
                      <a:pt x="8065" y="2481"/>
                    </a:cubicBezTo>
                    <a:cubicBezTo>
                      <a:pt x="8065" y="3078"/>
                      <a:pt x="7235" y="3328"/>
                      <a:pt x="5683" y="3328"/>
                    </a:cubicBezTo>
                    <a:cubicBezTo>
                      <a:pt x="4139" y="3328"/>
                      <a:pt x="3310" y="3078"/>
                      <a:pt x="3310" y="2481"/>
                    </a:cubicBezTo>
                    <a:cubicBezTo>
                      <a:pt x="3310" y="1892"/>
                      <a:pt x="4139" y="1633"/>
                      <a:pt x="5683" y="1633"/>
                    </a:cubicBezTo>
                    <a:close/>
                    <a:moveTo>
                      <a:pt x="6727" y="4907"/>
                    </a:moveTo>
                    <a:lnTo>
                      <a:pt x="6727" y="5844"/>
                    </a:lnTo>
                    <a:lnTo>
                      <a:pt x="4577" y="5844"/>
                    </a:lnTo>
                    <a:lnTo>
                      <a:pt x="4577" y="4907"/>
                    </a:lnTo>
                    <a:cubicBezTo>
                      <a:pt x="4924" y="4952"/>
                      <a:pt x="5299" y="4961"/>
                      <a:pt x="5683" y="4961"/>
                    </a:cubicBezTo>
                    <a:cubicBezTo>
                      <a:pt x="6049" y="4961"/>
                      <a:pt x="6405" y="4952"/>
                      <a:pt x="6727" y="4907"/>
                    </a:cubicBezTo>
                    <a:close/>
                    <a:moveTo>
                      <a:pt x="5683" y="1"/>
                    </a:moveTo>
                    <a:cubicBezTo>
                      <a:pt x="2908" y="1"/>
                      <a:pt x="1071" y="937"/>
                      <a:pt x="1071" y="2481"/>
                    </a:cubicBezTo>
                    <a:cubicBezTo>
                      <a:pt x="1071" y="3275"/>
                      <a:pt x="1552" y="3917"/>
                      <a:pt x="2427" y="4345"/>
                    </a:cubicBezTo>
                    <a:lnTo>
                      <a:pt x="2427" y="5844"/>
                    </a:lnTo>
                    <a:lnTo>
                      <a:pt x="0" y="5844"/>
                    </a:lnTo>
                    <a:lnTo>
                      <a:pt x="0" y="7530"/>
                    </a:lnTo>
                    <a:lnTo>
                      <a:pt x="11374" y="7530"/>
                    </a:lnTo>
                    <a:lnTo>
                      <a:pt x="11374" y="5844"/>
                    </a:lnTo>
                    <a:lnTo>
                      <a:pt x="8885" y="5844"/>
                    </a:lnTo>
                    <a:lnTo>
                      <a:pt x="8885" y="4372"/>
                    </a:lnTo>
                    <a:cubicBezTo>
                      <a:pt x="9795" y="3944"/>
                      <a:pt x="10304" y="3302"/>
                      <a:pt x="10304" y="2481"/>
                    </a:cubicBezTo>
                    <a:cubicBezTo>
                      <a:pt x="10304" y="937"/>
                      <a:pt x="8466" y="1"/>
                      <a:pt x="5683" y="1"/>
                    </a:cubicBezTo>
                    <a:close/>
                    <a:moveTo>
                      <a:pt x="1258" y="8217"/>
                    </a:moveTo>
                    <a:lnTo>
                      <a:pt x="1258" y="9903"/>
                    </a:lnTo>
                    <a:lnTo>
                      <a:pt x="7851" y="9903"/>
                    </a:lnTo>
                    <a:lnTo>
                      <a:pt x="7851" y="12347"/>
                    </a:lnTo>
                    <a:lnTo>
                      <a:pt x="10018" y="12347"/>
                    </a:lnTo>
                    <a:lnTo>
                      <a:pt x="10018" y="821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7"/>
              <p:cNvSpPr/>
              <p:nvPr/>
            </p:nvSpPr>
            <p:spPr>
              <a:xfrm>
                <a:off x="3906085" y="1042242"/>
                <a:ext cx="222859" cy="242063"/>
              </a:xfrm>
              <a:custGeom>
                <a:avLst/>
                <a:gdLst/>
                <a:ahLst/>
                <a:cxnLst/>
                <a:rect l="l" t="t" r="r" b="b"/>
                <a:pathLst>
                  <a:path w="11366" h="12347" extrusionOk="0">
                    <a:moveTo>
                      <a:pt x="5683" y="1570"/>
                    </a:moveTo>
                    <a:cubicBezTo>
                      <a:pt x="7369" y="1570"/>
                      <a:pt x="8047" y="1713"/>
                      <a:pt x="8047" y="2132"/>
                    </a:cubicBezTo>
                    <a:cubicBezTo>
                      <a:pt x="8047" y="2561"/>
                      <a:pt x="7369" y="2694"/>
                      <a:pt x="5683" y="2694"/>
                    </a:cubicBezTo>
                    <a:cubicBezTo>
                      <a:pt x="3997" y="2694"/>
                      <a:pt x="3310" y="2561"/>
                      <a:pt x="3310" y="2132"/>
                    </a:cubicBezTo>
                    <a:cubicBezTo>
                      <a:pt x="3310" y="1713"/>
                      <a:pt x="3997" y="1570"/>
                      <a:pt x="5683" y="1570"/>
                    </a:cubicBezTo>
                    <a:close/>
                    <a:moveTo>
                      <a:pt x="5683" y="0"/>
                    </a:moveTo>
                    <a:cubicBezTo>
                      <a:pt x="2774" y="0"/>
                      <a:pt x="1071" y="750"/>
                      <a:pt x="1071" y="2132"/>
                    </a:cubicBezTo>
                    <a:cubicBezTo>
                      <a:pt x="1071" y="3506"/>
                      <a:pt x="2774" y="4256"/>
                      <a:pt x="5683" y="4256"/>
                    </a:cubicBezTo>
                    <a:cubicBezTo>
                      <a:pt x="8582" y="4256"/>
                      <a:pt x="10295" y="3506"/>
                      <a:pt x="10295" y="2132"/>
                    </a:cubicBezTo>
                    <a:cubicBezTo>
                      <a:pt x="10295" y="750"/>
                      <a:pt x="8582" y="0"/>
                      <a:pt x="5683" y="0"/>
                    </a:cubicBezTo>
                    <a:close/>
                    <a:moveTo>
                      <a:pt x="0" y="4693"/>
                    </a:moveTo>
                    <a:lnTo>
                      <a:pt x="0" y="6370"/>
                    </a:lnTo>
                    <a:lnTo>
                      <a:pt x="11365" y="6370"/>
                    </a:lnTo>
                    <a:lnTo>
                      <a:pt x="11365" y="4693"/>
                    </a:lnTo>
                    <a:close/>
                    <a:moveTo>
                      <a:pt x="1258" y="6887"/>
                    </a:moveTo>
                    <a:lnTo>
                      <a:pt x="1258" y="8466"/>
                    </a:lnTo>
                    <a:lnTo>
                      <a:pt x="7886" y="8466"/>
                    </a:lnTo>
                    <a:lnTo>
                      <a:pt x="7886" y="8859"/>
                    </a:lnTo>
                    <a:lnTo>
                      <a:pt x="1267" y="8859"/>
                    </a:lnTo>
                    <a:lnTo>
                      <a:pt x="1267" y="12347"/>
                    </a:lnTo>
                    <a:lnTo>
                      <a:pt x="10340" y="12347"/>
                    </a:lnTo>
                    <a:lnTo>
                      <a:pt x="10340" y="10741"/>
                    </a:lnTo>
                    <a:lnTo>
                      <a:pt x="3408" y="10741"/>
                    </a:lnTo>
                    <a:lnTo>
                      <a:pt x="3408" y="10331"/>
                    </a:lnTo>
                    <a:lnTo>
                      <a:pt x="10027" y="10331"/>
                    </a:lnTo>
                    <a:lnTo>
                      <a:pt x="10027" y="688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7"/>
              <p:cNvSpPr/>
              <p:nvPr/>
            </p:nvSpPr>
            <p:spPr>
              <a:xfrm>
                <a:off x="4241519" y="1046173"/>
                <a:ext cx="223055" cy="234201"/>
              </a:xfrm>
              <a:custGeom>
                <a:avLst/>
                <a:gdLst/>
                <a:ahLst/>
                <a:cxnLst/>
                <a:rect l="l" t="t" r="r" b="b"/>
                <a:pathLst>
                  <a:path w="11376" h="11946" extrusionOk="0">
                    <a:moveTo>
                      <a:pt x="1330" y="0"/>
                    </a:moveTo>
                    <a:lnTo>
                      <a:pt x="1330" y="4443"/>
                    </a:lnTo>
                    <a:lnTo>
                      <a:pt x="4586" y="4443"/>
                    </a:lnTo>
                    <a:lnTo>
                      <a:pt x="4586" y="5192"/>
                    </a:lnTo>
                    <a:lnTo>
                      <a:pt x="1" y="5192"/>
                    </a:lnTo>
                    <a:lnTo>
                      <a:pt x="1" y="6887"/>
                    </a:lnTo>
                    <a:lnTo>
                      <a:pt x="11375" y="6887"/>
                    </a:lnTo>
                    <a:lnTo>
                      <a:pt x="11375" y="5192"/>
                    </a:lnTo>
                    <a:lnTo>
                      <a:pt x="6754" y="5192"/>
                    </a:lnTo>
                    <a:lnTo>
                      <a:pt x="6754" y="4443"/>
                    </a:lnTo>
                    <a:lnTo>
                      <a:pt x="10162" y="4443"/>
                    </a:lnTo>
                    <a:lnTo>
                      <a:pt x="10162" y="2739"/>
                    </a:lnTo>
                    <a:lnTo>
                      <a:pt x="3489" y="2739"/>
                    </a:lnTo>
                    <a:lnTo>
                      <a:pt x="3489" y="1704"/>
                    </a:lnTo>
                    <a:lnTo>
                      <a:pt x="10055" y="1704"/>
                    </a:lnTo>
                    <a:lnTo>
                      <a:pt x="10055" y="0"/>
                    </a:lnTo>
                    <a:close/>
                    <a:moveTo>
                      <a:pt x="1294" y="7503"/>
                    </a:moveTo>
                    <a:lnTo>
                      <a:pt x="1294" y="11946"/>
                    </a:lnTo>
                    <a:lnTo>
                      <a:pt x="10171" y="11946"/>
                    </a:lnTo>
                    <a:lnTo>
                      <a:pt x="10171" y="10260"/>
                    </a:lnTo>
                    <a:lnTo>
                      <a:pt x="3444" y="10260"/>
                    </a:lnTo>
                    <a:lnTo>
                      <a:pt x="3444" y="9189"/>
                    </a:lnTo>
                    <a:lnTo>
                      <a:pt x="10055" y="9189"/>
                    </a:lnTo>
                    <a:lnTo>
                      <a:pt x="10055" y="750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94" name="Google Shape;1994;p37"/>
          <p:cNvGrpSpPr/>
          <p:nvPr/>
        </p:nvGrpSpPr>
        <p:grpSpPr>
          <a:xfrm>
            <a:off x="11358013" y="5935379"/>
            <a:ext cx="576067" cy="556051"/>
            <a:chOff x="7827060" y="2010309"/>
            <a:chExt cx="432050" cy="417038"/>
          </a:xfrm>
        </p:grpSpPr>
        <p:sp>
          <p:nvSpPr>
            <p:cNvPr id="1995" name="Google Shape;1995;p37"/>
            <p:cNvSpPr/>
            <p:nvPr/>
          </p:nvSpPr>
          <p:spPr>
            <a:xfrm>
              <a:off x="7827110" y="2010309"/>
              <a:ext cx="432000" cy="410400"/>
            </a:xfrm>
            <a:prstGeom prst="star5">
              <a:avLst>
                <a:gd name="adj" fmla="val 19098"/>
                <a:gd name="hf" fmla="val 105146"/>
                <a:gd name="vf" fmla="val 110557"/>
              </a:avLst>
            </a:pr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7"/>
            <p:cNvSpPr/>
            <p:nvPr/>
          </p:nvSpPr>
          <p:spPr>
            <a:xfrm>
              <a:off x="7827060" y="2016946"/>
              <a:ext cx="432000" cy="410400"/>
            </a:xfrm>
            <a:prstGeom prst="star5">
              <a:avLst>
                <a:gd name="adj" fmla="val 19098"/>
                <a:gd name="hf" fmla="val 105146"/>
                <a:gd name="vf" fmla="val 11055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0404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997"/>
        <p:cNvGrpSpPr/>
        <p:nvPr/>
      </p:nvGrpSpPr>
      <p:grpSpPr>
        <a:xfrm>
          <a:off x="0" y="0"/>
          <a:ext cx="0" cy="0"/>
          <a:chOff x="0" y="0"/>
          <a:chExt cx="0" cy="0"/>
        </a:xfrm>
      </p:grpSpPr>
      <p:grpSp>
        <p:nvGrpSpPr>
          <p:cNvPr id="1998" name="Google Shape;1998;p38"/>
          <p:cNvGrpSpPr/>
          <p:nvPr/>
        </p:nvGrpSpPr>
        <p:grpSpPr>
          <a:xfrm>
            <a:off x="717" y="-152"/>
            <a:ext cx="12192631" cy="6904711"/>
            <a:chOff x="537" y="-114"/>
            <a:chExt cx="9144473" cy="5178533"/>
          </a:xfrm>
        </p:grpSpPr>
        <p:grpSp>
          <p:nvGrpSpPr>
            <p:cNvPr id="1999" name="Google Shape;1999;p38"/>
            <p:cNvGrpSpPr/>
            <p:nvPr/>
          </p:nvGrpSpPr>
          <p:grpSpPr>
            <a:xfrm>
              <a:off x="322975" y="-114"/>
              <a:ext cx="8509887" cy="5143724"/>
              <a:chOff x="322981" y="-31925"/>
              <a:chExt cx="8509887" cy="5226300"/>
            </a:xfrm>
          </p:grpSpPr>
          <p:cxnSp>
            <p:nvCxnSpPr>
              <p:cNvPr id="2000" name="Google Shape;2000;p38"/>
              <p:cNvCxnSpPr/>
              <p:nvPr/>
            </p:nvCxnSpPr>
            <p:spPr>
              <a:xfrm>
                <a:off x="32298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01" name="Google Shape;2001;p38"/>
              <p:cNvCxnSpPr/>
              <p:nvPr/>
            </p:nvCxnSpPr>
            <p:spPr>
              <a:xfrm>
                <a:off x="70979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02" name="Google Shape;2002;p38"/>
              <p:cNvCxnSpPr/>
              <p:nvPr/>
            </p:nvCxnSpPr>
            <p:spPr>
              <a:xfrm>
                <a:off x="109660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03" name="Google Shape;2003;p38"/>
              <p:cNvCxnSpPr/>
              <p:nvPr/>
            </p:nvCxnSpPr>
            <p:spPr>
              <a:xfrm>
                <a:off x="148342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04" name="Google Shape;2004;p38"/>
              <p:cNvCxnSpPr/>
              <p:nvPr/>
            </p:nvCxnSpPr>
            <p:spPr>
              <a:xfrm>
                <a:off x="187023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05" name="Google Shape;2005;p38"/>
              <p:cNvCxnSpPr/>
              <p:nvPr/>
            </p:nvCxnSpPr>
            <p:spPr>
              <a:xfrm>
                <a:off x="225704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06" name="Google Shape;2006;p38"/>
              <p:cNvCxnSpPr/>
              <p:nvPr/>
            </p:nvCxnSpPr>
            <p:spPr>
              <a:xfrm>
                <a:off x="264385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07" name="Google Shape;2007;p38"/>
              <p:cNvCxnSpPr/>
              <p:nvPr/>
            </p:nvCxnSpPr>
            <p:spPr>
              <a:xfrm>
                <a:off x="303067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08" name="Google Shape;2008;p38"/>
              <p:cNvCxnSpPr/>
              <p:nvPr/>
            </p:nvCxnSpPr>
            <p:spPr>
              <a:xfrm>
                <a:off x="341748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09" name="Google Shape;2009;p38"/>
              <p:cNvCxnSpPr/>
              <p:nvPr/>
            </p:nvCxnSpPr>
            <p:spPr>
              <a:xfrm>
                <a:off x="380429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10" name="Google Shape;2010;p38"/>
              <p:cNvCxnSpPr/>
              <p:nvPr/>
            </p:nvCxnSpPr>
            <p:spPr>
              <a:xfrm>
                <a:off x="419111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11" name="Google Shape;2011;p38"/>
              <p:cNvCxnSpPr/>
              <p:nvPr/>
            </p:nvCxnSpPr>
            <p:spPr>
              <a:xfrm>
                <a:off x="457792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12" name="Google Shape;2012;p38"/>
              <p:cNvCxnSpPr/>
              <p:nvPr/>
            </p:nvCxnSpPr>
            <p:spPr>
              <a:xfrm>
                <a:off x="4964737"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13" name="Google Shape;2013;p38"/>
              <p:cNvCxnSpPr/>
              <p:nvPr/>
            </p:nvCxnSpPr>
            <p:spPr>
              <a:xfrm>
                <a:off x="5351550"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14" name="Google Shape;2014;p38"/>
              <p:cNvCxnSpPr/>
              <p:nvPr/>
            </p:nvCxnSpPr>
            <p:spPr>
              <a:xfrm>
                <a:off x="5738363"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15" name="Google Shape;2015;p38"/>
              <p:cNvCxnSpPr/>
              <p:nvPr/>
            </p:nvCxnSpPr>
            <p:spPr>
              <a:xfrm>
                <a:off x="6125176"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16" name="Google Shape;2016;p38"/>
              <p:cNvCxnSpPr/>
              <p:nvPr/>
            </p:nvCxnSpPr>
            <p:spPr>
              <a:xfrm>
                <a:off x="6511989"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17" name="Google Shape;2017;p38"/>
              <p:cNvCxnSpPr/>
              <p:nvPr/>
            </p:nvCxnSpPr>
            <p:spPr>
              <a:xfrm>
                <a:off x="6898802"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18" name="Google Shape;2018;p38"/>
              <p:cNvCxnSpPr/>
              <p:nvPr/>
            </p:nvCxnSpPr>
            <p:spPr>
              <a:xfrm>
                <a:off x="7285615"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19" name="Google Shape;2019;p38"/>
              <p:cNvCxnSpPr/>
              <p:nvPr/>
            </p:nvCxnSpPr>
            <p:spPr>
              <a:xfrm>
                <a:off x="7672428"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20" name="Google Shape;2020;p38"/>
              <p:cNvCxnSpPr/>
              <p:nvPr/>
            </p:nvCxnSpPr>
            <p:spPr>
              <a:xfrm>
                <a:off x="8059241"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21" name="Google Shape;2021;p38"/>
              <p:cNvCxnSpPr/>
              <p:nvPr/>
            </p:nvCxnSpPr>
            <p:spPr>
              <a:xfrm>
                <a:off x="8446054" y="-31925"/>
                <a:ext cx="0" cy="5226300"/>
              </a:xfrm>
              <a:prstGeom prst="straightConnector1">
                <a:avLst/>
              </a:prstGeom>
              <a:noFill/>
              <a:ln w="9525" cap="flat" cmpd="sng">
                <a:solidFill>
                  <a:schemeClr val="lt2"/>
                </a:solidFill>
                <a:prstDash val="solid"/>
                <a:round/>
                <a:headEnd type="none" w="med" len="med"/>
                <a:tailEnd type="none" w="med" len="med"/>
              </a:ln>
            </p:spPr>
          </p:cxnSp>
          <p:cxnSp>
            <p:nvCxnSpPr>
              <p:cNvPr id="2022" name="Google Shape;2022;p38"/>
              <p:cNvCxnSpPr/>
              <p:nvPr/>
            </p:nvCxnSpPr>
            <p:spPr>
              <a:xfrm>
                <a:off x="8832868" y="-31925"/>
                <a:ext cx="0" cy="5226300"/>
              </a:xfrm>
              <a:prstGeom prst="straightConnector1">
                <a:avLst/>
              </a:prstGeom>
              <a:noFill/>
              <a:ln w="9525" cap="flat" cmpd="sng">
                <a:solidFill>
                  <a:schemeClr val="lt2"/>
                </a:solidFill>
                <a:prstDash val="solid"/>
                <a:round/>
                <a:headEnd type="none" w="med" len="med"/>
                <a:tailEnd type="none" w="med" len="med"/>
              </a:ln>
            </p:spPr>
          </p:cxnSp>
        </p:grpSp>
        <p:grpSp>
          <p:nvGrpSpPr>
            <p:cNvPr id="2023" name="Google Shape;2023;p38"/>
            <p:cNvGrpSpPr/>
            <p:nvPr/>
          </p:nvGrpSpPr>
          <p:grpSpPr>
            <a:xfrm>
              <a:off x="537" y="149850"/>
              <a:ext cx="9144473" cy="5028570"/>
              <a:chOff x="-331999" y="165801"/>
              <a:chExt cx="11693700" cy="5028570"/>
            </a:xfrm>
          </p:grpSpPr>
          <p:cxnSp>
            <p:nvCxnSpPr>
              <p:cNvPr id="2024" name="Google Shape;2024;p38"/>
              <p:cNvCxnSpPr/>
              <p:nvPr/>
            </p:nvCxnSpPr>
            <p:spPr>
              <a:xfrm rot="10800000">
                <a:off x="5514851" y="-65248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25" name="Google Shape;2025;p38"/>
              <p:cNvCxnSpPr/>
              <p:nvPr/>
            </p:nvCxnSpPr>
            <p:spPr>
              <a:xfrm rot="10800000">
                <a:off x="5514851" y="-103929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26" name="Google Shape;2026;p38"/>
              <p:cNvCxnSpPr/>
              <p:nvPr/>
            </p:nvCxnSpPr>
            <p:spPr>
              <a:xfrm rot="10800000">
                <a:off x="5514851" y="-142610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27" name="Google Shape;2027;p38"/>
              <p:cNvCxnSpPr/>
              <p:nvPr/>
            </p:nvCxnSpPr>
            <p:spPr>
              <a:xfrm rot="10800000">
                <a:off x="5514851" y="-1812919"/>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28" name="Google Shape;2028;p38"/>
              <p:cNvCxnSpPr/>
              <p:nvPr/>
            </p:nvCxnSpPr>
            <p:spPr>
              <a:xfrm rot="10800000">
                <a:off x="5514851" y="-2199732"/>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29" name="Google Shape;2029;p38"/>
              <p:cNvCxnSpPr/>
              <p:nvPr/>
            </p:nvCxnSpPr>
            <p:spPr>
              <a:xfrm rot="10800000">
                <a:off x="5514851" y="-2586545"/>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30" name="Google Shape;2030;p38"/>
              <p:cNvCxnSpPr/>
              <p:nvPr/>
            </p:nvCxnSpPr>
            <p:spPr>
              <a:xfrm rot="10800000">
                <a:off x="5514851" y="-2973358"/>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31" name="Google Shape;2031;p38"/>
              <p:cNvCxnSpPr/>
              <p:nvPr/>
            </p:nvCxnSpPr>
            <p:spPr>
              <a:xfrm rot="10800000">
                <a:off x="5514851" y="-3360171"/>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32" name="Google Shape;2032;p38"/>
              <p:cNvCxnSpPr/>
              <p:nvPr/>
            </p:nvCxnSpPr>
            <p:spPr>
              <a:xfrm rot="10800000">
                <a:off x="5514851" y="-3746984"/>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33" name="Google Shape;2033;p38"/>
              <p:cNvCxnSpPr/>
              <p:nvPr/>
            </p:nvCxnSpPr>
            <p:spPr>
              <a:xfrm rot="10800000">
                <a:off x="5514851" y="-4133797"/>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34" name="Google Shape;2034;p38"/>
              <p:cNvCxnSpPr/>
              <p:nvPr/>
            </p:nvCxnSpPr>
            <p:spPr>
              <a:xfrm rot="10800000">
                <a:off x="5514851" y="-4520610"/>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35" name="Google Shape;2035;p38"/>
              <p:cNvCxnSpPr/>
              <p:nvPr/>
            </p:nvCxnSpPr>
            <p:spPr>
              <a:xfrm rot="10800000">
                <a:off x="5514851" y="-4907423"/>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36" name="Google Shape;2036;p38"/>
              <p:cNvCxnSpPr/>
              <p:nvPr/>
            </p:nvCxnSpPr>
            <p:spPr>
              <a:xfrm rot="10800000">
                <a:off x="5514851" y="-5294236"/>
                <a:ext cx="0" cy="11693700"/>
              </a:xfrm>
              <a:prstGeom prst="straightConnector1">
                <a:avLst/>
              </a:prstGeom>
              <a:noFill/>
              <a:ln w="9525" cap="flat" cmpd="sng">
                <a:solidFill>
                  <a:schemeClr val="lt2"/>
                </a:solidFill>
                <a:prstDash val="solid"/>
                <a:round/>
                <a:headEnd type="none" w="med" len="med"/>
                <a:tailEnd type="none" w="med" len="med"/>
              </a:ln>
            </p:spPr>
          </p:cxnSp>
          <p:cxnSp>
            <p:nvCxnSpPr>
              <p:cNvPr id="2037" name="Google Shape;2037;p38"/>
              <p:cNvCxnSpPr/>
              <p:nvPr/>
            </p:nvCxnSpPr>
            <p:spPr>
              <a:xfrm rot="10800000">
                <a:off x="5514851" y="-5681049"/>
                <a:ext cx="0" cy="11693700"/>
              </a:xfrm>
              <a:prstGeom prst="straightConnector1">
                <a:avLst/>
              </a:prstGeom>
              <a:noFill/>
              <a:ln w="9525" cap="flat" cmpd="sng">
                <a:solidFill>
                  <a:schemeClr val="lt2"/>
                </a:solidFill>
                <a:prstDash val="solid"/>
                <a:round/>
                <a:headEnd type="none" w="med" len="med"/>
                <a:tailEnd type="none" w="med" len="med"/>
              </a:ln>
            </p:spPr>
          </p:cxnSp>
        </p:grpSp>
      </p:grpSp>
      <p:grpSp>
        <p:nvGrpSpPr>
          <p:cNvPr id="2038" name="Google Shape;2038;p38"/>
          <p:cNvGrpSpPr/>
          <p:nvPr/>
        </p:nvGrpSpPr>
        <p:grpSpPr>
          <a:xfrm>
            <a:off x="8825960" y="5909256"/>
            <a:ext cx="931712" cy="658912"/>
            <a:chOff x="6623340" y="4649750"/>
            <a:chExt cx="594608" cy="420510"/>
          </a:xfrm>
        </p:grpSpPr>
        <p:sp>
          <p:nvSpPr>
            <p:cNvPr id="2039" name="Google Shape;2039;p38"/>
            <p:cNvSpPr/>
            <p:nvPr/>
          </p:nvSpPr>
          <p:spPr>
            <a:xfrm>
              <a:off x="6623345" y="4649925"/>
              <a:ext cx="594604" cy="420336"/>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8"/>
            <p:cNvSpPr/>
            <p:nvPr/>
          </p:nvSpPr>
          <p:spPr>
            <a:xfrm>
              <a:off x="6623340" y="4649750"/>
              <a:ext cx="594604" cy="420330"/>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1" name="Google Shape;2041;p38"/>
          <p:cNvGrpSpPr/>
          <p:nvPr/>
        </p:nvGrpSpPr>
        <p:grpSpPr>
          <a:xfrm>
            <a:off x="11395205" y="1754812"/>
            <a:ext cx="576747" cy="406301"/>
            <a:chOff x="7506154" y="4345209"/>
            <a:chExt cx="432560" cy="304726"/>
          </a:xfrm>
        </p:grpSpPr>
        <p:sp>
          <p:nvSpPr>
            <p:cNvPr id="2042" name="Google Shape;2042;p38"/>
            <p:cNvSpPr/>
            <p:nvPr/>
          </p:nvSpPr>
          <p:spPr>
            <a:xfrm>
              <a:off x="7506276" y="4345245"/>
              <a:ext cx="432358" cy="304628"/>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8"/>
            <p:cNvSpPr/>
            <p:nvPr/>
          </p:nvSpPr>
          <p:spPr>
            <a:xfrm>
              <a:off x="7506154" y="4345209"/>
              <a:ext cx="432560" cy="304726"/>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4" name="Google Shape;2044;p38"/>
          <p:cNvGrpSpPr/>
          <p:nvPr/>
        </p:nvGrpSpPr>
        <p:grpSpPr>
          <a:xfrm>
            <a:off x="1460103" y="6057113"/>
            <a:ext cx="931719" cy="656696"/>
            <a:chOff x="7447836" y="3666284"/>
            <a:chExt cx="432366" cy="304741"/>
          </a:xfrm>
        </p:grpSpPr>
        <p:sp>
          <p:nvSpPr>
            <p:cNvPr id="2045" name="Google Shape;2045;p38"/>
            <p:cNvSpPr/>
            <p:nvPr/>
          </p:nvSpPr>
          <p:spPr>
            <a:xfrm>
              <a:off x="7447846" y="3666284"/>
              <a:ext cx="432356" cy="304741"/>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5"/>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8"/>
            <p:cNvSpPr/>
            <p:nvPr/>
          </p:nvSpPr>
          <p:spPr>
            <a:xfrm>
              <a:off x="7447836" y="3666299"/>
              <a:ext cx="432356" cy="304726"/>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7" name="Google Shape;2047;p38"/>
          <p:cNvGrpSpPr/>
          <p:nvPr/>
        </p:nvGrpSpPr>
        <p:grpSpPr>
          <a:xfrm>
            <a:off x="4753547" y="-972"/>
            <a:ext cx="576067" cy="556051"/>
            <a:chOff x="7827060" y="2010309"/>
            <a:chExt cx="432050" cy="417038"/>
          </a:xfrm>
        </p:grpSpPr>
        <p:sp>
          <p:nvSpPr>
            <p:cNvPr id="2048" name="Google Shape;2048;p38"/>
            <p:cNvSpPr/>
            <p:nvPr/>
          </p:nvSpPr>
          <p:spPr>
            <a:xfrm>
              <a:off x="7827110" y="2010309"/>
              <a:ext cx="432000" cy="410400"/>
            </a:xfrm>
            <a:prstGeom prst="star5">
              <a:avLst>
                <a:gd name="adj" fmla="val 19098"/>
                <a:gd name="hf" fmla="val 105146"/>
                <a:gd name="vf" fmla="val 110557"/>
              </a:avLst>
            </a:pr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8"/>
            <p:cNvSpPr/>
            <p:nvPr/>
          </p:nvSpPr>
          <p:spPr>
            <a:xfrm>
              <a:off x="7827060" y="2016946"/>
              <a:ext cx="432000" cy="410400"/>
            </a:xfrm>
            <a:prstGeom prst="star5">
              <a:avLst>
                <a:gd name="adj" fmla="val 19098"/>
                <a:gd name="hf" fmla="val 105146"/>
                <a:gd name="vf" fmla="val 11055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0" name="Google Shape;2050;p38"/>
          <p:cNvGrpSpPr/>
          <p:nvPr/>
        </p:nvGrpSpPr>
        <p:grpSpPr>
          <a:xfrm>
            <a:off x="-191987" y="2661564"/>
            <a:ext cx="1211444" cy="1210141"/>
            <a:chOff x="1848459" y="1664136"/>
            <a:chExt cx="908583" cy="907606"/>
          </a:xfrm>
        </p:grpSpPr>
        <p:sp>
          <p:nvSpPr>
            <p:cNvPr id="2051" name="Google Shape;2051;p38"/>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sp>
          <p:nvSpPr>
            <p:cNvPr id="2052" name="Google Shape;2052;p38"/>
            <p:cNvSpPr/>
            <p:nvPr/>
          </p:nvSpPr>
          <p:spPr>
            <a:xfrm>
              <a:off x="1848459" y="1664136"/>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grpSp>
      <p:grpSp>
        <p:nvGrpSpPr>
          <p:cNvPr id="2053" name="Google Shape;2053;p38"/>
          <p:cNvGrpSpPr/>
          <p:nvPr/>
        </p:nvGrpSpPr>
        <p:grpSpPr>
          <a:xfrm>
            <a:off x="11049037" y="5291121"/>
            <a:ext cx="1538584" cy="943409"/>
            <a:chOff x="7107690" y="4072415"/>
            <a:chExt cx="1153938" cy="707557"/>
          </a:xfrm>
        </p:grpSpPr>
        <p:sp>
          <p:nvSpPr>
            <p:cNvPr id="2054" name="Google Shape;2054;p38"/>
            <p:cNvSpPr/>
            <p:nvPr/>
          </p:nvSpPr>
          <p:spPr>
            <a:xfrm>
              <a:off x="7107742" y="4072415"/>
              <a:ext cx="1153746" cy="707503"/>
            </a:xfrm>
            <a:custGeom>
              <a:avLst/>
              <a:gdLst/>
              <a:ahLst/>
              <a:cxnLst/>
              <a:rect l="l" t="t" r="r" b="b"/>
              <a:pathLst>
                <a:path w="8395" h="5148" extrusionOk="0">
                  <a:moveTo>
                    <a:pt x="482" y="0"/>
                  </a:moveTo>
                  <a:lnTo>
                    <a:pt x="0" y="714"/>
                  </a:lnTo>
                  <a:lnTo>
                    <a:pt x="0" y="5147"/>
                  </a:lnTo>
                  <a:lnTo>
                    <a:pt x="6994" y="5147"/>
                  </a:lnTo>
                  <a:lnTo>
                    <a:pt x="8395" y="714"/>
                  </a:lnTo>
                  <a:lnTo>
                    <a:pt x="3934" y="714"/>
                  </a:lnTo>
                  <a:lnTo>
                    <a:pt x="3444" y="0"/>
                  </a:lnTo>
                  <a:close/>
                </a:path>
              </a:pathLst>
            </a:custGeom>
            <a:solidFill>
              <a:schemeClr val="dk2"/>
            </a:solidFill>
            <a:ln w="76200" cap="flat" cmpd="sng">
              <a:solidFill>
                <a:schemeClr val="dk2"/>
              </a:solidFill>
              <a:prstDash val="solid"/>
              <a:round/>
              <a:headEnd type="none" w="sm" len="sm"/>
              <a:tailEnd type="none" w="sm" len="sm"/>
            </a:ln>
            <a:effectLst>
              <a:outerShdw dist="57150" dir="3420000" algn="bl" rotWithShape="0">
                <a:schemeClr val="accent4"/>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55" name="Google Shape;2055;p38"/>
            <p:cNvGrpSpPr/>
            <p:nvPr/>
          </p:nvGrpSpPr>
          <p:grpSpPr>
            <a:xfrm>
              <a:off x="7107690" y="4072436"/>
              <a:ext cx="1153938" cy="707536"/>
              <a:chOff x="3269446" y="3673164"/>
              <a:chExt cx="327024" cy="200515"/>
            </a:xfrm>
          </p:grpSpPr>
          <p:sp>
            <p:nvSpPr>
              <p:cNvPr id="2056" name="Google Shape;2056;p38"/>
              <p:cNvSpPr/>
              <p:nvPr/>
            </p:nvSpPr>
            <p:spPr>
              <a:xfrm>
                <a:off x="3269446" y="3673164"/>
                <a:ext cx="272806" cy="200515"/>
              </a:xfrm>
              <a:custGeom>
                <a:avLst/>
                <a:gdLst/>
                <a:ahLst/>
                <a:cxnLst/>
                <a:rect l="l" t="t" r="r" b="b"/>
                <a:pathLst>
                  <a:path w="7004" h="5148" extrusionOk="0">
                    <a:moveTo>
                      <a:pt x="491" y="0"/>
                    </a:moveTo>
                    <a:lnTo>
                      <a:pt x="1" y="714"/>
                    </a:lnTo>
                    <a:lnTo>
                      <a:pt x="1" y="5148"/>
                    </a:lnTo>
                    <a:lnTo>
                      <a:pt x="7004" y="5148"/>
                    </a:lnTo>
                    <a:lnTo>
                      <a:pt x="7004" y="714"/>
                    </a:lnTo>
                    <a:lnTo>
                      <a:pt x="3935" y="714"/>
                    </a:lnTo>
                    <a:lnTo>
                      <a:pt x="3453" y="0"/>
                    </a:ln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38"/>
              <p:cNvSpPr/>
              <p:nvPr/>
            </p:nvSpPr>
            <p:spPr>
              <a:xfrm>
                <a:off x="3269446" y="3700935"/>
                <a:ext cx="327024" cy="172743"/>
              </a:xfrm>
              <a:custGeom>
                <a:avLst/>
                <a:gdLst/>
                <a:ahLst/>
                <a:cxnLst/>
                <a:rect l="l" t="t" r="r" b="b"/>
                <a:pathLst>
                  <a:path w="8396" h="4435" extrusionOk="0">
                    <a:moveTo>
                      <a:pt x="1401" y="1"/>
                    </a:moveTo>
                    <a:lnTo>
                      <a:pt x="1" y="4435"/>
                    </a:lnTo>
                    <a:lnTo>
                      <a:pt x="7004" y="4435"/>
                    </a:lnTo>
                    <a:lnTo>
                      <a:pt x="8395"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8" name="Google Shape;2058;p38"/>
          <p:cNvGrpSpPr/>
          <p:nvPr/>
        </p:nvGrpSpPr>
        <p:grpSpPr>
          <a:xfrm>
            <a:off x="5406321" y="5703174"/>
            <a:ext cx="1379332" cy="1408505"/>
            <a:chOff x="8587328" y="1939081"/>
            <a:chExt cx="1096914" cy="1120114"/>
          </a:xfrm>
        </p:grpSpPr>
        <p:grpSp>
          <p:nvGrpSpPr>
            <p:cNvPr id="2059" name="Google Shape;2059;p38"/>
            <p:cNvGrpSpPr/>
            <p:nvPr/>
          </p:nvGrpSpPr>
          <p:grpSpPr>
            <a:xfrm>
              <a:off x="8587349" y="1939099"/>
              <a:ext cx="1096870" cy="1120070"/>
              <a:chOff x="5766443" y="933002"/>
              <a:chExt cx="1989968" cy="2032057"/>
            </a:xfrm>
          </p:grpSpPr>
          <p:sp>
            <p:nvSpPr>
              <p:cNvPr id="2060" name="Google Shape;2060;p38"/>
              <p:cNvSpPr/>
              <p:nvPr/>
            </p:nvSpPr>
            <p:spPr>
              <a:xfrm>
                <a:off x="5766443" y="933018"/>
                <a:ext cx="1989968" cy="380363"/>
              </a:xfrm>
              <a:custGeom>
                <a:avLst/>
                <a:gdLst/>
                <a:ahLst/>
                <a:cxnLst/>
                <a:rect l="l" t="t" r="r" b="b"/>
                <a:pathLst>
                  <a:path w="13169" h="2517" extrusionOk="0">
                    <a:moveTo>
                      <a:pt x="1241" y="1"/>
                    </a:moveTo>
                    <a:cubicBezTo>
                      <a:pt x="554" y="1"/>
                      <a:pt x="1" y="554"/>
                      <a:pt x="1" y="1232"/>
                    </a:cubicBezTo>
                    <a:lnTo>
                      <a:pt x="1" y="2516"/>
                    </a:lnTo>
                    <a:lnTo>
                      <a:pt x="13168" y="2516"/>
                    </a:lnTo>
                    <a:lnTo>
                      <a:pt x="13168" y="1232"/>
                    </a:lnTo>
                    <a:cubicBezTo>
                      <a:pt x="13168" y="554"/>
                      <a:pt x="12615" y="1"/>
                      <a:pt x="11928" y="1"/>
                    </a:cubicBezTo>
                    <a:close/>
                  </a:path>
                </a:pathLst>
              </a:custGeom>
              <a:solidFill>
                <a:schemeClr val="dk2"/>
              </a:solidFill>
              <a:ln w="76200" cap="flat" cmpd="sng">
                <a:solidFill>
                  <a:schemeClr val="dk2"/>
                </a:solidFill>
                <a:prstDash val="solid"/>
                <a:round/>
                <a:headEnd type="none" w="sm" len="sm"/>
                <a:tailEnd type="none" w="sm" len="sm"/>
              </a:ln>
              <a:effectLst>
                <a:outerShdw blurRad="57150" dist="19050" dir="5400000" algn="bl" rotWithShape="0">
                  <a:schemeClr val="accent2">
                    <a:alpha val="4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38"/>
              <p:cNvSpPr/>
              <p:nvPr/>
            </p:nvSpPr>
            <p:spPr>
              <a:xfrm>
                <a:off x="5766468" y="933002"/>
                <a:ext cx="1989935" cy="2032057"/>
              </a:xfrm>
              <a:custGeom>
                <a:avLst/>
                <a:gdLst/>
                <a:ahLst/>
                <a:cxnLst/>
                <a:rect l="l" t="t" r="r" b="b"/>
                <a:pathLst>
                  <a:path w="13169" h="21688" extrusionOk="0">
                    <a:moveTo>
                      <a:pt x="2196" y="1"/>
                    </a:moveTo>
                    <a:cubicBezTo>
                      <a:pt x="982" y="1"/>
                      <a:pt x="1" y="982"/>
                      <a:pt x="1" y="2195"/>
                    </a:cubicBezTo>
                    <a:lnTo>
                      <a:pt x="1" y="19493"/>
                    </a:lnTo>
                    <a:cubicBezTo>
                      <a:pt x="1" y="20706"/>
                      <a:pt x="982" y="21688"/>
                      <a:pt x="2196" y="21688"/>
                    </a:cubicBezTo>
                    <a:lnTo>
                      <a:pt x="10974" y="21688"/>
                    </a:lnTo>
                    <a:cubicBezTo>
                      <a:pt x="12187" y="21688"/>
                      <a:pt x="13168" y="20706"/>
                      <a:pt x="13168" y="19493"/>
                    </a:cubicBezTo>
                    <a:lnTo>
                      <a:pt x="13168" y="2195"/>
                    </a:lnTo>
                    <a:cubicBezTo>
                      <a:pt x="13168" y="982"/>
                      <a:pt x="12187" y="1"/>
                      <a:pt x="10974" y="1"/>
                    </a:cubicBezTo>
                    <a:close/>
                  </a:path>
                </a:pathLst>
              </a:custGeom>
              <a:solidFill>
                <a:schemeClr val="dk2"/>
              </a:solidFill>
              <a:ln w="76200" cap="flat" cmpd="sng">
                <a:solidFill>
                  <a:schemeClr val="dk2"/>
                </a:solidFill>
                <a:prstDash val="solid"/>
                <a:round/>
                <a:headEnd type="none" w="sm" len="sm"/>
                <a:tailEnd type="none" w="sm" len="sm"/>
              </a:ln>
              <a:effectLst>
                <a:outerShdw dist="47625" dir="306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2" name="Google Shape;2062;p38"/>
            <p:cNvGrpSpPr/>
            <p:nvPr/>
          </p:nvGrpSpPr>
          <p:grpSpPr>
            <a:xfrm>
              <a:off x="8587328" y="1939081"/>
              <a:ext cx="1096914" cy="1120114"/>
              <a:chOff x="7773436" y="3625606"/>
              <a:chExt cx="1096914" cy="1120114"/>
            </a:xfrm>
          </p:grpSpPr>
          <p:grpSp>
            <p:nvGrpSpPr>
              <p:cNvPr id="2063" name="Google Shape;2063;p38"/>
              <p:cNvGrpSpPr/>
              <p:nvPr/>
            </p:nvGrpSpPr>
            <p:grpSpPr>
              <a:xfrm>
                <a:off x="7773436" y="3625606"/>
                <a:ext cx="1096914" cy="1120114"/>
                <a:chOff x="360689" y="1680968"/>
                <a:chExt cx="852501" cy="870532"/>
              </a:xfrm>
            </p:grpSpPr>
            <p:sp>
              <p:nvSpPr>
                <p:cNvPr id="2064" name="Google Shape;2064;p38"/>
                <p:cNvSpPr/>
                <p:nvPr/>
              </p:nvSpPr>
              <p:spPr>
                <a:xfrm>
                  <a:off x="674550" y="2337900"/>
                  <a:ext cx="224700" cy="213600"/>
                </a:xfrm>
                <a:prstGeom prst="star5">
                  <a:avLst>
                    <a:gd name="adj" fmla="val 19098"/>
                    <a:gd name="hf" fmla="val 105146"/>
                    <a:gd name="vf" fmla="val 110557"/>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65" name="Google Shape;2065;p38"/>
                <p:cNvGrpSpPr/>
                <p:nvPr/>
              </p:nvGrpSpPr>
              <p:grpSpPr>
                <a:xfrm>
                  <a:off x="360689" y="1680968"/>
                  <a:ext cx="852501" cy="870504"/>
                  <a:chOff x="1063692" y="1212016"/>
                  <a:chExt cx="512937" cy="523769"/>
                </a:xfrm>
              </p:grpSpPr>
              <p:sp>
                <p:nvSpPr>
                  <p:cNvPr id="2066" name="Google Shape;2066;p38"/>
                  <p:cNvSpPr/>
                  <p:nvPr/>
                </p:nvSpPr>
                <p:spPr>
                  <a:xfrm>
                    <a:off x="1063696" y="1212019"/>
                    <a:ext cx="512933" cy="523765"/>
                  </a:xfrm>
                  <a:custGeom>
                    <a:avLst/>
                    <a:gdLst/>
                    <a:ahLst/>
                    <a:cxnLst/>
                    <a:rect l="l" t="t" r="r" b="b"/>
                    <a:pathLst>
                      <a:path w="13169" h="21688" extrusionOk="0">
                        <a:moveTo>
                          <a:pt x="2196" y="1"/>
                        </a:moveTo>
                        <a:cubicBezTo>
                          <a:pt x="982" y="1"/>
                          <a:pt x="1" y="982"/>
                          <a:pt x="1" y="2195"/>
                        </a:cubicBezTo>
                        <a:lnTo>
                          <a:pt x="1" y="19493"/>
                        </a:lnTo>
                        <a:cubicBezTo>
                          <a:pt x="1" y="20706"/>
                          <a:pt x="982" y="21688"/>
                          <a:pt x="2196" y="21688"/>
                        </a:cubicBezTo>
                        <a:lnTo>
                          <a:pt x="10974" y="21688"/>
                        </a:lnTo>
                        <a:cubicBezTo>
                          <a:pt x="12187" y="21688"/>
                          <a:pt x="13168" y="20706"/>
                          <a:pt x="13168" y="19493"/>
                        </a:cubicBezTo>
                        <a:lnTo>
                          <a:pt x="13168" y="2195"/>
                        </a:lnTo>
                        <a:cubicBezTo>
                          <a:pt x="13168" y="982"/>
                          <a:pt x="12187" y="1"/>
                          <a:pt x="10974"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38"/>
                  <p:cNvSpPr/>
                  <p:nvPr/>
                </p:nvSpPr>
                <p:spPr>
                  <a:xfrm>
                    <a:off x="1063692" y="1212016"/>
                    <a:ext cx="512933" cy="98037"/>
                  </a:xfrm>
                  <a:custGeom>
                    <a:avLst/>
                    <a:gdLst/>
                    <a:ahLst/>
                    <a:cxnLst/>
                    <a:rect l="l" t="t" r="r" b="b"/>
                    <a:pathLst>
                      <a:path w="13169" h="2517" extrusionOk="0">
                        <a:moveTo>
                          <a:pt x="1241" y="1"/>
                        </a:moveTo>
                        <a:cubicBezTo>
                          <a:pt x="554" y="1"/>
                          <a:pt x="1" y="554"/>
                          <a:pt x="1" y="1232"/>
                        </a:cubicBezTo>
                        <a:lnTo>
                          <a:pt x="1" y="2516"/>
                        </a:lnTo>
                        <a:lnTo>
                          <a:pt x="13168" y="2516"/>
                        </a:lnTo>
                        <a:lnTo>
                          <a:pt x="13168" y="1232"/>
                        </a:lnTo>
                        <a:cubicBezTo>
                          <a:pt x="13168" y="554"/>
                          <a:pt x="12615" y="1"/>
                          <a:pt x="119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068" name="Google Shape;2068;p38"/>
              <p:cNvSpPr/>
              <p:nvPr/>
            </p:nvSpPr>
            <p:spPr>
              <a:xfrm>
                <a:off x="7843906" y="3692812"/>
                <a:ext cx="101400" cy="1014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9" name="Google Shape;2069;p38"/>
            <p:cNvSpPr/>
            <p:nvPr/>
          </p:nvSpPr>
          <p:spPr>
            <a:xfrm>
              <a:off x="8856410" y="2288989"/>
              <a:ext cx="558728" cy="599097"/>
            </a:xfrm>
            <a:custGeom>
              <a:avLst/>
              <a:gdLst/>
              <a:ahLst/>
              <a:cxnLst/>
              <a:rect l="l" t="t" r="r" b="b"/>
              <a:pathLst>
                <a:path w="11358" h="12178" extrusionOk="0">
                  <a:moveTo>
                    <a:pt x="5648" y="1695"/>
                  </a:moveTo>
                  <a:cubicBezTo>
                    <a:pt x="7138" y="1695"/>
                    <a:pt x="8039" y="2070"/>
                    <a:pt x="8039" y="2846"/>
                  </a:cubicBezTo>
                  <a:cubicBezTo>
                    <a:pt x="8039" y="3631"/>
                    <a:pt x="7138" y="4006"/>
                    <a:pt x="5648" y="4006"/>
                  </a:cubicBezTo>
                  <a:cubicBezTo>
                    <a:pt x="4158" y="4006"/>
                    <a:pt x="3248" y="3631"/>
                    <a:pt x="3248" y="2846"/>
                  </a:cubicBezTo>
                  <a:cubicBezTo>
                    <a:pt x="3248" y="2070"/>
                    <a:pt x="4158" y="1695"/>
                    <a:pt x="5648" y="1695"/>
                  </a:cubicBezTo>
                  <a:close/>
                  <a:moveTo>
                    <a:pt x="5648" y="0"/>
                  </a:moveTo>
                  <a:cubicBezTo>
                    <a:pt x="2927" y="0"/>
                    <a:pt x="1027" y="1124"/>
                    <a:pt x="1027" y="2846"/>
                  </a:cubicBezTo>
                  <a:cubicBezTo>
                    <a:pt x="1027" y="4594"/>
                    <a:pt x="2927" y="5710"/>
                    <a:pt x="5648" y="5710"/>
                  </a:cubicBezTo>
                  <a:cubicBezTo>
                    <a:pt x="8360" y="5710"/>
                    <a:pt x="10260" y="4594"/>
                    <a:pt x="10260" y="2846"/>
                  </a:cubicBezTo>
                  <a:cubicBezTo>
                    <a:pt x="10260" y="1124"/>
                    <a:pt x="8360" y="0"/>
                    <a:pt x="5648" y="0"/>
                  </a:cubicBezTo>
                  <a:close/>
                  <a:moveTo>
                    <a:pt x="1" y="6539"/>
                  </a:moveTo>
                  <a:lnTo>
                    <a:pt x="1" y="8261"/>
                  </a:lnTo>
                  <a:lnTo>
                    <a:pt x="4551" y="8261"/>
                  </a:lnTo>
                  <a:lnTo>
                    <a:pt x="4551" y="12177"/>
                  </a:lnTo>
                  <a:lnTo>
                    <a:pt x="6710" y="12177"/>
                  </a:lnTo>
                  <a:lnTo>
                    <a:pt x="6710" y="8261"/>
                  </a:lnTo>
                  <a:lnTo>
                    <a:pt x="11357" y="8261"/>
                  </a:lnTo>
                  <a:lnTo>
                    <a:pt x="11357" y="65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4515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3AA6C1-8191-4A03-91D2-CF2F8BD01418}" type="datetimeFigureOut">
              <a:rPr lang="en-US" smtClean="0"/>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3468513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3AA6C1-8191-4A03-91D2-CF2F8BD01418}" type="datetimeFigureOut">
              <a:rPr lang="en-US" smtClean="0"/>
              <a:t>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3950666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F73AA6C1-8191-4A03-91D2-CF2F8BD01418}" type="datetimeFigureOut">
              <a:rPr lang="en-US" smtClean="0"/>
              <a:t>1/9/2023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2325682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73AA6C1-8191-4A03-91D2-CF2F8BD01418}" type="datetimeFigureOut">
              <a:rPr lang="en-US" smtClean="0"/>
              <a:t>1/9/2023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121084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73AA6C1-8191-4A03-91D2-CF2F8BD01418}" type="datetimeFigureOut">
              <a:rPr lang="en-US" smtClean="0"/>
              <a:t>1/9/2023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3175050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3AA6C1-8191-4A03-91D2-CF2F8BD01418}" type="datetimeFigureOut">
              <a:rPr lang="en-US" smtClean="0"/>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10AD23-E3AA-4D67-BB57-A3188817635E}" type="slidenum">
              <a:rPr lang="en-US" smtClean="0"/>
              <a:t>‹#›</a:t>
            </a:fld>
            <a:endParaRPr lang="en-US"/>
          </a:p>
        </p:txBody>
      </p:sp>
    </p:spTree>
    <p:extLst>
      <p:ext uri="{BB962C8B-B14F-4D97-AF65-F5344CB8AC3E}">
        <p14:creationId xmlns:p14="http://schemas.microsoft.com/office/powerpoint/2010/main" val="2155398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0E9"/>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73AA6C1-8191-4A03-91D2-CF2F8BD01418}" type="datetimeFigureOut">
              <a:rPr lang="en-US" smtClean="0"/>
              <a:t>1/9/2023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B10AD23-E3AA-4D67-BB57-A3188817635E}" type="slidenum">
              <a:rPr lang="en-US" smtClean="0"/>
              <a:t>‹#›</a:t>
            </a:fld>
            <a:endParaRPr lang="en-US"/>
          </a:p>
        </p:txBody>
      </p:sp>
    </p:spTree>
    <p:extLst>
      <p:ext uri="{BB962C8B-B14F-4D97-AF65-F5344CB8AC3E}">
        <p14:creationId xmlns:p14="http://schemas.microsoft.com/office/powerpoint/2010/main" val="4237352899"/>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23"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763600"/>
          </a:xfrm>
          <a:prstGeom prst="rect">
            <a:avLst/>
          </a:prstGeom>
          <a:solidFill>
            <a:schemeClr val="accent1"/>
          </a:solidFill>
          <a:ln w="19050" cap="flat" cmpd="sng">
            <a:solidFill>
              <a:schemeClr val="dk1"/>
            </a:solidFill>
            <a:prstDash val="solid"/>
            <a:round/>
            <a:headEnd type="none" w="sm" len="sm"/>
            <a:tailEnd type="none" w="sm" len="sm"/>
          </a:ln>
          <a:effectLst>
            <a:outerShdw dist="95250" dir="2640000" algn="bl" rotWithShape="0">
              <a:schemeClr val="accent4"/>
            </a:outerShdw>
          </a:effectLst>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Josefin Sans"/>
              <a:buNone/>
              <a:defRPr sz="3000" b="1">
                <a:solidFill>
                  <a:schemeClr val="dk1"/>
                </a:solidFill>
                <a:latin typeface="Josefin Sans"/>
                <a:ea typeface="Josefin Sans"/>
                <a:cs typeface="Josefin Sans"/>
                <a:sym typeface="Josefin Sans"/>
              </a:defRPr>
            </a:lvl1pPr>
            <a:lvl2pPr lvl="1" rtl="0">
              <a:spcBef>
                <a:spcPts val="0"/>
              </a:spcBef>
              <a:spcAft>
                <a:spcPts val="0"/>
              </a:spcAft>
              <a:buClr>
                <a:schemeClr val="dk1"/>
              </a:buClr>
              <a:buSzPts val="3000"/>
              <a:buFont typeface="Josefin Sans"/>
              <a:buNone/>
              <a:defRPr sz="3000" b="1">
                <a:solidFill>
                  <a:schemeClr val="dk1"/>
                </a:solidFill>
                <a:latin typeface="Josefin Sans"/>
                <a:ea typeface="Josefin Sans"/>
                <a:cs typeface="Josefin Sans"/>
                <a:sym typeface="Josefin Sans"/>
              </a:defRPr>
            </a:lvl2pPr>
            <a:lvl3pPr lvl="2" rtl="0">
              <a:spcBef>
                <a:spcPts val="0"/>
              </a:spcBef>
              <a:spcAft>
                <a:spcPts val="0"/>
              </a:spcAft>
              <a:buClr>
                <a:schemeClr val="dk1"/>
              </a:buClr>
              <a:buSzPts val="3000"/>
              <a:buFont typeface="Josefin Sans"/>
              <a:buNone/>
              <a:defRPr sz="3000" b="1">
                <a:solidFill>
                  <a:schemeClr val="dk1"/>
                </a:solidFill>
                <a:latin typeface="Josefin Sans"/>
                <a:ea typeface="Josefin Sans"/>
                <a:cs typeface="Josefin Sans"/>
                <a:sym typeface="Josefin Sans"/>
              </a:defRPr>
            </a:lvl3pPr>
            <a:lvl4pPr lvl="3" rtl="0">
              <a:spcBef>
                <a:spcPts val="0"/>
              </a:spcBef>
              <a:spcAft>
                <a:spcPts val="0"/>
              </a:spcAft>
              <a:buClr>
                <a:schemeClr val="dk1"/>
              </a:buClr>
              <a:buSzPts val="3000"/>
              <a:buFont typeface="Josefin Sans"/>
              <a:buNone/>
              <a:defRPr sz="3000" b="1">
                <a:solidFill>
                  <a:schemeClr val="dk1"/>
                </a:solidFill>
                <a:latin typeface="Josefin Sans"/>
                <a:ea typeface="Josefin Sans"/>
                <a:cs typeface="Josefin Sans"/>
                <a:sym typeface="Josefin Sans"/>
              </a:defRPr>
            </a:lvl4pPr>
            <a:lvl5pPr lvl="4" rtl="0">
              <a:spcBef>
                <a:spcPts val="0"/>
              </a:spcBef>
              <a:spcAft>
                <a:spcPts val="0"/>
              </a:spcAft>
              <a:buClr>
                <a:schemeClr val="dk1"/>
              </a:buClr>
              <a:buSzPts val="3000"/>
              <a:buFont typeface="Josefin Sans"/>
              <a:buNone/>
              <a:defRPr sz="3000" b="1">
                <a:solidFill>
                  <a:schemeClr val="dk1"/>
                </a:solidFill>
                <a:latin typeface="Josefin Sans"/>
                <a:ea typeface="Josefin Sans"/>
                <a:cs typeface="Josefin Sans"/>
                <a:sym typeface="Josefin Sans"/>
              </a:defRPr>
            </a:lvl5pPr>
            <a:lvl6pPr lvl="5" rtl="0">
              <a:spcBef>
                <a:spcPts val="0"/>
              </a:spcBef>
              <a:spcAft>
                <a:spcPts val="0"/>
              </a:spcAft>
              <a:buClr>
                <a:schemeClr val="dk1"/>
              </a:buClr>
              <a:buSzPts val="3000"/>
              <a:buFont typeface="Josefin Sans"/>
              <a:buNone/>
              <a:defRPr sz="3000" b="1">
                <a:solidFill>
                  <a:schemeClr val="dk1"/>
                </a:solidFill>
                <a:latin typeface="Josefin Sans"/>
                <a:ea typeface="Josefin Sans"/>
                <a:cs typeface="Josefin Sans"/>
                <a:sym typeface="Josefin Sans"/>
              </a:defRPr>
            </a:lvl6pPr>
            <a:lvl7pPr lvl="6" rtl="0">
              <a:spcBef>
                <a:spcPts val="0"/>
              </a:spcBef>
              <a:spcAft>
                <a:spcPts val="0"/>
              </a:spcAft>
              <a:buClr>
                <a:schemeClr val="dk1"/>
              </a:buClr>
              <a:buSzPts val="3000"/>
              <a:buFont typeface="Josefin Sans"/>
              <a:buNone/>
              <a:defRPr sz="3000" b="1">
                <a:solidFill>
                  <a:schemeClr val="dk1"/>
                </a:solidFill>
                <a:latin typeface="Josefin Sans"/>
                <a:ea typeface="Josefin Sans"/>
                <a:cs typeface="Josefin Sans"/>
                <a:sym typeface="Josefin Sans"/>
              </a:defRPr>
            </a:lvl7pPr>
            <a:lvl8pPr lvl="7" rtl="0">
              <a:spcBef>
                <a:spcPts val="0"/>
              </a:spcBef>
              <a:spcAft>
                <a:spcPts val="0"/>
              </a:spcAft>
              <a:buClr>
                <a:schemeClr val="dk1"/>
              </a:buClr>
              <a:buSzPts val="3000"/>
              <a:buFont typeface="Josefin Sans"/>
              <a:buNone/>
              <a:defRPr sz="3000" b="1">
                <a:solidFill>
                  <a:schemeClr val="dk1"/>
                </a:solidFill>
                <a:latin typeface="Josefin Sans"/>
                <a:ea typeface="Josefin Sans"/>
                <a:cs typeface="Josefin Sans"/>
                <a:sym typeface="Josefin Sans"/>
              </a:defRPr>
            </a:lvl8pPr>
            <a:lvl9pPr lvl="8" rtl="0">
              <a:spcBef>
                <a:spcPts val="0"/>
              </a:spcBef>
              <a:spcAft>
                <a:spcPts val="0"/>
              </a:spcAft>
              <a:buClr>
                <a:schemeClr val="dk1"/>
              </a:buClr>
              <a:buSzPts val="3000"/>
              <a:buFont typeface="Josefin Sans"/>
              <a:buNone/>
              <a:defRPr sz="3000" b="1">
                <a:solidFill>
                  <a:schemeClr val="dk1"/>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1pPr>
            <a:lvl2pPr marL="914400" lvl="1" indent="-317500">
              <a:lnSpc>
                <a:spcPct val="115000"/>
              </a:lnSpc>
              <a:spcBef>
                <a:spcPts val="160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2pPr>
            <a:lvl3pPr marL="1371600" lvl="2" indent="-317500">
              <a:lnSpc>
                <a:spcPct val="115000"/>
              </a:lnSpc>
              <a:spcBef>
                <a:spcPts val="160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3pPr>
            <a:lvl4pPr marL="1828800" lvl="3" indent="-317500">
              <a:lnSpc>
                <a:spcPct val="115000"/>
              </a:lnSpc>
              <a:spcBef>
                <a:spcPts val="160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4pPr>
            <a:lvl5pPr marL="2286000" lvl="4" indent="-317500">
              <a:lnSpc>
                <a:spcPct val="115000"/>
              </a:lnSpc>
              <a:spcBef>
                <a:spcPts val="160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5pPr>
            <a:lvl6pPr marL="2743200" lvl="5" indent="-317500">
              <a:lnSpc>
                <a:spcPct val="115000"/>
              </a:lnSpc>
              <a:spcBef>
                <a:spcPts val="160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6pPr>
            <a:lvl7pPr marL="3200400" lvl="6" indent="-317500">
              <a:lnSpc>
                <a:spcPct val="115000"/>
              </a:lnSpc>
              <a:spcBef>
                <a:spcPts val="160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7pPr>
            <a:lvl8pPr marL="3657600" lvl="7" indent="-317500">
              <a:lnSpc>
                <a:spcPct val="115000"/>
              </a:lnSpc>
              <a:spcBef>
                <a:spcPts val="160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8pPr>
            <a:lvl9pPr marL="4114800" lvl="8" indent="-317500">
              <a:lnSpc>
                <a:spcPct val="115000"/>
              </a:lnSpc>
              <a:spcBef>
                <a:spcPts val="1600"/>
              </a:spcBef>
              <a:spcAft>
                <a:spcPts val="1600"/>
              </a:spcAft>
              <a:buClr>
                <a:schemeClr val="dk1"/>
              </a:buClr>
              <a:buSzPts val="1400"/>
              <a:buFont typeface="Zilla Slab"/>
              <a:buChar char="■"/>
              <a:defRPr>
                <a:solidFill>
                  <a:schemeClr val="dk1"/>
                </a:solidFill>
                <a:latin typeface="Zilla Slab"/>
                <a:ea typeface="Zilla Slab"/>
                <a:cs typeface="Zilla Slab"/>
                <a:sym typeface="Zilla Slab"/>
              </a:defRPr>
            </a:lvl9pPr>
          </a:lstStyle>
          <a:p>
            <a:endParaRPr/>
          </a:p>
        </p:txBody>
      </p:sp>
    </p:spTree>
    <p:extLst>
      <p:ext uri="{BB962C8B-B14F-4D97-AF65-F5344CB8AC3E}">
        <p14:creationId xmlns:p14="http://schemas.microsoft.com/office/powerpoint/2010/main" val="3492983677"/>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S&#417;%20&#273;&#7891;%20c&#7845;u%20t&#7841;o%20c&#7911;a%20nguy&#234;n%20t&#7917;%20Magie.pptx" TargetMode="Externa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sv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L&#7882;CH%20S&#7916;%20B&#7842;NG%20TU&#7846;N%20HO&#192;N%20HH-T&#7892;%204.pptx" TargetMode="Externa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5.png"/><Relationship Id="rId4" Type="http://schemas.openxmlformats.org/officeDocument/2006/relationships/image" Target="../media/image33.sv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5.png"/><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slideLayout" Target="../slideLayouts/slideLayout6.xml"/><Relationship Id="rId7" Type="http://schemas.openxmlformats.org/officeDocument/2006/relationships/image" Target="../media/image5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tmp"/><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slideLayout" Target="../slideLayouts/slideLayout6.xml"/><Relationship Id="rId7" Type="http://schemas.openxmlformats.org/officeDocument/2006/relationships/image" Target="../media/image5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tmp"/><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1524000" y="304800"/>
            <a:ext cx="9448800" cy="3570208"/>
          </a:xfrm>
          <a:prstGeom prst="rect">
            <a:avLst/>
          </a:prstGeom>
          <a:noFill/>
        </p:spPr>
        <p:txBody>
          <a:bodyPr wrap="square" lIns="91440" tIns="45720" rIns="91440" bIns="45720">
            <a:spAutoFit/>
          </a:bodyPr>
          <a:lstStyle/>
          <a:p>
            <a:pPr algn="ctr"/>
            <a:r>
              <a:rPr lang="en-US" sz="5800" b="1" dirty="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cs typeface="Times New Roman" pitchFamily="18" charset="0"/>
              </a:rPr>
              <a:t>Bài 31:</a:t>
            </a:r>
          </a:p>
          <a:p>
            <a:pPr algn="ctr"/>
            <a:r>
              <a:rPr lang="en-US" sz="5600" b="1" dirty="0">
                <a:ln w="10541" cmpd="sng">
                  <a:solidFill>
                    <a:schemeClr val="accent1">
                      <a:shade val="88000"/>
                      <a:satMod val="110000"/>
                    </a:schemeClr>
                  </a:solidFill>
                  <a:prstDash val="solid"/>
                </a:ln>
                <a:solidFill>
                  <a:srgbClr val="7030A0"/>
                </a:solidFill>
                <a:effectLst>
                  <a:innerShdw blurRad="63500" dist="50800" dir="16200000">
                    <a:prstClr val="black">
                      <a:alpha val="50000"/>
                    </a:prstClr>
                  </a:innerShdw>
                </a:effectLst>
                <a:latin typeface="Times New Roman" pitchFamily="18" charset="0"/>
                <a:cs typeface="Times New Roman" pitchFamily="18" charset="0"/>
              </a:rPr>
              <a:t>SƠ LƯỢC VỀ BẢNG TUẦN HOÀN CÁC NGUYÊN TỐ HOÁ HỌC</a:t>
            </a:r>
            <a:endParaRPr lang="en-US" sz="5600" b="1" dirty="0">
              <a:ln w="10541" cmpd="sng">
                <a:solidFill>
                  <a:schemeClr val="accent1">
                    <a:shade val="88000"/>
                    <a:satMod val="110000"/>
                  </a:schemeClr>
                </a:solidFill>
                <a:prstDash val="solid"/>
              </a:ln>
              <a:solidFill>
                <a:srgbClr val="7030A0"/>
              </a:solidFill>
              <a:effectLst>
                <a:innerShdw blurRad="63500" dist="50800" dir="16200000">
                  <a:prstClr val="black">
                    <a:alpha val="50000"/>
                  </a:prstClr>
                </a:innerShdw>
              </a:effectLst>
            </a:endParaRPr>
          </a:p>
        </p:txBody>
      </p:sp>
      <p:pic>
        <p:nvPicPr>
          <p:cNvPr id="6" name="Picture 106" descr="200"/>
          <p:cNvPicPr>
            <a:picLocks noChangeAspect="1" noChangeArrowheads="1"/>
          </p:cNvPicPr>
          <p:nvPr/>
        </p:nvPicPr>
        <p:blipFill>
          <a:blip r:embed="rId2"/>
          <a:srcRect/>
          <a:stretch>
            <a:fillRect/>
          </a:stretch>
        </p:blipFill>
        <p:spPr bwMode="auto">
          <a:xfrm>
            <a:off x="4343400" y="3886200"/>
            <a:ext cx="3962400" cy="2514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52"/>
          <p:cNvSpPr txBox="1">
            <a:spLocks noGrp="1"/>
          </p:cNvSpPr>
          <p:nvPr>
            <p:ph type="title"/>
          </p:nvPr>
        </p:nvSpPr>
        <p:spPr>
          <a:xfrm>
            <a:off x="960000" y="719200"/>
            <a:ext cx="10272000" cy="817600"/>
          </a:xfrm>
          <a:prstGeom prst="rect">
            <a:avLst/>
          </a:prstGeom>
        </p:spPr>
        <p:txBody>
          <a:bodyPr spcFirstLastPara="1" wrap="square" lIns="121900" tIns="121900" rIns="121900" bIns="121900" anchor="t" anchorCtr="0">
            <a:noAutofit/>
          </a:bodyPr>
          <a:lstStyle/>
          <a:p>
            <a:pPr lvl="0"/>
            <a:r>
              <a:rPr lang="en-US" sz="3200" dirty="0" err="1"/>
              <a:t>Tiến</a:t>
            </a:r>
            <a:r>
              <a:rPr lang="en-US" sz="3200" dirty="0"/>
              <a:t> </a:t>
            </a:r>
            <a:r>
              <a:rPr lang="en-US" sz="3200" dirty="0" err="1"/>
              <a:t>trình</a:t>
            </a:r>
            <a:r>
              <a:rPr lang="en-US" sz="3200" dirty="0"/>
              <a:t> </a:t>
            </a:r>
            <a:r>
              <a:rPr lang="en-US" sz="3200" dirty="0" err="1"/>
              <a:t>lịch</a:t>
            </a:r>
            <a:r>
              <a:rPr lang="en-US" sz="3200" dirty="0"/>
              <a:t> </a:t>
            </a:r>
            <a:r>
              <a:rPr lang="en-US" sz="3200" dirty="0" err="1"/>
              <a:t>sử</a:t>
            </a:r>
            <a:r>
              <a:rPr lang="en-US" sz="3200" dirty="0"/>
              <a:t> ra </a:t>
            </a:r>
            <a:r>
              <a:rPr lang="en-US" sz="3200" dirty="0" err="1"/>
              <a:t>đời</a:t>
            </a:r>
            <a:r>
              <a:rPr lang="en-US" sz="3200" dirty="0"/>
              <a:t> </a:t>
            </a:r>
            <a:r>
              <a:rPr lang="en-US" sz="3200" dirty="0" err="1"/>
              <a:t>bảng</a:t>
            </a:r>
            <a:r>
              <a:rPr lang="en-US" sz="3200" dirty="0"/>
              <a:t> </a:t>
            </a:r>
            <a:r>
              <a:rPr lang="en-US" sz="3200" dirty="0" err="1"/>
              <a:t>tuần</a:t>
            </a:r>
            <a:r>
              <a:rPr lang="en-US" sz="3200" dirty="0"/>
              <a:t> </a:t>
            </a:r>
            <a:r>
              <a:rPr lang="en-US" sz="3200" dirty="0" err="1"/>
              <a:t>hoàn</a:t>
            </a:r>
            <a:r>
              <a:rPr lang="en-US" sz="3200" dirty="0"/>
              <a:t> </a:t>
            </a:r>
            <a:r>
              <a:rPr lang="en-US" sz="3200" dirty="0" err="1"/>
              <a:t>hóa</a:t>
            </a:r>
            <a:r>
              <a:rPr lang="en-US" sz="3200" dirty="0"/>
              <a:t> </a:t>
            </a:r>
            <a:r>
              <a:rPr lang="en-US" sz="3200" dirty="0" err="1"/>
              <a:t>học</a:t>
            </a:r>
            <a:endParaRPr sz="3200" dirty="0"/>
          </a:p>
        </p:txBody>
      </p:sp>
      <p:sp>
        <p:nvSpPr>
          <p:cNvPr id="2415" name="Google Shape;2415;p52"/>
          <p:cNvSpPr txBox="1">
            <a:spLocks noGrp="1"/>
          </p:cNvSpPr>
          <p:nvPr>
            <p:ph type="subTitle" idx="1"/>
          </p:nvPr>
        </p:nvSpPr>
        <p:spPr>
          <a:xfrm>
            <a:off x="385317" y="2482812"/>
            <a:ext cx="4162424" cy="817600"/>
          </a:xfrm>
          <a:prstGeom prst="rect">
            <a:avLst/>
          </a:prstGeom>
        </p:spPr>
        <p:txBody>
          <a:bodyPr spcFirstLastPara="1" wrap="square" lIns="121900" tIns="121900" rIns="121900" bIns="121900" anchor="t" anchorCtr="0">
            <a:noAutofit/>
          </a:bodyPr>
          <a:lstStyle/>
          <a:p>
            <a:pPr marL="0" indent="0"/>
            <a:r>
              <a:rPr lang="en-US" dirty="0"/>
              <a:t>-Lothar Meyer and </a:t>
            </a:r>
            <a:r>
              <a:rPr lang="en-US" dirty="0" err="1"/>
              <a:t>Olding</a:t>
            </a:r>
            <a:r>
              <a:rPr lang="en-US" dirty="0"/>
              <a:t>: </a:t>
            </a:r>
          </a:p>
          <a:p>
            <a:pPr marL="0" indent="0"/>
            <a:r>
              <a:rPr lang="en-US" dirty="0"/>
              <a:t>  +</a:t>
            </a:r>
            <a:r>
              <a:rPr lang="en-US" dirty="0" err="1"/>
              <a:t>Năm</a:t>
            </a:r>
            <a:r>
              <a:rPr lang="en-US" dirty="0"/>
              <a:t> 1962 </a:t>
            </a:r>
            <a:r>
              <a:rPr lang="en-US" dirty="0" err="1"/>
              <a:t>nhà</a:t>
            </a:r>
            <a:r>
              <a:rPr lang="en-US" dirty="0"/>
              <a:t> </a:t>
            </a:r>
            <a:r>
              <a:rPr lang="en-US" dirty="0" err="1"/>
              <a:t>bác</a:t>
            </a:r>
            <a:r>
              <a:rPr lang="en-US" dirty="0"/>
              <a:t> </a:t>
            </a:r>
            <a:r>
              <a:rPr lang="en-US" dirty="0" err="1"/>
              <a:t>học</a:t>
            </a:r>
            <a:r>
              <a:rPr lang="en-US" dirty="0"/>
              <a:t> Meyer </a:t>
            </a:r>
            <a:r>
              <a:rPr lang="en-US" dirty="0" err="1"/>
              <a:t>đã</a:t>
            </a:r>
            <a:r>
              <a:rPr lang="en-US" dirty="0"/>
              <a:t> </a:t>
            </a:r>
            <a:r>
              <a:rPr lang="en-US" dirty="0" err="1"/>
              <a:t>đề</a:t>
            </a:r>
            <a:r>
              <a:rPr lang="en-US" dirty="0"/>
              <a:t> </a:t>
            </a:r>
            <a:r>
              <a:rPr lang="en-US" dirty="0" err="1"/>
              <a:t>nghị</a:t>
            </a:r>
            <a:r>
              <a:rPr lang="en-US" dirty="0"/>
              <a:t> </a:t>
            </a:r>
            <a:r>
              <a:rPr lang="en-US" dirty="0" err="1"/>
              <a:t>sắp</a:t>
            </a:r>
            <a:r>
              <a:rPr lang="en-US" dirty="0"/>
              <a:t> </a:t>
            </a:r>
            <a:r>
              <a:rPr lang="en-US" dirty="0" err="1"/>
              <a:t>xếp</a:t>
            </a:r>
            <a:r>
              <a:rPr lang="en-US" dirty="0"/>
              <a:t> </a:t>
            </a:r>
            <a:r>
              <a:rPr lang="en-US" dirty="0" err="1"/>
              <a:t>theo</a:t>
            </a:r>
            <a:r>
              <a:rPr lang="en-US" dirty="0"/>
              <a:t> </a:t>
            </a:r>
            <a:r>
              <a:rPr lang="en-US" dirty="0" err="1"/>
              <a:t>hóa</a:t>
            </a:r>
            <a:r>
              <a:rPr lang="en-US" dirty="0"/>
              <a:t> </a:t>
            </a:r>
            <a:r>
              <a:rPr lang="en-US" dirty="0" err="1"/>
              <a:t>trị</a:t>
            </a:r>
            <a:r>
              <a:rPr lang="en-US" dirty="0"/>
              <a:t> 1 </a:t>
            </a:r>
            <a:r>
              <a:rPr lang="en-US" dirty="0" err="1"/>
              <a:t>bảng</a:t>
            </a:r>
            <a:r>
              <a:rPr lang="en-US" dirty="0"/>
              <a:t> </a:t>
            </a:r>
            <a:r>
              <a:rPr lang="en-US" dirty="0" err="1"/>
              <a:t>gồm</a:t>
            </a:r>
            <a:r>
              <a:rPr lang="en-US" dirty="0"/>
              <a:t> 28/62 </a:t>
            </a:r>
            <a:r>
              <a:rPr lang="en-US" dirty="0" err="1"/>
              <a:t>nguyên</a:t>
            </a:r>
            <a:r>
              <a:rPr lang="en-US" dirty="0"/>
              <a:t> </a:t>
            </a:r>
            <a:r>
              <a:rPr lang="en-US" dirty="0" err="1"/>
              <a:t>tố</a:t>
            </a:r>
            <a:r>
              <a:rPr lang="en-US" dirty="0"/>
              <a:t> </a:t>
            </a:r>
            <a:r>
              <a:rPr lang="en-US" dirty="0" err="1"/>
              <a:t>thành</a:t>
            </a:r>
            <a:r>
              <a:rPr lang="en-US" dirty="0"/>
              <a:t> 6 </a:t>
            </a:r>
            <a:r>
              <a:rPr lang="en-US" dirty="0" err="1"/>
              <a:t>nhóm</a:t>
            </a:r>
            <a:r>
              <a:rPr lang="en-US" dirty="0"/>
              <a:t> </a:t>
            </a:r>
            <a:r>
              <a:rPr lang="en-US" dirty="0" err="1"/>
              <a:t>nguyên</a:t>
            </a:r>
            <a:r>
              <a:rPr lang="en-US" dirty="0"/>
              <a:t> </a:t>
            </a:r>
            <a:r>
              <a:rPr lang="en-US" dirty="0" err="1"/>
              <a:t>tố</a:t>
            </a:r>
            <a:r>
              <a:rPr lang="en-US" dirty="0"/>
              <a:t> </a:t>
            </a:r>
            <a:r>
              <a:rPr lang="en-US" dirty="0" err="1"/>
              <a:t>điển</a:t>
            </a:r>
            <a:r>
              <a:rPr lang="en-US" dirty="0"/>
              <a:t> </a:t>
            </a:r>
            <a:r>
              <a:rPr lang="en-US" dirty="0" err="1"/>
              <a:t>hình</a:t>
            </a:r>
            <a:r>
              <a:rPr lang="en-US" dirty="0"/>
              <a:t> ( </a:t>
            </a:r>
            <a:r>
              <a:rPr lang="en-US" dirty="0" err="1"/>
              <a:t>tiến</a:t>
            </a:r>
            <a:r>
              <a:rPr lang="en-US" dirty="0"/>
              <a:t> </a:t>
            </a:r>
            <a:r>
              <a:rPr lang="en-US" dirty="0" err="1"/>
              <a:t>gần</a:t>
            </a:r>
            <a:r>
              <a:rPr lang="en-US" dirty="0"/>
              <a:t> </a:t>
            </a:r>
            <a:r>
              <a:rPr lang="en-US" dirty="0" err="1"/>
              <a:t>với</a:t>
            </a:r>
            <a:r>
              <a:rPr lang="en-US" dirty="0"/>
              <a:t> </a:t>
            </a:r>
            <a:r>
              <a:rPr lang="en-US" dirty="0" err="1"/>
              <a:t>chân</a:t>
            </a:r>
            <a:r>
              <a:rPr lang="en-US" dirty="0"/>
              <a:t> </a:t>
            </a:r>
            <a:r>
              <a:rPr lang="en-US" dirty="0" err="1"/>
              <a:t>lý</a:t>
            </a:r>
            <a:r>
              <a:rPr lang="en-US" dirty="0"/>
              <a:t>, </a:t>
            </a:r>
            <a:r>
              <a:rPr lang="en-US" dirty="0" err="1"/>
              <a:t>giống</a:t>
            </a:r>
            <a:r>
              <a:rPr lang="en-US" dirty="0"/>
              <a:t> </a:t>
            </a:r>
            <a:r>
              <a:rPr lang="en-US" dirty="0" err="1"/>
              <a:t>bảng</a:t>
            </a:r>
            <a:r>
              <a:rPr lang="en-US" dirty="0"/>
              <a:t> </a:t>
            </a:r>
            <a:r>
              <a:rPr lang="en-US" dirty="0" err="1"/>
              <a:t>phân</a:t>
            </a:r>
            <a:r>
              <a:rPr lang="en-US" dirty="0"/>
              <a:t> </a:t>
            </a:r>
            <a:r>
              <a:rPr lang="en-US" dirty="0" err="1"/>
              <a:t>hạng</a:t>
            </a:r>
            <a:r>
              <a:rPr lang="en-US" dirty="0"/>
              <a:t> </a:t>
            </a:r>
            <a:r>
              <a:rPr lang="en-US" dirty="0" err="1"/>
              <a:t>của</a:t>
            </a:r>
            <a:r>
              <a:rPr lang="en-US" dirty="0"/>
              <a:t> Mendeleev </a:t>
            </a:r>
            <a:r>
              <a:rPr lang="en-US" dirty="0" err="1"/>
              <a:t>sau</a:t>
            </a:r>
            <a:r>
              <a:rPr lang="en-US" dirty="0"/>
              <a:t> </a:t>
            </a:r>
            <a:r>
              <a:rPr lang="en-US" dirty="0" err="1"/>
              <a:t>này</a:t>
            </a:r>
            <a:r>
              <a:rPr lang="en-US" dirty="0"/>
              <a:t>).</a:t>
            </a:r>
          </a:p>
          <a:p>
            <a:pPr marL="0" indent="0"/>
            <a:r>
              <a:rPr lang="en-US" dirty="0"/>
              <a:t>  +1868 </a:t>
            </a:r>
            <a:r>
              <a:rPr lang="en-US" dirty="0" err="1"/>
              <a:t>Olding</a:t>
            </a:r>
            <a:r>
              <a:rPr lang="en-US" dirty="0"/>
              <a:t> </a:t>
            </a:r>
            <a:r>
              <a:rPr lang="en-US" dirty="0" err="1"/>
              <a:t>đề</a:t>
            </a:r>
            <a:r>
              <a:rPr lang="en-US" dirty="0"/>
              <a:t> </a:t>
            </a:r>
            <a:r>
              <a:rPr lang="en-US" dirty="0" err="1"/>
              <a:t>xuất</a:t>
            </a:r>
            <a:r>
              <a:rPr lang="en-US" dirty="0"/>
              <a:t> 1 </a:t>
            </a:r>
            <a:r>
              <a:rPr lang="en-US" dirty="0" err="1"/>
              <a:t>bảng</a:t>
            </a:r>
            <a:r>
              <a:rPr lang="en-US" dirty="0"/>
              <a:t> </a:t>
            </a:r>
            <a:r>
              <a:rPr lang="en-US" dirty="0" err="1"/>
              <a:t>sắp</a:t>
            </a:r>
            <a:r>
              <a:rPr lang="en-US" dirty="0"/>
              <a:t> </a:t>
            </a:r>
            <a:r>
              <a:rPr lang="en-US" dirty="0" err="1"/>
              <a:t>xếp</a:t>
            </a:r>
            <a:r>
              <a:rPr lang="en-US" dirty="0"/>
              <a:t> </a:t>
            </a:r>
            <a:r>
              <a:rPr lang="en-US" dirty="0" err="1"/>
              <a:t>mới</a:t>
            </a:r>
            <a:r>
              <a:rPr lang="en-US" dirty="0"/>
              <a:t>.</a:t>
            </a:r>
            <a:endParaRPr dirty="0"/>
          </a:p>
        </p:txBody>
      </p:sp>
      <p:grpSp>
        <p:nvGrpSpPr>
          <p:cNvPr id="2428" name="Google Shape;2428;p52"/>
          <p:cNvGrpSpPr/>
          <p:nvPr/>
        </p:nvGrpSpPr>
        <p:grpSpPr>
          <a:xfrm>
            <a:off x="6049180" y="98245"/>
            <a:ext cx="576067" cy="556051"/>
            <a:chOff x="7827060" y="2010309"/>
            <a:chExt cx="432050" cy="417038"/>
          </a:xfrm>
        </p:grpSpPr>
        <p:sp>
          <p:nvSpPr>
            <p:cNvPr id="2429" name="Google Shape;2429;p52"/>
            <p:cNvSpPr/>
            <p:nvPr/>
          </p:nvSpPr>
          <p:spPr>
            <a:xfrm>
              <a:off x="7827110" y="2010309"/>
              <a:ext cx="432000" cy="410400"/>
            </a:xfrm>
            <a:prstGeom prst="star5">
              <a:avLst>
                <a:gd name="adj" fmla="val 19098"/>
                <a:gd name="hf" fmla="val 105146"/>
                <a:gd name="vf" fmla="val 110557"/>
              </a:avLst>
            </a:pr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0" name="Google Shape;2430;p52"/>
            <p:cNvSpPr/>
            <p:nvPr/>
          </p:nvSpPr>
          <p:spPr>
            <a:xfrm>
              <a:off x="7827060" y="2016946"/>
              <a:ext cx="432000" cy="410400"/>
            </a:xfrm>
            <a:prstGeom prst="star5">
              <a:avLst>
                <a:gd name="adj" fmla="val 19098"/>
                <a:gd name="hf" fmla="val 105146"/>
                <a:gd name="vf" fmla="val 110557"/>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31" name="Google Shape;2431;p52"/>
          <p:cNvGrpSpPr/>
          <p:nvPr/>
        </p:nvGrpSpPr>
        <p:grpSpPr>
          <a:xfrm>
            <a:off x="-132297" y="6199902"/>
            <a:ext cx="1662408" cy="612127"/>
            <a:chOff x="4712677" y="562076"/>
            <a:chExt cx="1246806" cy="459095"/>
          </a:xfrm>
        </p:grpSpPr>
        <p:sp>
          <p:nvSpPr>
            <p:cNvPr id="2432" name="Google Shape;2432;p52"/>
            <p:cNvSpPr/>
            <p:nvPr/>
          </p:nvSpPr>
          <p:spPr>
            <a:xfrm>
              <a:off x="4712677" y="562076"/>
              <a:ext cx="1246806" cy="459095"/>
            </a:xfrm>
            <a:custGeom>
              <a:avLst/>
              <a:gdLst/>
              <a:ahLst/>
              <a:cxnLst/>
              <a:rect l="l" t="t" r="r" b="b"/>
              <a:pathLst>
                <a:path w="14926" h="5496" extrusionOk="0">
                  <a:moveTo>
                    <a:pt x="1" y="1"/>
                  </a:moveTo>
                  <a:lnTo>
                    <a:pt x="1" y="4122"/>
                  </a:lnTo>
                  <a:lnTo>
                    <a:pt x="813" y="4122"/>
                  </a:lnTo>
                  <a:lnTo>
                    <a:pt x="813" y="4809"/>
                  </a:lnTo>
                  <a:lnTo>
                    <a:pt x="1616" y="4809"/>
                  </a:lnTo>
                  <a:lnTo>
                    <a:pt x="1616" y="5496"/>
                  </a:lnTo>
                  <a:lnTo>
                    <a:pt x="14926" y="5496"/>
                  </a:lnTo>
                  <a:lnTo>
                    <a:pt x="14926" y="1383"/>
                  </a:lnTo>
                  <a:lnTo>
                    <a:pt x="14114" y="1383"/>
                  </a:lnTo>
                  <a:lnTo>
                    <a:pt x="14114" y="696"/>
                  </a:lnTo>
                  <a:lnTo>
                    <a:pt x="13311" y="696"/>
                  </a:lnTo>
                  <a:lnTo>
                    <a:pt x="13311" y="1"/>
                  </a:lnTo>
                  <a:close/>
                </a:path>
              </a:pathLst>
            </a:custGeom>
            <a:solidFill>
              <a:schemeClr val="dk2"/>
            </a:solidFill>
            <a:ln w="76200" cap="flat" cmpd="sng">
              <a:solidFill>
                <a:schemeClr val="dk2"/>
              </a:solidFill>
              <a:prstDash val="solid"/>
              <a:round/>
              <a:headEnd type="none" w="sm" len="sm"/>
              <a:tailEnd type="none" w="sm" len="sm"/>
            </a:ln>
            <a:effectLst>
              <a:outerShdw dist="57150" algn="bl" rotWithShape="0">
                <a:schemeClr val="accent2"/>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33" name="Google Shape;2433;p52"/>
            <p:cNvGrpSpPr/>
            <p:nvPr/>
          </p:nvGrpSpPr>
          <p:grpSpPr>
            <a:xfrm>
              <a:off x="4712710" y="564154"/>
              <a:ext cx="1246762" cy="454969"/>
              <a:chOff x="2468178" y="3427150"/>
              <a:chExt cx="584922" cy="213450"/>
            </a:xfrm>
          </p:grpSpPr>
          <p:sp>
            <p:nvSpPr>
              <p:cNvPr id="2434" name="Google Shape;2434;p52"/>
              <p:cNvSpPr/>
              <p:nvPr/>
            </p:nvSpPr>
            <p:spPr>
              <a:xfrm>
                <a:off x="2534700" y="3480100"/>
                <a:ext cx="518400" cy="1605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5" name="Google Shape;2435;p52"/>
              <p:cNvSpPr/>
              <p:nvPr/>
            </p:nvSpPr>
            <p:spPr>
              <a:xfrm>
                <a:off x="2499653" y="3451488"/>
                <a:ext cx="518400" cy="1605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6" name="Google Shape;2436;p52"/>
              <p:cNvSpPr/>
              <p:nvPr/>
            </p:nvSpPr>
            <p:spPr>
              <a:xfrm>
                <a:off x="2468178" y="3427150"/>
                <a:ext cx="518400" cy="1605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Arial"/>
                  <a:cs typeface="Arial"/>
                  <a:sym typeface="Arial"/>
                </a:endParaRPr>
              </a:p>
            </p:txBody>
          </p:sp>
        </p:grpSp>
      </p:grpSp>
      <p:pic>
        <p:nvPicPr>
          <p:cNvPr id="16" name="Picture 15">
            <a:extLst>
              <a:ext uri="{FF2B5EF4-FFF2-40B4-BE49-F238E27FC236}">
                <a16:creationId xmlns:a16="http://schemas.microsoft.com/office/drawing/2014/main" id="{9FE34842-420C-4BCC-8BCC-0E1F62F24206}"/>
              </a:ext>
            </a:extLst>
          </p:cNvPr>
          <p:cNvPicPr>
            <a:picLocks noChangeAspect="1"/>
          </p:cNvPicPr>
          <p:nvPr/>
        </p:nvPicPr>
        <p:blipFill>
          <a:blip r:embed="rId3"/>
          <a:stretch>
            <a:fillRect/>
          </a:stretch>
        </p:blipFill>
        <p:spPr>
          <a:xfrm>
            <a:off x="4643092" y="1884402"/>
            <a:ext cx="6394547" cy="4315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415">
                                            <p:txEl>
                                              <p:pRg st="0" end="0"/>
                                            </p:txEl>
                                          </p:spTgt>
                                        </p:tgtEl>
                                        <p:attrNameLst>
                                          <p:attrName>style.visibility</p:attrName>
                                        </p:attrNameLst>
                                      </p:cBhvr>
                                      <p:to>
                                        <p:strVal val="visible"/>
                                      </p:to>
                                    </p:set>
                                    <p:anim calcmode="lin" valueType="num">
                                      <p:cBhvr>
                                        <p:cTn id="7" dur="1000" fill="hold"/>
                                        <p:tgtEl>
                                          <p:spTgt spid="2415">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41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4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415">
                                            <p:txEl>
                                              <p:pRg st="1" end="1"/>
                                            </p:txEl>
                                          </p:spTgt>
                                        </p:tgtEl>
                                        <p:attrNameLst>
                                          <p:attrName>style.visibility</p:attrName>
                                        </p:attrNameLst>
                                      </p:cBhvr>
                                      <p:to>
                                        <p:strVal val="visible"/>
                                      </p:to>
                                    </p:set>
                                    <p:anim calcmode="lin" valueType="num">
                                      <p:cBhvr>
                                        <p:cTn id="14" dur="1000" fill="hold"/>
                                        <p:tgtEl>
                                          <p:spTgt spid="2415">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241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4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415">
                                            <p:txEl>
                                              <p:pRg st="2" end="2"/>
                                            </p:txEl>
                                          </p:spTgt>
                                        </p:tgtEl>
                                        <p:attrNameLst>
                                          <p:attrName>style.visibility</p:attrName>
                                        </p:attrNameLst>
                                      </p:cBhvr>
                                      <p:to>
                                        <p:strVal val="visible"/>
                                      </p:to>
                                    </p:set>
                                    <p:anim calcmode="lin" valueType="num">
                                      <p:cBhvr>
                                        <p:cTn id="21" dur="1000" fill="hold"/>
                                        <p:tgtEl>
                                          <p:spTgt spid="2415">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241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41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ppt_y</p:attrName>
                                        </p:attrNameLst>
                                      </p:cBhvr>
                                      <p:tavLst>
                                        <p:tav tm="0">
                                          <p:val>
                                            <p:strVal val="#ppt_y+#ppt_h*1.125000"/>
                                          </p:val>
                                        </p:tav>
                                        <p:tav tm="100000">
                                          <p:val>
                                            <p:strVal val="#ppt_y"/>
                                          </p:val>
                                        </p:tav>
                                      </p:tavLst>
                                    </p:anim>
                                    <p:animEffect transition="in" filter="wipe(up)">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sp>
        <p:nvSpPr>
          <p:cNvPr id="2443" name="Google Shape;2443;p53"/>
          <p:cNvSpPr txBox="1">
            <a:spLocks noGrp="1"/>
          </p:cNvSpPr>
          <p:nvPr>
            <p:ph type="title"/>
          </p:nvPr>
        </p:nvSpPr>
        <p:spPr>
          <a:xfrm>
            <a:off x="912375" y="475600"/>
            <a:ext cx="10272000" cy="817600"/>
          </a:xfrm>
          <a:prstGeom prst="rect">
            <a:avLst/>
          </a:prstGeom>
        </p:spPr>
        <p:txBody>
          <a:bodyPr spcFirstLastPara="1" wrap="square" lIns="121900" tIns="121900" rIns="121900" bIns="121900" anchor="t" anchorCtr="0">
            <a:noAutofit/>
          </a:bodyPr>
          <a:lstStyle/>
          <a:p>
            <a:pPr lvl="0"/>
            <a:r>
              <a:rPr lang="da-DK" dirty="0"/>
              <a:t>Các phân hạng của Mendeleev:</a:t>
            </a:r>
            <a:endParaRPr dirty="0"/>
          </a:p>
        </p:txBody>
      </p:sp>
      <p:pic>
        <p:nvPicPr>
          <p:cNvPr id="38" name="vid hóa">
            <a:hlinkClick r:id="" action="ppaction://media"/>
            <a:extLst>
              <a:ext uri="{FF2B5EF4-FFF2-40B4-BE49-F238E27FC236}">
                <a16:creationId xmlns:a16="http://schemas.microsoft.com/office/drawing/2014/main" id="{B9F09793-B21E-4547-A4F2-73CF8CE88C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8639" y="1597542"/>
            <a:ext cx="8514722" cy="47848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6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8"/>
                </p:tgtEl>
              </p:cMediaNode>
            </p:video>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
                                        </p:tgtEl>
                                      </p:cBhvr>
                                    </p:cmd>
                                  </p:childTnLst>
                                </p:cTn>
                              </p:par>
                            </p:childTnLst>
                          </p:cTn>
                        </p:par>
                      </p:childTnLst>
                    </p:cTn>
                  </p:par>
                </p:childTnLst>
              </p:cTn>
              <p:nextCondLst>
                <p:cond evt="onClick" delay="0">
                  <p:tgtEl>
                    <p:spTgt spid="3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787F-9C3B-43B2-A63C-552F2CFD4825}"/>
              </a:ext>
            </a:extLst>
          </p:cNvPr>
          <p:cNvSpPr>
            <a:spLocks noGrp="1"/>
          </p:cNvSpPr>
          <p:nvPr>
            <p:ph type="title"/>
          </p:nvPr>
        </p:nvSpPr>
        <p:spPr/>
        <p:txBody>
          <a:bodyPr/>
          <a:lstStyle/>
          <a:p>
            <a:r>
              <a:rPr lang="en-US" sz="3200" dirty="0" err="1"/>
              <a:t>Tiến</a:t>
            </a:r>
            <a:r>
              <a:rPr lang="en-US" sz="3200" dirty="0"/>
              <a:t> </a:t>
            </a:r>
            <a:r>
              <a:rPr lang="en-US" sz="3200" dirty="0" err="1"/>
              <a:t>trình</a:t>
            </a:r>
            <a:r>
              <a:rPr lang="en-US" sz="3200" dirty="0"/>
              <a:t> </a:t>
            </a:r>
            <a:r>
              <a:rPr lang="en-US" sz="3200" dirty="0" err="1"/>
              <a:t>lịch</a:t>
            </a:r>
            <a:r>
              <a:rPr lang="en-US" sz="3200" dirty="0"/>
              <a:t> </a:t>
            </a:r>
            <a:r>
              <a:rPr lang="en-US" sz="3200" dirty="0" err="1"/>
              <a:t>sử</a:t>
            </a:r>
            <a:r>
              <a:rPr lang="en-US" sz="3200" dirty="0"/>
              <a:t> ra </a:t>
            </a:r>
            <a:r>
              <a:rPr lang="en-US" sz="3200" dirty="0" err="1"/>
              <a:t>đời</a:t>
            </a:r>
            <a:r>
              <a:rPr lang="en-US" sz="3200" dirty="0"/>
              <a:t> </a:t>
            </a:r>
            <a:r>
              <a:rPr lang="en-US" sz="3200" dirty="0" err="1"/>
              <a:t>bảng</a:t>
            </a:r>
            <a:r>
              <a:rPr lang="en-US" sz="3200" dirty="0"/>
              <a:t> </a:t>
            </a:r>
            <a:r>
              <a:rPr lang="en-US" sz="3200" dirty="0" err="1"/>
              <a:t>tuần</a:t>
            </a:r>
            <a:r>
              <a:rPr lang="en-US" sz="3200" dirty="0"/>
              <a:t> </a:t>
            </a:r>
            <a:r>
              <a:rPr lang="en-US" sz="3200" dirty="0" err="1"/>
              <a:t>hoàn</a:t>
            </a:r>
            <a:r>
              <a:rPr lang="en-US" sz="3200" dirty="0"/>
              <a:t> </a:t>
            </a:r>
            <a:r>
              <a:rPr lang="en-US" sz="3200" dirty="0" err="1"/>
              <a:t>hóa</a:t>
            </a:r>
            <a:r>
              <a:rPr lang="en-US" sz="3200" dirty="0"/>
              <a:t> </a:t>
            </a:r>
            <a:r>
              <a:rPr lang="en-US" sz="3200" dirty="0" err="1"/>
              <a:t>học</a:t>
            </a:r>
            <a:endParaRPr lang="en-US" sz="3200" dirty="0"/>
          </a:p>
        </p:txBody>
      </p:sp>
      <p:sp>
        <p:nvSpPr>
          <p:cNvPr id="3" name="Subtitle 2">
            <a:extLst>
              <a:ext uri="{FF2B5EF4-FFF2-40B4-BE49-F238E27FC236}">
                <a16:creationId xmlns:a16="http://schemas.microsoft.com/office/drawing/2014/main" id="{E32B69BE-A066-4CFA-9BE5-BDDE7D10C229}"/>
              </a:ext>
            </a:extLst>
          </p:cNvPr>
          <p:cNvSpPr>
            <a:spLocks noGrp="1"/>
          </p:cNvSpPr>
          <p:nvPr>
            <p:ph type="subTitle" idx="1"/>
          </p:nvPr>
        </p:nvSpPr>
        <p:spPr>
          <a:xfrm>
            <a:off x="619341" y="2269800"/>
            <a:ext cx="5023003" cy="1159200"/>
          </a:xfrm>
        </p:spPr>
        <p:txBody>
          <a:bodyPr/>
          <a:lstStyle/>
          <a:p>
            <a:pPr algn="l"/>
            <a:r>
              <a:rPr lang="en-US" sz="1467" dirty="0"/>
              <a:t>          </a:t>
            </a:r>
            <a:r>
              <a:rPr lang="en-US" dirty="0"/>
              <a:t>Mendeleev </a:t>
            </a:r>
            <a:r>
              <a:rPr lang="en-US" dirty="0" err="1"/>
              <a:t>xếp</a:t>
            </a:r>
            <a:r>
              <a:rPr lang="en-US" dirty="0"/>
              <a:t> </a:t>
            </a:r>
            <a:r>
              <a:rPr lang="en-US" dirty="0" err="1"/>
              <a:t>các</a:t>
            </a:r>
            <a:r>
              <a:rPr lang="en-US" dirty="0"/>
              <a:t> </a:t>
            </a:r>
            <a:r>
              <a:rPr lang="en-US" dirty="0" err="1"/>
              <a:t>nguyên</a:t>
            </a:r>
            <a:r>
              <a:rPr lang="en-US" dirty="0"/>
              <a:t> </a:t>
            </a:r>
            <a:r>
              <a:rPr lang="en-US" dirty="0" err="1"/>
              <a:t>tố</a:t>
            </a:r>
            <a:r>
              <a:rPr lang="en-US" dirty="0"/>
              <a:t> </a:t>
            </a:r>
            <a:r>
              <a:rPr lang="en-US" dirty="0" err="1"/>
              <a:t>theo</a:t>
            </a:r>
            <a:r>
              <a:rPr lang="en-US" dirty="0"/>
              <a:t> </a:t>
            </a:r>
            <a:r>
              <a:rPr lang="en-US" dirty="0" err="1"/>
              <a:t>chiều</a:t>
            </a:r>
            <a:r>
              <a:rPr lang="en-US" dirty="0"/>
              <a:t> </a:t>
            </a:r>
            <a:r>
              <a:rPr lang="en-US" dirty="0" err="1"/>
              <a:t>tăng</a:t>
            </a:r>
            <a:r>
              <a:rPr lang="en-US" dirty="0"/>
              <a:t> </a:t>
            </a:r>
            <a:r>
              <a:rPr lang="en-US" dirty="0" err="1"/>
              <a:t>dần</a:t>
            </a:r>
            <a:r>
              <a:rPr lang="en-US" dirty="0"/>
              <a:t> </a:t>
            </a:r>
            <a:r>
              <a:rPr lang="en-US" dirty="0" err="1"/>
              <a:t>của</a:t>
            </a:r>
            <a:r>
              <a:rPr lang="en-US" dirty="0"/>
              <a:t> </a:t>
            </a:r>
            <a:r>
              <a:rPr lang="en-US" dirty="0" err="1"/>
              <a:t>nguyên</a:t>
            </a:r>
            <a:r>
              <a:rPr lang="en-US" dirty="0"/>
              <a:t> </a:t>
            </a:r>
            <a:r>
              <a:rPr lang="en-US" dirty="0" err="1"/>
              <a:t>tử</a:t>
            </a:r>
            <a:r>
              <a:rPr lang="en-US" dirty="0"/>
              <a:t> </a:t>
            </a:r>
            <a:r>
              <a:rPr lang="en-US" dirty="0" err="1"/>
              <a:t>theo</a:t>
            </a:r>
            <a:r>
              <a:rPr lang="en-US" dirty="0"/>
              <a:t> </a:t>
            </a:r>
            <a:r>
              <a:rPr lang="en-US" dirty="0" err="1"/>
              <a:t>hàng</a:t>
            </a:r>
            <a:r>
              <a:rPr lang="en-US" dirty="0"/>
              <a:t> </a:t>
            </a:r>
            <a:r>
              <a:rPr lang="en-US" dirty="0" err="1"/>
              <a:t>ngang</a:t>
            </a:r>
            <a:r>
              <a:rPr lang="en-US" dirty="0"/>
              <a:t>, </a:t>
            </a:r>
            <a:r>
              <a:rPr lang="en-US" dirty="0" err="1"/>
              <a:t>các</a:t>
            </a:r>
            <a:r>
              <a:rPr lang="en-US" dirty="0"/>
              <a:t> </a:t>
            </a:r>
            <a:r>
              <a:rPr lang="en-US" dirty="0" err="1"/>
              <a:t>ngto</a:t>
            </a:r>
            <a:r>
              <a:rPr lang="en-US" dirty="0"/>
              <a:t> </a:t>
            </a:r>
            <a:r>
              <a:rPr lang="en-US" dirty="0" err="1"/>
              <a:t>có</a:t>
            </a:r>
            <a:r>
              <a:rPr lang="en-US" dirty="0"/>
              <a:t> </a:t>
            </a:r>
            <a:r>
              <a:rPr lang="en-US" dirty="0" err="1"/>
              <a:t>tính</a:t>
            </a:r>
            <a:r>
              <a:rPr lang="en-US" dirty="0"/>
              <a:t> </a:t>
            </a:r>
            <a:r>
              <a:rPr lang="en-US" dirty="0" err="1"/>
              <a:t>chất</a:t>
            </a:r>
            <a:r>
              <a:rPr lang="en-US" dirty="0"/>
              <a:t> </a:t>
            </a:r>
            <a:r>
              <a:rPr lang="en-US" dirty="0" err="1"/>
              <a:t>giống</a:t>
            </a:r>
            <a:r>
              <a:rPr lang="en-US" dirty="0"/>
              <a:t> </a:t>
            </a:r>
            <a:r>
              <a:rPr lang="en-US" dirty="0" err="1"/>
              <a:t>nhau</a:t>
            </a:r>
            <a:r>
              <a:rPr lang="en-US" dirty="0"/>
              <a:t> </a:t>
            </a:r>
            <a:r>
              <a:rPr lang="en-US" dirty="0" err="1"/>
              <a:t>xếp</a:t>
            </a:r>
            <a:r>
              <a:rPr lang="en-US" dirty="0"/>
              <a:t> </a:t>
            </a:r>
            <a:r>
              <a:rPr lang="en-US" dirty="0" err="1"/>
              <a:t>theo</a:t>
            </a:r>
            <a:r>
              <a:rPr lang="en-US" dirty="0"/>
              <a:t> </a:t>
            </a:r>
            <a:r>
              <a:rPr lang="en-US" dirty="0" err="1"/>
              <a:t>cột</a:t>
            </a:r>
            <a:r>
              <a:rPr lang="en-US" dirty="0"/>
              <a:t> </a:t>
            </a:r>
            <a:r>
              <a:rPr lang="en-US" dirty="0" err="1"/>
              <a:t>dọc</a:t>
            </a:r>
            <a:r>
              <a:rPr lang="en-US" dirty="0"/>
              <a:t>. </a:t>
            </a:r>
            <a:r>
              <a:rPr lang="en-US" dirty="0" err="1"/>
              <a:t>Ông</a:t>
            </a:r>
            <a:r>
              <a:rPr lang="en-US" dirty="0"/>
              <a:t> </a:t>
            </a:r>
            <a:r>
              <a:rPr lang="en-US" dirty="0" err="1"/>
              <a:t>đc</a:t>
            </a:r>
            <a:r>
              <a:rPr lang="en-US" dirty="0"/>
              <a:t> 1 </a:t>
            </a:r>
            <a:r>
              <a:rPr lang="en-US" dirty="0" err="1"/>
              <a:t>hệ</a:t>
            </a:r>
            <a:r>
              <a:rPr lang="en-US" dirty="0"/>
              <a:t> </a:t>
            </a:r>
            <a:r>
              <a:rPr lang="en-US" dirty="0" err="1"/>
              <a:t>thống</a:t>
            </a:r>
            <a:r>
              <a:rPr lang="en-US" dirty="0"/>
              <a:t> </a:t>
            </a:r>
            <a:r>
              <a:rPr lang="en-US" dirty="0" err="1"/>
              <a:t>gồm</a:t>
            </a:r>
            <a:r>
              <a:rPr lang="en-US" dirty="0"/>
              <a:t> </a:t>
            </a:r>
            <a:r>
              <a:rPr lang="en-US" dirty="0" err="1"/>
              <a:t>những</a:t>
            </a:r>
            <a:r>
              <a:rPr lang="en-US" dirty="0"/>
              <a:t> </a:t>
            </a:r>
            <a:r>
              <a:rPr lang="en-US" dirty="0" err="1"/>
              <a:t>hàng</a:t>
            </a:r>
            <a:r>
              <a:rPr lang="en-US" dirty="0"/>
              <a:t> </a:t>
            </a:r>
            <a:r>
              <a:rPr lang="en-US" dirty="0" err="1"/>
              <a:t>ngang</a:t>
            </a:r>
            <a:r>
              <a:rPr lang="en-US" dirty="0"/>
              <a:t> </a:t>
            </a:r>
            <a:r>
              <a:rPr lang="en-US" dirty="0" err="1"/>
              <a:t>và</a:t>
            </a:r>
            <a:r>
              <a:rPr lang="en-US" dirty="0"/>
              <a:t> </a:t>
            </a:r>
            <a:r>
              <a:rPr lang="en-US" dirty="0" err="1"/>
              <a:t>cột</a:t>
            </a:r>
            <a:r>
              <a:rPr lang="en-US" dirty="0"/>
              <a:t> </a:t>
            </a:r>
            <a:r>
              <a:rPr lang="en-US" dirty="0" err="1"/>
              <a:t>dọc</a:t>
            </a:r>
            <a:r>
              <a:rPr lang="en-US" dirty="0"/>
              <a:t> </a:t>
            </a:r>
            <a:r>
              <a:rPr lang="en-US" dirty="0" err="1"/>
              <a:t>mỗi</a:t>
            </a:r>
            <a:r>
              <a:rPr lang="en-US" dirty="0"/>
              <a:t> </a:t>
            </a:r>
            <a:r>
              <a:rPr lang="en-US" dirty="0" err="1"/>
              <a:t>nguyên</a:t>
            </a:r>
            <a:r>
              <a:rPr lang="en-US" dirty="0"/>
              <a:t> </a:t>
            </a:r>
            <a:r>
              <a:rPr lang="en-US" dirty="0" err="1"/>
              <a:t>tố</a:t>
            </a:r>
            <a:r>
              <a:rPr lang="en-US" dirty="0"/>
              <a:t> </a:t>
            </a:r>
            <a:r>
              <a:rPr lang="en-US" dirty="0" err="1"/>
              <a:t>chiếm</a:t>
            </a:r>
            <a:r>
              <a:rPr lang="en-US" dirty="0"/>
              <a:t> </a:t>
            </a:r>
            <a:r>
              <a:rPr lang="en-US" dirty="0" err="1"/>
              <a:t>một</a:t>
            </a:r>
            <a:r>
              <a:rPr lang="en-US" dirty="0"/>
              <a:t> ô. </a:t>
            </a:r>
            <a:r>
              <a:rPr lang="en-US" dirty="0" err="1"/>
              <a:t>Tất</a:t>
            </a:r>
            <a:r>
              <a:rPr lang="en-US" dirty="0"/>
              <a:t> </a:t>
            </a:r>
            <a:r>
              <a:rPr lang="en-US" dirty="0" err="1"/>
              <a:t>cả</a:t>
            </a:r>
            <a:r>
              <a:rPr lang="en-US" dirty="0"/>
              <a:t> </a:t>
            </a:r>
            <a:r>
              <a:rPr lang="en-US" dirty="0" err="1"/>
              <a:t>các</a:t>
            </a:r>
            <a:r>
              <a:rPr lang="en-US" dirty="0"/>
              <a:t> </a:t>
            </a:r>
            <a:r>
              <a:rPr lang="en-US" dirty="0" err="1"/>
              <a:t>nguyên</a:t>
            </a:r>
            <a:r>
              <a:rPr lang="en-US" dirty="0"/>
              <a:t> </a:t>
            </a:r>
            <a:r>
              <a:rPr lang="en-US" dirty="0" err="1"/>
              <a:t>tố</a:t>
            </a:r>
            <a:r>
              <a:rPr lang="en-US" dirty="0"/>
              <a:t> </a:t>
            </a:r>
            <a:r>
              <a:rPr lang="en-US" dirty="0" err="1"/>
              <a:t>đều</a:t>
            </a:r>
            <a:r>
              <a:rPr lang="en-US" dirty="0"/>
              <a:t> </a:t>
            </a:r>
            <a:r>
              <a:rPr lang="en-US" dirty="0" err="1"/>
              <a:t>liên</a:t>
            </a:r>
            <a:r>
              <a:rPr lang="en-US" dirty="0"/>
              <a:t> </a:t>
            </a:r>
            <a:r>
              <a:rPr lang="en-US" dirty="0" err="1"/>
              <a:t>hệ</a:t>
            </a:r>
            <a:r>
              <a:rPr lang="en-US" dirty="0"/>
              <a:t> </a:t>
            </a:r>
            <a:r>
              <a:rPr lang="en-US" dirty="0" err="1"/>
              <a:t>vớ</a:t>
            </a:r>
            <a:r>
              <a:rPr lang="en-US" dirty="0"/>
              <a:t> </a:t>
            </a:r>
            <a:r>
              <a:rPr lang="en-US" dirty="0" err="1"/>
              <a:t>nhau</a:t>
            </a:r>
            <a:r>
              <a:rPr lang="en-US" dirty="0"/>
              <a:t> – </a:t>
            </a:r>
            <a:r>
              <a:rPr lang="en-US" dirty="0" err="1"/>
              <a:t>không</a:t>
            </a:r>
            <a:r>
              <a:rPr lang="en-US" dirty="0"/>
              <a:t> </a:t>
            </a:r>
            <a:r>
              <a:rPr lang="en-US" dirty="0" err="1"/>
              <a:t>trừ</a:t>
            </a:r>
            <a:r>
              <a:rPr lang="en-US" dirty="0"/>
              <a:t> 1 </a:t>
            </a:r>
            <a:r>
              <a:rPr lang="en-US" dirty="0" err="1"/>
              <a:t>nguyên</a:t>
            </a:r>
            <a:r>
              <a:rPr lang="en-US" dirty="0"/>
              <a:t> </a:t>
            </a:r>
            <a:r>
              <a:rPr lang="en-US" dirty="0" err="1"/>
              <a:t>tố</a:t>
            </a:r>
            <a:r>
              <a:rPr lang="en-US" dirty="0"/>
              <a:t> </a:t>
            </a:r>
            <a:r>
              <a:rPr lang="en-US" dirty="0" err="1"/>
              <a:t>nào</a:t>
            </a:r>
            <a:r>
              <a:rPr lang="en-US" dirty="0"/>
              <a:t> 0 </a:t>
            </a:r>
            <a:r>
              <a:rPr lang="en-US" dirty="0" err="1"/>
              <a:t>trong</a:t>
            </a:r>
            <a:r>
              <a:rPr lang="en-US" dirty="0"/>
              <a:t> 1 </a:t>
            </a:r>
            <a:r>
              <a:rPr lang="en-US" dirty="0" err="1"/>
              <a:t>hệ</a:t>
            </a:r>
            <a:r>
              <a:rPr lang="en-US" dirty="0"/>
              <a:t> </a:t>
            </a:r>
            <a:r>
              <a:rPr lang="en-US" dirty="0" err="1"/>
              <a:t>thống</a:t>
            </a:r>
            <a:r>
              <a:rPr lang="en-US" dirty="0"/>
              <a:t> </a:t>
            </a:r>
            <a:r>
              <a:rPr lang="en-US" dirty="0" err="1"/>
              <a:t>thống</a:t>
            </a:r>
            <a:r>
              <a:rPr lang="en-US" dirty="0"/>
              <a:t> </a:t>
            </a:r>
            <a:r>
              <a:rPr lang="en-US" dirty="0" err="1"/>
              <a:t>nhất</a:t>
            </a:r>
            <a:r>
              <a:rPr lang="en-US" dirty="0"/>
              <a:t> chi </a:t>
            </a:r>
            <a:r>
              <a:rPr lang="en-US" dirty="0" err="1"/>
              <a:t>phối</a:t>
            </a:r>
            <a:r>
              <a:rPr lang="en-US" dirty="0"/>
              <a:t> </a:t>
            </a:r>
            <a:r>
              <a:rPr lang="en-US" dirty="0" err="1"/>
              <a:t>bởi</a:t>
            </a:r>
            <a:r>
              <a:rPr lang="en-US" dirty="0"/>
              <a:t> </a:t>
            </a:r>
            <a:r>
              <a:rPr lang="en-US" dirty="0" err="1"/>
              <a:t>quy</a:t>
            </a:r>
            <a:r>
              <a:rPr lang="en-US" dirty="0"/>
              <a:t> </a:t>
            </a:r>
            <a:r>
              <a:rPr lang="en-US" dirty="0" err="1"/>
              <a:t>luật</a:t>
            </a:r>
            <a:r>
              <a:rPr lang="en-US" dirty="0"/>
              <a:t> </a:t>
            </a:r>
            <a:r>
              <a:rPr lang="en-US" dirty="0" err="1"/>
              <a:t>tuần</a:t>
            </a:r>
            <a:r>
              <a:rPr lang="en-US" dirty="0"/>
              <a:t> </a:t>
            </a:r>
            <a:r>
              <a:rPr lang="en-US" dirty="0" err="1"/>
              <a:t>hoàn</a:t>
            </a:r>
            <a:r>
              <a:rPr lang="en-US" dirty="0"/>
              <a:t> (</a:t>
            </a:r>
            <a:r>
              <a:rPr lang="en-US" dirty="0" err="1"/>
              <a:t>lúc</a:t>
            </a:r>
            <a:r>
              <a:rPr lang="en-US" dirty="0"/>
              <a:t> </a:t>
            </a:r>
            <a:r>
              <a:rPr lang="en-US" dirty="0" err="1"/>
              <a:t>bấy</a:t>
            </a:r>
            <a:r>
              <a:rPr lang="en-US" dirty="0"/>
              <a:t> </a:t>
            </a:r>
            <a:r>
              <a:rPr lang="en-US" dirty="0" err="1"/>
              <a:t>giờ</a:t>
            </a:r>
            <a:r>
              <a:rPr lang="en-US" dirty="0"/>
              <a:t> </a:t>
            </a:r>
            <a:r>
              <a:rPr lang="en-US" dirty="0" err="1"/>
              <a:t>ông</a:t>
            </a:r>
            <a:r>
              <a:rPr lang="en-US" dirty="0"/>
              <a:t> </a:t>
            </a:r>
            <a:r>
              <a:rPr lang="en-US" dirty="0" err="1"/>
              <a:t>bỏ</a:t>
            </a:r>
            <a:r>
              <a:rPr lang="en-US" dirty="0"/>
              <a:t> </a:t>
            </a:r>
            <a:r>
              <a:rPr lang="en-US" dirty="0" err="1"/>
              <a:t>trống</a:t>
            </a:r>
            <a:r>
              <a:rPr lang="en-US" dirty="0"/>
              <a:t> 2 ô) </a:t>
            </a:r>
            <a:endParaRPr lang="en-US" sz="1600" dirty="0"/>
          </a:p>
        </p:txBody>
      </p:sp>
      <p:sp>
        <p:nvSpPr>
          <p:cNvPr id="4" name="Subtitle 3">
            <a:extLst>
              <a:ext uri="{FF2B5EF4-FFF2-40B4-BE49-F238E27FC236}">
                <a16:creationId xmlns:a16="http://schemas.microsoft.com/office/drawing/2014/main" id="{3022676B-7BEC-44CA-9375-FC14ADC61480}"/>
              </a:ext>
            </a:extLst>
          </p:cNvPr>
          <p:cNvSpPr>
            <a:spLocks noGrp="1"/>
          </p:cNvSpPr>
          <p:nvPr>
            <p:ph type="subTitle" idx="2"/>
          </p:nvPr>
        </p:nvSpPr>
        <p:spPr>
          <a:xfrm>
            <a:off x="6297393" y="2269800"/>
            <a:ext cx="4735232" cy="1159200"/>
          </a:xfrm>
        </p:spPr>
        <p:txBody>
          <a:bodyPr/>
          <a:lstStyle/>
          <a:p>
            <a:pPr algn="l"/>
            <a:r>
              <a:rPr lang="en-US" sz="1600" dirty="0"/>
              <a:t>        </a:t>
            </a:r>
            <a:r>
              <a:rPr lang="vi-VN" dirty="0"/>
              <a:t>Ông còn hiệu chỉnh nguyên tử lượng của một số nguyên tố và dự đoán tính chất cung như nguyên tử lg của 1 số nguyên tố khác như Aka Nhôm (Gali sau này), Aka Bo (Sc sau này)…</a:t>
            </a:r>
            <a:endParaRPr lang="en-US" dirty="0"/>
          </a:p>
        </p:txBody>
      </p:sp>
      <p:sp>
        <p:nvSpPr>
          <p:cNvPr id="5" name="Subtitle 4">
            <a:extLst>
              <a:ext uri="{FF2B5EF4-FFF2-40B4-BE49-F238E27FC236}">
                <a16:creationId xmlns:a16="http://schemas.microsoft.com/office/drawing/2014/main" id="{2CDF6DD4-85B0-41C6-A2B3-F61895363D56}"/>
              </a:ext>
            </a:extLst>
          </p:cNvPr>
          <p:cNvSpPr>
            <a:spLocks noGrp="1"/>
          </p:cNvSpPr>
          <p:nvPr>
            <p:ph type="subTitle" idx="3"/>
          </p:nvPr>
        </p:nvSpPr>
        <p:spPr>
          <a:xfrm>
            <a:off x="6297394" y="4162000"/>
            <a:ext cx="4283276" cy="1159200"/>
          </a:xfrm>
        </p:spPr>
        <p:txBody>
          <a:bodyPr/>
          <a:lstStyle/>
          <a:p>
            <a:pPr algn="l"/>
            <a:r>
              <a:rPr lang="en-US" sz="1600" dirty="0"/>
              <a:t>         </a:t>
            </a:r>
            <a:r>
              <a:rPr lang="vi-VN" dirty="0"/>
              <a:t>Bị chế giễu mỉa mai về tiên đoán bởi không gây đc ấn tương mạnh trong giới khoa học châu Âu “viển vông”, “thiếu khiêm tốn”…</a:t>
            </a:r>
            <a:endParaRPr lang="en-US" dirty="0"/>
          </a:p>
          <a:p>
            <a:pPr algn="l"/>
            <a:endParaRPr lang="vi-VN" sz="1600" dirty="0"/>
          </a:p>
          <a:p>
            <a:pPr algn="l"/>
            <a:r>
              <a:rPr lang="en-US" sz="1600" dirty="0"/>
              <a:t>         </a:t>
            </a:r>
            <a:endParaRPr lang="vi-VN" dirty="0"/>
          </a:p>
          <a:p>
            <a:endParaRPr lang="vi-VN" dirty="0"/>
          </a:p>
          <a:p>
            <a:endParaRPr lang="en-US" dirty="0"/>
          </a:p>
        </p:txBody>
      </p:sp>
    </p:spTree>
    <p:extLst>
      <p:ext uri="{BB962C8B-B14F-4D97-AF65-F5344CB8AC3E}">
        <p14:creationId xmlns:p14="http://schemas.microsoft.com/office/powerpoint/2010/main" val="4043134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787F-9C3B-43B2-A63C-552F2CFD4825}"/>
              </a:ext>
            </a:extLst>
          </p:cNvPr>
          <p:cNvSpPr>
            <a:spLocks noGrp="1"/>
          </p:cNvSpPr>
          <p:nvPr>
            <p:ph type="title"/>
          </p:nvPr>
        </p:nvSpPr>
        <p:spPr/>
        <p:txBody>
          <a:bodyPr/>
          <a:lstStyle/>
          <a:p>
            <a:r>
              <a:rPr lang="en-US" sz="3200" dirty="0" err="1"/>
              <a:t>Tiến</a:t>
            </a:r>
            <a:r>
              <a:rPr lang="en-US" sz="3200" dirty="0"/>
              <a:t> </a:t>
            </a:r>
            <a:r>
              <a:rPr lang="en-US" sz="3200" dirty="0" err="1"/>
              <a:t>trình</a:t>
            </a:r>
            <a:r>
              <a:rPr lang="en-US" sz="3200" dirty="0"/>
              <a:t> </a:t>
            </a:r>
            <a:r>
              <a:rPr lang="en-US" sz="3200" dirty="0" err="1"/>
              <a:t>lịch</a:t>
            </a:r>
            <a:r>
              <a:rPr lang="en-US" sz="3200" dirty="0"/>
              <a:t> </a:t>
            </a:r>
            <a:r>
              <a:rPr lang="en-US" sz="3200" dirty="0" err="1"/>
              <a:t>sử</a:t>
            </a:r>
            <a:r>
              <a:rPr lang="en-US" sz="3200" dirty="0"/>
              <a:t> ra </a:t>
            </a:r>
            <a:r>
              <a:rPr lang="en-US" sz="3200" dirty="0" err="1"/>
              <a:t>đời</a:t>
            </a:r>
            <a:r>
              <a:rPr lang="en-US" sz="3200" dirty="0"/>
              <a:t> </a:t>
            </a:r>
            <a:r>
              <a:rPr lang="en-US" sz="3200" dirty="0" err="1"/>
              <a:t>bảng</a:t>
            </a:r>
            <a:r>
              <a:rPr lang="en-US" sz="3200" dirty="0"/>
              <a:t> </a:t>
            </a:r>
            <a:r>
              <a:rPr lang="en-US" sz="3200" dirty="0" err="1"/>
              <a:t>tuần</a:t>
            </a:r>
            <a:r>
              <a:rPr lang="en-US" sz="3200" dirty="0"/>
              <a:t> </a:t>
            </a:r>
            <a:r>
              <a:rPr lang="en-US" sz="3200" dirty="0" err="1"/>
              <a:t>hoàn</a:t>
            </a:r>
            <a:r>
              <a:rPr lang="en-US" sz="3200" dirty="0"/>
              <a:t> </a:t>
            </a:r>
            <a:r>
              <a:rPr lang="en-US" sz="3200" dirty="0" err="1"/>
              <a:t>hóa</a:t>
            </a:r>
            <a:r>
              <a:rPr lang="en-US" sz="3200" dirty="0"/>
              <a:t> </a:t>
            </a:r>
            <a:r>
              <a:rPr lang="en-US" sz="3200" dirty="0" err="1"/>
              <a:t>học</a:t>
            </a:r>
            <a:endParaRPr lang="en-US" sz="3200" dirty="0"/>
          </a:p>
        </p:txBody>
      </p:sp>
      <p:sp>
        <p:nvSpPr>
          <p:cNvPr id="6" name="Subtitle 5"/>
          <p:cNvSpPr>
            <a:spLocks noGrp="1"/>
          </p:cNvSpPr>
          <p:nvPr>
            <p:ph type="subTitle" idx="1"/>
          </p:nvPr>
        </p:nvSpPr>
        <p:spPr/>
        <p:txBody>
          <a:bodyPr/>
          <a:lstStyle/>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00" y="1607480"/>
            <a:ext cx="6735656" cy="4217573"/>
          </a:xfrm>
          <a:prstGeom prst="rect">
            <a:avLst/>
          </a:prstGeom>
        </p:spPr>
      </p:pic>
      <p:sp>
        <p:nvSpPr>
          <p:cNvPr id="10" name="TextBox 9"/>
          <p:cNvSpPr txBox="1"/>
          <p:nvPr/>
        </p:nvSpPr>
        <p:spPr>
          <a:xfrm>
            <a:off x="7985923" y="2546716"/>
            <a:ext cx="3274828" cy="2308324"/>
          </a:xfrm>
          <a:prstGeom prst="rect">
            <a:avLst/>
          </a:prstGeom>
          <a:noFill/>
        </p:spPr>
        <p:txBody>
          <a:bodyPr wrap="square" rtlCol="0">
            <a:spAutoFit/>
          </a:bodyPr>
          <a:lstStyle/>
          <a:p>
            <a:pPr defTabSz="1219170">
              <a:buClr>
                <a:srgbClr val="000000"/>
              </a:buClr>
            </a:pPr>
            <a:r>
              <a:rPr lang="vi-VN" sz="2400" kern="0" dirty="0">
                <a:solidFill>
                  <a:srgbClr val="000000"/>
                </a:solidFill>
                <a:latin typeface="Times New Roman" panose="02020603050405020304" pitchFamily="18" charset="0"/>
                <a:cs typeface="Arial"/>
                <a:sym typeface="Arial"/>
              </a:rPr>
              <a:t>+Hai năm sau (1871) ông quay bảng tuần hoàn một góc 90 độ so với bản năm</a:t>
            </a:r>
            <a:r>
              <a:rPr lang="en-US" sz="2400" kern="0" dirty="0">
                <a:solidFill>
                  <a:srgbClr val="000000"/>
                </a:solidFill>
                <a:latin typeface="Arial"/>
                <a:cs typeface="Arial"/>
                <a:sym typeface="Arial"/>
              </a:rPr>
              <a:t> </a:t>
            </a:r>
            <a:r>
              <a:rPr lang="vi-VN" sz="2400" kern="0" dirty="0">
                <a:solidFill>
                  <a:srgbClr val="000000"/>
                </a:solidFill>
                <a:latin typeface="Times New Roman" panose="02020603050405020304" pitchFamily="18" charset="0"/>
                <a:cs typeface="Arial"/>
                <a:sym typeface="Arial"/>
              </a:rPr>
              <a:t>1869 và ta được bảng tuần hoàn ngày nay.</a:t>
            </a:r>
            <a:endParaRPr lang="en-US" sz="2400" kern="0" dirty="0">
              <a:solidFill>
                <a:srgbClr val="000000"/>
              </a:solidFill>
              <a:latin typeface="Arial"/>
              <a:cs typeface="Arial"/>
              <a:sym typeface="Arial"/>
            </a:endParaRPr>
          </a:p>
        </p:txBody>
      </p:sp>
    </p:spTree>
    <p:extLst>
      <p:ext uri="{BB962C8B-B14F-4D97-AF65-F5344CB8AC3E}">
        <p14:creationId xmlns:p14="http://schemas.microsoft.com/office/powerpoint/2010/main" val="952185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5B102-A97D-4874-AA45-C57A9326A089}"/>
              </a:ext>
            </a:extLst>
          </p:cNvPr>
          <p:cNvSpPr>
            <a:spLocks noGrp="1"/>
          </p:cNvSpPr>
          <p:nvPr>
            <p:ph type="ctrTitle"/>
          </p:nvPr>
        </p:nvSpPr>
        <p:spPr>
          <a:xfrm>
            <a:off x="2028359" y="1437863"/>
            <a:ext cx="7674000" cy="3531200"/>
          </a:xfrm>
        </p:spPr>
        <p:txBody>
          <a:bodyPr/>
          <a:lstStyle/>
          <a:p>
            <a:r>
              <a:rPr lang="en-US" sz="4267" dirty="0"/>
              <a:t>CẢM </a:t>
            </a:r>
            <a:r>
              <a:rPr lang="vi-VN" sz="4267" dirty="0"/>
              <a:t>Ơ</a:t>
            </a:r>
            <a:r>
              <a:rPr lang="en-US" sz="4267" dirty="0"/>
              <a:t>N CÔ VÀ CÁC BẠN ĐÃ LẮNG NGHE!</a:t>
            </a:r>
          </a:p>
        </p:txBody>
      </p:sp>
      <p:grpSp>
        <p:nvGrpSpPr>
          <p:cNvPr id="4" name="Google Shape;2232;p46">
            <a:extLst>
              <a:ext uri="{FF2B5EF4-FFF2-40B4-BE49-F238E27FC236}">
                <a16:creationId xmlns:a16="http://schemas.microsoft.com/office/drawing/2014/main" id="{7EBFF5BF-AF65-4E70-B8F2-FE3289603C89}"/>
              </a:ext>
            </a:extLst>
          </p:cNvPr>
          <p:cNvGrpSpPr/>
          <p:nvPr/>
        </p:nvGrpSpPr>
        <p:grpSpPr>
          <a:xfrm>
            <a:off x="8657423" y="840444"/>
            <a:ext cx="1083052" cy="762872"/>
            <a:chOff x="6179333" y="4163744"/>
            <a:chExt cx="596044" cy="419868"/>
          </a:xfrm>
        </p:grpSpPr>
        <p:sp>
          <p:nvSpPr>
            <p:cNvPr id="5" name="Google Shape;2233;p46">
              <a:extLst>
                <a:ext uri="{FF2B5EF4-FFF2-40B4-BE49-F238E27FC236}">
                  <a16:creationId xmlns:a16="http://schemas.microsoft.com/office/drawing/2014/main" id="{FD116006-DB0B-473C-BFF9-69BC83F06392}"/>
                </a:ext>
              </a:extLst>
            </p:cNvPr>
            <p:cNvSpPr/>
            <p:nvPr/>
          </p:nvSpPr>
          <p:spPr>
            <a:xfrm>
              <a:off x="6179342" y="4163913"/>
              <a:ext cx="596035" cy="419700"/>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2234;p46">
              <a:extLst>
                <a:ext uri="{FF2B5EF4-FFF2-40B4-BE49-F238E27FC236}">
                  <a16:creationId xmlns:a16="http://schemas.microsoft.com/office/drawing/2014/main" id="{D212B649-F3F9-4CE0-A83B-EDB9E11C1000}"/>
                </a:ext>
              </a:extLst>
            </p:cNvPr>
            <p:cNvSpPr/>
            <p:nvPr/>
          </p:nvSpPr>
          <p:spPr>
            <a:xfrm>
              <a:off x="6179333" y="4163744"/>
              <a:ext cx="596035" cy="419693"/>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grpSp>
        <p:nvGrpSpPr>
          <p:cNvPr id="7" name="Google Shape;2238;p46">
            <a:extLst>
              <a:ext uri="{FF2B5EF4-FFF2-40B4-BE49-F238E27FC236}">
                <a16:creationId xmlns:a16="http://schemas.microsoft.com/office/drawing/2014/main" id="{18CF9995-E215-4990-A8C2-1FDD9F89096B}"/>
              </a:ext>
            </a:extLst>
          </p:cNvPr>
          <p:cNvGrpSpPr/>
          <p:nvPr/>
        </p:nvGrpSpPr>
        <p:grpSpPr>
          <a:xfrm>
            <a:off x="9651919" y="1605244"/>
            <a:ext cx="576488" cy="406321"/>
            <a:chOff x="7447836" y="3666284"/>
            <a:chExt cx="432366" cy="304741"/>
          </a:xfrm>
        </p:grpSpPr>
        <p:sp>
          <p:nvSpPr>
            <p:cNvPr id="8" name="Google Shape;2239;p46">
              <a:extLst>
                <a:ext uri="{FF2B5EF4-FFF2-40B4-BE49-F238E27FC236}">
                  <a16:creationId xmlns:a16="http://schemas.microsoft.com/office/drawing/2014/main" id="{7A50AF13-0739-42C4-9B63-E9635561ACC6}"/>
                </a:ext>
              </a:extLst>
            </p:cNvPr>
            <p:cNvSpPr/>
            <p:nvPr/>
          </p:nvSpPr>
          <p:spPr>
            <a:xfrm>
              <a:off x="7447846" y="3666284"/>
              <a:ext cx="432356" cy="304741"/>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5"/>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240;p46">
              <a:extLst>
                <a:ext uri="{FF2B5EF4-FFF2-40B4-BE49-F238E27FC236}">
                  <a16:creationId xmlns:a16="http://schemas.microsoft.com/office/drawing/2014/main" id="{3AA7424C-F2DC-4D70-A2E3-AB81FA5FA10C}"/>
                </a:ext>
              </a:extLst>
            </p:cNvPr>
            <p:cNvSpPr/>
            <p:nvPr/>
          </p:nvSpPr>
          <p:spPr>
            <a:xfrm>
              <a:off x="7447836" y="3666299"/>
              <a:ext cx="432356" cy="304726"/>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 name="Picture 9">
            <a:hlinkClick r:id="rId2" action="ppaction://hlinkpres?slideindex=1&amp;slidetitle="/>
            <a:extLst>
              <a:ext uri="{FF2B5EF4-FFF2-40B4-BE49-F238E27FC236}">
                <a16:creationId xmlns:a16="http://schemas.microsoft.com/office/drawing/2014/main" id="{FF406FBD-65D1-4977-A6D4-9849536EBDBD}"/>
              </a:ext>
            </a:extLst>
          </p:cNvPr>
          <p:cNvPicPr>
            <a:picLocks noChangeAspect="1"/>
          </p:cNvPicPr>
          <p:nvPr/>
        </p:nvPicPr>
        <p:blipFill>
          <a:blip r:embed="rId3"/>
          <a:stretch>
            <a:fillRect/>
          </a:stretch>
        </p:blipFill>
        <p:spPr>
          <a:xfrm rot="1652970">
            <a:off x="472554" y="4232486"/>
            <a:ext cx="3283996" cy="2479255"/>
          </a:xfrm>
          <a:prstGeom prst="rect">
            <a:avLst/>
          </a:prstGeom>
        </p:spPr>
      </p:pic>
    </p:spTree>
    <p:extLst>
      <p:ext uri="{BB962C8B-B14F-4D97-AF65-F5344CB8AC3E}">
        <p14:creationId xmlns:p14="http://schemas.microsoft.com/office/powerpoint/2010/main" val="40373119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3"/>
          <p:cNvSpPr txBox="1">
            <a:spLocks noGrp="1" noChangeArrowheads="1"/>
          </p:cNvSpPr>
          <p:nvPr>
            <p:ph type="title"/>
          </p:nvPr>
        </p:nvSpPr>
        <p:spPr bwMode="auto">
          <a:xfrm>
            <a:off x="1752600" y="173946"/>
            <a:ext cx="8686800" cy="523220"/>
          </a:xfrm>
          <a:prstGeom prst="rect">
            <a:avLst/>
          </a:prstGeom>
          <a:noFill/>
          <a:ln w="12700">
            <a:solidFill>
              <a:srgbClr val="660066"/>
            </a:solidFill>
            <a:miter lim="800000"/>
            <a:headEnd/>
            <a:tailEnd/>
          </a:ln>
          <a:effectLst/>
        </p:spPr>
        <p:txBody>
          <a:bodyPr wrap="square">
            <a:spAutoFit/>
          </a:bodyPr>
          <a:lstStyle/>
          <a:p>
            <a:pPr eaLnBrk="0" hangingPunct="0"/>
            <a:r>
              <a:rPr lang="en-US" altLang="en-US" sz="2800" b="1" dirty="0">
                <a:solidFill>
                  <a:srgbClr val="660066"/>
                </a:solidFill>
                <a:latin typeface="Times New Roman" pitchFamily="18" charset="0"/>
                <a:cs typeface="Times New Roman" pitchFamily="18" charset="0"/>
              </a:rPr>
              <a:t>BẢNG TUẦN HOÀN CÁC NGUYÊN TỐ HOÁ HỌC </a:t>
            </a:r>
          </a:p>
        </p:txBody>
      </p:sp>
      <p:pic>
        <p:nvPicPr>
          <p:cNvPr id="4" name="Picture 2" descr="Picture"/>
          <p:cNvPicPr>
            <a:picLocks noGrp="1" noChangeAspect="1" noChangeArrowheads="1"/>
          </p:cNvPicPr>
          <p:nvPr>
            <p:ph idx="1"/>
          </p:nvPr>
        </p:nvPicPr>
        <p:blipFill>
          <a:blip r:embed="rId2"/>
          <a:srcRect/>
          <a:stretch>
            <a:fillRect/>
          </a:stretch>
        </p:blipFill>
        <p:spPr bwMode="auto">
          <a:xfrm>
            <a:off x="204068" y="1219275"/>
            <a:ext cx="5468941" cy="3600386"/>
          </a:xfrm>
          <a:prstGeom prst="rect">
            <a:avLst/>
          </a:prstGeom>
          <a:noFill/>
          <a:ln w="12700">
            <a:solidFill>
              <a:schemeClr val="bg1"/>
            </a:solidFill>
            <a:miter lim="800000"/>
            <a:headEnd/>
            <a:tailEnd/>
          </a:ln>
        </p:spPr>
      </p:pic>
      <p:grpSp>
        <p:nvGrpSpPr>
          <p:cNvPr id="6" name="Group 5">
            <a:extLst>
              <a:ext uri="{FF2B5EF4-FFF2-40B4-BE49-F238E27FC236}">
                <a16:creationId xmlns:a16="http://schemas.microsoft.com/office/drawing/2014/main" id="{E24347A8-B13B-1F28-E65A-A787F0367991}"/>
              </a:ext>
            </a:extLst>
          </p:cNvPr>
          <p:cNvGrpSpPr/>
          <p:nvPr/>
        </p:nvGrpSpPr>
        <p:grpSpPr>
          <a:xfrm>
            <a:off x="5871218" y="3019468"/>
            <a:ext cx="6116714" cy="3504625"/>
            <a:chOff x="5601810" y="978599"/>
            <a:chExt cx="6116714" cy="3504625"/>
          </a:xfrm>
        </p:grpSpPr>
        <p:sp>
          <p:nvSpPr>
            <p:cNvPr id="3" name="Rectangle 2">
              <a:extLst>
                <a:ext uri="{FF2B5EF4-FFF2-40B4-BE49-F238E27FC236}">
                  <a16:creationId xmlns:a16="http://schemas.microsoft.com/office/drawing/2014/main" id="{09741D5F-2B2F-F7DE-E7D5-0DCB96662494}"/>
                </a:ext>
              </a:extLst>
            </p:cNvPr>
            <p:cNvSpPr/>
            <p:nvPr/>
          </p:nvSpPr>
          <p:spPr>
            <a:xfrm>
              <a:off x="5601810" y="1056443"/>
              <a:ext cx="6116714" cy="342678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FB43A27-C79B-A910-39B0-CDD1CBAAB76F}"/>
                </a:ext>
              </a:extLst>
            </p:cNvPr>
            <p:cNvPicPr>
              <a:picLocks noChangeAspect="1"/>
            </p:cNvPicPr>
            <p:nvPr/>
          </p:nvPicPr>
          <p:blipFill rotWithShape="1">
            <a:blip r:embed="rId3">
              <a:extLst>
                <a:ext uri="{28A0092B-C50C-407E-A947-70E740481C1C}">
                  <a14:useLocalDpi xmlns:a14="http://schemas.microsoft.com/office/drawing/2010/main" val="0"/>
                </a:ext>
              </a:extLst>
            </a:blip>
            <a:srcRect l="-488" t="1330" b="-1728"/>
            <a:stretch/>
          </p:blipFill>
          <p:spPr>
            <a:xfrm>
              <a:off x="5675850" y="978599"/>
              <a:ext cx="5968633" cy="3504625"/>
            </a:xfrm>
            <a:prstGeom prst="rect">
              <a:avLst/>
            </a:prstGeom>
          </p:spPr>
        </p:pic>
      </p:grpSp>
      <p:sp>
        <p:nvSpPr>
          <p:cNvPr id="7" name="TextBox 6">
            <a:extLst>
              <a:ext uri="{FF2B5EF4-FFF2-40B4-BE49-F238E27FC236}">
                <a16:creationId xmlns:a16="http://schemas.microsoft.com/office/drawing/2014/main" id="{84045553-01C7-E82D-3CAA-69892BD78EE2}"/>
              </a:ext>
            </a:extLst>
          </p:cNvPr>
          <p:cNvSpPr txBox="1"/>
          <p:nvPr/>
        </p:nvSpPr>
        <p:spPr>
          <a:xfrm>
            <a:off x="1328469" y="4937643"/>
            <a:ext cx="3220138" cy="892552"/>
          </a:xfrm>
          <a:prstGeom prst="rect">
            <a:avLst/>
          </a:prstGeom>
          <a:noFill/>
        </p:spPr>
        <p:txBody>
          <a:bodyPr wrap="square" rtlCol="0">
            <a:spAutoFit/>
          </a:bodyPr>
          <a:lstStyle/>
          <a:p>
            <a:r>
              <a:rPr lang="en-US" sz="2600" b="1">
                <a:solidFill>
                  <a:schemeClr val="bg1"/>
                </a:solidFill>
                <a:highlight>
                  <a:srgbClr val="FFFF00"/>
                </a:highlight>
                <a:latin typeface="Tahoma" panose="020B0604030504040204" pitchFamily="34" charset="0"/>
                <a:ea typeface="Tahoma" panose="020B0604030504040204" pitchFamily="34" charset="0"/>
                <a:cs typeface="Tahoma" panose="020B0604030504040204" pitchFamily="34" charset="0"/>
              </a:rPr>
              <a:t>Bảng tuần hoàn trang …. SGK</a:t>
            </a:r>
          </a:p>
        </p:txBody>
      </p:sp>
      <p:sp>
        <p:nvSpPr>
          <p:cNvPr id="19" name="TextBox 18">
            <a:extLst>
              <a:ext uri="{FF2B5EF4-FFF2-40B4-BE49-F238E27FC236}">
                <a16:creationId xmlns:a16="http://schemas.microsoft.com/office/drawing/2014/main" id="{7D89DAD8-B665-FB1C-4E13-A9D52DA92217}"/>
              </a:ext>
            </a:extLst>
          </p:cNvPr>
          <p:cNvSpPr txBox="1"/>
          <p:nvPr/>
        </p:nvSpPr>
        <p:spPr>
          <a:xfrm>
            <a:off x="7381188" y="1818010"/>
            <a:ext cx="4364610" cy="492443"/>
          </a:xfrm>
          <a:prstGeom prst="rect">
            <a:avLst/>
          </a:prstGeom>
          <a:noFill/>
        </p:spPr>
        <p:txBody>
          <a:bodyPr wrap="square" rtlCol="0">
            <a:spAutoFit/>
          </a:bodyPr>
          <a:lstStyle/>
          <a:p>
            <a:r>
              <a:rPr lang="en-US" sz="2600" b="1">
                <a:solidFill>
                  <a:schemeClr val="bg1"/>
                </a:solidFill>
                <a:latin typeface="Tahoma" panose="020B0604030504040204" pitchFamily="34" charset="0"/>
                <a:ea typeface="Tahoma" panose="020B0604030504040204" pitchFamily="34" charset="0"/>
                <a:cs typeface="Tahoma" panose="020B0604030504040204" pitchFamily="34" charset="0"/>
              </a:rPr>
              <a:t>Bảng tuần hoàn hiện tại  </a:t>
            </a:r>
          </a:p>
        </p:txBody>
      </p:sp>
      <p:pic>
        <p:nvPicPr>
          <p:cNvPr id="21" name="Picture 20">
            <a:extLst>
              <a:ext uri="{FF2B5EF4-FFF2-40B4-BE49-F238E27FC236}">
                <a16:creationId xmlns:a16="http://schemas.microsoft.com/office/drawing/2014/main" id="{24593A45-7621-625F-564F-2575A8D65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4" y="5610212"/>
            <a:ext cx="1423447" cy="1208091"/>
          </a:xfrm>
          <a:prstGeom prst="rect">
            <a:avLst/>
          </a:prstGeom>
        </p:spPr>
      </p:pic>
      <p:pic>
        <p:nvPicPr>
          <p:cNvPr id="23" name="Picture 22">
            <a:extLst>
              <a:ext uri="{FF2B5EF4-FFF2-40B4-BE49-F238E27FC236}">
                <a16:creationId xmlns:a16="http://schemas.microsoft.com/office/drawing/2014/main" id="{081753E8-ABEE-05B2-F095-B8CC32766B25}"/>
              </a:ext>
            </a:extLst>
          </p:cNvPr>
          <p:cNvPicPr>
            <a:picLocks noChangeAspect="1"/>
          </p:cNvPicPr>
          <p:nvPr/>
        </p:nvPicPr>
        <p:blipFill rotWithShape="1">
          <a:blip r:embed="rId5">
            <a:extLst>
              <a:ext uri="{28A0092B-C50C-407E-A947-70E740481C1C}">
                <a14:useLocalDpi xmlns:a14="http://schemas.microsoft.com/office/drawing/2010/main" val="0"/>
              </a:ext>
            </a:extLst>
          </a:blip>
          <a:srcRect l="24622" r="16498"/>
          <a:stretch/>
        </p:blipFill>
        <p:spPr>
          <a:xfrm flipH="1">
            <a:off x="11407808" y="209804"/>
            <a:ext cx="522905" cy="1087315"/>
          </a:xfrm>
          <a:prstGeom prst="rect">
            <a:avLst/>
          </a:prstGeom>
        </p:spPr>
      </p:pic>
      <p:pic>
        <p:nvPicPr>
          <p:cNvPr id="25" name="Picture 24">
            <a:extLst>
              <a:ext uri="{FF2B5EF4-FFF2-40B4-BE49-F238E27FC236}">
                <a16:creationId xmlns:a16="http://schemas.microsoft.com/office/drawing/2014/main" id="{A0BFC6EA-F6DB-8164-83D5-01C5379B9F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30386">
            <a:off x="6303960" y="1721275"/>
            <a:ext cx="1195541" cy="952163"/>
          </a:xfrm>
          <a:prstGeom prst="rect">
            <a:avLst/>
          </a:prstGeom>
        </p:spPr>
      </p:pic>
      <p:pic>
        <p:nvPicPr>
          <p:cNvPr id="27" name="Picture 26">
            <a:extLst>
              <a:ext uri="{FF2B5EF4-FFF2-40B4-BE49-F238E27FC236}">
                <a16:creationId xmlns:a16="http://schemas.microsoft.com/office/drawing/2014/main" id="{D469B6FE-07BF-3B19-A009-3DB8A56B2F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68" y="35727"/>
            <a:ext cx="1471735" cy="10655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24347A8-B13B-1F28-E65A-A787F0367991}"/>
              </a:ext>
            </a:extLst>
          </p:cNvPr>
          <p:cNvGrpSpPr/>
          <p:nvPr/>
        </p:nvGrpSpPr>
        <p:grpSpPr>
          <a:xfrm>
            <a:off x="1290182" y="945897"/>
            <a:ext cx="9965421" cy="5586877"/>
            <a:chOff x="5601810" y="978599"/>
            <a:chExt cx="6116714" cy="3504625"/>
          </a:xfrm>
        </p:grpSpPr>
        <p:sp>
          <p:nvSpPr>
            <p:cNvPr id="3" name="Rectangle 2">
              <a:extLst>
                <a:ext uri="{FF2B5EF4-FFF2-40B4-BE49-F238E27FC236}">
                  <a16:creationId xmlns:a16="http://schemas.microsoft.com/office/drawing/2014/main" id="{09741D5F-2B2F-F7DE-E7D5-0DCB96662494}"/>
                </a:ext>
              </a:extLst>
            </p:cNvPr>
            <p:cNvSpPr/>
            <p:nvPr/>
          </p:nvSpPr>
          <p:spPr>
            <a:xfrm>
              <a:off x="5601810" y="1056443"/>
              <a:ext cx="6116714" cy="342678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FB43A27-C79B-A910-39B0-CDD1CBAAB76F}"/>
                </a:ext>
              </a:extLst>
            </p:cNvPr>
            <p:cNvPicPr>
              <a:picLocks noChangeAspect="1"/>
            </p:cNvPicPr>
            <p:nvPr/>
          </p:nvPicPr>
          <p:blipFill rotWithShape="1">
            <a:blip r:embed="rId2">
              <a:extLst>
                <a:ext uri="{28A0092B-C50C-407E-A947-70E740481C1C}">
                  <a14:useLocalDpi xmlns:a14="http://schemas.microsoft.com/office/drawing/2010/main" val="0"/>
                </a:ext>
              </a:extLst>
            </a:blip>
            <a:srcRect l="-488" t="1330" b="-1728"/>
            <a:stretch/>
          </p:blipFill>
          <p:spPr>
            <a:xfrm>
              <a:off x="5675850" y="978599"/>
              <a:ext cx="5968633" cy="3504625"/>
            </a:xfrm>
            <a:prstGeom prst="rect">
              <a:avLst/>
            </a:prstGeom>
          </p:spPr>
        </p:pic>
      </p:grpSp>
      <p:sp>
        <p:nvSpPr>
          <p:cNvPr id="12" name="Text Box 3">
            <a:extLst>
              <a:ext uri="{FF2B5EF4-FFF2-40B4-BE49-F238E27FC236}">
                <a16:creationId xmlns:a16="http://schemas.microsoft.com/office/drawing/2014/main" id="{27763538-96A5-2E23-A010-96B0E9D0CA42}"/>
              </a:ext>
            </a:extLst>
          </p:cNvPr>
          <p:cNvSpPr txBox="1">
            <a:spLocks noChangeArrowheads="1"/>
          </p:cNvSpPr>
          <p:nvPr/>
        </p:nvSpPr>
        <p:spPr bwMode="auto">
          <a:xfrm>
            <a:off x="1752600" y="173946"/>
            <a:ext cx="8686800" cy="523220"/>
          </a:xfrm>
          <a:prstGeom prst="rect">
            <a:avLst/>
          </a:prstGeom>
          <a:noFill/>
          <a:ln w="12700">
            <a:solidFill>
              <a:srgbClr val="660066"/>
            </a:solidFill>
            <a:miter lim="800000"/>
            <a:headEnd/>
            <a:tailEnd/>
          </a:ln>
          <a:effectLst/>
        </p:spPr>
        <p:txBody>
          <a:bodyPr vert="horz" wrap="square" lIns="91440" tIns="45720" rIns="91440" bIns="45720" rtlCol="0" anchor="t">
            <a:sp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0" hangingPunct="0"/>
            <a:r>
              <a:rPr lang="en-US" altLang="en-US" sz="2800" b="1" dirty="0">
                <a:solidFill>
                  <a:srgbClr val="660066"/>
                </a:solidFill>
                <a:latin typeface="Times New Roman" pitchFamily="18" charset="0"/>
                <a:cs typeface="Times New Roman" pitchFamily="18" charset="0"/>
              </a:rPr>
              <a:t>BẢNG TUẦN HOÀN CÁC NGUYÊN TỐ HOÁ HỌC </a:t>
            </a:r>
          </a:p>
        </p:txBody>
      </p:sp>
      <p:pic>
        <p:nvPicPr>
          <p:cNvPr id="16" name="Picture 15">
            <a:extLst>
              <a:ext uri="{FF2B5EF4-FFF2-40B4-BE49-F238E27FC236}">
                <a16:creationId xmlns:a16="http://schemas.microsoft.com/office/drawing/2014/main" id="{4375F8F7-6E5B-4D48-3292-A22195641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96" y="5374027"/>
            <a:ext cx="2128096" cy="1483973"/>
          </a:xfrm>
          <a:prstGeom prst="rect">
            <a:avLst/>
          </a:prstGeom>
        </p:spPr>
      </p:pic>
    </p:spTree>
    <p:extLst>
      <p:ext uri="{BB962C8B-B14F-4D97-AF65-F5344CB8AC3E}">
        <p14:creationId xmlns:p14="http://schemas.microsoft.com/office/powerpoint/2010/main" val="1354330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888D213-8BF7-EF20-6DD5-9879F6D7CE40}"/>
              </a:ext>
            </a:extLst>
          </p:cNvPr>
          <p:cNvGrpSpPr/>
          <p:nvPr/>
        </p:nvGrpSpPr>
        <p:grpSpPr>
          <a:xfrm>
            <a:off x="2000178" y="1863462"/>
            <a:ext cx="3227854" cy="3439436"/>
            <a:chOff x="2000178" y="1863462"/>
            <a:chExt cx="3227854" cy="3439436"/>
          </a:xfrm>
        </p:grpSpPr>
        <p:grpSp>
          <p:nvGrpSpPr>
            <p:cNvPr id="103" name="Group 102">
              <a:extLst>
                <a:ext uri="{FF2B5EF4-FFF2-40B4-BE49-F238E27FC236}">
                  <a16:creationId xmlns:a16="http://schemas.microsoft.com/office/drawing/2014/main" id="{A955A230-40A3-C92D-9F2D-B7947E3024E8}"/>
                </a:ext>
              </a:extLst>
            </p:cNvPr>
            <p:cNvGrpSpPr/>
            <p:nvPr/>
          </p:nvGrpSpPr>
          <p:grpSpPr>
            <a:xfrm>
              <a:off x="3219450" y="3267076"/>
              <a:ext cx="789062" cy="678293"/>
              <a:chOff x="1280536" y="2960301"/>
              <a:chExt cx="531863" cy="457200"/>
            </a:xfrm>
          </p:grpSpPr>
          <p:sp>
            <p:nvSpPr>
              <p:cNvPr id="104" name="Oval 103">
                <a:extLst>
                  <a:ext uri="{FF2B5EF4-FFF2-40B4-BE49-F238E27FC236}">
                    <a16:creationId xmlns:a16="http://schemas.microsoft.com/office/drawing/2014/main" id="{E950C99B-0F6E-592F-E20F-2A161F27C5E5}"/>
                  </a:ext>
                </a:extLst>
              </p:cNvPr>
              <p:cNvSpPr/>
              <p:nvPr/>
            </p:nvSpPr>
            <p:spPr>
              <a:xfrm>
                <a:off x="1312622" y="2960301"/>
                <a:ext cx="457200" cy="457200"/>
              </a:xfrm>
              <a:prstGeom prst="ellipse">
                <a:avLst/>
              </a:prstGeom>
              <a:solidFill>
                <a:srgbClr val="C85050"/>
              </a:solidFill>
              <a:ln w="28575" cap="flat" cmpd="sng" algn="ctr">
                <a:solidFill>
                  <a:srgbClr val="FFFFFF"/>
                </a:solidFill>
                <a:prstDash val="solid"/>
              </a:ln>
              <a:effectLst/>
            </p:spPr>
            <p:txBody>
              <a:bodyPr rtlCol="0" anchor="ctr"/>
              <a:lstStyle/>
              <a:p>
                <a:pPr algn="ctr">
                  <a:defRPr/>
                </a:pPr>
                <a:endParaRPr lang="en-US" sz="1800">
                  <a:solidFill>
                    <a:srgbClr val="FFFFFF"/>
                  </a:solidFill>
                  <a:ea typeface="+mn-ea"/>
                </a:endParaRPr>
              </a:p>
            </p:txBody>
          </p:sp>
          <p:sp>
            <p:nvSpPr>
              <p:cNvPr id="105" name="TextBox 104">
                <a:extLst>
                  <a:ext uri="{FF2B5EF4-FFF2-40B4-BE49-F238E27FC236}">
                    <a16:creationId xmlns:a16="http://schemas.microsoft.com/office/drawing/2014/main" id="{F47ACCE1-7713-7E99-0B5B-F63C457F2341}"/>
                  </a:ext>
                </a:extLst>
              </p:cNvPr>
              <p:cNvSpPr txBox="1"/>
              <p:nvPr/>
            </p:nvSpPr>
            <p:spPr>
              <a:xfrm flipH="1">
                <a:off x="1280536" y="3013884"/>
                <a:ext cx="531863" cy="352674"/>
              </a:xfrm>
              <a:prstGeom prst="rect">
                <a:avLst/>
              </a:prstGeom>
              <a:noFill/>
              <a:ln w="28575">
                <a:solidFill>
                  <a:schemeClr val="tx1"/>
                </a:solidFill>
              </a:ln>
            </p:spPr>
            <p:txBody>
              <a:bodyPr wrap="square">
                <a:spAutoFit/>
              </a:bodyPr>
              <a:lstStyle/>
              <a:p>
                <a:pPr algn="ctr">
                  <a:defRPr/>
                </a:pPr>
                <a:r>
                  <a:rPr lang="en-US" sz="2800" b="1" dirty="0">
                    <a:solidFill>
                      <a:prstClr val="white"/>
                    </a:solidFill>
                    <a:latin typeface="Calibri" panose="020F0502020204030204" pitchFamily="34" charset="0"/>
                    <a:ea typeface="#9Slide02 Tieu de rat dai 01" panose="020B0604020202020204" charset="0"/>
                    <a:cs typeface="Calibri" panose="020F0502020204030204" pitchFamily="34" charset="0"/>
                  </a:rPr>
                  <a:t>+12</a:t>
                </a:r>
              </a:p>
            </p:txBody>
          </p:sp>
        </p:grpSp>
        <p:sp>
          <p:nvSpPr>
            <p:cNvPr id="127" name="Oval 126">
              <a:extLst>
                <a:ext uri="{FF2B5EF4-FFF2-40B4-BE49-F238E27FC236}">
                  <a16:creationId xmlns:a16="http://schemas.microsoft.com/office/drawing/2014/main" id="{29BBD752-4F76-A981-AD15-3C0748F0008C}"/>
                </a:ext>
              </a:extLst>
            </p:cNvPr>
            <p:cNvSpPr/>
            <p:nvPr/>
          </p:nvSpPr>
          <p:spPr>
            <a:xfrm>
              <a:off x="2836865" y="2819581"/>
              <a:ext cx="1554480" cy="1554480"/>
            </a:xfrm>
            <a:prstGeom prst="ellipse">
              <a:avLst/>
            </a:prstGeom>
            <a:noFill/>
            <a:ln w="28575" cap="flat" cmpd="sng" algn="ctr">
              <a:solidFill>
                <a:srgbClr val="002060"/>
              </a:solidFill>
              <a:prstDash val="sysDot"/>
            </a:ln>
            <a:effectLst/>
          </p:spPr>
          <p:txBody>
            <a:bodyPr rtlCol="0" anchor="ctr"/>
            <a:lstStyle/>
            <a:p>
              <a:pPr algn="ctr">
                <a:defRPr/>
              </a:pPr>
              <a:endParaRPr lang="en-US">
                <a:solidFill>
                  <a:srgbClr val="FFFFFF"/>
                </a:solidFill>
                <a:ea typeface="+mn-ea"/>
              </a:endParaRPr>
            </a:p>
          </p:txBody>
        </p:sp>
        <p:grpSp>
          <p:nvGrpSpPr>
            <p:cNvPr id="128" name="Group 127">
              <a:extLst>
                <a:ext uri="{FF2B5EF4-FFF2-40B4-BE49-F238E27FC236}">
                  <a16:creationId xmlns:a16="http://schemas.microsoft.com/office/drawing/2014/main" id="{21E922E4-6082-DB97-7434-B24C3F2B0BEE}"/>
                </a:ext>
              </a:extLst>
            </p:cNvPr>
            <p:cNvGrpSpPr/>
            <p:nvPr/>
          </p:nvGrpSpPr>
          <p:grpSpPr>
            <a:xfrm>
              <a:off x="3451029" y="2749801"/>
              <a:ext cx="259006" cy="1726811"/>
              <a:chOff x="1927029" y="2749800"/>
              <a:chExt cx="259006" cy="1726811"/>
            </a:xfrm>
          </p:grpSpPr>
          <p:grpSp>
            <p:nvGrpSpPr>
              <p:cNvPr id="129" name="Group 128">
                <a:extLst>
                  <a:ext uri="{FF2B5EF4-FFF2-40B4-BE49-F238E27FC236}">
                    <a16:creationId xmlns:a16="http://schemas.microsoft.com/office/drawing/2014/main" id="{75E99369-F332-9FC6-BD8D-085C5A8CF923}"/>
                  </a:ext>
                </a:extLst>
              </p:cNvPr>
              <p:cNvGrpSpPr/>
              <p:nvPr/>
            </p:nvGrpSpPr>
            <p:grpSpPr>
              <a:xfrm>
                <a:off x="1953598" y="4244174"/>
                <a:ext cx="232437" cy="232437"/>
                <a:chOff x="4646481" y="1200197"/>
                <a:chExt cx="232437" cy="232437"/>
              </a:xfrm>
            </p:grpSpPr>
            <p:sp>
              <p:nvSpPr>
                <p:cNvPr id="133" name="Oval 132">
                  <a:extLst>
                    <a:ext uri="{FF2B5EF4-FFF2-40B4-BE49-F238E27FC236}">
                      <a16:creationId xmlns:a16="http://schemas.microsoft.com/office/drawing/2014/main" id="{D184643B-A7D6-4B5B-29FE-77158B1C11AF}"/>
                    </a:ext>
                  </a:extLst>
                </p:cNvPr>
                <p:cNvSpPr/>
                <p:nvPr/>
              </p:nvSpPr>
              <p:spPr>
                <a:xfrm flipV="1">
                  <a:off x="4646481" y="1200197"/>
                  <a:ext cx="232437" cy="232437"/>
                </a:xfrm>
                <a:prstGeom prst="ellipse">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4" name="Minus Sign 133">
                  <a:extLst>
                    <a:ext uri="{FF2B5EF4-FFF2-40B4-BE49-F238E27FC236}">
                      <a16:creationId xmlns:a16="http://schemas.microsoft.com/office/drawing/2014/main" id="{791FB6E9-80E9-F9EA-F314-9F9CE2B46A4E}"/>
                    </a:ext>
                  </a:extLst>
                </p:cNvPr>
                <p:cNvSpPr/>
                <p:nvPr/>
              </p:nvSpPr>
              <p:spPr>
                <a:xfrm flipV="1">
                  <a:off x="4689103" y="1293697"/>
                  <a:ext cx="147193" cy="45436"/>
                </a:xfrm>
                <a:prstGeom prst="mathMinus">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0" name="Group 129">
                <a:extLst>
                  <a:ext uri="{FF2B5EF4-FFF2-40B4-BE49-F238E27FC236}">
                    <a16:creationId xmlns:a16="http://schemas.microsoft.com/office/drawing/2014/main" id="{CB6C6940-99AE-E2EF-74CF-03EFA7BD6EAB}"/>
                  </a:ext>
                </a:extLst>
              </p:cNvPr>
              <p:cNvGrpSpPr/>
              <p:nvPr/>
            </p:nvGrpSpPr>
            <p:grpSpPr>
              <a:xfrm>
                <a:off x="1927029" y="2749800"/>
                <a:ext cx="232437" cy="232437"/>
                <a:chOff x="4646481" y="1200197"/>
                <a:chExt cx="232437" cy="232437"/>
              </a:xfrm>
            </p:grpSpPr>
            <p:sp>
              <p:nvSpPr>
                <p:cNvPr id="131" name="Oval 130">
                  <a:extLst>
                    <a:ext uri="{FF2B5EF4-FFF2-40B4-BE49-F238E27FC236}">
                      <a16:creationId xmlns:a16="http://schemas.microsoft.com/office/drawing/2014/main" id="{C725EBDA-017B-E642-BE5C-EC4043514B9F}"/>
                    </a:ext>
                  </a:extLst>
                </p:cNvPr>
                <p:cNvSpPr/>
                <p:nvPr/>
              </p:nvSpPr>
              <p:spPr>
                <a:xfrm flipV="1">
                  <a:off x="4646481" y="1200197"/>
                  <a:ext cx="232437" cy="232437"/>
                </a:xfrm>
                <a:prstGeom prst="ellipse">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2" name="Minus Sign 131">
                  <a:extLst>
                    <a:ext uri="{FF2B5EF4-FFF2-40B4-BE49-F238E27FC236}">
                      <a16:creationId xmlns:a16="http://schemas.microsoft.com/office/drawing/2014/main" id="{F8C1C3C0-F265-9564-8E32-8B58899BF99D}"/>
                    </a:ext>
                  </a:extLst>
                </p:cNvPr>
                <p:cNvSpPr/>
                <p:nvPr/>
              </p:nvSpPr>
              <p:spPr>
                <a:xfrm flipV="1">
                  <a:off x="4689103" y="1293697"/>
                  <a:ext cx="147193" cy="45436"/>
                </a:xfrm>
                <a:prstGeom prst="mathMinus">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sp>
          <p:nvSpPr>
            <p:cNvPr id="135" name="Oval 134">
              <a:extLst>
                <a:ext uri="{FF2B5EF4-FFF2-40B4-BE49-F238E27FC236}">
                  <a16:creationId xmlns:a16="http://schemas.microsoft.com/office/drawing/2014/main" id="{7E0C3A6E-C997-0282-2FCD-43841200257B}"/>
                </a:ext>
              </a:extLst>
            </p:cNvPr>
            <p:cNvSpPr/>
            <p:nvPr/>
          </p:nvSpPr>
          <p:spPr>
            <a:xfrm>
              <a:off x="2416915" y="2399631"/>
              <a:ext cx="2394380" cy="2394380"/>
            </a:xfrm>
            <a:prstGeom prst="ellipse">
              <a:avLst/>
            </a:prstGeom>
            <a:noFill/>
            <a:ln w="28575" cap="flat" cmpd="sng" algn="ctr">
              <a:solidFill>
                <a:srgbClr val="002060"/>
              </a:solidFill>
              <a:prstDash val="sysDot"/>
            </a:ln>
            <a:effectLst/>
          </p:spPr>
          <p:txBody>
            <a:bodyPr rtlCol="0" anchor="ctr"/>
            <a:lstStyle/>
            <a:p>
              <a:pPr algn="ctr">
                <a:defRPr/>
              </a:pPr>
              <a:endParaRPr lang="en-US">
                <a:solidFill>
                  <a:srgbClr val="FFFFFF"/>
                </a:solidFill>
                <a:ea typeface="+mn-ea"/>
              </a:endParaRPr>
            </a:p>
          </p:txBody>
        </p:sp>
        <p:grpSp>
          <p:nvGrpSpPr>
            <p:cNvPr id="136" name="Group 135">
              <a:extLst>
                <a:ext uri="{FF2B5EF4-FFF2-40B4-BE49-F238E27FC236}">
                  <a16:creationId xmlns:a16="http://schemas.microsoft.com/office/drawing/2014/main" id="{B28CF616-ACD8-604E-5A78-3AD304B32CCF}"/>
                </a:ext>
              </a:extLst>
            </p:cNvPr>
            <p:cNvGrpSpPr/>
            <p:nvPr/>
          </p:nvGrpSpPr>
          <p:grpSpPr>
            <a:xfrm>
              <a:off x="2324703" y="2399631"/>
              <a:ext cx="2405432" cy="2365029"/>
              <a:chOff x="881863" y="2410843"/>
              <a:chExt cx="2405432" cy="2365029"/>
            </a:xfrm>
          </p:grpSpPr>
          <p:grpSp>
            <p:nvGrpSpPr>
              <p:cNvPr id="137" name="Group 136">
                <a:extLst>
                  <a:ext uri="{FF2B5EF4-FFF2-40B4-BE49-F238E27FC236}">
                    <a16:creationId xmlns:a16="http://schemas.microsoft.com/office/drawing/2014/main" id="{0AD80316-A253-DA7B-7121-7DF7AE0E25FA}"/>
                  </a:ext>
                </a:extLst>
              </p:cNvPr>
              <p:cNvGrpSpPr/>
              <p:nvPr/>
            </p:nvGrpSpPr>
            <p:grpSpPr>
              <a:xfrm>
                <a:off x="1420205" y="2410843"/>
                <a:ext cx="232437" cy="232437"/>
                <a:chOff x="4646481" y="1200197"/>
                <a:chExt cx="232437" cy="232437"/>
              </a:xfrm>
            </p:grpSpPr>
            <p:sp>
              <p:nvSpPr>
                <p:cNvPr id="159" name="Oval 158">
                  <a:extLst>
                    <a:ext uri="{FF2B5EF4-FFF2-40B4-BE49-F238E27FC236}">
                      <a16:creationId xmlns:a16="http://schemas.microsoft.com/office/drawing/2014/main" id="{37B62ABF-0C0F-26CE-808C-A44E80BC402A}"/>
                    </a:ext>
                  </a:extLst>
                </p:cNvPr>
                <p:cNvSpPr/>
                <p:nvPr/>
              </p:nvSpPr>
              <p:spPr>
                <a:xfrm flipV="1">
                  <a:off x="4646481" y="1200197"/>
                  <a:ext cx="232437" cy="232437"/>
                </a:xfrm>
                <a:prstGeom prst="ellipse">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60" name="Minus Sign 159">
                  <a:extLst>
                    <a:ext uri="{FF2B5EF4-FFF2-40B4-BE49-F238E27FC236}">
                      <a16:creationId xmlns:a16="http://schemas.microsoft.com/office/drawing/2014/main" id="{266E265C-F152-49A6-BEBD-EAD04A068B2E}"/>
                    </a:ext>
                  </a:extLst>
                </p:cNvPr>
                <p:cNvSpPr/>
                <p:nvPr/>
              </p:nvSpPr>
              <p:spPr>
                <a:xfrm flipV="1">
                  <a:off x="4689103" y="1293697"/>
                  <a:ext cx="147193" cy="45436"/>
                </a:xfrm>
                <a:prstGeom prst="mathMinus">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8" name="Group 137">
                <a:extLst>
                  <a:ext uri="{FF2B5EF4-FFF2-40B4-BE49-F238E27FC236}">
                    <a16:creationId xmlns:a16="http://schemas.microsoft.com/office/drawing/2014/main" id="{3C7E6ACE-A9F5-1271-B3AE-0D966B2B618B}"/>
                  </a:ext>
                </a:extLst>
              </p:cNvPr>
              <p:cNvGrpSpPr/>
              <p:nvPr/>
            </p:nvGrpSpPr>
            <p:grpSpPr>
              <a:xfrm>
                <a:off x="3054858" y="3053675"/>
                <a:ext cx="232437" cy="232437"/>
                <a:chOff x="4646481" y="1200197"/>
                <a:chExt cx="232437" cy="232437"/>
              </a:xfrm>
            </p:grpSpPr>
            <p:sp>
              <p:nvSpPr>
                <p:cNvPr id="157" name="Oval 156">
                  <a:extLst>
                    <a:ext uri="{FF2B5EF4-FFF2-40B4-BE49-F238E27FC236}">
                      <a16:creationId xmlns:a16="http://schemas.microsoft.com/office/drawing/2014/main" id="{B1230993-C31C-4DDE-701D-23890CE4D065}"/>
                    </a:ext>
                  </a:extLst>
                </p:cNvPr>
                <p:cNvSpPr/>
                <p:nvPr/>
              </p:nvSpPr>
              <p:spPr>
                <a:xfrm flipV="1">
                  <a:off x="4646481" y="1200197"/>
                  <a:ext cx="232437" cy="232437"/>
                </a:xfrm>
                <a:prstGeom prst="ellipse">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58" name="Minus Sign 157">
                  <a:extLst>
                    <a:ext uri="{FF2B5EF4-FFF2-40B4-BE49-F238E27FC236}">
                      <a16:creationId xmlns:a16="http://schemas.microsoft.com/office/drawing/2014/main" id="{0312B673-8E06-9E1D-9207-3828D96A4C85}"/>
                    </a:ext>
                  </a:extLst>
                </p:cNvPr>
                <p:cNvSpPr/>
                <p:nvPr/>
              </p:nvSpPr>
              <p:spPr>
                <a:xfrm flipV="1">
                  <a:off x="4689103" y="1293697"/>
                  <a:ext cx="147193" cy="45436"/>
                </a:xfrm>
                <a:prstGeom prst="mathMinus">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9" name="Group 138">
                <a:extLst>
                  <a:ext uri="{FF2B5EF4-FFF2-40B4-BE49-F238E27FC236}">
                    <a16:creationId xmlns:a16="http://schemas.microsoft.com/office/drawing/2014/main" id="{FFC0BA3D-899A-F42D-D39D-5D1486836CD6}"/>
                  </a:ext>
                </a:extLst>
              </p:cNvPr>
              <p:cNvGrpSpPr/>
              <p:nvPr/>
            </p:nvGrpSpPr>
            <p:grpSpPr>
              <a:xfrm>
                <a:off x="3054858" y="3952824"/>
                <a:ext cx="232437" cy="232437"/>
                <a:chOff x="4646481" y="1200197"/>
                <a:chExt cx="232437" cy="232437"/>
              </a:xfrm>
            </p:grpSpPr>
            <p:sp>
              <p:nvSpPr>
                <p:cNvPr id="155" name="Oval 154">
                  <a:extLst>
                    <a:ext uri="{FF2B5EF4-FFF2-40B4-BE49-F238E27FC236}">
                      <a16:creationId xmlns:a16="http://schemas.microsoft.com/office/drawing/2014/main" id="{F5348068-A886-96F7-C74E-602941E38573}"/>
                    </a:ext>
                  </a:extLst>
                </p:cNvPr>
                <p:cNvSpPr/>
                <p:nvPr/>
              </p:nvSpPr>
              <p:spPr>
                <a:xfrm flipV="1">
                  <a:off x="4646481" y="1200197"/>
                  <a:ext cx="232437" cy="232437"/>
                </a:xfrm>
                <a:prstGeom prst="ellipse">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56" name="Minus Sign 155">
                  <a:extLst>
                    <a:ext uri="{FF2B5EF4-FFF2-40B4-BE49-F238E27FC236}">
                      <a16:creationId xmlns:a16="http://schemas.microsoft.com/office/drawing/2014/main" id="{7D733185-84B3-0EE3-A32D-73D9CE8D3DCE}"/>
                    </a:ext>
                  </a:extLst>
                </p:cNvPr>
                <p:cNvSpPr/>
                <p:nvPr/>
              </p:nvSpPr>
              <p:spPr>
                <a:xfrm flipV="1">
                  <a:off x="4689103" y="1293697"/>
                  <a:ext cx="147193" cy="45436"/>
                </a:xfrm>
                <a:prstGeom prst="mathMinus">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0" name="Group 139">
                <a:extLst>
                  <a:ext uri="{FF2B5EF4-FFF2-40B4-BE49-F238E27FC236}">
                    <a16:creationId xmlns:a16="http://schemas.microsoft.com/office/drawing/2014/main" id="{B5C096EA-5024-AFDF-3A2F-12AFF0D3933D}"/>
                  </a:ext>
                </a:extLst>
              </p:cNvPr>
              <p:cNvGrpSpPr/>
              <p:nvPr/>
            </p:nvGrpSpPr>
            <p:grpSpPr>
              <a:xfrm>
                <a:off x="881863" y="3080745"/>
                <a:ext cx="232437" cy="232437"/>
                <a:chOff x="4646481" y="1200197"/>
                <a:chExt cx="232437" cy="232437"/>
              </a:xfrm>
            </p:grpSpPr>
            <p:sp>
              <p:nvSpPr>
                <p:cNvPr id="153" name="Oval 152">
                  <a:extLst>
                    <a:ext uri="{FF2B5EF4-FFF2-40B4-BE49-F238E27FC236}">
                      <a16:creationId xmlns:a16="http://schemas.microsoft.com/office/drawing/2014/main" id="{B7119A05-D9D5-6159-7146-75DADAC732CD}"/>
                    </a:ext>
                  </a:extLst>
                </p:cNvPr>
                <p:cNvSpPr/>
                <p:nvPr/>
              </p:nvSpPr>
              <p:spPr>
                <a:xfrm flipV="1">
                  <a:off x="4646481" y="1200197"/>
                  <a:ext cx="232437" cy="232437"/>
                </a:xfrm>
                <a:prstGeom prst="ellipse">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54" name="Minus Sign 153">
                  <a:extLst>
                    <a:ext uri="{FF2B5EF4-FFF2-40B4-BE49-F238E27FC236}">
                      <a16:creationId xmlns:a16="http://schemas.microsoft.com/office/drawing/2014/main" id="{819A3F4C-1C4C-C352-2103-F23E21558FAC}"/>
                    </a:ext>
                  </a:extLst>
                </p:cNvPr>
                <p:cNvSpPr/>
                <p:nvPr/>
              </p:nvSpPr>
              <p:spPr>
                <a:xfrm flipV="1">
                  <a:off x="4689103" y="1293697"/>
                  <a:ext cx="147193" cy="45436"/>
                </a:xfrm>
                <a:prstGeom prst="mathMinus">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1" name="Group 140">
                <a:extLst>
                  <a:ext uri="{FF2B5EF4-FFF2-40B4-BE49-F238E27FC236}">
                    <a16:creationId xmlns:a16="http://schemas.microsoft.com/office/drawing/2014/main" id="{B165992F-CBCF-A941-C54C-845FE41657C8}"/>
                  </a:ext>
                </a:extLst>
              </p:cNvPr>
              <p:cNvGrpSpPr/>
              <p:nvPr/>
            </p:nvGrpSpPr>
            <p:grpSpPr>
              <a:xfrm>
                <a:off x="2423421" y="2410843"/>
                <a:ext cx="232437" cy="232437"/>
                <a:chOff x="4646481" y="1200197"/>
                <a:chExt cx="232437" cy="232437"/>
              </a:xfrm>
            </p:grpSpPr>
            <p:sp>
              <p:nvSpPr>
                <p:cNvPr id="151" name="Oval 150">
                  <a:extLst>
                    <a:ext uri="{FF2B5EF4-FFF2-40B4-BE49-F238E27FC236}">
                      <a16:creationId xmlns:a16="http://schemas.microsoft.com/office/drawing/2014/main" id="{B1181DCA-F78F-C1D3-3007-D929665D78F3}"/>
                    </a:ext>
                  </a:extLst>
                </p:cNvPr>
                <p:cNvSpPr/>
                <p:nvPr/>
              </p:nvSpPr>
              <p:spPr>
                <a:xfrm flipV="1">
                  <a:off x="4646481" y="1200197"/>
                  <a:ext cx="232437" cy="232437"/>
                </a:xfrm>
                <a:prstGeom prst="ellipse">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52" name="Minus Sign 151">
                  <a:extLst>
                    <a:ext uri="{FF2B5EF4-FFF2-40B4-BE49-F238E27FC236}">
                      <a16:creationId xmlns:a16="http://schemas.microsoft.com/office/drawing/2014/main" id="{33DB4C32-1976-0A44-69C0-8F9DC77C6E59}"/>
                    </a:ext>
                  </a:extLst>
                </p:cNvPr>
                <p:cNvSpPr/>
                <p:nvPr/>
              </p:nvSpPr>
              <p:spPr>
                <a:xfrm flipV="1">
                  <a:off x="4689103" y="1293697"/>
                  <a:ext cx="147193" cy="45436"/>
                </a:xfrm>
                <a:prstGeom prst="mathMinus">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2" name="Group 141">
                <a:extLst>
                  <a:ext uri="{FF2B5EF4-FFF2-40B4-BE49-F238E27FC236}">
                    <a16:creationId xmlns:a16="http://schemas.microsoft.com/office/drawing/2014/main" id="{62135D2B-98CA-8F4C-86B1-7614915C1749}"/>
                  </a:ext>
                </a:extLst>
              </p:cNvPr>
              <p:cNvGrpSpPr/>
              <p:nvPr/>
            </p:nvGrpSpPr>
            <p:grpSpPr>
              <a:xfrm>
                <a:off x="1442507" y="4543435"/>
                <a:ext cx="232437" cy="232437"/>
                <a:chOff x="4646481" y="1200197"/>
                <a:chExt cx="232437" cy="232437"/>
              </a:xfrm>
            </p:grpSpPr>
            <p:sp>
              <p:nvSpPr>
                <p:cNvPr id="149" name="Oval 148">
                  <a:extLst>
                    <a:ext uri="{FF2B5EF4-FFF2-40B4-BE49-F238E27FC236}">
                      <a16:creationId xmlns:a16="http://schemas.microsoft.com/office/drawing/2014/main" id="{7294AD44-B45F-22A8-1AF1-6BFF5072FAD6}"/>
                    </a:ext>
                  </a:extLst>
                </p:cNvPr>
                <p:cNvSpPr/>
                <p:nvPr/>
              </p:nvSpPr>
              <p:spPr>
                <a:xfrm flipV="1">
                  <a:off x="4646481" y="1200197"/>
                  <a:ext cx="232437" cy="232437"/>
                </a:xfrm>
                <a:prstGeom prst="ellipse">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50" name="Minus Sign 149">
                  <a:extLst>
                    <a:ext uri="{FF2B5EF4-FFF2-40B4-BE49-F238E27FC236}">
                      <a16:creationId xmlns:a16="http://schemas.microsoft.com/office/drawing/2014/main" id="{34600A51-FE63-AE5D-8FB2-09FD56A9BC1A}"/>
                    </a:ext>
                  </a:extLst>
                </p:cNvPr>
                <p:cNvSpPr/>
                <p:nvPr/>
              </p:nvSpPr>
              <p:spPr>
                <a:xfrm flipV="1">
                  <a:off x="4689103" y="1293697"/>
                  <a:ext cx="147193" cy="45436"/>
                </a:xfrm>
                <a:prstGeom prst="mathMinus">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3" name="Group 142">
                <a:extLst>
                  <a:ext uri="{FF2B5EF4-FFF2-40B4-BE49-F238E27FC236}">
                    <a16:creationId xmlns:a16="http://schemas.microsoft.com/office/drawing/2014/main" id="{2AAFEE0E-5BA2-2C3E-3D50-B7D8A314D7C8}"/>
                  </a:ext>
                </a:extLst>
              </p:cNvPr>
              <p:cNvGrpSpPr/>
              <p:nvPr/>
            </p:nvGrpSpPr>
            <p:grpSpPr>
              <a:xfrm>
                <a:off x="2466043" y="4543435"/>
                <a:ext cx="232437" cy="232437"/>
                <a:chOff x="4646481" y="1200197"/>
                <a:chExt cx="232437" cy="232437"/>
              </a:xfrm>
            </p:grpSpPr>
            <p:sp>
              <p:nvSpPr>
                <p:cNvPr id="147" name="Oval 146">
                  <a:extLst>
                    <a:ext uri="{FF2B5EF4-FFF2-40B4-BE49-F238E27FC236}">
                      <a16:creationId xmlns:a16="http://schemas.microsoft.com/office/drawing/2014/main" id="{B76706C2-220A-08C5-72F5-BBF46F57F179}"/>
                    </a:ext>
                  </a:extLst>
                </p:cNvPr>
                <p:cNvSpPr/>
                <p:nvPr/>
              </p:nvSpPr>
              <p:spPr>
                <a:xfrm flipV="1">
                  <a:off x="4646481" y="1200197"/>
                  <a:ext cx="232437" cy="232437"/>
                </a:xfrm>
                <a:prstGeom prst="ellipse">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8" name="Minus Sign 147">
                  <a:extLst>
                    <a:ext uri="{FF2B5EF4-FFF2-40B4-BE49-F238E27FC236}">
                      <a16:creationId xmlns:a16="http://schemas.microsoft.com/office/drawing/2014/main" id="{69FB44B5-9C57-4AFD-B687-2ABB60930217}"/>
                    </a:ext>
                  </a:extLst>
                </p:cNvPr>
                <p:cNvSpPr/>
                <p:nvPr/>
              </p:nvSpPr>
              <p:spPr>
                <a:xfrm flipV="1">
                  <a:off x="4689103" y="1293697"/>
                  <a:ext cx="147193" cy="45436"/>
                </a:xfrm>
                <a:prstGeom prst="mathMinus">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4" name="Group 143">
                <a:extLst>
                  <a:ext uri="{FF2B5EF4-FFF2-40B4-BE49-F238E27FC236}">
                    <a16:creationId xmlns:a16="http://schemas.microsoft.com/office/drawing/2014/main" id="{029F52F6-C195-D996-B96A-BFB843855974}"/>
                  </a:ext>
                </a:extLst>
              </p:cNvPr>
              <p:cNvGrpSpPr/>
              <p:nvPr/>
            </p:nvGrpSpPr>
            <p:grpSpPr>
              <a:xfrm>
                <a:off x="881863" y="3935882"/>
                <a:ext cx="232437" cy="232437"/>
                <a:chOff x="4646481" y="1200197"/>
                <a:chExt cx="232437" cy="232437"/>
              </a:xfrm>
            </p:grpSpPr>
            <p:sp>
              <p:nvSpPr>
                <p:cNvPr id="145" name="Oval 144">
                  <a:extLst>
                    <a:ext uri="{FF2B5EF4-FFF2-40B4-BE49-F238E27FC236}">
                      <a16:creationId xmlns:a16="http://schemas.microsoft.com/office/drawing/2014/main" id="{AE17CC31-180B-061A-BE26-D55F83A689D7}"/>
                    </a:ext>
                  </a:extLst>
                </p:cNvPr>
                <p:cNvSpPr/>
                <p:nvPr/>
              </p:nvSpPr>
              <p:spPr>
                <a:xfrm flipV="1">
                  <a:off x="4646481" y="1200197"/>
                  <a:ext cx="232437" cy="232437"/>
                </a:xfrm>
                <a:prstGeom prst="ellipse">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6" name="Minus Sign 145">
                  <a:extLst>
                    <a:ext uri="{FF2B5EF4-FFF2-40B4-BE49-F238E27FC236}">
                      <a16:creationId xmlns:a16="http://schemas.microsoft.com/office/drawing/2014/main" id="{0ECDD3CC-6AB7-891B-190E-E78E69AB22C1}"/>
                    </a:ext>
                  </a:extLst>
                </p:cNvPr>
                <p:cNvSpPr/>
                <p:nvPr/>
              </p:nvSpPr>
              <p:spPr>
                <a:xfrm flipV="1">
                  <a:off x="4689103" y="1293697"/>
                  <a:ext cx="147193" cy="45436"/>
                </a:xfrm>
                <a:prstGeom prst="mathMinus">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sp>
          <p:nvSpPr>
            <p:cNvPr id="161" name="Oval 160">
              <a:extLst>
                <a:ext uri="{FF2B5EF4-FFF2-40B4-BE49-F238E27FC236}">
                  <a16:creationId xmlns:a16="http://schemas.microsoft.com/office/drawing/2014/main" id="{9C6A75DD-D006-3B12-998E-C403DB0C1986}"/>
                </a:ext>
              </a:extLst>
            </p:cNvPr>
            <p:cNvSpPr/>
            <p:nvPr/>
          </p:nvSpPr>
          <p:spPr>
            <a:xfrm>
              <a:off x="2000178" y="1982894"/>
              <a:ext cx="3227854" cy="3227854"/>
            </a:xfrm>
            <a:prstGeom prst="ellipse">
              <a:avLst/>
            </a:prstGeom>
            <a:noFill/>
            <a:ln w="28575" cap="flat" cmpd="sng" algn="ctr">
              <a:solidFill>
                <a:srgbClr val="002060"/>
              </a:solidFill>
              <a:prstDash val="sysDot"/>
            </a:ln>
            <a:effectLst/>
          </p:spPr>
          <p:txBody>
            <a:bodyPr rtlCol="0" anchor="ctr"/>
            <a:lstStyle/>
            <a:p>
              <a:pPr algn="ctr">
                <a:defRPr/>
              </a:pPr>
              <a:endParaRPr lang="en-US">
                <a:solidFill>
                  <a:srgbClr val="FFFFFF"/>
                </a:solidFill>
                <a:ea typeface="+mn-ea"/>
              </a:endParaRPr>
            </a:p>
          </p:txBody>
        </p:sp>
        <p:grpSp>
          <p:nvGrpSpPr>
            <p:cNvPr id="164" name="Group 163">
              <a:extLst>
                <a:ext uri="{FF2B5EF4-FFF2-40B4-BE49-F238E27FC236}">
                  <a16:creationId xmlns:a16="http://schemas.microsoft.com/office/drawing/2014/main" id="{D2604F1B-C162-C8EB-4BB6-9557A5B79A28}"/>
                </a:ext>
              </a:extLst>
            </p:cNvPr>
            <p:cNvGrpSpPr/>
            <p:nvPr/>
          </p:nvGrpSpPr>
          <p:grpSpPr>
            <a:xfrm>
              <a:off x="3497762" y="5070461"/>
              <a:ext cx="232437" cy="232437"/>
              <a:chOff x="3606428" y="3505508"/>
              <a:chExt cx="232437" cy="232437"/>
            </a:xfrm>
          </p:grpSpPr>
          <p:sp>
            <p:nvSpPr>
              <p:cNvPr id="165" name="Oval 164">
                <a:extLst>
                  <a:ext uri="{FF2B5EF4-FFF2-40B4-BE49-F238E27FC236}">
                    <a16:creationId xmlns:a16="http://schemas.microsoft.com/office/drawing/2014/main" id="{83DDDBE1-444D-CB0F-7959-C96ECB7D80EC}"/>
                  </a:ext>
                </a:extLst>
              </p:cNvPr>
              <p:cNvSpPr/>
              <p:nvPr/>
            </p:nvSpPr>
            <p:spPr>
              <a:xfrm flipV="1">
                <a:off x="3606428" y="3505508"/>
                <a:ext cx="232437" cy="232437"/>
              </a:xfrm>
              <a:prstGeom prst="ellipse">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66" name="Minus Sign 165">
                <a:extLst>
                  <a:ext uri="{FF2B5EF4-FFF2-40B4-BE49-F238E27FC236}">
                    <a16:creationId xmlns:a16="http://schemas.microsoft.com/office/drawing/2014/main" id="{E673E14F-C2B2-9FEC-A9BA-D51E669FCEF6}"/>
                  </a:ext>
                </a:extLst>
              </p:cNvPr>
              <p:cNvSpPr/>
              <p:nvPr/>
            </p:nvSpPr>
            <p:spPr>
              <a:xfrm flipV="1">
                <a:off x="3649050" y="3599008"/>
                <a:ext cx="147193" cy="45436"/>
              </a:xfrm>
              <a:prstGeom prst="mathMinus">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 name="Group 1">
              <a:extLst>
                <a:ext uri="{FF2B5EF4-FFF2-40B4-BE49-F238E27FC236}">
                  <a16:creationId xmlns:a16="http://schemas.microsoft.com/office/drawing/2014/main" id="{65F22BC8-F5A3-C164-3AA0-1B8A2E53667B}"/>
                </a:ext>
              </a:extLst>
            </p:cNvPr>
            <p:cNvGrpSpPr/>
            <p:nvPr/>
          </p:nvGrpSpPr>
          <p:grpSpPr>
            <a:xfrm>
              <a:off x="3396757" y="1863462"/>
              <a:ext cx="232437" cy="232437"/>
              <a:chOff x="3606428" y="3505508"/>
              <a:chExt cx="232437" cy="232437"/>
            </a:xfrm>
          </p:grpSpPr>
          <p:sp>
            <p:nvSpPr>
              <p:cNvPr id="3" name="Oval 2">
                <a:extLst>
                  <a:ext uri="{FF2B5EF4-FFF2-40B4-BE49-F238E27FC236}">
                    <a16:creationId xmlns:a16="http://schemas.microsoft.com/office/drawing/2014/main" id="{4640E04D-4969-A78B-62CD-C400A50A47D6}"/>
                  </a:ext>
                </a:extLst>
              </p:cNvPr>
              <p:cNvSpPr/>
              <p:nvPr/>
            </p:nvSpPr>
            <p:spPr>
              <a:xfrm flipV="1">
                <a:off x="3606428" y="3505508"/>
                <a:ext cx="232437" cy="232437"/>
              </a:xfrm>
              <a:prstGeom prst="ellipse">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 name="Minus Sign 3">
                <a:extLst>
                  <a:ext uri="{FF2B5EF4-FFF2-40B4-BE49-F238E27FC236}">
                    <a16:creationId xmlns:a16="http://schemas.microsoft.com/office/drawing/2014/main" id="{04C5C1C1-B027-C622-A973-E5DCD9B5BD90}"/>
                  </a:ext>
                </a:extLst>
              </p:cNvPr>
              <p:cNvSpPr/>
              <p:nvPr/>
            </p:nvSpPr>
            <p:spPr>
              <a:xfrm flipV="1">
                <a:off x="3649050" y="3599008"/>
                <a:ext cx="147193" cy="45436"/>
              </a:xfrm>
              <a:prstGeom prst="mathMinus">
                <a:avLst/>
              </a:prstGeom>
              <a:solidFill>
                <a:srgbClr val="5B9BD5">
                  <a:lumMod val="20000"/>
                  <a:lumOff val="80000"/>
                </a:srgbClr>
              </a:solidFill>
              <a:ln w="28575"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sp>
        <p:nvSpPr>
          <p:cNvPr id="5" name="Text Box 69">
            <a:extLst>
              <a:ext uri="{FF2B5EF4-FFF2-40B4-BE49-F238E27FC236}">
                <a16:creationId xmlns:a16="http://schemas.microsoft.com/office/drawing/2014/main" id="{9034E898-A6E5-8370-9F97-15DEDC045098}"/>
              </a:ext>
            </a:extLst>
          </p:cNvPr>
          <p:cNvSpPr txBox="1">
            <a:spLocks noGrp="1" noChangeArrowheads="1"/>
          </p:cNvSpPr>
          <p:nvPr>
            <p:ph type="ctrTitle"/>
          </p:nvPr>
        </p:nvSpPr>
        <p:spPr bwMode="auto">
          <a:xfrm>
            <a:off x="1880235" y="548211"/>
            <a:ext cx="8431530" cy="615553"/>
          </a:xfrm>
          <a:prstGeom prst="rect">
            <a:avLst/>
          </a:prstGeom>
          <a:no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400" b="1" dirty="0" err="1">
                <a:solidFill>
                  <a:srgbClr val="660066"/>
                </a:solidFill>
                <a:latin typeface="Times New Roman" pitchFamily="18" charset="0"/>
                <a:ea typeface="+mj-ea"/>
                <a:cs typeface="Times New Roman" pitchFamily="18" charset="0"/>
              </a:rPr>
              <a:t>Sơ</a:t>
            </a:r>
            <a:r>
              <a:rPr lang="en-US" altLang="en-US" sz="3400" b="1" dirty="0">
                <a:solidFill>
                  <a:srgbClr val="660066"/>
                </a:solidFill>
                <a:latin typeface="Times New Roman" pitchFamily="18" charset="0"/>
                <a:ea typeface="+mj-ea"/>
                <a:cs typeface="Times New Roman" pitchFamily="18" charset="0"/>
              </a:rPr>
              <a:t> </a:t>
            </a:r>
            <a:r>
              <a:rPr lang="en-US" altLang="en-US" sz="3400" b="1" dirty="0" err="1">
                <a:solidFill>
                  <a:srgbClr val="660066"/>
                </a:solidFill>
                <a:latin typeface="Times New Roman" pitchFamily="18" charset="0"/>
                <a:ea typeface="+mj-ea"/>
                <a:cs typeface="Times New Roman" pitchFamily="18" charset="0"/>
              </a:rPr>
              <a:t>đồ</a:t>
            </a:r>
            <a:r>
              <a:rPr lang="en-US" altLang="en-US" sz="3400" b="1" dirty="0">
                <a:solidFill>
                  <a:srgbClr val="660066"/>
                </a:solidFill>
                <a:latin typeface="Times New Roman" pitchFamily="18" charset="0"/>
                <a:ea typeface="+mj-ea"/>
                <a:cs typeface="Times New Roman" pitchFamily="18" charset="0"/>
              </a:rPr>
              <a:t> </a:t>
            </a:r>
            <a:r>
              <a:rPr lang="en-US" altLang="en-US" sz="3400" b="1" dirty="0" err="1">
                <a:solidFill>
                  <a:srgbClr val="660066"/>
                </a:solidFill>
                <a:latin typeface="Times New Roman" pitchFamily="18" charset="0"/>
                <a:ea typeface="+mj-ea"/>
                <a:cs typeface="Times New Roman" pitchFamily="18" charset="0"/>
              </a:rPr>
              <a:t>cấu</a:t>
            </a:r>
            <a:r>
              <a:rPr lang="en-US" altLang="en-US" sz="3400" b="1" dirty="0">
                <a:solidFill>
                  <a:srgbClr val="660066"/>
                </a:solidFill>
                <a:latin typeface="Times New Roman" pitchFamily="18" charset="0"/>
                <a:ea typeface="+mj-ea"/>
                <a:cs typeface="Times New Roman" pitchFamily="18" charset="0"/>
              </a:rPr>
              <a:t> </a:t>
            </a:r>
            <a:r>
              <a:rPr lang="en-US" altLang="en-US" sz="3400" b="1" dirty="0" err="1">
                <a:solidFill>
                  <a:srgbClr val="660066"/>
                </a:solidFill>
                <a:latin typeface="Times New Roman" pitchFamily="18" charset="0"/>
                <a:ea typeface="+mj-ea"/>
                <a:cs typeface="Times New Roman" pitchFamily="18" charset="0"/>
              </a:rPr>
              <a:t>tạo</a:t>
            </a:r>
            <a:r>
              <a:rPr lang="en-US" altLang="en-US" sz="3400" b="1" dirty="0">
                <a:solidFill>
                  <a:srgbClr val="660066"/>
                </a:solidFill>
                <a:latin typeface="Times New Roman" pitchFamily="18" charset="0"/>
                <a:ea typeface="+mj-ea"/>
                <a:cs typeface="Times New Roman" pitchFamily="18" charset="0"/>
              </a:rPr>
              <a:t> </a:t>
            </a:r>
            <a:r>
              <a:rPr lang="en-US" altLang="en-US" sz="3400" b="1" dirty="0" err="1">
                <a:solidFill>
                  <a:srgbClr val="660066"/>
                </a:solidFill>
                <a:latin typeface="Times New Roman" pitchFamily="18" charset="0"/>
                <a:ea typeface="+mj-ea"/>
                <a:cs typeface="Times New Roman" pitchFamily="18" charset="0"/>
              </a:rPr>
              <a:t>của</a:t>
            </a:r>
            <a:r>
              <a:rPr lang="en-US" altLang="en-US" sz="3400" b="1" dirty="0">
                <a:solidFill>
                  <a:srgbClr val="660066"/>
                </a:solidFill>
                <a:latin typeface="Times New Roman" pitchFamily="18" charset="0"/>
                <a:ea typeface="+mj-ea"/>
                <a:cs typeface="Times New Roman" pitchFamily="18" charset="0"/>
              </a:rPr>
              <a:t> </a:t>
            </a:r>
            <a:r>
              <a:rPr lang="en-US" altLang="en-US" sz="3400" b="1" dirty="0" err="1">
                <a:solidFill>
                  <a:srgbClr val="660066"/>
                </a:solidFill>
                <a:latin typeface="Times New Roman" pitchFamily="18" charset="0"/>
                <a:ea typeface="+mj-ea"/>
                <a:cs typeface="Times New Roman" pitchFamily="18" charset="0"/>
              </a:rPr>
              <a:t>nguyên</a:t>
            </a:r>
            <a:r>
              <a:rPr lang="en-US" altLang="en-US" sz="3400" b="1" dirty="0">
                <a:solidFill>
                  <a:srgbClr val="660066"/>
                </a:solidFill>
                <a:latin typeface="Times New Roman" pitchFamily="18" charset="0"/>
                <a:ea typeface="+mj-ea"/>
                <a:cs typeface="Times New Roman" pitchFamily="18" charset="0"/>
              </a:rPr>
              <a:t> </a:t>
            </a:r>
            <a:r>
              <a:rPr lang="en-US" altLang="en-US" sz="3400" b="1" dirty="0" err="1">
                <a:solidFill>
                  <a:srgbClr val="660066"/>
                </a:solidFill>
                <a:latin typeface="Times New Roman" pitchFamily="18" charset="0"/>
                <a:ea typeface="+mj-ea"/>
                <a:cs typeface="Times New Roman" pitchFamily="18" charset="0"/>
              </a:rPr>
              <a:t>tử</a:t>
            </a:r>
            <a:r>
              <a:rPr lang="en-US" altLang="en-US" sz="3400" b="1" dirty="0">
                <a:solidFill>
                  <a:srgbClr val="660066"/>
                </a:solidFill>
                <a:latin typeface="Times New Roman" pitchFamily="18" charset="0"/>
                <a:ea typeface="+mj-ea"/>
                <a:cs typeface="Times New Roman" pitchFamily="18" charset="0"/>
              </a:rPr>
              <a:t> </a:t>
            </a:r>
            <a:r>
              <a:rPr lang="en-US" altLang="en-US" sz="3400" b="1" dirty="0" err="1">
                <a:solidFill>
                  <a:srgbClr val="660066"/>
                </a:solidFill>
                <a:latin typeface="Times New Roman" pitchFamily="18" charset="0"/>
                <a:ea typeface="+mj-ea"/>
                <a:cs typeface="Times New Roman" pitchFamily="18" charset="0"/>
              </a:rPr>
              <a:t>Magie</a:t>
            </a:r>
            <a:endParaRPr lang="en-US" altLang="en-US" sz="3400" b="1" dirty="0">
              <a:solidFill>
                <a:srgbClr val="660066"/>
              </a:solidFill>
              <a:latin typeface="Times New Roman" pitchFamily="18" charset="0"/>
              <a:ea typeface="+mj-ea"/>
              <a:cs typeface="Times New Roman" pitchFamily="18" charset="0"/>
            </a:endParaRPr>
          </a:p>
        </p:txBody>
      </p:sp>
      <p:sp>
        <p:nvSpPr>
          <p:cNvPr id="7" name="TextBox 6">
            <a:extLst>
              <a:ext uri="{FF2B5EF4-FFF2-40B4-BE49-F238E27FC236}">
                <a16:creationId xmlns:a16="http://schemas.microsoft.com/office/drawing/2014/main" id="{DB44F4B2-5C50-62F3-E746-E333D8838149}"/>
              </a:ext>
            </a:extLst>
          </p:cNvPr>
          <p:cNvSpPr txBox="1"/>
          <p:nvPr/>
        </p:nvSpPr>
        <p:spPr>
          <a:xfrm>
            <a:off x="5610617" y="2084822"/>
            <a:ext cx="4639265" cy="2600199"/>
          </a:xfrm>
          <a:prstGeom prst="rect">
            <a:avLst/>
          </a:prstGeom>
          <a:noFill/>
        </p:spPr>
        <p:txBody>
          <a:bodyPr wrap="square">
            <a:spAutoFit/>
          </a:bodyPr>
          <a:lstStyle/>
          <a:p>
            <a:pPr>
              <a:lnSpc>
                <a:spcPct val="150000"/>
              </a:lnSpc>
            </a:pPr>
            <a:r>
              <a:rPr lang="en-US" sz="2800" b="1" dirty="0" err="1">
                <a:solidFill>
                  <a:srgbClr val="660066"/>
                </a:solidFill>
                <a:latin typeface="Times New Roman" pitchFamily="18" charset="0"/>
                <a:ea typeface="+mj-ea"/>
                <a:cs typeface="Times New Roman" pitchFamily="18" charset="0"/>
              </a:rPr>
              <a:t>Số</a:t>
            </a:r>
            <a:r>
              <a:rPr lang="en-US" sz="2800" b="1" dirty="0">
                <a:solidFill>
                  <a:srgbClr val="660066"/>
                </a:solidFill>
                <a:latin typeface="Times New Roman" pitchFamily="18" charset="0"/>
                <a:ea typeface="+mj-ea"/>
                <a:cs typeface="Times New Roman" pitchFamily="18" charset="0"/>
              </a:rPr>
              <a:t> proton :</a:t>
            </a:r>
          </a:p>
          <a:p>
            <a:pPr>
              <a:lnSpc>
                <a:spcPct val="150000"/>
              </a:lnSpc>
            </a:pPr>
            <a:r>
              <a:rPr lang="en-US" sz="2800" b="1" dirty="0" err="1">
                <a:solidFill>
                  <a:srgbClr val="660066"/>
                </a:solidFill>
                <a:latin typeface="Times New Roman" pitchFamily="18" charset="0"/>
                <a:ea typeface="+mj-ea"/>
                <a:cs typeface="Times New Roman" pitchFamily="18" charset="0"/>
              </a:rPr>
              <a:t>Số</a:t>
            </a:r>
            <a:r>
              <a:rPr lang="en-US" sz="2800" b="1" dirty="0">
                <a:solidFill>
                  <a:srgbClr val="660066"/>
                </a:solidFill>
                <a:latin typeface="Times New Roman" pitchFamily="18" charset="0"/>
                <a:ea typeface="+mj-ea"/>
                <a:cs typeface="Times New Roman" pitchFamily="18" charset="0"/>
              </a:rPr>
              <a:t> electron:</a:t>
            </a:r>
          </a:p>
          <a:p>
            <a:pPr>
              <a:lnSpc>
                <a:spcPct val="150000"/>
              </a:lnSpc>
            </a:pPr>
            <a:r>
              <a:rPr lang="en-US" sz="2800" b="1" dirty="0" err="1">
                <a:solidFill>
                  <a:srgbClr val="660066"/>
                </a:solidFill>
                <a:latin typeface="Times New Roman" pitchFamily="18" charset="0"/>
                <a:ea typeface="+mj-ea"/>
                <a:cs typeface="Times New Roman" pitchFamily="18" charset="0"/>
              </a:rPr>
              <a:t>Số</a:t>
            </a:r>
            <a:r>
              <a:rPr lang="en-US" sz="2800" b="1" dirty="0">
                <a:solidFill>
                  <a:srgbClr val="660066"/>
                </a:solidFill>
                <a:latin typeface="Times New Roman" pitchFamily="18" charset="0"/>
                <a:ea typeface="+mj-ea"/>
                <a:cs typeface="Times New Roman" pitchFamily="18" charset="0"/>
              </a:rPr>
              <a:t> </a:t>
            </a:r>
            <a:r>
              <a:rPr lang="en-US" sz="2800" b="1" dirty="0" err="1">
                <a:solidFill>
                  <a:srgbClr val="660066"/>
                </a:solidFill>
                <a:latin typeface="Times New Roman" pitchFamily="18" charset="0"/>
                <a:ea typeface="+mj-ea"/>
                <a:cs typeface="Times New Roman" pitchFamily="18" charset="0"/>
              </a:rPr>
              <a:t>lớp</a:t>
            </a:r>
            <a:r>
              <a:rPr lang="en-US" sz="2800" b="1" dirty="0">
                <a:solidFill>
                  <a:srgbClr val="660066"/>
                </a:solidFill>
                <a:latin typeface="Times New Roman" pitchFamily="18" charset="0"/>
                <a:ea typeface="+mj-ea"/>
                <a:cs typeface="Times New Roman" pitchFamily="18" charset="0"/>
              </a:rPr>
              <a:t> electron:</a:t>
            </a:r>
          </a:p>
          <a:p>
            <a:pPr>
              <a:lnSpc>
                <a:spcPct val="150000"/>
              </a:lnSpc>
            </a:pPr>
            <a:r>
              <a:rPr lang="en-US" sz="2800" b="1" dirty="0" err="1">
                <a:solidFill>
                  <a:srgbClr val="660066"/>
                </a:solidFill>
                <a:latin typeface="Times New Roman" pitchFamily="18" charset="0"/>
                <a:ea typeface="+mj-ea"/>
                <a:cs typeface="Times New Roman" pitchFamily="18" charset="0"/>
              </a:rPr>
              <a:t>Số</a:t>
            </a:r>
            <a:r>
              <a:rPr lang="en-US" sz="2800" b="1" dirty="0">
                <a:solidFill>
                  <a:srgbClr val="660066"/>
                </a:solidFill>
                <a:latin typeface="Times New Roman" pitchFamily="18" charset="0"/>
                <a:ea typeface="+mj-ea"/>
                <a:cs typeface="Times New Roman" pitchFamily="18" charset="0"/>
              </a:rPr>
              <a:t> e </a:t>
            </a:r>
            <a:r>
              <a:rPr lang="en-US" sz="2800" b="1" dirty="0" err="1">
                <a:solidFill>
                  <a:srgbClr val="660066"/>
                </a:solidFill>
                <a:latin typeface="Times New Roman" pitchFamily="18" charset="0"/>
                <a:ea typeface="+mj-ea"/>
                <a:cs typeface="Times New Roman" pitchFamily="18" charset="0"/>
              </a:rPr>
              <a:t>lớp</a:t>
            </a:r>
            <a:r>
              <a:rPr lang="en-US" sz="2800" b="1" dirty="0">
                <a:solidFill>
                  <a:srgbClr val="660066"/>
                </a:solidFill>
                <a:latin typeface="Times New Roman" pitchFamily="18" charset="0"/>
                <a:ea typeface="+mj-ea"/>
                <a:cs typeface="Times New Roman" pitchFamily="18" charset="0"/>
              </a:rPr>
              <a:t> </a:t>
            </a:r>
            <a:r>
              <a:rPr lang="en-US" sz="2800" b="1" dirty="0" err="1">
                <a:solidFill>
                  <a:srgbClr val="660066"/>
                </a:solidFill>
                <a:latin typeface="Times New Roman" pitchFamily="18" charset="0"/>
                <a:ea typeface="+mj-ea"/>
                <a:cs typeface="Times New Roman" pitchFamily="18" charset="0"/>
              </a:rPr>
              <a:t>ngoài</a:t>
            </a:r>
            <a:r>
              <a:rPr lang="en-US" sz="2800" b="1" dirty="0">
                <a:solidFill>
                  <a:srgbClr val="660066"/>
                </a:solidFill>
                <a:latin typeface="Times New Roman" pitchFamily="18" charset="0"/>
                <a:ea typeface="+mj-ea"/>
                <a:cs typeface="Times New Roman" pitchFamily="18" charset="0"/>
              </a:rPr>
              <a:t> </a:t>
            </a:r>
            <a:r>
              <a:rPr lang="en-US" sz="2800" b="1" dirty="0" err="1">
                <a:solidFill>
                  <a:srgbClr val="660066"/>
                </a:solidFill>
                <a:latin typeface="Times New Roman" pitchFamily="18" charset="0"/>
                <a:ea typeface="+mj-ea"/>
                <a:cs typeface="Times New Roman" pitchFamily="18" charset="0"/>
              </a:rPr>
              <a:t>cùng</a:t>
            </a:r>
            <a:r>
              <a:rPr lang="en-US" sz="2800" b="1" dirty="0">
                <a:solidFill>
                  <a:srgbClr val="660066"/>
                </a:solidFill>
                <a:latin typeface="Times New Roman" pitchFamily="18" charset="0"/>
                <a:ea typeface="+mj-ea"/>
                <a:cs typeface="Times New Roman" pitchFamily="18" charset="0"/>
              </a:rPr>
              <a:t>: </a:t>
            </a:r>
          </a:p>
        </p:txBody>
      </p:sp>
    </p:spTree>
    <p:extLst>
      <p:ext uri="{BB962C8B-B14F-4D97-AF65-F5344CB8AC3E}">
        <p14:creationId xmlns:p14="http://schemas.microsoft.com/office/powerpoint/2010/main" val="3318296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9FDF9DC2-1A36-9D6C-9C57-BB84249DE9D6}"/>
              </a:ext>
            </a:extLst>
          </p:cNvPr>
          <p:cNvGraphicFramePr>
            <a:graphicFrameLocks noGrp="1"/>
          </p:cNvGraphicFramePr>
          <p:nvPr/>
        </p:nvGraphicFramePr>
        <p:xfrm>
          <a:off x="1706880" y="2464174"/>
          <a:ext cx="8778240" cy="310896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3531322074"/>
                    </a:ext>
                  </a:extLst>
                </a:gridCol>
                <a:gridCol w="1097280">
                  <a:extLst>
                    <a:ext uri="{9D8B030D-6E8A-4147-A177-3AD203B41FA5}">
                      <a16:colId xmlns:a16="http://schemas.microsoft.com/office/drawing/2014/main" val="2762900959"/>
                    </a:ext>
                  </a:extLst>
                </a:gridCol>
                <a:gridCol w="1097280">
                  <a:extLst>
                    <a:ext uri="{9D8B030D-6E8A-4147-A177-3AD203B41FA5}">
                      <a16:colId xmlns:a16="http://schemas.microsoft.com/office/drawing/2014/main" val="3985994348"/>
                    </a:ext>
                  </a:extLst>
                </a:gridCol>
                <a:gridCol w="1097280">
                  <a:extLst>
                    <a:ext uri="{9D8B030D-6E8A-4147-A177-3AD203B41FA5}">
                      <a16:colId xmlns:a16="http://schemas.microsoft.com/office/drawing/2014/main" val="1598447827"/>
                    </a:ext>
                  </a:extLst>
                </a:gridCol>
                <a:gridCol w="1097280">
                  <a:extLst>
                    <a:ext uri="{9D8B030D-6E8A-4147-A177-3AD203B41FA5}">
                      <a16:colId xmlns:a16="http://schemas.microsoft.com/office/drawing/2014/main" val="963444509"/>
                    </a:ext>
                  </a:extLst>
                </a:gridCol>
                <a:gridCol w="1097280">
                  <a:extLst>
                    <a:ext uri="{9D8B030D-6E8A-4147-A177-3AD203B41FA5}">
                      <a16:colId xmlns:a16="http://schemas.microsoft.com/office/drawing/2014/main" val="2160612391"/>
                    </a:ext>
                  </a:extLst>
                </a:gridCol>
                <a:gridCol w="1097280">
                  <a:extLst>
                    <a:ext uri="{9D8B030D-6E8A-4147-A177-3AD203B41FA5}">
                      <a16:colId xmlns:a16="http://schemas.microsoft.com/office/drawing/2014/main" val="2439235290"/>
                    </a:ext>
                  </a:extLst>
                </a:gridCol>
                <a:gridCol w="1097280">
                  <a:extLst>
                    <a:ext uri="{9D8B030D-6E8A-4147-A177-3AD203B41FA5}">
                      <a16:colId xmlns:a16="http://schemas.microsoft.com/office/drawing/2014/main" val="4223758304"/>
                    </a:ext>
                  </a:extLst>
                </a:gridCol>
              </a:tblGrid>
              <a:tr h="137160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185453"/>
                  </a:ext>
                </a:extLst>
              </a:tr>
              <a:tr h="173736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9357418"/>
                  </a:ext>
                </a:extLst>
              </a:tr>
            </a:tbl>
          </a:graphicData>
        </a:graphic>
      </p:graphicFrame>
      <p:graphicFrame>
        <p:nvGraphicFramePr>
          <p:cNvPr id="6" name="Table 5">
            <a:extLst>
              <a:ext uri="{FF2B5EF4-FFF2-40B4-BE49-F238E27FC236}">
                <a16:creationId xmlns:a16="http://schemas.microsoft.com/office/drawing/2014/main" id="{D83696B1-2FF3-414C-9B75-C5CE61AFF578}"/>
              </a:ext>
            </a:extLst>
          </p:cNvPr>
          <p:cNvGraphicFramePr>
            <a:graphicFrameLocks noGrp="1"/>
          </p:cNvGraphicFramePr>
          <p:nvPr/>
        </p:nvGraphicFramePr>
        <p:xfrm>
          <a:off x="-3429000" y="4948651"/>
          <a:ext cx="2194560" cy="1397374"/>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1498882201"/>
                    </a:ext>
                  </a:extLst>
                </a:gridCol>
                <a:gridCol w="1097280">
                  <a:extLst>
                    <a:ext uri="{9D8B030D-6E8A-4147-A177-3AD203B41FA5}">
                      <a16:colId xmlns:a16="http://schemas.microsoft.com/office/drawing/2014/main" val="295610506"/>
                    </a:ext>
                  </a:extLst>
                </a:gridCol>
              </a:tblGrid>
              <a:tr h="1397374">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122709"/>
                  </a:ext>
                </a:extLst>
              </a:tr>
            </a:tbl>
          </a:graphicData>
        </a:graphic>
      </p:graphicFrame>
      <p:graphicFrame>
        <p:nvGraphicFramePr>
          <p:cNvPr id="7" name="Table 6">
            <a:extLst>
              <a:ext uri="{FF2B5EF4-FFF2-40B4-BE49-F238E27FC236}">
                <a16:creationId xmlns:a16="http://schemas.microsoft.com/office/drawing/2014/main" id="{592358B6-F8DF-A12D-4F75-B61FF58F8C99}"/>
              </a:ext>
            </a:extLst>
          </p:cNvPr>
          <p:cNvGraphicFramePr>
            <a:graphicFrameLocks noGrp="1"/>
          </p:cNvGraphicFramePr>
          <p:nvPr/>
        </p:nvGraphicFramePr>
        <p:xfrm>
          <a:off x="1706880" y="1280708"/>
          <a:ext cx="1097280" cy="118872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1498882201"/>
                    </a:ext>
                  </a:extLst>
                </a:gridCol>
              </a:tblGrid>
              <a:tr h="118872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122709"/>
                  </a:ext>
                </a:extLst>
              </a:tr>
            </a:tbl>
          </a:graphicData>
        </a:graphic>
      </p:graphicFrame>
      <p:graphicFrame>
        <p:nvGraphicFramePr>
          <p:cNvPr id="12" name="Table 11">
            <a:extLst>
              <a:ext uri="{FF2B5EF4-FFF2-40B4-BE49-F238E27FC236}">
                <a16:creationId xmlns:a16="http://schemas.microsoft.com/office/drawing/2014/main" id="{2B23BEDD-00C3-07CB-744F-B0A06A5B5734}"/>
              </a:ext>
            </a:extLst>
          </p:cNvPr>
          <p:cNvGraphicFramePr>
            <a:graphicFrameLocks noGrp="1"/>
          </p:cNvGraphicFramePr>
          <p:nvPr/>
        </p:nvGraphicFramePr>
        <p:xfrm>
          <a:off x="9387840" y="1280708"/>
          <a:ext cx="1097280" cy="118872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1498882201"/>
                    </a:ext>
                  </a:extLst>
                </a:gridCol>
              </a:tblGrid>
              <a:tr h="118872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122709"/>
                  </a:ext>
                </a:extLst>
              </a:tr>
            </a:tbl>
          </a:graphicData>
        </a:graphic>
      </p:graphicFrame>
      <p:grpSp>
        <p:nvGrpSpPr>
          <p:cNvPr id="745" name="Group 744">
            <a:extLst>
              <a:ext uri="{FF2B5EF4-FFF2-40B4-BE49-F238E27FC236}">
                <a16:creationId xmlns:a16="http://schemas.microsoft.com/office/drawing/2014/main" id="{D27FB25D-377E-7850-1FAB-1A66DD29C2DE}"/>
              </a:ext>
            </a:extLst>
          </p:cNvPr>
          <p:cNvGrpSpPr/>
          <p:nvPr/>
        </p:nvGrpSpPr>
        <p:grpSpPr>
          <a:xfrm>
            <a:off x="2074071" y="1635755"/>
            <a:ext cx="304197" cy="340826"/>
            <a:chOff x="562004" y="2829438"/>
            <a:chExt cx="326924" cy="366289"/>
          </a:xfrm>
        </p:grpSpPr>
        <p:sp>
          <p:nvSpPr>
            <p:cNvPr id="747" name="Oval 746">
              <a:extLst>
                <a:ext uri="{FF2B5EF4-FFF2-40B4-BE49-F238E27FC236}">
                  <a16:creationId xmlns:a16="http://schemas.microsoft.com/office/drawing/2014/main" id="{CF80711C-1F79-561A-EFE4-43648DB97381}"/>
                </a:ext>
              </a:extLst>
            </p:cNvPr>
            <p:cNvSpPr/>
            <p:nvPr/>
          </p:nvSpPr>
          <p:spPr>
            <a:xfrm>
              <a:off x="562004" y="2868803"/>
              <a:ext cx="326924" cy="326924"/>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750" name="Group 749">
              <a:extLst>
                <a:ext uri="{FF2B5EF4-FFF2-40B4-BE49-F238E27FC236}">
                  <a16:creationId xmlns:a16="http://schemas.microsoft.com/office/drawing/2014/main" id="{91849D61-A333-1A3A-A001-19AB5CECF9D9}"/>
                </a:ext>
              </a:extLst>
            </p:cNvPr>
            <p:cNvGrpSpPr/>
            <p:nvPr/>
          </p:nvGrpSpPr>
          <p:grpSpPr>
            <a:xfrm>
              <a:off x="677641" y="2829438"/>
              <a:ext cx="85644" cy="85644"/>
              <a:chOff x="4646481" y="1200197"/>
              <a:chExt cx="232437" cy="232437"/>
            </a:xfrm>
          </p:grpSpPr>
          <p:sp>
            <p:nvSpPr>
              <p:cNvPr id="754" name="Oval 753">
                <a:extLst>
                  <a:ext uri="{FF2B5EF4-FFF2-40B4-BE49-F238E27FC236}">
                    <a16:creationId xmlns:a16="http://schemas.microsoft.com/office/drawing/2014/main" id="{17535718-820B-9CA6-A53F-3079532D37D7}"/>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755" name="Minus Sign 754">
                <a:extLst>
                  <a:ext uri="{FF2B5EF4-FFF2-40B4-BE49-F238E27FC236}">
                    <a16:creationId xmlns:a16="http://schemas.microsoft.com/office/drawing/2014/main" id="{470A70B6-38BC-56A1-1617-3331721BAB40}"/>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751" name="Group 750">
              <a:extLst>
                <a:ext uri="{FF2B5EF4-FFF2-40B4-BE49-F238E27FC236}">
                  <a16:creationId xmlns:a16="http://schemas.microsoft.com/office/drawing/2014/main" id="{ABDB8CBC-A0BB-6C25-E784-0D649E23CD09}"/>
                </a:ext>
              </a:extLst>
            </p:cNvPr>
            <p:cNvGrpSpPr/>
            <p:nvPr/>
          </p:nvGrpSpPr>
          <p:grpSpPr>
            <a:xfrm>
              <a:off x="677641" y="2988789"/>
              <a:ext cx="85644" cy="85642"/>
              <a:chOff x="5490363" y="960075"/>
              <a:chExt cx="168461" cy="168461"/>
            </a:xfrm>
          </p:grpSpPr>
          <p:sp>
            <p:nvSpPr>
              <p:cNvPr id="752" name="Oval 751">
                <a:extLst>
                  <a:ext uri="{FF2B5EF4-FFF2-40B4-BE49-F238E27FC236}">
                    <a16:creationId xmlns:a16="http://schemas.microsoft.com/office/drawing/2014/main" id="{8FFBB8A7-E1F7-D881-F6C3-FB8C151A4DE9}"/>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753" name="Plus Sign 752">
                <a:extLst>
                  <a:ext uri="{FF2B5EF4-FFF2-40B4-BE49-F238E27FC236}">
                    <a16:creationId xmlns:a16="http://schemas.microsoft.com/office/drawing/2014/main" id="{637EBE1D-0ECA-37AC-2241-23E27CF20F56}"/>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60" name="TextBox 759">
            <a:extLst>
              <a:ext uri="{FF2B5EF4-FFF2-40B4-BE49-F238E27FC236}">
                <a16:creationId xmlns:a16="http://schemas.microsoft.com/office/drawing/2014/main" id="{445F5FF7-9C51-3E72-3A03-4CCF482575B1}"/>
              </a:ext>
            </a:extLst>
          </p:cNvPr>
          <p:cNvSpPr txBox="1"/>
          <p:nvPr/>
        </p:nvSpPr>
        <p:spPr>
          <a:xfrm>
            <a:off x="1982063" y="185726"/>
            <a:ext cx="8503057" cy="638123"/>
          </a:xfrm>
          <a:prstGeom prst="rect">
            <a:avLst/>
          </a:prstGeom>
          <a:noFill/>
        </p:spPr>
        <p:txBody>
          <a:bodyPr wrap="square">
            <a:spAutoFit/>
          </a:bodyPr>
          <a:lstStyle/>
          <a:p>
            <a:pPr algn="ctr">
              <a:lnSpc>
                <a:spcPct val="120000"/>
              </a:lnSpc>
              <a:spcAft>
                <a:spcPts val="1200"/>
              </a:spcAft>
              <a:buClr>
                <a:srgbClr val="44546A"/>
              </a:buClr>
              <a:buSzPts val="3080"/>
              <a:defRPr/>
            </a:pPr>
            <a:r>
              <a:rPr lang="en-US" sz="3200" b="1">
                <a:solidFill>
                  <a:srgbClr val="660066"/>
                </a:solidFill>
                <a:latin typeface="#9Slide02 Tieu de rat dai 01" panose="02000000000000000000" pitchFamily="2" charset="0"/>
                <a:ea typeface="#9Slide02 Tieu de rat dai 01" panose="02000000000000000000" pitchFamily="2" charset="0"/>
              </a:rPr>
              <a:t>NGUYÊN TẮC SẮP XẾP CÁC NGUYÊN TỐ</a:t>
            </a:r>
            <a:endParaRPr lang="vi-VN" sz="2000" b="1">
              <a:solidFill>
                <a:srgbClr val="660066"/>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1071222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5"/>
                                        </p:tgtEl>
                                        <p:attrNameLst>
                                          <p:attrName>style.visibility</p:attrName>
                                        </p:attrNameLst>
                                      </p:cBhvr>
                                      <p:to>
                                        <p:strVal val="visible"/>
                                      </p:to>
                                    </p:set>
                                    <p:animEffect transition="in" filter="fade">
                                      <p:cBhvr>
                                        <p:cTn id="7" dur="500"/>
                                        <p:tgtEl>
                                          <p:spTgt spid="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9FDF9DC2-1A36-9D6C-9C57-BB84249DE9D6}"/>
              </a:ext>
            </a:extLst>
          </p:cNvPr>
          <p:cNvGraphicFramePr>
            <a:graphicFrameLocks noGrp="1"/>
          </p:cNvGraphicFramePr>
          <p:nvPr/>
        </p:nvGraphicFramePr>
        <p:xfrm>
          <a:off x="1706880" y="2464174"/>
          <a:ext cx="8778240" cy="310896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3531322074"/>
                    </a:ext>
                  </a:extLst>
                </a:gridCol>
                <a:gridCol w="1097280">
                  <a:extLst>
                    <a:ext uri="{9D8B030D-6E8A-4147-A177-3AD203B41FA5}">
                      <a16:colId xmlns:a16="http://schemas.microsoft.com/office/drawing/2014/main" val="2762900959"/>
                    </a:ext>
                  </a:extLst>
                </a:gridCol>
                <a:gridCol w="1097280">
                  <a:extLst>
                    <a:ext uri="{9D8B030D-6E8A-4147-A177-3AD203B41FA5}">
                      <a16:colId xmlns:a16="http://schemas.microsoft.com/office/drawing/2014/main" val="3985994348"/>
                    </a:ext>
                  </a:extLst>
                </a:gridCol>
                <a:gridCol w="1097280">
                  <a:extLst>
                    <a:ext uri="{9D8B030D-6E8A-4147-A177-3AD203B41FA5}">
                      <a16:colId xmlns:a16="http://schemas.microsoft.com/office/drawing/2014/main" val="1598447827"/>
                    </a:ext>
                  </a:extLst>
                </a:gridCol>
                <a:gridCol w="1097280">
                  <a:extLst>
                    <a:ext uri="{9D8B030D-6E8A-4147-A177-3AD203B41FA5}">
                      <a16:colId xmlns:a16="http://schemas.microsoft.com/office/drawing/2014/main" val="963444509"/>
                    </a:ext>
                  </a:extLst>
                </a:gridCol>
                <a:gridCol w="1097280">
                  <a:extLst>
                    <a:ext uri="{9D8B030D-6E8A-4147-A177-3AD203B41FA5}">
                      <a16:colId xmlns:a16="http://schemas.microsoft.com/office/drawing/2014/main" val="2160612391"/>
                    </a:ext>
                  </a:extLst>
                </a:gridCol>
                <a:gridCol w="1097280">
                  <a:extLst>
                    <a:ext uri="{9D8B030D-6E8A-4147-A177-3AD203B41FA5}">
                      <a16:colId xmlns:a16="http://schemas.microsoft.com/office/drawing/2014/main" val="2439235290"/>
                    </a:ext>
                  </a:extLst>
                </a:gridCol>
                <a:gridCol w="1097280">
                  <a:extLst>
                    <a:ext uri="{9D8B030D-6E8A-4147-A177-3AD203B41FA5}">
                      <a16:colId xmlns:a16="http://schemas.microsoft.com/office/drawing/2014/main" val="4223758304"/>
                    </a:ext>
                  </a:extLst>
                </a:gridCol>
              </a:tblGrid>
              <a:tr h="137160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185453"/>
                  </a:ext>
                </a:extLst>
              </a:tr>
              <a:tr h="173736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9357418"/>
                  </a:ext>
                </a:extLst>
              </a:tr>
            </a:tbl>
          </a:graphicData>
        </a:graphic>
      </p:graphicFrame>
      <p:graphicFrame>
        <p:nvGraphicFramePr>
          <p:cNvPr id="6" name="Table 5">
            <a:extLst>
              <a:ext uri="{FF2B5EF4-FFF2-40B4-BE49-F238E27FC236}">
                <a16:creationId xmlns:a16="http://schemas.microsoft.com/office/drawing/2014/main" id="{D83696B1-2FF3-414C-9B75-C5CE61AFF578}"/>
              </a:ext>
            </a:extLst>
          </p:cNvPr>
          <p:cNvGraphicFramePr>
            <a:graphicFrameLocks noGrp="1"/>
          </p:cNvGraphicFramePr>
          <p:nvPr/>
        </p:nvGraphicFramePr>
        <p:xfrm>
          <a:off x="-3429000" y="4948651"/>
          <a:ext cx="2194560" cy="1397374"/>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1498882201"/>
                    </a:ext>
                  </a:extLst>
                </a:gridCol>
                <a:gridCol w="1097280">
                  <a:extLst>
                    <a:ext uri="{9D8B030D-6E8A-4147-A177-3AD203B41FA5}">
                      <a16:colId xmlns:a16="http://schemas.microsoft.com/office/drawing/2014/main" val="295610506"/>
                    </a:ext>
                  </a:extLst>
                </a:gridCol>
              </a:tblGrid>
              <a:tr h="1397374">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122709"/>
                  </a:ext>
                </a:extLst>
              </a:tr>
            </a:tbl>
          </a:graphicData>
        </a:graphic>
      </p:graphicFrame>
      <p:graphicFrame>
        <p:nvGraphicFramePr>
          <p:cNvPr id="7" name="Table 6">
            <a:extLst>
              <a:ext uri="{FF2B5EF4-FFF2-40B4-BE49-F238E27FC236}">
                <a16:creationId xmlns:a16="http://schemas.microsoft.com/office/drawing/2014/main" id="{592358B6-F8DF-A12D-4F75-B61FF58F8C99}"/>
              </a:ext>
            </a:extLst>
          </p:cNvPr>
          <p:cNvGraphicFramePr>
            <a:graphicFrameLocks noGrp="1"/>
          </p:cNvGraphicFramePr>
          <p:nvPr/>
        </p:nvGraphicFramePr>
        <p:xfrm>
          <a:off x="1706880" y="1280708"/>
          <a:ext cx="1097280" cy="118872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1498882201"/>
                    </a:ext>
                  </a:extLst>
                </a:gridCol>
              </a:tblGrid>
              <a:tr h="118872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122709"/>
                  </a:ext>
                </a:extLst>
              </a:tr>
            </a:tbl>
          </a:graphicData>
        </a:graphic>
      </p:graphicFrame>
      <p:graphicFrame>
        <p:nvGraphicFramePr>
          <p:cNvPr id="12" name="Table 11">
            <a:extLst>
              <a:ext uri="{FF2B5EF4-FFF2-40B4-BE49-F238E27FC236}">
                <a16:creationId xmlns:a16="http://schemas.microsoft.com/office/drawing/2014/main" id="{2B23BEDD-00C3-07CB-744F-B0A06A5B5734}"/>
              </a:ext>
            </a:extLst>
          </p:cNvPr>
          <p:cNvGraphicFramePr>
            <a:graphicFrameLocks noGrp="1"/>
          </p:cNvGraphicFramePr>
          <p:nvPr/>
        </p:nvGraphicFramePr>
        <p:xfrm>
          <a:off x="9387840" y="1280708"/>
          <a:ext cx="1097280" cy="118872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1498882201"/>
                    </a:ext>
                  </a:extLst>
                </a:gridCol>
              </a:tblGrid>
              <a:tr h="118872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122709"/>
                  </a:ext>
                </a:extLst>
              </a:tr>
            </a:tbl>
          </a:graphicData>
        </a:graphic>
      </p:graphicFrame>
      <p:grpSp>
        <p:nvGrpSpPr>
          <p:cNvPr id="745" name="Group 744">
            <a:extLst>
              <a:ext uri="{FF2B5EF4-FFF2-40B4-BE49-F238E27FC236}">
                <a16:creationId xmlns:a16="http://schemas.microsoft.com/office/drawing/2014/main" id="{D27FB25D-377E-7850-1FAB-1A66DD29C2DE}"/>
              </a:ext>
            </a:extLst>
          </p:cNvPr>
          <p:cNvGrpSpPr/>
          <p:nvPr/>
        </p:nvGrpSpPr>
        <p:grpSpPr>
          <a:xfrm>
            <a:off x="5755121" y="838200"/>
            <a:ext cx="732918" cy="821168"/>
            <a:chOff x="562004" y="2829438"/>
            <a:chExt cx="326924" cy="366289"/>
          </a:xfrm>
        </p:grpSpPr>
        <p:sp>
          <p:nvSpPr>
            <p:cNvPr id="747" name="Oval 746">
              <a:extLst>
                <a:ext uri="{FF2B5EF4-FFF2-40B4-BE49-F238E27FC236}">
                  <a16:creationId xmlns:a16="http://schemas.microsoft.com/office/drawing/2014/main" id="{CF80711C-1F79-561A-EFE4-43648DB97381}"/>
                </a:ext>
              </a:extLst>
            </p:cNvPr>
            <p:cNvSpPr/>
            <p:nvPr/>
          </p:nvSpPr>
          <p:spPr>
            <a:xfrm>
              <a:off x="562004" y="2868803"/>
              <a:ext cx="326924" cy="326924"/>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750" name="Group 749">
              <a:extLst>
                <a:ext uri="{FF2B5EF4-FFF2-40B4-BE49-F238E27FC236}">
                  <a16:creationId xmlns:a16="http://schemas.microsoft.com/office/drawing/2014/main" id="{91849D61-A333-1A3A-A001-19AB5CECF9D9}"/>
                </a:ext>
              </a:extLst>
            </p:cNvPr>
            <p:cNvGrpSpPr/>
            <p:nvPr/>
          </p:nvGrpSpPr>
          <p:grpSpPr>
            <a:xfrm>
              <a:off x="677641" y="2829438"/>
              <a:ext cx="85644" cy="85644"/>
              <a:chOff x="4646481" y="1200197"/>
              <a:chExt cx="232437" cy="232437"/>
            </a:xfrm>
          </p:grpSpPr>
          <p:sp>
            <p:nvSpPr>
              <p:cNvPr id="754" name="Oval 753">
                <a:extLst>
                  <a:ext uri="{FF2B5EF4-FFF2-40B4-BE49-F238E27FC236}">
                    <a16:creationId xmlns:a16="http://schemas.microsoft.com/office/drawing/2014/main" id="{17535718-820B-9CA6-A53F-3079532D37D7}"/>
                  </a:ext>
                </a:extLst>
              </p:cNvPr>
              <p:cNvSpPr/>
              <p:nvPr/>
            </p:nvSpPr>
            <p:spPr>
              <a:xfrm flipV="1">
                <a:off x="4646481" y="1200197"/>
                <a:ext cx="232437" cy="232437"/>
              </a:xfrm>
              <a:prstGeom prst="ellipse">
                <a:avLst/>
              </a:prstGeom>
              <a:solidFill>
                <a:srgbClr val="5B9BD5">
                  <a:lumMod val="20000"/>
                  <a:lumOff val="80000"/>
                </a:srgbClr>
              </a:solidFill>
              <a:ln w="1905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755" name="Minus Sign 754">
                <a:extLst>
                  <a:ext uri="{FF2B5EF4-FFF2-40B4-BE49-F238E27FC236}">
                    <a16:creationId xmlns:a16="http://schemas.microsoft.com/office/drawing/2014/main" id="{470A70B6-38BC-56A1-1617-3331721BAB40}"/>
                  </a:ext>
                </a:extLst>
              </p:cNvPr>
              <p:cNvSpPr/>
              <p:nvPr/>
            </p:nvSpPr>
            <p:spPr>
              <a:xfrm flipV="1">
                <a:off x="4689103" y="1293697"/>
                <a:ext cx="147193" cy="45436"/>
              </a:xfrm>
              <a:prstGeom prst="mathMinus">
                <a:avLst/>
              </a:prstGeom>
              <a:solidFill>
                <a:srgbClr val="5B9BD5">
                  <a:lumMod val="20000"/>
                  <a:lumOff val="80000"/>
                </a:srgbClr>
              </a:solidFill>
              <a:ln w="1905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751" name="Group 750">
              <a:extLst>
                <a:ext uri="{FF2B5EF4-FFF2-40B4-BE49-F238E27FC236}">
                  <a16:creationId xmlns:a16="http://schemas.microsoft.com/office/drawing/2014/main" id="{ABDB8CBC-A0BB-6C25-E784-0D649E23CD09}"/>
                </a:ext>
              </a:extLst>
            </p:cNvPr>
            <p:cNvGrpSpPr/>
            <p:nvPr/>
          </p:nvGrpSpPr>
          <p:grpSpPr>
            <a:xfrm>
              <a:off x="658893" y="2976678"/>
              <a:ext cx="123136" cy="109861"/>
              <a:chOff x="5453497" y="936249"/>
              <a:chExt cx="242208" cy="216100"/>
            </a:xfrm>
          </p:grpSpPr>
          <p:sp>
            <p:nvSpPr>
              <p:cNvPr id="752" name="Oval 751">
                <a:extLst>
                  <a:ext uri="{FF2B5EF4-FFF2-40B4-BE49-F238E27FC236}">
                    <a16:creationId xmlns:a16="http://schemas.microsoft.com/office/drawing/2014/main" id="{8FFBB8A7-E1F7-D881-F6C3-FB8C151A4DE9}"/>
                  </a:ext>
                </a:extLst>
              </p:cNvPr>
              <p:cNvSpPr/>
              <p:nvPr/>
            </p:nvSpPr>
            <p:spPr>
              <a:xfrm>
                <a:off x="5466550" y="936260"/>
                <a:ext cx="216088" cy="216089"/>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753" name="Plus Sign 752">
                <a:extLst>
                  <a:ext uri="{FF2B5EF4-FFF2-40B4-BE49-F238E27FC236}">
                    <a16:creationId xmlns:a16="http://schemas.microsoft.com/office/drawing/2014/main" id="{637EBE1D-0ECA-37AC-2241-23E27CF20F56}"/>
                  </a:ext>
                </a:extLst>
              </p:cNvPr>
              <p:cNvSpPr/>
              <p:nvPr/>
            </p:nvSpPr>
            <p:spPr>
              <a:xfrm>
                <a:off x="5453497" y="936249"/>
                <a:ext cx="242208" cy="216100"/>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grpSp>
      <p:sp>
        <p:nvSpPr>
          <p:cNvPr id="419" name="Rectangle 418">
            <a:extLst>
              <a:ext uri="{FF2B5EF4-FFF2-40B4-BE49-F238E27FC236}">
                <a16:creationId xmlns:a16="http://schemas.microsoft.com/office/drawing/2014/main" id="{07C45E91-1914-D581-961F-7185A21E34B3}"/>
              </a:ext>
            </a:extLst>
          </p:cNvPr>
          <p:cNvSpPr/>
          <p:nvPr/>
        </p:nvSpPr>
        <p:spPr>
          <a:xfrm>
            <a:off x="6797211" y="851278"/>
            <a:ext cx="670260" cy="748923"/>
          </a:xfrm>
          <a:prstGeom prst="rect">
            <a:avLst/>
          </a:prstGeom>
        </p:spPr>
        <p:txBody>
          <a:bodyPr wrap="square">
            <a:spAutoFit/>
          </a:bodyPr>
          <a:lstStyle/>
          <a:p>
            <a:pPr lvl="0" algn="ctr">
              <a:lnSpc>
                <a:spcPct val="150000"/>
              </a:lnSpc>
            </a:pPr>
            <a:r>
              <a:rPr lang="en-US" sz="3200" b="1" baseline="-25000">
                <a:solidFill>
                  <a:schemeClr val="bg1"/>
                </a:solidFill>
                <a:latin typeface="#9Slide02 Noi dung rat dai" panose="02000000000000000000" pitchFamily="2" charset="0"/>
                <a:ea typeface="#9Slide02 Noi dung rat dai" panose="02000000000000000000" pitchFamily="2" charset="0"/>
              </a:rPr>
              <a:t>1</a:t>
            </a:r>
            <a:r>
              <a:rPr lang="en-US" sz="3200" b="1">
                <a:solidFill>
                  <a:schemeClr val="bg1"/>
                </a:solidFill>
                <a:latin typeface="#9Slide02 Noi dung rat dai" panose="02000000000000000000" pitchFamily="2" charset="0"/>
                <a:ea typeface="#9Slide02 Noi dung rat dai" panose="02000000000000000000" pitchFamily="2" charset="0"/>
              </a:rPr>
              <a:t>H</a:t>
            </a:r>
            <a:endParaRPr lang="en-US" sz="3200" b="1" dirty="0">
              <a:solidFill>
                <a:srgbClr val="FFFF00"/>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601501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EABFD13E-0CAC-E171-3CD8-3B017F48F52D}"/>
              </a:ext>
            </a:extLst>
          </p:cNvPr>
          <p:cNvSpPr txBox="1">
            <a:spLocks noChangeArrowheads="1"/>
          </p:cNvSpPr>
          <p:nvPr/>
        </p:nvSpPr>
        <p:spPr bwMode="auto">
          <a:xfrm>
            <a:off x="1752599" y="173946"/>
            <a:ext cx="8909115" cy="1307537"/>
          </a:xfrm>
          <a:prstGeom prst="rect">
            <a:avLst/>
          </a:prstGeom>
          <a:noFill/>
          <a:ln w="76200" cmpd="thinThick">
            <a:solidFill>
              <a:srgbClr val="660066"/>
            </a:solidFill>
            <a:miter lim="800000"/>
            <a:headEnd/>
            <a:tailEnd/>
          </a:ln>
          <a:effectLst/>
        </p:spPr>
        <p:txBody>
          <a:bodyPr wrap="square">
            <a:sp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0" hangingPunct="0">
              <a:lnSpc>
                <a:spcPct val="150000"/>
              </a:lnSpc>
            </a:pPr>
            <a:r>
              <a:rPr lang="en-US" altLang="en-US" sz="2800" b="1">
                <a:solidFill>
                  <a:srgbClr val="660066"/>
                </a:solidFill>
                <a:latin typeface="Times New Roman" pitchFamily="18" charset="0"/>
                <a:cs typeface="Times New Roman" pitchFamily="18" charset="0"/>
              </a:rPr>
              <a:t>TÌM HIỂU LỊCH SỬ RA ĐỜI CỦA BẢNG HỆ THỐNG TUẦN HOÀN CÁC NGUYÊN TỐ HÓA HỌC </a:t>
            </a:r>
            <a:endParaRPr lang="en-US" altLang="en-US" sz="2800" b="1" dirty="0">
              <a:solidFill>
                <a:srgbClr val="660066"/>
              </a:solidFill>
              <a:latin typeface="Times New Roman" pitchFamily="18" charset="0"/>
              <a:cs typeface="Times New Roman" pitchFamily="18" charset="0"/>
            </a:endParaRPr>
          </a:p>
        </p:txBody>
      </p:sp>
      <p:grpSp>
        <p:nvGrpSpPr>
          <p:cNvPr id="8" name="Group 7">
            <a:extLst>
              <a:ext uri="{FF2B5EF4-FFF2-40B4-BE49-F238E27FC236}">
                <a16:creationId xmlns:a16="http://schemas.microsoft.com/office/drawing/2014/main" id="{9F9BD678-CEB5-5B34-CA8A-9D3232AE2FC8}"/>
              </a:ext>
            </a:extLst>
          </p:cNvPr>
          <p:cNvGrpSpPr/>
          <p:nvPr/>
        </p:nvGrpSpPr>
        <p:grpSpPr>
          <a:xfrm>
            <a:off x="81290" y="3251468"/>
            <a:ext cx="3333163" cy="3333163"/>
            <a:chOff x="296157" y="2745557"/>
            <a:chExt cx="3333163" cy="3333163"/>
          </a:xfrm>
        </p:grpSpPr>
        <p:pic>
          <p:nvPicPr>
            <p:cNvPr id="4" name="Graphic 3" descr="Flower without stem">
              <a:extLst>
                <a:ext uri="{FF2B5EF4-FFF2-40B4-BE49-F238E27FC236}">
                  <a16:creationId xmlns:a16="http://schemas.microsoft.com/office/drawing/2014/main" id="{86D0DCD5-984D-15BF-C8FE-534E87E378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6157" y="2745557"/>
              <a:ext cx="3333163" cy="3333163"/>
            </a:xfrm>
            <a:prstGeom prst="rect">
              <a:avLst/>
            </a:prstGeom>
          </p:spPr>
        </p:pic>
        <p:sp>
          <p:nvSpPr>
            <p:cNvPr id="5" name="Oval 4">
              <a:extLst>
                <a:ext uri="{FF2B5EF4-FFF2-40B4-BE49-F238E27FC236}">
                  <a16:creationId xmlns:a16="http://schemas.microsoft.com/office/drawing/2014/main" id="{AEF13C14-830D-6D1D-DF91-EB0257DD977B}"/>
                </a:ext>
              </a:extLst>
            </p:cNvPr>
            <p:cNvSpPr/>
            <p:nvPr/>
          </p:nvSpPr>
          <p:spPr>
            <a:xfrm>
              <a:off x="1406556" y="3860867"/>
              <a:ext cx="1112363" cy="1102542"/>
            </a:xfrm>
            <a:prstGeom prst="ellipse">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Tahoma" panose="020B0604030504040204" pitchFamily="34" charset="0"/>
                  <a:ea typeface="Tahoma" panose="020B0604030504040204" pitchFamily="34" charset="0"/>
                  <a:cs typeface="Tahoma" panose="020B0604030504040204" pitchFamily="34" charset="0"/>
                </a:rPr>
                <a:t>ổ</a:t>
              </a:r>
            </a:p>
          </p:txBody>
        </p:sp>
        <p:sp>
          <p:nvSpPr>
            <p:cNvPr id="7" name="TextBox 6">
              <a:extLst>
                <a:ext uri="{FF2B5EF4-FFF2-40B4-BE49-F238E27FC236}">
                  <a16:creationId xmlns:a16="http://schemas.microsoft.com/office/drawing/2014/main" id="{799102D7-4FD2-9175-847A-4F5377B1D117}"/>
                </a:ext>
              </a:extLst>
            </p:cNvPr>
            <p:cNvSpPr txBox="1"/>
            <p:nvPr/>
          </p:nvSpPr>
          <p:spPr>
            <a:xfrm>
              <a:off x="1500823" y="4027417"/>
              <a:ext cx="923827" cy="769441"/>
            </a:xfrm>
            <a:prstGeom prst="rect">
              <a:avLst/>
            </a:prstGeom>
            <a:noFill/>
          </p:spPr>
          <p:txBody>
            <a:bodyPr wrap="square" rtlCol="0">
              <a:spAutoFit/>
            </a:bodyPr>
            <a:lstStyle/>
            <a:p>
              <a:pPr algn="ctr"/>
              <a:r>
                <a:rPr lang="en-US" sz="2200" b="1" dirty="0" err="1">
                  <a:solidFill>
                    <a:schemeClr val="bg1"/>
                  </a:solidFill>
                  <a:latin typeface="Tahoma" panose="020B0604030504040204" pitchFamily="34" charset="0"/>
                  <a:ea typeface="Tahoma" panose="020B0604030504040204" pitchFamily="34" charset="0"/>
                  <a:cs typeface="Tahoma" panose="020B0604030504040204" pitchFamily="34" charset="0"/>
                </a:rPr>
                <a:t>Hà</a:t>
              </a: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 My</a:t>
              </a:r>
              <a:endParaRPr lang="en-US" sz="2200" dirty="0"/>
            </a:p>
          </p:txBody>
        </p:sp>
      </p:grpSp>
      <p:grpSp>
        <p:nvGrpSpPr>
          <p:cNvPr id="19" name="Group 18">
            <a:extLst>
              <a:ext uri="{FF2B5EF4-FFF2-40B4-BE49-F238E27FC236}">
                <a16:creationId xmlns:a16="http://schemas.microsoft.com/office/drawing/2014/main" id="{7F25F3C6-3BCB-CC9F-68E2-F13BB0BEB920}"/>
              </a:ext>
            </a:extLst>
          </p:cNvPr>
          <p:cNvGrpSpPr/>
          <p:nvPr/>
        </p:nvGrpSpPr>
        <p:grpSpPr>
          <a:xfrm>
            <a:off x="3083721" y="1438553"/>
            <a:ext cx="3543322" cy="3538800"/>
            <a:chOff x="3267172" y="1630246"/>
            <a:chExt cx="3333163" cy="3333163"/>
          </a:xfrm>
        </p:grpSpPr>
        <p:pic>
          <p:nvPicPr>
            <p:cNvPr id="10" name="Graphic 9" descr="Flower without stem">
              <a:extLst>
                <a:ext uri="{FF2B5EF4-FFF2-40B4-BE49-F238E27FC236}">
                  <a16:creationId xmlns:a16="http://schemas.microsoft.com/office/drawing/2014/main" id="{682FA6FC-53A7-1A68-4E2F-D50A607BBE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7172" y="1630246"/>
              <a:ext cx="3333163" cy="3333163"/>
            </a:xfrm>
            <a:prstGeom prst="rect">
              <a:avLst/>
            </a:prstGeom>
          </p:spPr>
        </p:pic>
        <p:sp>
          <p:nvSpPr>
            <p:cNvPr id="11" name="Oval 10">
              <a:extLst>
                <a:ext uri="{FF2B5EF4-FFF2-40B4-BE49-F238E27FC236}">
                  <a16:creationId xmlns:a16="http://schemas.microsoft.com/office/drawing/2014/main" id="{EAB2DDA0-CB25-8CAB-B030-91A54AA072B0}"/>
                </a:ext>
              </a:extLst>
            </p:cNvPr>
            <p:cNvSpPr/>
            <p:nvPr/>
          </p:nvSpPr>
          <p:spPr>
            <a:xfrm>
              <a:off x="4377571" y="2745556"/>
              <a:ext cx="1112363" cy="1102542"/>
            </a:xfrm>
            <a:prstGeom prst="ellipse">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Tahoma" panose="020B0604030504040204" pitchFamily="34" charset="0"/>
                  <a:ea typeface="Tahoma" panose="020B0604030504040204" pitchFamily="34" charset="0"/>
                  <a:cs typeface="Tahoma" panose="020B0604030504040204" pitchFamily="34" charset="0"/>
                </a:rPr>
                <a:t>ổ</a:t>
              </a:r>
            </a:p>
          </p:txBody>
        </p:sp>
        <p:sp>
          <p:nvSpPr>
            <p:cNvPr id="12" name="TextBox 11">
              <a:extLst>
                <a:ext uri="{FF2B5EF4-FFF2-40B4-BE49-F238E27FC236}">
                  <a16:creationId xmlns:a16="http://schemas.microsoft.com/office/drawing/2014/main" id="{DA921A33-11C6-5646-96DA-A2DFC0D1B1B2}"/>
                </a:ext>
              </a:extLst>
            </p:cNvPr>
            <p:cNvSpPr txBox="1"/>
            <p:nvPr/>
          </p:nvSpPr>
          <p:spPr>
            <a:xfrm>
              <a:off x="4471838" y="2912106"/>
              <a:ext cx="923827" cy="769441"/>
            </a:xfrm>
            <a:prstGeom prst="rect">
              <a:avLst/>
            </a:prstGeom>
            <a:noFill/>
          </p:spPr>
          <p:txBody>
            <a:bodyPr wrap="square" rtlCol="0">
              <a:spAutoFit/>
            </a:bodyPr>
            <a:lstStyle/>
            <a:p>
              <a:pPr algn="ctr"/>
              <a:r>
                <a:rPr lang="en-US" sz="2200" b="1" dirty="0" err="1">
                  <a:solidFill>
                    <a:schemeClr val="bg1"/>
                  </a:solidFill>
                  <a:latin typeface="Tahoma" panose="020B0604030504040204" pitchFamily="34" charset="0"/>
                  <a:ea typeface="Tahoma" panose="020B0604030504040204" pitchFamily="34" charset="0"/>
                  <a:cs typeface="Tahoma" panose="020B0604030504040204" pitchFamily="34" charset="0"/>
                </a:rPr>
                <a:t>Hà</a:t>
              </a: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chemeClr val="bg1"/>
                  </a:solidFill>
                  <a:latin typeface="Tahoma" panose="020B0604030504040204" pitchFamily="34" charset="0"/>
                  <a:ea typeface="Tahoma" panose="020B0604030504040204" pitchFamily="34" charset="0"/>
                  <a:cs typeface="Tahoma" panose="020B0604030504040204" pitchFamily="34" charset="0"/>
                </a:rPr>
                <a:t>Vy</a:t>
              </a:r>
              <a:endParaRPr lang="en-US" sz="2200" dirty="0"/>
            </a:p>
          </p:txBody>
        </p:sp>
      </p:grpSp>
      <p:grpSp>
        <p:nvGrpSpPr>
          <p:cNvPr id="23" name="Group 22">
            <a:extLst>
              <a:ext uri="{FF2B5EF4-FFF2-40B4-BE49-F238E27FC236}">
                <a16:creationId xmlns:a16="http://schemas.microsoft.com/office/drawing/2014/main" id="{263043A5-E25A-6257-1AEF-3979B7AFED7D}"/>
              </a:ext>
            </a:extLst>
          </p:cNvPr>
          <p:cNvGrpSpPr/>
          <p:nvPr/>
        </p:nvGrpSpPr>
        <p:grpSpPr>
          <a:xfrm>
            <a:off x="5884248" y="3251468"/>
            <a:ext cx="3333163" cy="3333163"/>
            <a:chOff x="6207156" y="2912106"/>
            <a:chExt cx="3333163" cy="3333163"/>
          </a:xfrm>
        </p:grpSpPr>
        <p:pic>
          <p:nvPicPr>
            <p:cNvPr id="16" name="Graphic 15" descr="Flower without stem">
              <a:hlinkClick r:id="rId6" action="ppaction://hlinkpres?slideindex=1&amp;slidetitle="/>
              <a:extLst>
                <a:ext uri="{FF2B5EF4-FFF2-40B4-BE49-F238E27FC236}">
                  <a16:creationId xmlns:a16="http://schemas.microsoft.com/office/drawing/2014/main" id="{64DBFAE7-F90A-E3A4-F86D-0E11776A8D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07156" y="2912106"/>
              <a:ext cx="3333163" cy="3333163"/>
            </a:xfrm>
            <a:prstGeom prst="rect">
              <a:avLst/>
            </a:prstGeom>
          </p:spPr>
        </p:pic>
        <p:sp>
          <p:nvSpPr>
            <p:cNvPr id="17" name="Oval 16">
              <a:extLst>
                <a:ext uri="{FF2B5EF4-FFF2-40B4-BE49-F238E27FC236}">
                  <a16:creationId xmlns:a16="http://schemas.microsoft.com/office/drawing/2014/main" id="{9E14B494-171B-A130-287A-30A6A40FCE37}"/>
                </a:ext>
              </a:extLst>
            </p:cNvPr>
            <p:cNvSpPr/>
            <p:nvPr/>
          </p:nvSpPr>
          <p:spPr>
            <a:xfrm>
              <a:off x="7317555" y="4027416"/>
              <a:ext cx="1112363" cy="1102542"/>
            </a:xfrm>
            <a:prstGeom prst="ellipse">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Tahoma" panose="020B0604030504040204" pitchFamily="34" charset="0"/>
                  <a:ea typeface="Tahoma" panose="020B0604030504040204" pitchFamily="34" charset="0"/>
                  <a:cs typeface="Tahoma" panose="020B0604030504040204" pitchFamily="34" charset="0"/>
                </a:rPr>
                <a:t>ổ</a:t>
              </a:r>
            </a:p>
          </p:txBody>
        </p:sp>
        <p:sp>
          <p:nvSpPr>
            <p:cNvPr id="18" name="TextBox 17">
              <a:extLst>
                <a:ext uri="{FF2B5EF4-FFF2-40B4-BE49-F238E27FC236}">
                  <a16:creationId xmlns:a16="http://schemas.microsoft.com/office/drawing/2014/main" id="{3C3E81DA-54FA-8EAF-1C21-4819FCFCDC14}"/>
                </a:ext>
              </a:extLst>
            </p:cNvPr>
            <p:cNvSpPr txBox="1"/>
            <p:nvPr/>
          </p:nvSpPr>
          <p:spPr>
            <a:xfrm>
              <a:off x="7411822" y="4193966"/>
              <a:ext cx="923827" cy="769441"/>
            </a:xfrm>
            <a:prstGeom prst="rect">
              <a:avLst/>
            </a:prstGeom>
            <a:noFill/>
          </p:spPr>
          <p:txBody>
            <a:bodyPr wrap="square" rtlCol="0">
              <a:spAutoFit/>
            </a:bodyPr>
            <a:lstStyle/>
            <a:p>
              <a:pPr algn="ctr"/>
              <a:r>
                <a:rPr lang="en-US" sz="2200" b="1">
                  <a:solidFill>
                    <a:schemeClr val="bg1"/>
                  </a:solidFill>
                  <a:latin typeface="Tahoma" panose="020B0604030504040204" pitchFamily="34" charset="0"/>
                  <a:ea typeface="Tahoma" panose="020B0604030504040204" pitchFamily="34" charset="0"/>
                  <a:cs typeface="Tahoma" panose="020B0604030504040204" pitchFamily="34" charset="0"/>
                </a:rPr>
                <a:t>Vy Anh</a:t>
              </a:r>
              <a:endParaRPr lang="en-US" sz="2200"/>
            </a:p>
          </p:txBody>
        </p:sp>
      </p:grpSp>
      <p:grpSp>
        <p:nvGrpSpPr>
          <p:cNvPr id="29" name="Group 28">
            <a:extLst>
              <a:ext uri="{FF2B5EF4-FFF2-40B4-BE49-F238E27FC236}">
                <a16:creationId xmlns:a16="http://schemas.microsoft.com/office/drawing/2014/main" id="{464FC0C6-B5E9-47F4-65CB-48970EC72881}"/>
              </a:ext>
            </a:extLst>
          </p:cNvPr>
          <p:cNvGrpSpPr/>
          <p:nvPr/>
        </p:nvGrpSpPr>
        <p:grpSpPr>
          <a:xfrm>
            <a:off x="9316819" y="2087719"/>
            <a:ext cx="2323293" cy="2445609"/>
            <a:chOff x="9316819" y="2087719"/>
            <a:chExt cx="2125599" cy="2327499"/>
          </a:xfrm>
        </p:grpSpPr>
        <p:sp>
          <p:nvSpPr>
            <p:cNvPr id="28" name="Graphic 24" descr="Flower without stem">
              <a:extLst>
                <a:ext uri="{FF2B5EF4-FFF2-40B4-BE49-F238E27FC236}">
                  <a16:creationId xmlns:a16="http://schemas.microsoft.com/office/drawing/2014/main" id="{DC17756D-B421-AE44-CACC-73557BAF9167}"/>
                </a:ext>
              </a:extLst>
            </p:cNvPr>
            <p:cNvSpPr/>
            <p:nvPr/>
          </p:nvSpPr>
          <p:spPr>
            <a:xfrm>
              <a:off x="9316819" y="2087719"/>
              <a:ext cx="2125599" cy="2327499"/>
            </a:xfrm>
            <a:custGeom>
              <a:avLst/>
              <a:gdLst>
                <a:gd name="connsiteX0" fmla="*/ 1954196 w 2125599"/>
                <a:gd name="connsiteY0" fmla="*/ 1285618 h 2327499"/>
                <a:gd name="connsiteX1" fmla="*/ 1645879 w 2125599"/>
                <a:gd name="connsiteY1" fmla="*/ 1163750 h 2327499"/>
                <a:gd name="connsiteX2" fmla="*/ 1954196 w 2125599"/>
                <a:gd name="connsiteY2" fmla="*/ 1041881 h 2327499"/>
                <a:gd name="connsiteX3" fmla="*/ 2080926 w 2125599"/>
                <a:gd name="connsiteY3" fmla="*/ 576627 h 2327499"/>
                <a:gd name="connsiteX4" fmla="*/ 1872603 w 2125599"/>
                <a:gd name="connsiteY4" fmla="*/ 417954 h 2327499"/>
                <a:gd name="connsiteX5" fmla="*/ 1614283 w 2125599"/>
                <a:gd name="connsiteY5" fmla="*/ 449897 h 2327499"/>
                <a:gd name="connsiteX6" fmla="*/ 1328187 w 2125599"/>
                <a:gd name="connsiteY6" fmla="*/ 701273 h 2327499"/>
                <a:gd name="connsiteX7" fmla="*/ 1400752 w 2125599"/>
                <a:gd name="connsiteY7" fmla="*/ 328028 h 2327499"/>
                <a:gd name="connsiteX8" fmla="*/ 1051208 w 2125599"/>
                <a:gd name="connsiteY8" fmla="*/ 177 h 2327499"/>
                <a:gd name="connsiteX9" fmla="*/ 723356 w 2125599"/>
                <a:gd name="connsiteY9" fmla="*/ 328028 h 2327499"/>
                <a:gd name="connsiteX10" fmla="*/ 795922 w 2125599"/>
                <a:gd name="connsiteY10" fmla="*/ 701273 h 2327499"/>
                <a:gd name="connsiteX11" fmla="*/ 509478 w 2125599"/>
                <a:gd name="connsiteY11" fmla="*/ 449897 h 2327499"/>
                <a:gd name="connsiteX12" fmla="*/ 251158 w 2125599"/>
                <a:gd name="connsiteY12" fmla="*/ 417954 h 2327499"/>
                <a:gd name="connsiteX13" fmla="*/ 42836 w 2125599"/>
                <a:gd name="connsiteY13" fmla="*/ 576627 h 2327499"/>
                <a:gd name="connsiteX14" fmla="*/ 169565 w 2125599"/>
                <a:gd name="connsiteY14" fmla="*/ 1041881 h 2327499"/>
                <a:gd name="connsiteX15" fmla="*/ 479966 w 2125599"/>
                <a:gd name="connsiteY15" fmla="*/ 1163750 h 2327499"/>
                <a:gd name="connsiteX16" fmla="*/ 171996 w 2125599"/>
                <a:gd name="connsiteY16" fmla="*/ 1285618 h 2327499"/>
                <a:gd name="connsiteX17" fmla="*/ 45266 w 2125599"/>
                <a:gd name="connsiteY17" fmla="*/ 1750872 h 2327499"/>
                <a:gd name="connsiteX18" fmla="*/ 253589 w 2125599"/>
                <a:gd name="connsiteY18" fmla="*/ 1909545 h 2327499"/>
                <a:gd name="connsiteX19" fmla="*/ 345945 w 2125599"/>
                <a:gd name="connsiteY19" fmla="*/ 1922044 h 2327499"/>
                <a:gd name="connsiteX20" fmla="*/ 511909 w 2125599"/>
                <a:gd name="connsiteY20" fmla="*/ 1877602 h 2327499"/>
                <a:gd name="connsiteX21" fmla="*/ 798353 w 2125599"/>
                <a:gd name="connsiteY21" fmla="*/ 1626226 h 2327499"/>
                <a:gd name="connsiteX22" fmla="*/ 725787 w 2125599"/>
                <a:gd name="connsiteY22" fmla="*/ 1999471 h 2327499"/>
                <a:gd name="connsiteX23" fmla="*/ 1075332 w 2125599"/>
                <a:gd name="connsiteY23" fmla="*/ 2327322 h 2327499"/>
                <a:gd name="connsiteX24" fmla="*/ 1403183 w 2125599"/>
                <a:gd name="connsiteY24" fmla="*/ 1999471 h 2327499"/>
                <a:gd name="connsiteX25" fmla="*/ 1330617 w 2125599"/>
                <a:gd name="connsiteY25" fmla="*/ 1626226 h 2327499"/>
                <a:gd name="connsiteX26" fmla="*/ 1616714 w 2125599"/>
                <a:gd name="connsiteY26" fmla="*/ 1877602 h 2327499"/>
                <a:gd name="connsiteX27" fmla="*/ 1783025 w 2125599"/>
                <a:gd name="connsiteY27" fmla="*/ 1922044 h 2327499"/>
                <a:gd name="connsiteX28" fmla="*/ 1875034 w 2125599"/>
                <a:gd name="connsiteY28" fmla="*/ 1909545 h 2327499"/>
                <a:gd name="connsiteX29" fmla="*/ 2083356 w 2125599"/>
                <a:gd name="connsiteY29" fmla="*/ 1750872 h 2327499"/>
                <a:gd name="connsiteX30" fmla="*/ 1954196 w 2125599"/>
                <a:gd name="connsiteY30" fmla="*/ 1285618 h 2327499"/>
                <a:gd name="connsiteX31" fmla="*/ 1062922 w 2125599"/>
                <a:gd name="connsiteY31" fmla="*/ 1504357 h 2327499"/>
                <a:gd name="connsiteX32" fmla="*/ 722662 w 2125599"/>
                <a:gd name="connsiteY32" fmla="*/ 1163402 h 2327499"/>
                <a:gd name="connsiteX33" fmla="*/ 1063617 w 2125599"/>
                <a:gd name="connsiteY33" fmla="*/ 823142 h 2327499"/>
                <a:gd name="connsiteX34" fmla="*/ 1403877 w 2125599"/>
                <a:gd name="connsiteY34" fmla="*/ 1163750 h 2327499"/>
                <a:gd name="connsiteX35" fmla="*/ 1062922 w 2125599"/>
                <a:gd name="connsiteY35" fmla="*/ 1504357 h 232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5599" h="2327499">
                  <a:moveTo>
                    <a:pt x="1954196" y="1285618"/>
                  </a:moveTo>
                  <a:cubicBezTo>
                    <a:pt x="1855267" y="1235874"/>
                    <a:pt x="1752082" y="1195088"/>
                    <a:pt x="1645879" y="1163750"/>
                  </a:cubicBezTo>
                  <a:cubicBezTo>
                    <a:pt x="1752082" y="1132411"/>
                    <a:pt x="1855267" y="1091625"/>
                    <a:pt x="1954196" y="1041881"/>
                  </a:cubicBezTo>
                  <a:cubicBezTo>
                    <a:pt x="2114806" y="946205"/>
                    <a:pt x="2170828" y="740539"/>
                    <a:pt x="2080926" y="576627"/>
                  </a:cubicBezTo>
                  <a:cubicBezTo>
                    <a:pt x="2035317" y="498165"/>
                    <a:pt x="1960363" y="441078"/>
                    <a:pt x="1872603" y="417954"/>
                  </a:cubicBezTo>
                  <a:cubicBezTo>
                    <a:pt x="1785712" y="393313"/>
                    <a:pt x="1692553" y="404833"/>
                    <a:pt x="1614283" y="449897"/>
                  </a:cubicBezTo>
                  <a:cubicBezTo>
                    <a:pt x="1509271" y="522025"/>
                    <a:pt x="1413227" y="606413"/>
                    <a:pt x="1328187" y="701273"/>
                  </a:cubicBezTo>
                  <a:cubicBezTo>
                    <a:pt x="1367230" y="580213"/>
                    <a:pt x="1391593" y="454900"/>
                    <a:pt x="1400752" y="328028"/>
                  </a:cubicBezTo>
                  <a:cubicBezTo>
                    <a:pt x="1394763" y="140972"/>
                    <a:pt x="1238268" y="-5812"/>
                    <a:pt x="1051208" y="177"/>
                  </a:cubicBezTo>
                  <a:cubicBezTo>
                    <a:pt x="872564" y="5895"/>
                    <a:pt x="729078" y="149385"/>
                    <a:pt x="723356" y="328028"/>
                  </a:cubicBezTo>
                  <a:cubicBezTo>
                    <a:pt x="732342" y="454921"/>
                    <a:pt x="756709" y="580255"/>
                    <a:pt x="795922" y="701273"/>
                  </a:cubicBezTo>
                  <a:cubicBezTo>
                    <a:pt x="710857" y="606309"/>
                    <a:pt x="614685" y="521911"/>
                    <a:pt x="509478" y="449897"/>
                  </a:cubicBezTo>
                  <a:cubicBezTo>
                    <a:pt x="431222" y="404795"/>
                    <a:pt x="338046" y="393275"/>
                    <a:pt x="251158" y="417954"/>
                  </a:cubicBezTo>
                  <a:cubicBezTo>
                    <a:pt x="163416" y="441113"/>
                    <a:pt x="88476" y="498193"/>
                    <a:pt x="42836" y="576627"/>
                  </a:cubicBezTo>
                  <a:cubicBezTo>
                    <a:pt x="-47066" y="740539"/>
                    <a:pt x="8955" y="946205"/>
                    <a:pt x="169565" y="1041881"/>
                  </a:cubicBezTo>
                  <a:cubicBezTo>
                    <a:pt x="269178" y="1091712"/>
                    <a:pt x="373062" y="1132498"/>
                    <a:pt x="479966" y="1163750"/>
                  </a:cubicBezTo>
                  <a:cubicBezTo>
                    <a:pt x="373892" y="1195140"/>
                    <a:pt x="270827" y="1235923"/>
                    <a:pt x="171996" y="1285618"/>
                  </a:cubicBezTo>
                  <a:cubicBezTo>
                    <a:pt x="11386" y="1381294"/>
                    <a:pt x="-44636" y="1586960"/>
                    <a:pt x="45266" y="1750872"/>
                  </a:cubicBezTo>
                  <a:cubicBezTo>
                    <a:pt x="90906" y="1829306"/>
                    <a:pt x="165847" y="1886386"/>
                    <a:pt x="253589" y="1909545"/>
                  </a:cubicBezTo>
                  <a:cubicBezTo>
                    <a:pt x="283688" y="1917763"/>
                    <a:pt x="314742" y="1921964"/>
                    <a:pt x="345945" y="1922044"/>
                  </a:cubicBezTo>
                  <a:cubicBezTo>
                    <a:pt x="404230" y="1922218"/>
                    <a:pt x="461509" y="1906878"/>
                    <a:pt x="511909" y="1877602"/>
                  </a:cubicBezTo>
                  <a:cubicBezTo>
                    <a:pt x="617115" y="1805588"/>
                    <a:pt x="713287" y="1721190"/>
                    <a:pt x="798353" y="1626226"/>
                  </a:cubicBezTo>
                  <a:cubicBezTo>
                    <a:pt x="759139" y="1747244"/>
                    <a:pt x="734772" y="1872578"/>
                    <a:pt x="725787" y="1999471"/>
                  </a:cubicBezTo>
                  <a:cubicBezTo>
                    <a:pt x="731776" y="2186527"/>
                    <a:pt x="888272" y="2333315"/>
                    <a:pt x="1075332" y="2327322"/>
                  </a:cubicBezTo>
                  <a:cubicBezTo>
                    <a:pt x="1253975" y="2321604"/>
                    <a:pt x="1397461" y="2178114"/>
                    <a:pt x="1403183" y="1999471"/>
                  </a:cubicBezTo>
                  <a:cubicBezTo>
                    <a:pt x="1394024" y="1872599"/>
                    <a:pt x="1369660" y="1747289"/>
                    <a:pt x="1330617" y="1626226"/>
                  </a:cubicBezTo>
                  <a:cubicBezTo>
                    <a:pt x="1415658" y="1721086"/>
                    <a:pt x="1511702" y="1805474"/>
                    <a:pt x="1616714" y="1877602"/>
                  </a:cubicBezTo>
                  <a:cubicBezTo>
                    <a:pt x="1667253" y="1906847"/>
                    <a:pt x="1724635" y="1922180"/>
                    <a:pt x="1783025" y="1922044"/>
                  </a:cubicBezTo>
                  <a:cubicBezTo>
                    <a:pt x="1814113" y="1921989"/>
                    <a:pt x="1845056" y="1917784"/>
                    <a:pt x="1875034" y="1909545"/>
                  </a:cubicBezTo>
                  <a:cubicBezTo>
                    <a:pt x="1962793" y="1886421"/>
                    <a:pt x="2037748" y="1829334"/>
                    <a:pt x="2083356" y="1750872"/>
                  </a:cubicBezTo>
                  <a:cubicBezTo>
                    <a:pt x="2172838" y="1586336"/>
                    <a:pt x="2115688" y="1380481"/>
                    <a:pt x="1954196" y="1285618"/>
                  </a:cubicBezTo>
                  <a:close/>
                  <a:moveTo>
                    <a:pt x="1062922" y="1504357"/>
                  </a:moveTo>
                  <a:cubicBezTo>
                    <a:pt x="874811" y="1504166"/>
                    <a:pt x="722471" y="1351514"/>
                    <a:pt x="722662" y="1163402"/>
                  </a:cubicBezTo>
                  <a:cubicBezTo>
                    <a:pt x="722853" y="975290"/>
                    <a:pt x="875505" y="822951"/>
                    <a:pt x="1063617" y="823142"/>
                  </a:cubicBezTo>
                  <a:cubicBezTo>
                    <a:pt x="1251593" y="823333"/>
                    <a:pt x="1403877" y="975773"/>
                    <a:pt x="1403877" y="1163750"/>
                  </a:cubicBezTo>
                  <a:cubicBezTo>
                    <a:pt x="1403686" y="1351917"/>
                    <a:pt x="1251090" y="1504357"/>
                    <a:pt x="1062922" y="1504357"/>
                  </a:cubicBezTo>
                  <a:close/>
                </a:path>
              </a:pathLst>
            </a:custGeom>
            <a:solidFill>
              <a:srgbClr val="3399FF"/>
            </a:solidFill>
            <a:ln w="34627" cap="flat">
              <a:noFill/>
              <a:prstDash val="solid"/>
              <a:miter/>
            </a:ln>
          </p:spPr>
          <p:txBody>
            <a:bodyPr rtlCol="0" anchor="ctr"/>
            <a:lstStyle/>
            <a:p>
              <a:endParaRPr lang="en-US"/>
            </a:p>
          </p:txBody>
        </p:sp>
        <p:sp>
          <p:nvSpPr>
            <p:cNvPr id="26" name="Oval 25">
              <a:extLst>
                <a:ext uri="{FF2B5EF4-FFF2-40B4-BE49-F238E27FC236}">
                  <a16:creationId xmlns:a16="http://schemas.microsoft.com/office/drawing/2014/main" id="{2D3596A8-D486-A363-C52E-D1AA8EBC5E9C}"/>
                </a:ext>
              </a:extLst>
            </p:cNvPr>
            <p:cNvSpPr/>
            <p:nvPr/>
          </p:nvSpPr>
          <p:spPr>
            <a:xfrm>
              <a:off x="9808980" y="2700199"/>
              <a:ext cx="1112363" cy="1102542"/>
            </a:xfrm>
            <a:prstGeom prst="ellipse">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Tahoma" panose="020B0604030504040204" pitchFamily="34" charset="0"/>
                  <a:ea typeface="Tahoma" panose="020B0604030504040204" pitchFamily="34" charset="0"/>
                  <a:cs typeface="Tahoma" panose="020B0604030504040204" pitchFamily="34" charset="0"/>
                </a:rPr>
                <a:t>ổ</a:t>
              </a:r>
            </a:p>
          </p:txBody>
        </p:sp>
        <p:sp>
          <p:nvSpPr>
            <p:cNvPr id="27" name="TextBox 26">
              <a:extLst>
                <a:ext uri="{FF2B5EF4-FFF2-40B4-BE49-F238E27FC236}">
                  <a16:creationId xmlns:a16="http://schemas.microsoft.com/office/drawing/2014/main" id="{4ED20D6C-F07C-9033-F6C9-7D3FB719817E}"/>
                </a:ext>
              </a:extLst>
            </p:cNvPr>
            <p:cNvSpPr txBox="1"/>
            <p:nvPr/>
          </p:nvSpPr>
          <p:spPr>
            <a:xfrm>
              <a:off x="9903247" y="2866749"/>
              <a:ext cx="923827" cy="769441"/>
            </a:xfrm>
            <a:prstGeom prst="rect">
              <a:avLst/>
            </a:prstGeom>
            <a:noFill/>
          </p:spPr>
          <p:txBody>
            <a:bodyPr wrap="square" rtlCol="0">
              <a:spAutoFit/>
            </a:bodyPr>
            <a:lstStyle/>
            <a:p>
              <a:pPr algn="ctr"/>
              <a:r>
                <a:rPr lang="en-US" sz="2200" b="1">
                  <a:solidFill>
                    <a:schemeClr val="bg1"/>
                  </a:solidFill>
                  <a:latin typeface="Tahoma" panose="020B0604030504040204" pitchFamily="34" charset="0"/>
                  <a:ea typeface="Tahoma" panose="020B0604030504040204" pitchFamily="34" charset="0"/>
                  <a:cs typeface="Tahoma" panose="020B0604030504040204" pitchFamily="34" charset="0"/>
                </a:rPr>
                <a:t>Bảo Thy</a:t>
              </a:r>
              <a:endParaRPr lang="en-US" sz="2200"/>
            </a:p>
          </p:txBody>
        </p:sp>
      </p:grpSp>
    </p:spTree>
    <p:extLst>
      <p:ext uri="{BB962C8B-B14F-4D97-AF65-F5344CB8AC3E}">
        <p14:creationId xmlns:p14="http://schemas.microsoft.com/office/powerpoint/2010/main" val="2804048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9FDF9DC2-1A36-9D6C-9C57-BB84249DE9D6}"/>
              </a:ext>
            </a:extLst>
          </p:cNvPr>
          <p:cNvGraphicFramePr>
            <a:graphicFrameLocks noGrp="1"/>
          </p:cNvGraphicFramePr>
          <p:nvPr/>
        </p:nvGraphicFramePr>
        <p:xfrm>
          <a:off x="1706880" y="2464174"/>
          <a:ext cx="8778240" cy="310896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3531322074"/>
                    </a:ext>
                  </a:extLst>
                </a:gridCol>
                <a:gridCol w="1097280">
                  <a:extLst>
                    <a:ext uri="{9D8B030D-6E8A-4147-A177-3AD203B41FA5}">
                      <a16:colId xmlns:a16="http://schemas.microsoft.com/office/drawing/2014/main" val="2762900959"/>
                    </a:ext>
                  </a:extLst>
                </a:gridCol>
                <a:gridCol w="1097280">
                  <a:extLst>
                    <a:ext uri="{9D8B030D-6E8A-4147-A177-3AD203B41FA5}">
                      <a16:colId xmlns:a16="http://schemas.microsoft.com/office/drawing/2014/main" val="3985994348"/>
                    </a:ext>
                  </a:extLst>
                </a:gridCol>
                <a:gridCol w="1097280">
                  <a:extLst>
                    <a:ext uri="{9D8B030D-6E8A-4147-A177-3AD203B41FA5}">
                      <a16:colId xmlns:a16="http://schemas.microsoft.com/office/drawing/2014/main" val="1598447827"/>
                    </a:ext>
                  </a:extLst>
                </a:gridCol>
                <a:gridCol w="1097280">
                  <a:extLst>
                    <a:ext uri="{9D8B030D-6E8A-4147-A177-3AD203B41FA5}">
                      <a16:colId xmlns:a16="http://schemas.microsoft.com/office/drawing/2014/main" val="963444509"/>
                    </a:ext>
                  </a:extLst>
                </a:gridCol>
                <a:gridCol w="1097280">
                  <a:extLst>
                    <a:ext uri="{9D8B030D-6E8A-4147-A177-3AD203B41FA5}">
                      <a16:colId xmlns:a16="http://schemas.microsoft.com/office/drawing/2014/main" val="2160612391"/>
                    </a:ext>
                  </a:extLst>
                </a:gridCol>
                <a:gridCol w="1097280">
                  <a:extLst>
                    <a:ext uri="{9D8B030D-6E8A-4147-A177-3AD203B41FA5}">
                      <a16:colId xmlns:a16="http://schemas.microsoft.com/office/drawing/2014/main" val="2439235290"/>
                    </a:ext>
                  </a:extLst>
                </a:gridCol>
                <a:gridCol w="1097280">
                  <a:extLst>
                    <a:ext uri="{9D8B030D-6E8A-4147-A177-3AD203B41FA5}">
                      <a16:colId xmlns:a16="http://schemas.microsoft.com/office/drawing/2014/main" val="4223758304"/>
                    </a:ext>
                  </a:extLst>
                </a:gridCol>
              </a:tblGrid>
              <a:tr h="137160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185453"/>
                  </a:ext>
                </a:extLst>
              </a:tr>
              <a:tr h="173736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9357418"/>
                  </a:ext>
                </a:extLst>
              </a:tr>
            </a:tbl>
          </a:graphicData>
        </a:graphic>
      </p:graphicFrame>
      <p:graphicFrame>
        <p:nvGraphicFramePr>
          <p:cNvPr id="6" name="Table 5">
            <a:extLst>
              <a:ext uri="{FF2B5EF4-FFF2-40B4-BE49-F238E27FC236}">
                <a16:creationId xmlns:a16="http://schemas.microsoft.com/office/drawing/2014/main" id="{D83696B1-2FF3-414C-9B75-C5CE61AFF578}"/>
              </a:ext>
            </a:extLst>
          </p:cNvPr>
          <p:cNvGraphicFramePr>
            <a:graphicFrameLocks noGrp="1"/>
          </p:cNvGraphicFramePr>
          <p:nvPr/>
        </p:nvGraphicFramePr>
        <p:xfrm>
          <a:off x="-3429000" y="4948651"/>
          <a:ext cx="2194560" cy="1397374"/>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1498882201"/>
                    </a:ext>
                  </a:extLst>
                </a:gridCol>
                <a:gridCol w="1097280">
                  <a:extLst>
                    <a:ext uri="{9D8B030D-6E8A-4147-A177-3AD203B41FA5}">
                      <a16:colId xmlns:a16="http://schemas.microsoft.com/office/drawing/2014/main" val="295610506"/>
                    </a:ext>
                  </a:extLst>
                </a:gridCol>
              </a:tblGrid>
              <a:tr h="1397374">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122709"/>
                  </a:ext>
                </a:extLst>
              </a:tr>
            </a:tbl>
          </a:graphicData>
        </a:graphic>
      </p:graphicFrame>
      <p:graphicFrame>
        <p:nvGraphicFramePr>
          <p:cNvPr id="7" name="Table 6">
            <a:extLst>
              <a:ext uri="{FF2B5EF4-FFF2-40B4-BE49-F238E27FC236}">
                <a16:creationId xmlns:a16="http://schemas.microsoft.com/office/drawing/2014/main" id="{592358B6-F8DF-A12D-4F75-B61FF58F8C99}"/>
              </a:ext>
            </a:extLst>
          </p:cNvPr>
          <p:cNvGraphicFramePr>
            <a:graphicFrameLocks noGrp="1"/>
          </p:cNvGraphicFramePr>
          <p:nvPr/>
        </p:nvGraphicFramePr>
        <p:xfrm>
          <a:off x="1706880" y="1280708"/>
          <a:ext cx="1097280" cy="118872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1498882201"/>
                    </a:ext>
                  </a:extLst>
                </a:gridCol>
              </a:tblGrid>
              <a:tr h="118872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122709"/>
                  </a:ext>
                </a:extLst>
              </a:tr>
            </a:tbl>
          </a:graphicData>
        </a:graphic>
      </p:graphicFrame>
      <p:graphicFrame>
        <p:nvGraphicFramePr>
          <p:cNvPr id="12" name="Table 11">
            <a:extLst>
              <a:ext uri="{FF2B5EF4-FFF2-40B4-BE49-F238E27FC236}">
                <a16:creationId xmlns:a16="http://schemas.microsoft.com/office/drawing/2014/main" id="{2B23BEDD-00C3-07CB-744F-B0A06A5B5734}"/>
              </a:ext>
            </a:extLst>
          </p:cNvPr>
          <p:cNvGraphicFramePr>
            <a:graphicFrameLocks noGrp="1"/>
          </p:cNvGraphicFramePr>
          <p:nvPr/>
        </p:nvGraphicFramePr>
        <p:xfrm>
          <a:off x="9387840" y="1280708"/>
          <a:ext cx="1097280" cy="118872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1498882201"/>
                    </a:ext>
                  </a:extLst>
                </a:gridCol>
              </a:tblGrid>
              <a:tr h="118872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122709"/>
                  </a:ext>
                </a:extLst>
              </a:tr>
            </a:tbl>
          </a:graphicData>
        </a:graphic>
      </p:graphicFrame>
      <p:grpSp>
        <p:nvGrpSpPr>
          <p:cNvPr id="745" name="Group 744">
            <a:extLst>
              <a:ext uri="{FF2B5EF4-FFF2-40B4-BE49-F238E27FC236}">
                <a16:creationId xmlns:a16="http://schemas.microsoft.com/office/drawing/2014/main" id="{D27FB25D-377E-7850-1FAB-1A66DD29C2DE}"/>
              </a:ext>
            </a:extLst>
          </p:cNvPr>
          <p:cNvGrpSpPr/>
          <p:nvPr/>
        </p:nvGrpSpPr>
        <p:grpSpPr>
          <a:xfrm>
            <a:off x="2074071" y="1635755"/>
            <a:ext cx="304197" cy="340826"/>
            <a:chOff x="562004" y="2829438"/>
            <a:chExt cx="326924" cy="366289"/>
          </a:xfrm>
        </p:grpSpPr>
        <p:sp>
          <p:nvSpPr>
            <p:cNvPr id="747" name="Oval 746">
              <a:extLst>
                <a:ext uri="{FF2B5EF4-FFF2-40B4-BE49-F238E27FC236}">
                  <a16:creationId xmlns:a16="http://schemas.microsoft.com/office/drawing/2014/main" id="{CF80711C-1F79-561A-EFE4-43648DB97381}"/>
                </a:ext>
              </a:extLst>
            </p:cNvPr>
            <p:cNvSpPr/>
            <p:nvPr/>
          </p:nvSpPr>
          <p:spPr>
            <a:xfrm>
              <a:off x="562004" y="2868803"/>
              <a:ext cx="326924" cy="326924"/>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750" name="Group 749">
              <a:extLst>
                <a:ext uri="{FF2B5EF4-FFF2-40B4-BE49-F238E27FC236}">
                  <a16:creationId xmlns:a16="http://schemas.microsoft.com/office/drawing/2014/main" id="{91849D61-A333-1A3A-A001-19AB5CECF9D9}"/>
                </a:ext>
              </a:extLst>
            </p:cNvPr>
            <p:cNvGrpSpPr/>
            <p:nvPr/>
          </p:nvGrpSpPr>
          <p:grpSpPr>
            <a:xfrm>
              <a:off x="677641" y="2829438"/>
              <a:ext cx="85644" cy="85644"/>
              <a:chOff x="4646481" y="1200197"/>
              <a:chExt cx="232437" cy="232437"/>
            </a:xfrm>
          </p:grpSpPr>
          <p:sp>
            <p:nvSpPr>
              <p:cNvPr id="754" name="Oval 753">
                <a:extLst>
                  <a:ext uri="{FF2B5EF4-FFF2-40B4-BE49-F238E27FC236}">
                    <a16:creationId xmlns:a16="http://schemas.microsoft.com/office/drawing/2014/main" id="{17535718-820B-9CA6-A53F-3079532D37D7}"/>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755" name="Minus Sign 754">
                <a:extLst>
                  <a:ext uri="{FF2B5EF4-FFF2-40B4-BE49-F238E27FC236}">
                    <a16:creationId xmlns:a16="http://schemas.microsoft.com/office/drawing/2014/main" id="{470A70B6-38BC-56A1-1617-3331721BAB40}"/>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751" name="Group 750">
              <a:extLst>
                <a:ext uri="{FF2B5EF4-FFF2-40B4-BE49-F238E27FC236}">
                  <a16:creationId xmlns:a16="http://schemas.microsoft.com/office/drawing/2014/main" id="{ABDB8CBC-A0BB-6C25-E784-0D649E23CD09}"/>
                </a:ext>
              </a:extLst>
            </p:cNvPr>
            <p:cNvGrpSpPr/>
            <p:nvPr/>
          </p:nvGrpSpPr>
          <p:grpSpPr>
            <a:xfrm>
              <a:off x="677641" y="2988789"/>
              <a:ext cx="85644" cy="85642"/>
              <a:chOff x="5490363" y="960075"/>
              <a:chExt cx="168461" cy="168461"/>
            </a:xfrm>
          </p:grpSpPr>
          <p:sp>
            <p:nvSpPr>
              <p:cNvPr id="752" name="Oval 751">
                <a:extLst>
                  <a:ext uri="{FF2B5EF4-FFF2-40B4-BE49-F238E27FC236}">
                    <a16:creationId xmlns:a16="http://schemas.microsoft.com/office/drawing/2014/main" id="{8FFBB8A7-E1F7-D881-F6C3-FB8C151A4DE9}"/>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753" name="Plus Sign 752">
                <a:extLst>
                  <a:ext uri="{FF2B5EF4-FFF2-40B4-BE49-F238E27FC236}">
                    <a16:creationId xmlns:a16="http://schemas.microsoft.com/office/drawing/2014/main" id="{637EBE1D-0ECA-37AC-2241-23E27CF20F56}"/>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grpSp>
      <p:sp>
        <p:nvSpPr>
          <p:cNvPr id="419" name="Rectangle 418">
            <a:extLst>
              <a:ext uri="{FF2B5EF4-FFF2-40B4-BE49-F238E27FC236}">
                <a16:creationId xmlns:a16="http://schemas.microsoft.com/office/drawing/2014/main" id="{001FE3EF-45CC-91A5-11FA-BA9CBFF81E78}"/>
              </a:ext>
            </a:extLst>
          </p:cNvPr>
          <p:cNvSpPr/>
          <p:nvPr/>
        </p:nvSpPr>
        <p:spPr>
          <a:xfrm>
            <a:off x="1904554" y="1905001"/>
            <a:ext cx="670260" cy="584775"/>
          </a:xfrm>
          <a:prstGeom prst="rect">
            <a:avLst/>
          </a:prstGeom>
        </p:spPr>
        <p:txBody>
          <a:bodyPr wrap="square">
            <a:spAutoFit/>
          </a:bodyPr>
          <a:lstStyle/>
          <a:p>
            <a:pPr lvl="0" algn="ctr">
              <a:lnSpc>
                <a:spcPct val="150000"/>
              </a:lnSpc>
            </a:pPr>
            <a:r>
              <a:rPr lang="en-US" sz="2400" b="1">
                <a:solidFill>
                  <a:schemeClr val="bg1"/>
                </a:solidFill>
                <a:latin typeface="#9Slide02 Noi dung rat dai" panose="02000000000000000000" pitchFamily="2" charset="0"/>
                <a:ea typeface="#9Slide02 Noi dung rat dai" panose="02000000000000000000" pitchFamily="2" charset="0"/>
              </a:rPr>
              <a:t>H</a:t>
            </a:r>
            <a:endParaRPr lang="en-US" sz="2400" b="1" dirty="0">
              <a:solidFill>
                <a:srgbClr val="FFFF00"/>
              </a:solidFill>
              <a:latin typeface="#9Slide02 Noi dung rat dai" panose="02000000000000000000" pitchFamily="2" charset="0"/>
              <a:ea typeface="#9Slide02 Noi dung rat dai" panose="02000000000000000000" pitchFamily="2" charset="0"/>
            </a:endParaRPr>
          </a:p>
        </p:txBody>
      </p:sp>
      <p:sp>
        <p:nvSpPr>
          <p:cNvPr id="420" name="Rectangle 419">
            <a:extLst>
              <a:ext uri="{FF2B5EF4-FFF2-40B4-BE49-F238E27FC236}">
                <a16:creationId xmlns:a16="http://schemas.microsoft.com/office/drawing/2014/main" id="{9DE13097-02F0-9FF3-14E0-B90C14381688}"/>
              </a:ext>
            </a:extLst>
          </p:cNvPr>
          <p:cNvSpPr/>
          <p:nvPr/>
        </p:nvSpPr>
        <p:spPr>
          <a:xfrm>
            <a:off x="1524000" y="1167825"/>
            <a:ext cx="670260" cy="502702"/>
          </a:xfrm>
          <a:prstGeom prst="rect">
            <a:avLst/>
          </a:prstGeom>
        </p:spPr>
        <p:txBody>
          <a:bodyPr wrap="square">
            <a:spAutoFit/>
          </a:bodyPr>
          <a:lstStyle/>
          <a:p>
            <a:pPr lvl="0" algn="ctr">
              <a:lnSpc>
                <a:spcPct val="150000"/>
              </a:lnSpc>
            </a:pPr>
            <a:r>
              <a:rPr lang="en-US" sz="2000" b="1">
                <a:solidFill>
                  <a:schemeClr val="bg1"/>
                </a:solidFill>
                <a:latin typeface="#9Slide02 Noi dung rat dai" panose="02000000000000000000" pitchFamily="2" charset="0"/>
                <a:ea typeface="#9Slide02 Noi dung rat dai" panose="02000000000000000000" pitchFamily="2" charset="0"/>
              </a:rPr>
              <a:t>1</a:t>
            </a:r>
            <a:endParaRPr lang="en-US" sz="2000" b="1" dirty="0">
              <a:solidFill>
                <a:srgbClr val="FFFF00"/>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2900824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500"/>
                                        <p:tgtEl>
                                          <p:spTgt spid="4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0"/>
                                        </p:tgtEl>
                                        <p:attrNameLst>
                                          <p:attrName>style.visibility</p:attrName>
                                        </p:attrNameLst>
                                      </p:cBhvr>
                                      <p:to>
                                        <p:strVal val="visible"/>
                                      </p:to>
                                    </p:set>
                                    <p:animEffect transition="in" filter="fade">
                                      <p:cBhvr>
                                        <p:cTn id="10" dur="5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0"/>
      <p:bldP spid="42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67A27EBF-64A9-965C-EF9D-E04B0F27DC1B}"/>
              </a:ext>
            </a:extLst>
          </p:cNvPr>
          <p:cNvGraphicFramePr>
            <a:graphicFrameLocks noGrp="1"/>
          </p:cNvGraphicFramePr>
          <p:nvPr>
            <p:extLst>
              <p:ext uri="{D42A27DB-BD31-4B8C-83A1-F6EECF244321}">
                <p14:modId xmlns:p14="http://schemas.microsoft.com/office/powerpoint/2010/main" val="3749973041"/>
              </p:ext>
            </p:extLst>
          </p:nvPr>
        </p:nvGraphicFramePr>
        <p:xfrm>
          <a:off x="1706880" y="2464174"/>
          <a:ext cx="8778240" cy="310896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3531322074"/>
                    </a:ext>
                  </a:extLst>
                </a:gridCol>
                <a:gridCol w="1097280">
                  <a:extLst>
                    <a:ext uri="{9D8B030D-6E8A-4147-A177-3AD203B41FA5}">
                      <a16:colId xmlns:a16="http://schemas.microsoft.com/office/drawing/2014/main" val="2762900959"/>
                    </a:ext>
                  </a:extLst>
                </a:gridCol>
                <a:gridCol w="1097280">
                  <a:extLst>
                    <a:ext uri="{9D8B030D-6E8A-4147-A177-3AD203B41FA5}">
                      <a16:colId xmlns:a16="http://schemas.microsoft.com/office/drawing/2014/main" val="3985994348"/>
                    </a:ext>
                  </a:extLst>
                </a:gridCol>
                <a:gridCol w="1097280">
                  <a:extLst>
                    <a:ext uri="{9D8B030D-6E8A-4147-A177-3AD203B41FA5}">
                      <a16:colId xmlns:a16="http://schemas.microsoft.com/office/drawing/2014/main" val="1598447827"/>
                    </a:ext>
                  </a:extLst>
                </a:gridCol>
                <a:gridCol w="1097280">
                  <a:extLst>
                    <a:ext uri="{9D8B030D-6E8A-4147-A177-3AD203B41FA5}">
                      <a16:colId xmlns:a16="http://schemas.microsoft.com/office/drawing/2014/main" val="963444509"/>
                    </a:ext>
                  </a:extLst>
                </a:gridCol>
                <a:gridCol w="1097280">
                  <a:extLst>
                    <a:ext uri="{9D8B030D-6E8A-4147-A177-3AD203B41FA5}">
                      <a16:colId xmlns:a16="http://schemas.microsoft.com/office/drawing/2014/main" val="2160612391"/>
                    </a:ext>
                  </a:extLst>
                </a:gridCol>
                <a:gridCol w="1097280">
                  <a:extLst>
                    <a:ext uri="{9D8B030D-6E8A-4147-A177-3AD203B41FA5}">
                      <a16:colId xmlns:a16="http://schemas.microsoft.com/office/drawing/2014/main" val="2439235290"/>
                    </a:ext>
                  </a:extLst>
                </a:gridCol>
                <a:gridCol w="1097280">
                  <a:extLst>
                    <a:ext uri="{9D8B030D-6E8A-4147-A177-3AD203B41FA5}">
                      <a16:colId xmlns:a16="http://schemas.microsoft.com/office/drawing/2014/main" val="4223758304"/>
                    </a:ext>
                  </a:extLst>
                </a:gridCol>
              </a:tblGrid>
              <a:tr h="137160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185453"/>
                  </a:ext>
                </a:extLst>
              </a:tr>
              <a:tr h="173736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9357418"/>
                  </a:ext>
                </a:extLst>
              </a:tr>
            </a:tbl>
          </a:graphicData>
        </a:graphic>
      </p:graphicFrame>
      <p:graphicFrame>
        <p:nvGraphicFramePr>
          <p:cNvPr id="5" name="Table 4">
            <a:extLst>
              <a:ext uri="{FF2B5EF4-FFF2-40B4-BE49-F238E27FC236}">
                <a16:creationId xmlns:a16="http://schemas.microsoft.com/office/drawing/2014/main" id="{50D3EF9A-C229-21C8-2634-E6F06298721D}"/>
              </a:ext>
            </a:extLst>
          </p:cNvPr>
          <p:cNvGraphicFramePr>
            <a:graphicFrameLocks noGrp="1"/>
          </p:cNvGraphicFramePr>
          <p:nvPr/>
        </p:nvGraphicFramePr>
        <p:xfrm>
          <a:off x="1706880" y="1280708"/>
          <a:ext cx="1097280" cy="118872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1498882201"/>
                    </a:ext>
                  </a:extLst>
                </a:gridCol>
              </a:tblGrid>
              <a:tr h="118872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122709"/>
                  </a:ext>
                </a:extLst>
              </a:tr>
            </a:tbl>
          </a:graphicData>
        </a:graphic>
      </p:graphicFrame>
      <p:graphicFrame>
        <p:nvGraphicFramePr>
          <p:cNvPr id="6" name="Table 5">
            <a:extLst>
              <a:ext uri="{FF2B5EF4-FFF2-40B4-BE49-F238E27FC236}">
                <a16:creationId xmlns:a16="http://schemas.microsoft.com/office/drawing/2014/main" id="{7F4D5870-D631-2B15-9EB2-236B58E708A8}"/>
              </a:ext>
            </a:extLst>
          </p:cNvPr>
          <p:cNvGraphicFramePr>
            <a:graphicFrameLocks noGrp="1"/>
          </p:cNvGraphicFramePr>
          <p:nvPr/>
        </p:nvGraphicFramePr>
        <p:xfrm>
          <a:off x="9387840" y="1280708"/>
          <a:ext cx="1097280" cy="118872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1498882201"/>
                    </a:ext>
                  </a:extLst>
                </a:gridCol>
              </a:tblGrid>
              <a:tr h="1188720">
                <a:tc>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122709"/>
                  </a:ext>
                </a:extLst>
              </a:tr>
            </a:tbl>
          </a:graphicData>
        </a:graphic>
      </p:graphicFrame>
      <p:grpSp>
        <p:nvGrpSpPr>
          <p:cNvPr id="76" name="Group 75">
            <a:extLst>
              <a:ext uri="{FF2B5EF4-FFF2-40B4-BE49-F238E27FC236}">
                <a16:creationId xmlns:a16="http://schemas.microsoft.com/office/drawing/2014/main" id="{0F17D673-CDAC-27AB-05B3-36E2F872180D}"/>
              </a:ext>
            </a:extLst>
          </p:cNvPr>
          <p:cNvGrpSpPr/>
          <p:nvPr/>
        </p:nvGrpSpPr>
        <p:grpSpPr>
          <a:xfrm>
            <a:off x="1524000" y="1167825"/>
            <a:ext cx="1050814" cy="1321951"/>
            <a:chOff x="1524000" y="1167825"/>
            <a:chExt cx="1050814" cy="1321951"/>
          </a:xfrm>
        </p:grpSpPr>
        <p:grpSp>
          <p:nvGrpSpPr>
            <p:cNvPr id="61" name="Group 60">
              <a:extLst>
                <a:ext uri="{FF2B5EF4-FFF2-40B4-BE49-F238E27FC236}">
                  <a16:creationId xmlns:a16="http://schemas.microsoft.com/office/drawing/2014/main" id="{3A551D5E-9BA4-85E0-3046-9454DFE56C7C}"/>
                </a:ext>
              </a:extLst>
            </p:cNvPr>
            <p:cNvGrpSpPr/>
            <p:nvPr/>
          </p:nvGrpSpPr>
          <p:grpSpPr>
            <a:xfrm>
              <a:off x="2074071" y="1635755"/>
              <a:ext cx="304197" cy="340826"/>
              <a:chOff x="562004" y="2829438"/>
              <a:chExt cx="326924" cy="366289"/>
            </a:xfrm>
          </p:grpSpPr>
          <p:sp>
            <p:nvSpPr>
              <p:cNvPr id="62" name="Oval 61">
                <a:extLst>
                  <a:ext uri="{FF2B5EF4-FFF2-40B4-BE49-F238E27FC236}">
                    <a16:creationId xmlns:a16="http://schemas.microsoft.com/office/drawing/2014/main" id="{FFA68DB5-2029-38AD-EE6B-B7902F4230EE}"/>
                  </a:ext>
                </a:extLst>
              </p:cNvPr>
              <p:cNvSpPr/>
              <p:nvPr/>
            </p:nvSpPr>
            <p:spPr>
              <a:xfrm>
                <a:off x="562004" y="2868803"/>
                <a:ext cx="326924" cy="326924"/>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63" name="Group 62">
                <a:extLst>
                  <a:ext uri="{FF2B5EF4-FFF2-40B4-BE49-F238E27FC236}">
                    <a16:creationId xmlns:a16="http://schemas.microsoft.com/office/drawing/2014/main" id="{72AA9412-3380-154B-2542-2498F41BF818}"/>
                  </a:ext>
                </a:extLst>
              </p:cNvPr>
              <p:cNvGrpSpPr/>
              <p:nvPr/>
            </p:nvGrpSpPr>
            <p:grpSpPr>
              <a:xfrm>
                <a:off x="677641" y="2829438"/>
                <a:ext cx="85644" cy="85644"/>
                <a:chOff x="4646481" y="1200197"/>
                <a:chExt cx="232437" cy="232437"/>
              </a:xfrm>
            </p:grpSpPr>
            <p:sp>
              <p:nvSpPr>
                <p:cNvPr id="67" name="Oval 66">
                  <a:extLst>
                    <a:ext uri="{FF2B5EF4-FFF2-40B4-BE49-F238E27FC236}">
                      <a16:creationId xmlns:a16="http://schemas.microsoft.com/office/drawing/2014/main" id="{C5AE9EDE-8341-0255-A963-A1DD87C281E6}"/>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68" name="Minus Sign 67">
                  <a:extLst>
                    <a:ext uri="{FF2B5EF4-FFF2-40B4-BE49-F238E27FC236}">
                      <a16:creationId xmlns:a16="http://schemas.microsoft.com/office/drawing/2014/main" id="{AC12F867-00FD-BE37-A59F-76C19FD1DFC1}"/>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64" name="Group 63">
                <a:extLst>
                  <a:ext uri="{FF2B5EF4-FFF2-40B4-BE49-F238E27FC236}">
                    <a16:creationId xmlns:a16="http://schemas.microsoft.com/office/drawing/2014/main" id="{CC1ED765-461B-F415-B7AF-533AD83D3F34}"/>
                  </a:ext>
                </a:extLst>
              </p:cNvPr>
              <p:cNvGrpSpPr/>
              <p:nvPr/>
            </p:nvGrpSpPr>
            <p:grpSpPr>
              <a:xfrm>
                <a:off x="677641" y="2988789"/>
                <a:ext cx="85644" cy="85642"/>
                <a:chOff x="5490363" y="960075"/>
                <a:chExt cx="168461" cy="168461"/>
              </a:xfrm>
            </p:grpSpPr>
            <p:sp>
              <p:nvSpPr>
                <p:cNvPr id="65" name="Oval 64">
                  <a:extLst>
                    <a:ext uri="{FF2B5EF4-FFF2-40B4-BE49-F238E27FC236}">
                      <a16:creationId xmlns:a16="http://schemas.microsoft.com/office/drawing/2014/main" id="{6FDD4210-A9DD-5810-77BC-91D0579610B3}"/>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66" name="Plus Sign 65">
                  <a:extLst>
                    <a:ext uri="{FF2B5EF4-FFF2-40B4-BE49-F238E27FC236}">
                      <a16:creationId xmlns:a16="http://schemas.microsoft.com/office/drawing/2014/main" id="{BC067BBD-B4BA-C2AC-5B48-726BBDA5F461}"/>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grpSp>
        <p:sp>
          <p:nvSpPr>
            <p:cNvPr id="69" name="Rectangle 68">
              <a:extLst>
                <a:ext uri="{FF2B5EF4-FFF2-40B4-BE49-F238E27FC236}">
                  <a16:creationId xmlns:a16="http://schemas.microsoft.com/office/drawing/2014/main" id="{C2AC3266-5D86-A594-6698-D2DBD49CDCAE}"/>
                </a:ext>
              </a:extLst>
            </p:cNvPr>
            <p:cNvSpPr/>
            <p:nvPr/>
          </p:nvSpPr>
          <p:spPr>
            <a:xfrm>
              <a:off x="1904554" y="1905001"/>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H</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70" name="Rectangle 69">
              <a:extLst>
                <a:ext uri="{FF2B5EF4-FFF2-40B4-BE49-F238E27FC236}">
                  <a16:creationId xmlns:a16="http://schemas.microsoft.com/office/drawing/2014/main" id="{CFBDFD1B-C823-7842-24FB-AE3D88C08D26}"/>
                </a:ext>
              </a:extLst>
            </p:cNvPr>
            <p:cNvSpPr/>
            <p:nvPr/>
          </p:nvSpPr>
          <p:spPr>
            <a:xfrm>
              <a:off x="1524000" y="1167825"/>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1</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grpSp>
        <p:nvGrpSpPr>
          <p:cNvPr id="78" name="Group 77">
            <a:extLst>
              <a:ext uri="{FF2B5EF4-FFF2-40B4-BE49-F238E27FC236}">
                <a16:creationId xmlns:a16="http://schemas.microsoft.com/office/drawing/2014/main" id="{35A8F4CD-6C5D-39DE-DB1E-FBF7910432E7}"/>
              </a:ext>
            </a:extLst>
          </p:cNvPr>
          <p:cNvGrpSpPr/>
          <p:nvPr/>
        </p:nvGrpSpPr>
        <p:grpSpPr>
          <a:xfrm>
            <a:off x="1524000" y="2362200"/>
            <a:ext cx="1057866" cy="1499176"/>
            <a:chOff x="1524000" y="2362200"/>
            <a:chExt cx="1057866" cy="1499176"/>
          </a:xfrm>
        </p:grpSpPr>
        <p:grpSp>
          <p:nvGrpSpPr>
            <p:cNvPr id="7" name="Group 6">
              <a:extLst>
                <a:ext uri="{FF2B5EF4-FFF2-40B4-BE49-F238E27FC236}">
                  <a16:creationId xmlns:a16="http://schemas.microsoft.com/office/drawing/2014/main" id="{6F51B5A9-1AA5-F364-3736-C0C9D7DCE782}"/>
                </a:ext>
              </a:extLst>
            </p:cNvPr>
            <p:cNvGrpSpPr/>
            <p:nvPr/>
          </p:nvGrpSpPr>
          <p:grpSpPr>
            <a:xfrm>
              <a:off x="1914336" y="2805334"/>
              <a:ext cx="667530" cy="623667"/>
              <a:chOff x="390336" y="2697135"/>
              <a:chExt cx="717402" cy="670262"/>
            </a:xfrm>
          </p:grpSpPr>
          <p:sp>
            <p:nvSpPr>
              <p:cNvPr id="8" name="Oval 7">
                <a:extLst>
                  <a:ext uri="{FF2B5EF4-FFF2-40B4-BE49-F238E27FC236}">
                    <a16:creationId xmlns:a16="http://schemas.microsoft.com/office/drawing/2014/main" id="{5870DA01-C7E6-E39F-E595-DBC9F04D9F79}"/>
                  </a:ext>
                </a:extLst>
              </p:cNvPr>
              <p:cNvSpPr/>
              <p:nvPr/>
            </p:nvSpPr>
            <p:spPr>
              <a:xfrm>
                <a:off x="390336" y="2697135"/>
                <a:ext cx="670260" cy="670262"/>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9" name="Oval 8">
                <a:extLst>
                  <a:ext uri="{FF2B5EF4-FFF2-40B4-BE49-F238E27FC236}">
                    <a16:creationId xmlns:a16="http://schemas.microsoft.com/office/drawing/2014/main" id="{6E1978B7-C366-E6DF-94E1-AA205EA6A550}"/>
                  </a:ext>
                </a:extLst>
              </p:cNvPr>
              <p:cNvSpPr/>
              <p:nvPr/>
            </p:nvSpPr>
            <p:spPr>
              <a:xfrm>
                <a:off x="562004" y="2868803"/>
                <a:ext cx="326924" cy="326924"/>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10" name="Group 9">
                <a:extLst>
                  <a:ext uri="{FF2B5EF4-FFF2-40B4-BE49-F238E27FC236}">
                    <a16:creationId xmlns:a16="http://schemas.microsoft.com/office/drawing/2014/main" id="{BD69C8EF-C242-249E-C86E-FA7EC9FE1E4E}"/>
                  </a:ext>
                </a:extLst>
              </p:cNvPr>
              <p:cNvGrpSpPr/>
              <p:nvPr/>
            </p:nvGrpSpPr>
            <p:grpSpPr>
              <a:xfrm>
                <a:off x="683883" y="3146341"/>
                <a:ext cx="85644" cy="85644"/>
                <a:chOff x="4646481" y="1200197"/>
                <a:chExt cx="232437" cy="232437"/>
              </a:xfrm>
            </p:grpSpPr>
            <p:sp>
              <p:nvSpPr>
                <p:cNvPr id="20" name="Oval 19">
                  <a:extLst>
                    <a:ext uri="{FF2B5EF4-FFF2-40B4-BE49-F238E27FC236}">
                      <a16:creationId xmlns:a16="http://schemas.microsoft.com/office/drawing/2014/main" id="{15E9FB1D-AA7D-40B8-B755-2F91A1125E15}"/>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1" name="Minus Sign 20">
                  <a:extLst>
                    <a:ext uri="{FF2B5EF4-FFF2-40B4-BE49-F238E27FC236}">
                      <a16:creationId xmlns:a16="http://schemas.microsoft.com/office/drawing/2014/main" id="{94E866F5-894B-E2FD-40CD-3FA662515D17}"/>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1" name="Group 10">
                <a:extLst>
                  <a:ext uri="{FF2B5EF4-FFF2-40B4-BE49-F238E27FC236}">
                    <a16:creationId xmlns:a16="http://schemas.microsoft.com/office/drawing/2014/main" id="{D5B375BB-A0A2-F361-453F-83D8E5D3BFAC}"/>
                  </a:ext>
                </a:extLst>
              </p:cNvPr>
              <p:cNvGrpSpPr/>
              <p:nvPr/>
            </p:nvGrpSpPr>
            <p:grpSpPr>
              <a:xfrm>
                <a:off x="1022094" y="3001108"/>
                <a:ext cx="85644" cy="85644"/>
                <a:chOff x="4646481" y="1200197"/>
                <a:chExt cx="232437" cy="232437"/>
              </a:xfrm>
            </p:grpSpPr>
            <p:sp>
              <p:nvSpPr>
                <p:cNvPr id="18" name="Oval 17">
                  <a:extLst>
                    <a:ext uri="{FF2B5EF4-FFF2-40B4-BE49-F238E27FC236}">
                      <a16:creationId xmlns:a16="http://schemas.microsoft.com/office/drawing/2014/main" id="{5585E16D-0C4A-D22D-D7BB-B300D0AE16C5}"/>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9" name="Minus Sign 18">
                  <a:extLst>
                    <a:ext uri="{FF2B5EF4-FFF2-40B4-BE49-F238E27FC236}">
                      <a16:creationId xmlns:a16="http://schemas.microsoft.com/office/drawing/2014/main" id="{3025D7F2-56DB-CE64-EC32-9EBD38E1ACBC}"/>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 name="Group 11">
                <a:extLst>
                  <a:ext uri="{FF2B5EF4-FFF2-40B4-BE49-F238E27FC236}">
                    <a16:creationId xmlns:a16="http://schemas.microsoft.com/office/drawing/2014/main" id="{93097508-911B-2D92-DCD8-80A5BA1A3CB1}"/>
                  </a:ext>
                </a:extLst>
              </p:cNvPr>
              <p:cNvGrpSpPr/>
              <p:nvPr/>
            </p:nvGrpSpPr>
            <p:grpSpPr>
              <a:xfrm>
                <a:off x="677641" y="2829438"/>
                <a:ext cx="85644" cy="85644"/>
                <a:chOff x="4646481" y="1200197"/>
                <a:chExt cx="232437" cy="232437"/>
              </a:xfrm>
            </p:grpSpPr>
            <p:sp>
              <p:nvSpPr>
                <p:cNvPr id="16" name="Oval 15">
                  <a:extLst>
                    <a:ext uri="{FF2B5EF4-FFF2-40B4-BE49-F238E27FC236}">
                      <a16:creationId xmlns:a16="http://schemas.microsoft.com/office/drawing/2014/main" id="{5C0D61D1-69CE-A5CF-7A5A-ED8903CBE136}"/>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7" name="Minus Sign 16">
                  <a:extLst>
                    <a:ext uri="{FF2B5EF4-FFF2-40B4-BE49-F238E27FC236}">
                      <a16:creationId xmlns:a16="http://schemas.microsoft.com/office/drawing/2014/main" id="{234DF180-7CCA-DDBF-17EB-1EF823958524}"/>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 name="Group 12">
                <a:extLst>
                  <a:ext uri="{FF2B5EF4-FFF2-40B4-BE49-F238E27FC236}">
                    <a16:creationId xmlns:a16="http://schemas.microsoft.com/office/drawing/2014/main" id="{66C983F4-5F3D-B1C6-6D16-FBC29085A726}"/>
                  </a:ext>
                </a:extLst>
              </p:cNvPr>
              <p:cNvGrpSpPr/>
              <p:nvPr/>
            </p:nvGrpSpPr>
            <p:grpSpPr>
              <a:xfrm>
                <a:off x="677641" y="2988789"/>
                <a:ext cx="85644" cy="85642"/>
                <a:chOff x="5490363" y="960075"/>
                <a:chExt cx="168461" cy="168461"/>
              </a:xfrm>
            </p:grpSpPr>
            <p:sp>
              <p:nvSpPr>
                <p:cNvPr id="14" name="Oval 13">
                  <a:extLst>
                    <a:ext uri="{FF2B5EF4-FFF2-40B4-BE49-F238E27FC236}">
                      <a16:creationId xmlns:a16="http://schemas.microsoft.com/office/drawing/2014/main" id="{D2C84945-24E7-7210-6297-0E840957DA01}"/>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15" name="Plus Sign 14">
                  <a:extLst>
                    <a:ext uri="{FF2B5EF4-FFF2-40B4-BE49-F238E27FC236}">
                      <a16:creationId xmlns:a16="http://schemas.microsoft.com/office/drawing/2014/main" id="{B7F574DD-E37C-0F0C-2A37-9DE67873102A}"/>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grpSp>
        <p:sp>
          <p:nvSpPr>
            <p:cNvPr id="71" name="Rectangle 70">
              <a:extLst>
                <a:ext uri="{FF2B5EF4-FFF2-40B4-BE49-F238E27FC236}">
                  <a16:creationId xmlns:a16="http://schemas.microsoft.com/office/drawing/2014/main" id="{8AC78AD7-F61A-53DF-B974-2DF16FDB947B}"/>
                </a:ext>
              </a:extLst>
            </p:cNvPr>
            <p:cNvSpPr/>
            <p:nvPr/>
          </p:nvSpPr>
          <p:spPr>
            <a:xfrm>
              <a:off x="1904554" y="3276601"/>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Li</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72" name="Rectangle 71">
              <a:extLst>
                <a:ext uri="{FF2B5EF4-FFF2-40B4-BE49-F238E27FC236}">
                  <a16:creationId xmlns:a16="http://schemas.microsoft.com/office/drawing/2014/main" id="{223FAF0E-CD87-81F2-2B07-5A26C855C614}"/>
                </a:ext>
              </a:extLst>
            </p:cNvPr>
            <p:cNvSpPr/>
            <p:nvPr/>
          </p:nvSpPr>
          <p:spPr>
            <a:xfrm>
              <a:off x="1524000" y="23622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3</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grpSp>
        <p:nvGrpSpPr>
          <p:cNvPr id="329" name="Group 328">
            <a:extLst>
              <a:ext uri="{FF2B5EF4-FFF2-40B4-BE49-F238E27FC236}">
                <a16:creationId xmlns:a16="http://schemas.microsoft.com/office/drawing/2014/main" id="{9AE299D3-8C62-FA1E-3033-00A1E621841B}"/>
              </a:ext>
            </a:extLst>
          </p:cNvPr>
          <p:cNvGrpSpPr/>
          <p:nvPr/>
        </p:nvGrpSpPr>
        <p:grpSpPr>
          <a:xfrm>
            <a:off x="1591098" y="3733800"/>
            <a:ext cx="1159846" cy="1872589"/>
            <a:chOff x="1591098" y="3733800"/>
            <a:chExt cx="1159846" cy="1872589"/>
          </a:xfrm>
        </p:grpSpPr>
        <p:grpSp>
          <p:nvGrpSpPr>
            <p:cNvPr id="22" name="Group 21">
              <a:extLst>
                <a:ext uri="{FF2B5EF4-FFF2-40B4-BE49-F238E27FC236}">
                  <a16:creationId xmlns:a16="http://schemas.microsoft.com/office/drawing/2014/main" id="{68896A96-FF22-689B-DDCD-E0F7A5EE47B1}"/>
                </a:ext>
              </a:extLst>
            </p:cNvPr>
            <p:cNvGrpSpPr/>
            <p:nvPr/>
          </p:nvGrpSpPr>
          <p:grpSpPr>
            <a:xfrm>
              <a:off x="1771772" y="4226349"/>
              <a:ext cx="979172" cy="947664"/>
              <a:chOff x="-1108850" y="4038600"/>
              <a:chExt cx="979172" cy="947664"/>
            </a:xfrm>
          </p:grpSpPr>
          <p:sp>
            <p:nvSpPr>
              <p:cNvPr id="23" name="Oval 22">
                <a:extLst>
                  <a:ext uri="{FF2B5EF4-FFF2-40B4-BE49-F238E27FC236}">
                    <a16:creationId xmlns:a16="http://schemas.microsoft.com/office/drawing/2014/main" id="{EF3D7B82-0DA8-17FE-2375-30CEB54275BA}"/>
                  </a:ext>
                </a:extLst>
              </p:cNvPr>
              <p:cNvSpPr/>
              <p:nvPr/>
            </p:nvSpPr>
            <p:spPr>
              <a:xfrm>
                <a:off x="-1108850" y="4038600"/>
                <a:ext cx="947662" cy="947664"/>
              </a:xfrm>
              <a:prstGeom prst="ellipse">
                <a:avLst/>
              </a:prstGeom>
              <a:solidFill>
                <a:srgbClr val="475871"/>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24" name="Oval 23">
                <a:extLst>
                  <a:ext uri="{FF2B5EF4-FFF2-40B4-BE49-F238E27FC236}">
                    <a16:creationId xmlns:a16="http://schemas.microsoft.com/office/drawing/2014/main" id="{44D55339-F3EB-91E1-A30A-6172FB0F7DCC}"/>
                  </a:ext>
                </a:extLst>
              </p:cNvPr>
              <p:cNvSpPr/>
              <p:nvPr/>
            </p:nvSpPr>
            <p:spPr>
              <a:xfrm>
                <a:off x="-946851" y="4200599"/>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25" name="Oval 24">
                <a:extLst>
                  <a:ext uri="{FF2B5EF4-FFF2-40B4-BE49-F238E27FC236}">
                    <a16:creationId xmlns:a16="http://schemas.microsoft.com/office/drawing/2014/main" id="{8B7B988A-D0A2-7714-CD9F-AFEBFA1CB7EA}"/>
                  </a:ext>
                </a:extLst>
              </p:cNvPr>
              <p:cNvSpPr/>
              <p:nvPr/>
            </p:nvSpPr>
            <p:spPr>
              <a:xfrm>
                <a:off x="-787117" y="4360334"/>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26" name="Group 25">
                <a:extLst>
                  <a:ext uri="{FF2B5EF4-FFF2-40B4-BE49-F238E27FC236}">
                    <a16:creationId xmlns:a16="http://schemas.microsoft.com/office/drawing/2014/main" id="{E14EFA68-BFF8-0038-5A28-6FB80CCDDE2F}"/>
                  </a:ext>
                </a:extLst>
              </p:cNvPr>
              <p:cNvGrpSpPr/>
              <p:nvPr/>
            </p:nvGrpSpPr>
            <p:grpSpPr>
              <a:xfrm>
                <a:off x="-667491" y="4624392"/>
                <a:ext cx="79690" cy="79690"/>
                <a:chOff x="4646481" y="1200197"/>
                <a:chExt cx="232437" cy="232437"/>
              </a:xfrm>
            </p:grpSpPr>
            <p:sp>
              <p:nvSpPr>
                <p:cNvPr id="59" name="Oval 58">
                  <a:extLst>
                    <a:ext uri="{FF2B5EF4-FFF2-40B4-BE49-F238E27FC236}">
                      <a16:creationId xmlns:a16="http://schemas.microsoft.com/office/drawing/2014/main" id="{0F389158-7F4C-DA2A-1284-657EC6AD3466}"/>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60" name="Minus Sign 59">
                  <a:extLst>
                    <a:ext uri="{FF2B5EF4-FFF2-40B4-BE49-F238E27FC236}">
                      <a16:creationId xmlns:a16="http://schemas.microsoft.com/office/drawing/2014/main" id="{51CA694E-5582-0B19-23D3-C8958B0B29BD}"/>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7" name="Group 26">
                <a:extLst>
                  <a:ext uri="{FF2B5EF4-FFF2-40B4-BE49-F238E27FC236}">
                    <a16:creationId xmlns:a16="http://schemas.microsoft.com/office/drawing/2014/main" id="{9C586751-8CF7-B3B3-9FD1-6B8F782D88E3}"/>
                  </a:ext>
                </a:extLst>
              </p:cNvPr>
              <p:cNvGrpSpPr/>
              <p:nvPr/>
            </p:nvGrpSpPr>
            <p:grpSpPr>
              <a:xfrm>
                <a:off x="-805234" y="4188782"/>
                <a:ext cx="79690" cy="79690"/>
                <a:chOff x="4646481" y="1200197"/>
                <a:chExt cx="232437" cy="232437"/>
              </a:xfrm>
            </p:grpSpPr>
            <p:sp>
              <p:nvSpPr>
                <p:cNvPr id="57" name="Oval 56">
                  <a:extLst>
                    <a:ext uri="{FF2B5EF4-FFF2-40B4-BE49-F238E27FC236}">
                      <a16:creationId xmlns:a16="http://schemas.microsoft.com/office/drawing/2014/main" id="{B0495B49-85B4-892E-1A7F-76FB84584327}"/>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58" name="Minus Sign 57">
                  <a:extLst>
                    <a:ext uri="{FF2B5EF4-FFF2-40B4-BE49-F238E27FC236}">
                      <a16:creationId xmlns:a16="http://schemas.microsoft.com/office/drawing/2014/main" id="{73D77C29-4ED4-C0ED-0DB3-59F4557CAE45}"/>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8" name="Group 27">
                <a:extLst>
                  <a:ext uri="{FF2B5EF4-FFF2-40B4-BE49-F238E27FC236}">
                    <a16:creationId xmlns:a16="http://schemas.microsoft.com/office/drawing/2014/main" id="{9112B0BB-A263-9B34-0601-34AC0C9F3D73}"/>
                  </a:ext>
                </a:extLst>
              </p:cNvPr>
              <p:cNvGrpSpPr/>
              <p:nvPr/>
            </p:nvGrpSpPr>
            <p:grpSpPr>
              <a:xfrm>
                <a:off x="-376914" y="4376301"/>
                <a:ext cx="79690" cy="79690"/>
                <a:chOff x="4646481" y="1200197"/>
                <a:chExt cx="232437" cy="232437"/>
              </a:xfrm>
            </p:grpSpPr>
            <p:sp>
              <p:nvSpPr>
                <p:cNvPr id="55" name="Oval 54">
                  <a:extLst>
                    <a:ext uri="{FF2B5EF4-FFF2-40B4-BE49-F238E27FC236}">
                      <a16:creationId xmlns:a16="http://schemas.microsoft.com/office/drawing/2014/main" id="{9D0C8948-07A0-F565-CA3D-3EA52B3CF19C}"/>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56" name="Minus Sign 55">
                  <a:extLst>
                    <a:ext uri="{FF2B5EF4-FFF2-40B4-BE49-F238E27FC236}">
                      <a16:creationId xmlns:a16="http://schemas.microsoft.com/office/drawing/2014/main" id="{60309754-3AA1-CBAF-C055-784A194FB0E6}"/>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9" name="Group 28">
                <a:extLst>
                  <a:ext uri="{FF2B5EF4-FFF2-40B4-BE49-F238E27FC236}">
                    <a16:creationId xmlns:a16="http://schemas.microsoft.com/office/drawing/2014/main" id="{5BAEE32E-C214-F1E7-1041-183A01371AF8}"/>
                  </a:ext>
                </a:extLst>
              </p:cNvPr>
              <p:cNvGrpSpPr/>
              <p:nvPr/>
            </p:nvGrpSpPr>
            <p:grpSpPr>
              <a:xfrm>
                <a:off x="-389350" y="4619138"/>
                <a:ext cx="79690" cy="79690"/>
                <a:chOff x="4646481" y="1200197"/>
                <a:chExt cx="232437" cy="232437"/>
              </a:xfrm>
            </p:grpSpPr>
            <p:sp>
              <p:nvSpPr>
                <p:cNvPr id="53" name="Oval 52">
                  <a:extLst>
                    <a:ext uri="{FF2B5EF4-FFF2-40B4-BE49-F238E27FC236}">
                      <a16:creationId xmlns:a16="http://schemas.microsoft.com/office/drawing/2014/main" id="{0DB1A69E-8283-02AF-F294-0EBBB623ACF1}"/>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54" name="Minus Sign 53">
                  <a:extLst>
                    <a:ext uri="{FF2B5EF4-FFF2-40B4-BE49-F238E27FC236}">
                      <a16:creationId xmlns:a16="http://schemas.microsoft.com/office/drawing/2014/main" id="{487A3AF8-62A7-C21A-B345-AA771FC8AED1}"/>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0" name="Group 29">
                <a:extLst>
                  <a:ext uri="{FF2B5EF4-FFF2-40B4-BE49-F238E27FC236}">
                    <a16:creationId xmlns:a16="http://schemas.microsoft.com/office/drawing/2014/main" id="{16A70968-36D7-62F2-F2C9-CDAE23FC07EE}"/>
                  </a:ext>
                </a:extLst>
              </p:cNvPr>
              <p:cNvGrpSpPr/>
              <p:nvPr/>
            </p:nvGrpSpPr>
            <p:grpSpPr>
              <a:xfrm>
                <a:off x="-972814" y="4376302"/>
                <a:ext cx="79690" cy="79690"/>
                <a:chOff x="4646481" y="1200197"/>
                <a:chExt cx="232437" cy="232437"/>
              </a:xfrm>
            </p:grpSpPr>
            <p:sp>
              <p:nvSpPr>
                <p:cNvPr id="51" name="Oval 50">
                  <a:extLst>
                    <a:ext uri="{FF2B5EF4-FFF2-40B4-BE49-F238E27FC236}">
                      <a16:creationId xmlns:a16="http://schemas.microsoft.com/office/drawing/2014/main" id="{08CEB643-ACC7-4239-76B4-2BF990C38857}"/>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52" name="Minus Sign 51">
                  <a:extLst>
                    <a:ext uri="{FF2B5EF4-FFF2-40B4-BE49-F238E27FC236}">
                      <a16:creationId xmlns:a16="http://schemas.microsoft.com/office/drawing/2014/main" id="{CF38A6EB-A6F1-4027-2628-3FA71997F938}"/>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1" name="Group 30">
                <a:extLst>
                  <a:ext uri="{FF2B5EF4-FFF2-40B4-BE49-F238E27FC236}">
                    <a16:creationId xmlns:a16="http://schemas.microsoft.com/office/drawing/2014/main" id="{99A0F1A4-7BD7-95FB-FD39-C3C0969EB408}"/>
                  </a:ext>
                </a:extLst>
              </p:cNvPr>
              <p:cNvGrpSpPr/>
              <p:nvPr/>
            </p:nvGrpSpPr>
            <p:grpSpPr>
              <a:xfrm>
                <a:off x="-673299" y="4329520"/>
                <a:ext cx="79690" cy="79690"/>
                <a:chOff x="4646481" y="1200197"/>
                <a:chExt cx="232437" cy="232437"/>
              </a:xfrm>
            </p:grpSpPr>
            <p:sp>
              <p:nvSpPr>
                <p:cNvPr id="49" name="Oval 48">
                  <a:extLst>
                    <a:ext uri="{FF2B5EF4-FFF2-40B4-BE49-F238E27FC236}">
                      <a16:creationId xmlns:a16="http://schemas.microsoft.com/office/drawing/2014/main" id="{A6A39F91-A050-D658-E742-32441570374D}"/>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50" name="Minus Sign 49">
                  <a:extLst>
                    <a:ext uri="{FF2B5EF4-FFF2-40B4-BE49-F238E27FC236}">
                      <a16:creationId xmlns:a16="http://schemas.microsoft.com/office/drawing/2014/main" id="{50554B62-9071-890F-214C-2EFF8FB73F1D}"/>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2" name="Group 31">
                <a:extLst>
                  <a:ext uri="{FF2B5EF4-FFF2-40B4-BE49-F238E27FC236}">
                    <a16:creationId xmlns:a16="http://schemas.microsoft.com/office/drawing/2014/main" id="{D1310684-835A-39E1-EEEA-1826FDE2E3CA}"/>
                  </a:ext>
                </a:extLst>
              </p:cNvPr>
              <p:cNvGrpSpPr/>
              <p:nvPr/>
            </p:nvGrpSpPr>
            <p:grpSpPr>
              <a:xfrm>
                <a:off x="-537391" y="4178374"/>
                <a:ext cx="79690" cy="79690"/>
                <a:chOff x="4646481" y="1200197"/>
                <a:chExt cx="232437" cy="232437"/>
              </a:xfrm>
            </p:grpSpPr>
            <p:sp>
              <p:nvSpPr>
                <p:cNvPr id="47" name="Oval 46">
                  <a:extLst>
                    <a:ext uri="{FF2B5EF4-FFF2-40B4-BE49-F238E27FC236}">
                      <a16:creationId xmlns:a16="http://schemas.microsoft.com/office/drawing/2014/main" id="{289E8907-995B-85B9-2434-17D54091C117}"/>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8" name="Minus Sign 47">
                  <a:extLst>
                    <a:ext uri="{FF2B5EF4-FFF2-40B4-BE49-F238E27FC236}">
                      <a16:creationId xmlns:a16="http://schemas.microsoft.com/office/drawing/2014/main" id="{1903C849-29CA-797E-421E-50C3C7C13724}"/>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3" name="Group 32">
                <a:extLst>
                  <a:ext uri="{FF2B5EF4-FFF2-40B4-BE49-F238E27FC236}">
                    <a16:creationId xmlns:a16="http://schemas.microsoft.com/office/drawing/2014/main" id="{B8F1A76D-D894-E1A8-AC87-8CB6C4F931CD}"/>
                  </a:ext>
                </a:extLst>
              </p:cNvPr>
              <p:cNvGrpSpPr/>
              <p:nvPr/>
            </p:nvGrpSpPr>
            <p:grpSpPr>
              <a:xfrm>
                <a:off x="-805234" y="4766800"/>
                <a:ext cx="79690" cy="79690"/>
                <a:chOff x="4646481" y="1200197"/>
                <a:chExt cx="232437" cy="232437"/>
              </a:xfrm>
            </p:grpSpPr>
            <p:sp>
              <p:nvSpPr>
                <p:cNvPr id="45" name="Oval 44">
                  <a:extLst>
                    <a:ext uri="{FF2B5EF4-FFF2-40B4-BE49-F238E27FC236}">
                      <a16:creationId xmlns:a16="http://schemas.microsoft.com/office/drawing/2014/main" id="{C15CD027-77D4-C2E1-1A01-10165302130F}"/>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6" name="Minus Sign 45">
                  <a:extLst>
                    <a:ext uri="{FF2B5EF4-FFF2-40B4-BE49-F238E27FC236}">
                      <a16:creationId xmlns:a16="http://schemas.microsoft.com/office/drawing/2014/main" id="{6C784F91-6DF1-A277-A5C1-4CEF24D4ABEE}"/>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4" name="Group 33">
                <a:extLst>
                  <a:ext uri="{FF2B5EF4-FFF2-40B4-BE49-F238E27FC236}">
                    <a16:creationId xmlns:a16="http://schemas.microsoft.com/office/drawing/2014/main" id="{C06B14C2-F6B0-3793-3412-0A345971A289}"/>
                  </a:ext>
                </a:extLst>
              </p:cNvPr>
              <p:cNvGrpSpPr/>
              <p:nvPr/>
            </p:nvGrpSpPr>
            <p:grpSpPr>
              <a:xfrm>
                <a:off x="-537391" y="4758773"/>
                <a:ext cx="79690" cy="79690"/>
                <a:chOff x="4646481" y="1200197"/>
                <a:chExt cx="232437" cy="232437"/>
              </a:xfrm>
            </p:grpSpPr>
            <p:sp>
              <p:nvSpPr>
                <p:cNvPr id="43" name="Oval 42">
                  <a:extLst>
                    <a:ext uri="{FF2B5EF4-FFF2-40B4-BE49-F238E27FC236}">
                      <a16:creationId xmlns:a16="http://schemas.microsoft.com/office/drawing/2014/main" id="{F90049DD-7426-15C1-AD12-073B66DECD77}"/>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4" name="Minus Sign 43">
                  <a:extLst>
                    <a:ext uri="{FF2B5EF4-FFF2-40B4-BE49-F238E27FC236}">
                      <a16:creationId xmlns:a16="http://schemas.microsoft.com/office/drawing/2014/main" id="{B583611F-113E-4CF3-C2C0-22DB335BC2D4}"/>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5" name="Group 34">
                <a:extLst>
                  <a:ext uri="{FF2B5EF4-FFF2-40B4-BE49-F238E27FC236}">
                    <a16:creationId xmlns:a16="http://schemas.microsoft.com/office/drawing/2014/main" id="{6B48E7EB-9128-24B7-5C9B-0CEB8BC44842}"/>
                  </a:ext>
                </a:extLst>
              </p:cNvPr>
              <p:cNvGrpSpPr/>
              <p:nvPr/>
            </p:nvGrpSpPr>
            <p:grpSpPr>
              <a:xfrm>
                <a:off x="-947582" y="4598129"/>
                <a:ext cx="79690" cy="79690"/>
                <a:chOff x="4646481" y="1200197"/>
                <a:chExt cx="232437" cy="232437"/>
              </a:xfrm>
            </p:grpSpPr>
            <p:sp>
              <p:nvSpPr>
                <p:cNvPr id="41" name="Oval 40">
                  <a:extLst>
                    <a:ext uri="{FF2B5EF4-FFF2-40B4-BE49-F238E27FC236}">
                      <a16:creationId xmlns:a16="http://schemas.microsoft.com/office/drawing/2014/main" id="{72A86A2A-408E-77F0-5EE1-426404AEF9D9}"/>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2" name="Minus Sign 41">
                  <a:extLst>
                    <a:ext uri="{FF2B5EF4-FFF2-40B4-BE49-F238E27FC236}">
                      <a16:creationId xmlns:a16="http://schemas.microsoft.com/office/drawing/2014/main" id="{BE48D71C-85E3-AAB6-CD43-B24BAB6A3D6F}"/>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6" name="Group 35">
                <a:extLst>
                  <a:ext uri="{FF2B5EF4-FFF2-40B4-BE49-F238E27FC236}">
                    <a16:creationId xmlns:a16="http://schemas.microsoft.com/office/drawing/2014/main" id="{C1A5EED1-013B-6AC4-C328-84A745FC5C64}"/>
                  </a:ext>
                </a:extLst>
              </p:cNvPr>
              <p:cNvGrpSpPr/>
              <p:nvPr/>
            </p:nvGrpSpPr>
            <p:grpSpPr>
              <a:xfrm>
                <a:off x="-673299" y="4477793"/>
                <a:ext cx="79690" cy="79688"/>
                <a:chOff x="5490363" y="960075"/>
                <a:chExt cx="168461" cy="168461"/>
              </a:xfrm>
            </p:grpSpPr>
            <p:sp>
              <p:nvSpPr>
                <p:cNvPr id="39" name="Oval 38">
                  <a:extLst>
                    <a:ext uri="{FF2B5EF4-FFF2-40B4-BE49-F238E27FC236}">
                      <a16:creationId xmlns:a16="http://schemas.microsoft.com/office/drawing/2014/main" id="{AA4A6C95-F86B-664B-A08B-B0049A7FF60E}"/>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40" name="Plus Sign 39">
                  <a:extLst>
                    <a:ext uri="{FF2B5EF4-FFF2-40B4-BE49-F238E27FC236}">
                      <a16:creationId xmlns:a16="http://schemas.microsoft.com/office/drawing/2014/main" id="{D5CD8B36-D71D-B8AC-A40E-8BBC4A2EABA0}"/>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sp>
            <p:nvSpPr>
              <p:cNvPr id="37" name="Oval 36">
                <a:extLst>
                  <a:ext uri="{FF2B5EF4-FFF2-40B4-BE49-F238E27FC236}">
                    <a16:creationId xmlns:a16="http://schemas.microsoft.com/office/drawing/2014/main" id="{4E459831-4322-67CA-BFFD-90D1DCD9F1B9}"/>
                  </a:ext>
                </a:extLst>
              </p:cNvPr>
              <p:cNvSpPr/>
              <p:nvPr/>
            </p:nvSpPr>
            <p:spPr>
              <a:xfrm flipV="1">
                <a:off x="-209368" y="4495800"/>
                <a:ext cx="79690" cy="79690"/>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8" name="Minus Sign 37">
                <a:extLst>
                  <a:ext uri="{FF2B5EF4-FFF2-40B4-BE49-F238E27FC236}">
                    <a16:creationId xmlns:a16="http://schemas.microsoft.com/office/drawing/2014/main" id="{247B369C-3AC6-E21A-2BA3-8D639271F1BA}"/>
                  </a:ext>
                </a:extLst>
              </p:cNvPr>
              <p:cNvSpPr/>
              <p:nvPr/>
            </p:nvSpPr>
            <p:spPr>
              <a:xfrm flipV="1">
                <a:off x="-194755" y="4527856"/>
                <a:ext cx="50464" cy="15578"/>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sp>
          <p:nvSpPr>
            <p:cNvPr id="73" name="Rectangle 72">
              <a:extLst>
                <a:ext uri="{FF2B5EF4-FFF2-40B4-BE49-F238E27FC236}">
                  <a16:creationId xmlns:a16="http://schemas.microsoft.com/office/drawing/2014/main" id="{52B2465D-F35D-313D-3D73-428B8BA251DB}"/>
                </a:ext>
              </a:extLst>
            </p:cNvPr>
            <p:cNvSpPr/>
            <p:nvPr/>
          </p:nvSpPr>
          <p:spPr>
            <a:xfrm>
              <a:off x="1904554" y="5021614"/>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Na</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74" name="Rectangle 73">
              <a:extLst>
                <a:ext uri="{FF2B5EF4-FFF2-40B4-BE49-F238E27FC236}">
                  <a16:creationId xmlns:a16="http://schemas.microsoft.com/office/drawing/2014/main" id="{E98BFC4B-F6B3-7043-FD61-28433E448C16}"/>
                </a:ext>
              </a:extLst>
            </p:cNvPr>
            <p:cNvSpPr/>
            <p:nvPr/>
          </p:nvSpPr>
          <p:spPr>
            <a:xfrm>
              <a:off x="1591098" y="37338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11</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grpSp>
        <p:nvGrpSpPr>
          <p:cNvPr id="328" name="Group 327">
            <a:extLst>
              <a:ext uri="{FF2B5EF4-FFF2-40B4-BE49-F238E27FC236}">
                <a16:creationId xmlns:a16="http://schemas.microsoft.com/office/drawing/2014/main" id="{7805BC2B-6968-FF2A-274A-0C320F466EEE}"/>
              </a:ext>
            </a:extLst>
          </p:cNvPr>
          <p:cNvGrpSpPr/>
          <p:nvPr/>
        </p:nvGrpSpPr>
        <p:grpSpPr>
          <a:xfrm>
            <a:off x="3724421" y="2362200"/>
            <a:ext cx="1067380" cy="1499176"/>
            <a:chOff x="3724421" y="2362200"/>
            <a:chExt cx="1067380" cy="1499176"/>
          </a:xfrm>
        </p:grpSpPr>
        <p:grpSp>
          <p:nvGrpSpPr>
            <p:cNvPr id="2" name="Group 1">
              <a:extLst>
                <a:ext uri="{FF2B5EF4-FFF2-40B4-BE49-F238E27FC236}">
                  <a16:creationId xmlns:a16="http://schemas.microsoft.com/office/drawing/2014/main" id="{A629D9FA-51F9-DC6F-F10B-DBD05B4AFF75}"/>
                </a:ext>
              </a:extLst>
            </p:cNvPr>
            <p:cNvGrpSpPr/>
            <p:nvPr/>
          </p:nvGrpSpPr>
          <p:grpSpPr>
            <a:xfrm>
              <a:off x="4130652" y="2794546"/>
              <a:ext cx="657535" cy="634455"/>
              <a:chOff x="2606651" y="2794545"/>
              <a:chExt cx="657535" cy="634455"/>
            </a:xfrm>
          </p:grpSpPr>
          <p:sp>
            <p:nvSpPr>
              <p:cNvPr id="94" name="Oval 93">
                <a:extLst>
                  <a:ext uri="{FF2B5EF4-FFF2-40B4-BE49-F238E27FC236}">
                    <a16:creationId xmlns:a16="http://schemas.microsoft.com/office/drawing/2014/main" id="{D1AFFEF3-9BB1-D677-D46D-FAA2F7C88137}"/>
                  </a:ext>
                </a:extLst>
              </p:cNvPr>
              <p:cNvSpPr/>
              <p:nvPr/>
            </p:nvSpPr>
            <p:spPr>
              <a:xfrm>
                <a:off x="2606651" y="2805333"/>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95" name="Oval 94">
                <a:extLst>
                  <a:ext uri="{FF2B5EF4-FFF2-40B4-BE49-F238E27FC236}">
                    <a16:creationId xmlns:a16="http://schemas.microsoft.com/office/drawing/2014/main" id="{07957021-A5D8-A767-87D6-5FD1474C4976}"/>
                  </a:ext>
                </a:extLst>
              </p:cNvPr>
              <p:cNvSpPr/>
              <p:nvPr/>
            </p:nvSpPr>
            <p:spPr>
              <a:xfrm>
                <a:off x="2766385" y="2965067"/>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96" name="Group 95">
                <a:extLst>
                  <a:ext uri="{FF2B5EF4-FFF2-40B4-BE49-F238E27FC236}">
                    <a16:creationId xmlns:a16="http://schemas.microsoft.com/office/drawing/2014/main" id="{43679720-D52C-06C5-3CE6-5F1FFCB06E65}"/>
                  </a:ext>
                </a:extLst>
              </p:cNvPr>
              <p:cNvGrpSpPr/>
              <p:nvPr/>
            </p:nvGrpSpPr>
            <p:grpSpPr>
              <a:xfrm>
                <a:off x="2879791" y="3223311"/>
                <a:ext cx="79690" cy="79690"/>
                <a:chOff x="4646481" y="1200197"/>
                <a:chExt cx="232437" cy="232437"/>
              </a:xfrm>
            </p:grpSpPr>
            <p:sp>
              <p:nvSpPr>
                <p:cNvPr id="109" name="Oval 108">
                  <a:extLst>
                    <a:ext uri="{FF2B5EF4-FFF2-40B4-BE49-F238E27FC236}">
                      <a16:creationId xmlns:a16="http://schemas.microsoft.com/office/drawing/2014/main" id="{DF9EACAA-3514-FBA8-32E6-74B8CCA3F33A}"/>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10" name="Minus Sign 109">
                  <a:extLst>
                    <a:ext uri="{FF2B5EF4-FFF2-40B4-BE49-F238E27FC236}">
                      <a16:creationId xmlns:a16="http://schemas.microsoft.com/office/drawing/2014/main" id="{D46B5C7C-5EED-427E-B642-38E61CEBC475}"/>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97" name="Group 96">
                <a:extLst>
                  <a:ext uri="{FF2B5EF4-FFF2-40B4-BE49-F238E27FC236}">
                    <a16:creationId xmlns:a16="http://schemas.microsoft.com/office/drawing/2014/main" id="{F5FAAED2-67C2-DFAF-C646-7A26E7509BBF}"/>
                  </a:ext>
                </a:extLst>
              </p:cNvPr>
              <p:cNvGrpSpPr/>
              <p:nvPr/>
            </p:nvGrpSpPr>
            <p:grpSpPr>
              <a:xfrm>
                <a:off x="2722556" y="3345873"/>
                <a:ext cx="79690" cy="79690"/>
                <a:chOff x="3716012" y="2771318"/>
                <a:chExt cx="232437" cy="232437"/>
              </a:xfrm>
            </p:grpSpPr>
            <p:sp>
              <p:nvSpPr>
                <p:cNvPr id="107" name="Oval 106">
                  <a:extLst>
                    <a:ext uri="{FF2B5EF4-FFF2-40B4-BE49-F238E27FC236}">
                      <a16:creationId xmlns:a16="http://schemas.microsoft.com/office/drawing/2014/main" id="{D76FF6A3-2DE1-ACBB-177F-172F3B74F9A5}"/>
                    </a:ext>
                  </a:extLst>
                </p:cNvPr>
                <p:cNvSpPr/>
                <p:nvPr/>
              </p:nvSpPr>
              <p:spPr>
                <a:xfrm flipV="1">
                  <a:off x="3716012" y="2771318"/>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08" name="Minus Sign 107">
                  <a:extLst>
                    <a:ext uri="{FF2B5EF4-FFF2-40B4-BE49-F238E27FC236}">
                      <a16:creationId xmlns:a16="http://schemas.microsoft.com/office/drawing/2014/main" id="{73CE8ACF-088A-A76D-71E1-C8DD8CF28BCE}"/>
                    </a:ext>
                  </a:extLst>
                </p:cNvPr>
                <p:cNvSpPr/>
                <p:nvPr/>
              </p:nvSpPr>
              <p:spPr>
                <a:xfrm flipV="1">
                  <a:off x="3758635" y="2864818"/>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98" name="Group 97">
                <a:extLst>
                  <a:ext uri="{FF2B5EF4-FFF2-40B4-BE49-F238E27FC236}">
                    <a16:creationId xmlns:a16="http://schemas.microsoft.com/office/drawing/2014/main" id="{BAF45B95-7D6C-7A0F-52C8-56D255E9CE0D}"/>
                  </a:ext>
                </a:extLst>
              </p:cNvPr>
              <p:cNvGrpSpPr/>
              <p:nvPr/>
            </p:nvGrpSpPr>
            <p:grpSpPr>
              <a:xfrm>
                <a:off x="2873983" y="2928439"/>
                <a:ext cx="79690" cy="79690"/>
                <a:chOff x="4646481" y="1200197"/>
                <a:chExt cx="232437" cy="232437"/>
              </a:xfrm>
            </p:grpSpPr>
            <p:sp>
              <p:nvSpPr>
                <p:cNvPr id="105" name="Oval 104">
                  <a:extLst>
                    <a:ext uri="{FF2B5EF4-FFF2-40B4-BE49-F238E27FC236}">
                      <a16:creationId xmlns:a16="http://schemas.microsoft.com/office/drawing/2014/main" id="{0A182574-279B-AA74-AA17-87227976B6B9}"/>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06" name="Minus Sign 105">
                  <a:extLst>
                    <a:ext uri="{FF2B5EF4-FFF2-40B4-BE49-F238E27FC236}">
                      <a16:creationId xmlns:a16="http://schemas.microsoft.com/office/drawing/2014/main" id="{C4C60363-9276-4D06-E468-3806369790CB}"/>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99" name="Group 98">
                <a:extLst>
                  <a:ext uri="{FF2B5EF4-FFF2-40B4-BE49-F238E27FC236}">
                    <a16:creationId xmlns:a16="http://schemas.microsoft.com/office/drawing/2014/main" id="{06A7B275-5A08-17EC-4BE4-BA1328875A37}"/>
                  </a:ext>
                </a:extLst>
              </p:cNvPr>
              <p:cNvGrpSpPr/>
              <p:nvPr/>
            </p:nvGrpSpPr>
            <p:grpSpPr>
              <a:xfrm>
                <a:off x="2873983" y="3076712"/>
                <a:ext cx="79690" cy="79688"/>
                <a:chOff x="5490363" y="960075"/>
                <a:chExt cx="168461" cy="168461"/>
              </a:xfrm>
            </p:grpSpPr>
            <p:sp>
              <p:nvSpPr>
                <p:cNvPr id="103" name="Oval 102">
                  <a:extLst>
                    <a:ext uri="{FF2B5EF4-FFF2-40B4-BE49-F238E27FC236}">
                      <a16:creationId xmlns:a16="http://schemas.microsoft.com/office/drawing/2014/main" id="{0D7CF236-6EFE-2C68-523C-ACF0FA499260}"/>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104" name="Plus Sign 103">
                  <a:extLst>
                    <a:ext uri="{FF2B5EF4-FFF2-40B4-BE49-F238E27FC236}">
                      <a16:creationId xmlns:a16="http://schemas.microsoft.com/office/drawing/2014/main" id="{E67C818F-53E4-38C2-5E20-6641FEBE7E94}"/>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grpSp>
            <p:nvGrpSpPr>
              <p:cNvPr id="100" name="Group 99">
                <a:extLst>
                  <a:ext uri="{FF2B5EF4-FFF2-40B4-BE49-F238E27FC236}">
                    <a16:creationId xmlns:a16="http://schemas.microsoft.com/office/drawing/2014/main" id="{E5251FE7-68BB-0935-FE03-EC55FD5EF2CD}"/>
                  </a:ext>
                </a:extLst>
              </p:cNvPr>
              <p:cNvGrpSpPr/>
              <p:nvPr/>
            </p:nvGrpSpPr>
            <p:grpSpPr>
              <a:xfrm>
                <a:off x="2726540" y="2794545"/>
                <a:ext cx="79690" cy="79690"/>
                <a:chOff x="4646481" y="1200197"/>
                <a:chExt cx="232437" cy="232437"/>
              </a:xfrm>
            </p:grpSpPr>
            <p:sp>
              <p:nvSpPr>
                <p:cNvPr id="101" name="Oval 100">
                  <a:extLst>
                    <a:ext uri="{FF2B5EF4-FFF2-40B4-BE49-F238E27FC236}">
                      <a16:creationId xmlns:a16="http://schemas.microsoft.com/office/drawing/2014/main" id="{86F996D2-5A47-FBA6-1AF2-62E181679DB2}"/>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02" name="Minus Sign 101">
                  <a:extLst>
                    <a:ext uri="{FF2B5EF4-FFF2-40B4-BE49-F238E27FC236}">
                      <a16:creationId xmlns:a16="http://schemas.microsoft.com/office/drawing/2014/main" id="{1AEA8FD4-BC57-3716-2203-33F8BC336D8C}"/>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65" name="Group 164">
                <a:extLst>
                  <a:ext uri="{FF2B5EF4-FFF2-40B4-BE49-F238E27FC236}">
                    <a16:creationId xmlns:a16="http://schemas.microsoft.com/office/drawing/2014/main" id="{04BF1D83-F0AC-C91D-DB2B-BBC48FF69D28}"/>
                  </a:ext>
                </a:extLst>
              </p:cNvPr>
              <p:cNvGrpSpPr/>
              <p:nvPr/>
            </p:nvGrpSpPr>
            <p:grpSpPr>
              <a:xfrm>
                <a:off x="3184496" y="3008485"/>
                <a:ext cx="79690" cy="79690"/>
                <a:chOff x="4646481" y="1200197"/>
                <a:chExt cx="232437" cy="232437"/>
              </a:xfrm>
            </p:grpSpPr>
            <p:sp>
              <p:nvSpPr>
                <p:cNvPr id="166" name="Oval 165">
                  <a:extLst>
                    <a:ext uri="{FF2B5EF4-FFF2-40B4-BE49-F238E27FC236}">
                      <a16:creationId xmlns:a16="http://schemas.microsoft.com/office/drawing/2014/main" id="{3E8E33F5-C507-8E85-DE87-84E7EFDD6CDA}"/>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67" name="Minus Sign 166">
                  <a:extLst>
                    <a:ext uri="{FF2B5EF4-FFF2-40B4-BE49-F238E27FC236}">
                      <a16:creationId xmlns:a16="http://schemas.microsoft.com/office/drawing/2014/main" id="{73C0CFB3-D7E3-7DFA-EEF8-643BD38C3E43}"/>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sp>
          <p:nvSpPr>
            <p:cNvPr id="168" name="Rectangle 167">
              <a:extLst>
                <a:ext uri="{FF2B5EF4-FFF2-40B4-BE49-F238E27FC236}">
                  <a16:creationId xmlns:a16="http://schemas.microsoft.com/office/drawing/2014/main" id="{4319C78A-FC76-2D82-B619-F8E2F025E571}"/>
                </a:ext>
              </a:extLst>
            </p:cNvPr>
            <p:cNvSpPr/>
            <p:nvPr/>
          </p:nvSpPr>
          <p:spPr>
            <a:xfrm>
              <a:off x="4121541" y="3276601"/>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B</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169" name="Rectangle 168">
              <a:extLst>
                <a:ext uri="{FF2B5EF4-FFF2-40B4-BE49-F238E27FC236}">
                  <a16:creationId xmlns:a16="http://schemas.microsoft.com/office/drawing/2014/main" id="{9FB113D6-1AFC-9AB0-F53C-21A6681B5945}"/>
                </a:ext>
              </a:extLst>
            </p:cNvPr>
            <p:cNvSpPr/>
            <p:nvPr/>
          </p:nvSpPr>
          <p:spPr>
            <a:xfrm>
              <a:off x="3724421" y="23622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5</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grpSp>
        <p:nvGrpSpPr>
          <p:cNvPr id="90" name="Group 89">
            <a:extLst>
              <a:ext uri="{FF2B5EF4-FFF2-40B4-BE49-F238E27FC236}">
                <a16:creationId xmlns:a16="http://schemas.microsoft.com/office/drawing/2014/main" id="{9CDF586D-6598-9E69-9F54-0A0EE4E82829}"/>
              </a:ext>
            </a:extLst>
          </p:cNvPr>
          <p:cNvGrpSpPr/>
          <p:nvPr/>
        </p:nvGrpSpPr>
        <p:grpSpPr>
          <a:xfrm>
            <a:off x="4812402" y="2362201"/>
            <a:ext cx="1067380" cy="1499175"/>
            <a:chOff x="3288402" y="2362200"/>
            <a:chExt cx="1067380" cy="1499175"/>
          </a:xfrm>
        </p:grpSpPr>
        <p:grpSp>
          <p:nvGrpSpPr>
            <p:cNvPr id="87" name="Group 86">
              <a:extLst>
                <a:ext uri="{FF2B5EF4-FFF2-40B4-BE49-F238E27FC236}">
                  <a16:creationId xmlns:a16="http://schemas.microsoft.com/office/drawing/2014/main" id="{75E61458-F437-66CA-023D-A55019A78C1D}"/>
                </a:ext>
              </a:extLst>
            </p:cNvPr>
            <p:cNvGrpSpPr/>
            <p:nvPr/>
          </p:nvGrpSpPr>
          <p:grpSpPr>
            <a:xfrm>
              <a:off x="3712375" y="2792906"/>
              <a:ext cx="643407" cy="641299"/>
              <a:chOff x="3712375" y="2792906"/>
              <a:chExt cx="643407" cy="641299"/>
            </a:xfrm>
          </p:grpSpPr>
          <p:sp>
            <p:nvSpPr>
              <p:cNvPr id="130" name="Oval 129">
                <a:extLst>
                  <a:ext uri="{FF2B5EF4-FFF2-40B4-BE49-F238E27FC236}">
                    <a16:creationId xmlns:a16="http://schemas.microsoft.com/office/drawing/2014/main" id="{D8C92726-AB58-7DE6-80DF-7168008E5EC6}"/>
                  </a:ext>
                </a:extLst>
              </p:cNvPr>
              <p:cNvSpPr/>
              <p:nvPr/>
            </p:nvSpPr>
            <p:spPr>
              <a:xfrm>
                <a:off x="3712375" y="2810538"/>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131" name="Oval 130">
                <a:extLst>
                  <a:ext uri="{FF2B5EF4-FFF2-40B4-BE49-F238E27FC236}">
                    <a16:creationId xmlns:a16="http://schemas.microsoft.com/office/drawing/2014/main" id="{12AD2452-8BEF-9688-8333-DDCAF58C049A}"/>
                  </a:ext>
                </a:extLst>
              </p:cNvPr>
              <p:cNvSpPr/>
              <p:nvPr/>
            </p:nvSpPr>
            <p:spPr>
              <a:xfrm>
                <a:off x="3872109" y="2970272"/>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sz="2200">
                  <a:solidFill>
                    <a:srgbClr val="FFFFFF"/>
                  </a:solidFill>
                  <a:ea typeface="+mn-ea"/>
                </a:endParaRPr>
              </a:p>
            </p:txBody>
          </p:sp>
          <p:grpSp>
            <p:nvGrpSpPr>
              <p:cNvPr id="132" name="Group 131">
                <a:extLst>
                  <a:ext uri="{FF2B5EF4-FFF2-40B4-BE49-F238E27FC236}">
                    <a16:creationId xmlns:a16="http://schemas.microsoft.com/office/drawing/2014/main" id="{96361C5E-5B3F-7E7B-1A1B-9D57F03673DA}"/>
                  </a:ext>
                </a:extLst>
              </p:cNvPr>
              <p:cNvGrpSpPr/>
              <p:nvPr/>
            </p:nvGrpSpPr>
            <p:grpSpPr>
              <a:xfrm>
                <a:off x="3985515" y="3228516"/>
                <a:ext cx="79690" cy="79690"/>
                <a:chOff x="4646481" y="1200197"/>
                <a:chExt cx="232437" cy="232437"/>
              </a:xfrm>
            </p:grpSpPr>
            <p:sp>
              <p:nvSpPr>
                <p:cNvPr id="163" name="Oval 162">
                  <a:extLst>
                    <a:ext uri="{FF2B5EF4-FFF2-40B4-BE49-F238E27FC236}">
                      <a16:creationId xmlns:a16="http://schemas.microsoft.com/office/drawing/2014/main" id="{177620DC-813C-B249-C3EE-E1CDD27D4875}"/>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64" name="Minus Sign 163">
                  <a:extLst>
                    <a:ext uri="{FF2B5EF4-FFF2-40B4-BE49-F238E27FC236}">
                      <a16:creationId xmlns:a16="http://schemas.microsoft.com/office/drawing/2014/main" id="{60946E9C-8E33-0B48-E698-887CD19FD330}"/>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3" name="Group 132">
                <a:extLst>
                  <a:ext uri="{FF2B5EF4-FFF2-40B4-BE49-F238E27FC236}">
                    <a16:creationId xmlns:a16="http://schemas.microsoft.com/office/drawing/2014/main" id="{B79B1F10-9975-106C-70B6-A9D08E2F995F}"/>
                  </a:ext>
                </a:extLst>
              </p:cNvPr>
              <p:cNvGrpSpPr/>
              <p:nvPr/>
            </p:nvGrpSpPr>
            <p:grpSpPr>
              <a:xfrm>
                <a:off x="3847772" y="2792906"/>
                <a:ext cx="79690" cy="79690"/>
                <a:chOff x="4646481" y="1200197"/>
                <a:chExt cx="232437" cy="232437"/>
              </a:xfrm>
            </p:grpSpPr>
            <p:sp>
              <p:nvSpPr>
                <p:cNvPr id="161" name="Oval 160">
                  <a:extLst>
                    <a:ext uri="{FF2B5EF4-FFF2-40B4-BE49-F238E27FC236}">
                      <a16:creationId xmlns:a16="http://schemas.microsoft.com/office/drawing/2014/main" id="{DBBAD8E2-3523-FC01-A93B-A33D4F193ED3}"/>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sp>
              <p:nvSpPr>
                <p:cNvPr id="162" name="Minus Sign 161">
                  <a:extLst>
                    <a:ext uri="{FF2B5EF4-FFF2-40B4-BE49-F238E27FC236}">
                      <a16:creationId xmlns:a16="http://schemas.microsoft.com/office/drawing/2014/main" id="{1FADA2A1-3CEB-072D-613C-74658B8CECA4}"/>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grpSp>
          <p:grpSp>
            <p:nvGrpSpPr>
              <p:cNvPr id="134" name="Group 133">
                <a:extLst>
                  <a:ext uri="{FF2B5EF4-FFF2-40B4-BE49-F238E27FC236}">
                    <a16:creationId xmlns:a16="http://schemas.microsoft.com/office/drawing/2014/main" id="{0E63D90B-6559-7F21-B62E-969F1C526AE0}"/>
                  </a:ext>
                </a:extLst>
              </p:cNvPr>
              <p:cNvGrpSpPr/>
              <p:nvPr/>
            </p:nvGrpSpPr>
            <p:grpSpPr>
              <a:xfrm>
                <a:off x="4276092" y="2980425"/>
                <a:ext cx="79690" cy="79690"/>
                <a:chOff x="4646481" y="1200197"/>
                <a:chExt cx="232437" cy="232437"/>
              </a:xfrm>
            </p:grpSpPr>
            <p:sp>
              <p:nvSpPr>
                <p:cNvPr id="159" name="Oval 158">
                  <a:extLst>
                    <a:ext uri="{FF2B5EF4-FFF2-40B4-BE49-F238E27FC236}">
                      <a16:creationId xmlns:a16="http://schemas.microsoft.com/office/drawing/2014/main" id="{79018ECD-0251-F9E0-26D7-97A1C19FF954}"/>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sp>
              <p:nvSpPr>
                <p:cNvPr id="160" name="Minus Sign 159">
                  <a:extLst>
                    <a:ext uri="{FF2B5EF4-FFF2-40B4-BE49-F238E27FC236}">
                      <a16:creationId xmlns:a16="http://schemas.microsoft.com/office/drawing/2014/main" id="{65007D60-37B0-3A65-ED14-F7A78021CAC1}"/>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grpSp>
          <p:grpSp>
            <p:nvGrpSpPr>
              <p:cNvPr id="135" name="Group 134">
                <a:extLst>
                  <a:ext uri="{FF2B5EF4-FFF2-40B4-BE49-F238E27FC236}">
                    <a16:creationId xmlns:a16="http://schemas.microsoft.com/office/drawing/2014/main" id="{C38F5508-36C6-FDD6-7B7B-D6441AAAA2C0}"/>
                  </a:ext>
                </a:extLst>
              </p:cNvPr>
              <p:cNvGrpSpPr/>
              <p:nvPr/>
            </p:nvGrpSpPr>
            <p:grpSpPr>
              <a:xfrm>
                <a:off x="4114678" y="3354494"/>
                <a:ext cx="79690" cy="79690"/>
                <a:chOff x="4211947" y="1582970"/>
                <a:chExt cx="232437" cy="232437"/>
              </a:xfrm>
            </p:grpSpPr>
            <p:sp>
              <p:nvSpPr>
                <p:cNvPr id="157" name="Oval 156">
                  <a:extLst>
                    <a:ext uri="{FF2B5EF4-FFF2-40B4-BE49-F238E27FC236}">
                      <a16:creationId xmlns:a16="http://schemas.microsoft.com/office/drawing/2014/main" id="{BF221119-39AC-91FE-39F4-6032798E0EAB}"/>
                    </a:ext>
                  </a:extLst>
                </p:cNvPr>
                <p:cNvSpPr/>
                <p:nvPr/>
              </p:nvSpPr>
              <p:spPr>
                <a:xfrm flipV="1">
                  <a:off x="4211947" y="1582970"/>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58" name="Minus Sign 157">
                  <a:extLst>
                    <a:ext uri="{FF2B5EF4-FFF2-40B4-BE49-F238E27FC236}">
                      <a16:creationId xmlns:a16="http://schemas.microsoft.com/office/drawing/2014/main" id="{73A95C5C-8F26-94BF-599F-231A99509033}"/>
                    </a:ext>
                  </a:extLst>
                </p:cNvPr>
                <p:cNvSpPr/>
                <p:nvPr/>
              </p:nvSpPr>
              <p:spPr>
                <a:xfrm flipV="1">
                  <a:off x="4254573" y="1676470"/>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7" name="Group 136">
                <a:extLst>
                  <a:ext uri="{FF2B5EF4-FFF2-40B4-BE49-F238E27FC236}">
                    <a16:creationId xmlns:a16="http://schemas.microsoft.com/office/drawing/2014/main" id="{529082D2-29EA-6234-DA08-47146D0949F3}"/>
                  </a:ext>
                </a:extLst>
              </p:cNvPr>
              <p:cNvGrpSpPr/>
              <p:nvPr/>
            </p:nvGrpSpPr>
            <p:grpSpPr>
              <a:xfrm>
                <a:off x="3979707" y="2933644"/>
                <a:ext cx="79690" cy="79690"/>
                <a:chOff x="4646481" y="1200197"/>
                <a:chExt cx="232437" cy="232437"/>
              </a:xfrm>
            </p:grpSpPr>
            <p:sp>
              <p:nvSpPr>
                <p:cNvPr id="153" name="Oval 152">
                  <a:extLst>
                    <a:ext uri="{FF2B5EF4-FFF2-40B4-BE49-F238E27FC236}">
                      <a16:creationId xmlns:a16="http://schemas.microsoft.com/office/drawing/2014/main" id="{DB4926AA-68F0-09F9-F94E-68A4E9C90CA9}"/>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sp>
              <p:nvSpPr>
                <p:cNvPr id="154" name="Minus Sign 153">
                  <a:extLst>
                    <a:ext uri="{FF2B5EF4-FFF2-40B4-BE49-F238E27FC236}">
                      <a16:creationId xmlns:a16="http://schemas.microsoft.com/office/drawing/2014/main" id="{74B16480-DA43-281C-86D0-8EBEEC9ED923}"/>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grpSp>
          <p:grpSp>
            <p:nvGrpSpPr>
              <p:cNvPr id="138" name="Group 137">
                <a:extLst>
                  <a:ext uri="{FF2B5EF4-FFF2-40B4-BE49-F238E27FC236}">
                    <a16:creationId xmlns:a16="http://schemas.microsoft.com/office/drawing/2014/main" id="{181BA177-1860-717A-C07C-FC92F4918546}"/>
                  </a:ext>
                </a:extLst>
              </p:cNvPr>
              <p:cNvGrpSpPr/>
              <p:nvPr/>
            </p:nvGrpSpPr>
            <p:grpSpPr>
              <a:xfrm>
                <a:off x="3713384" y="3203800"/>
                <a:ext cx="79690" cy="79690"/>
                <a:chOff x="3473267" y="2429036"/>
                <a:chExt cx="232437" cy="232437"/>
              </a:xfrm>
            </p:grpSpPr>
            <p:sp>
              <p:nvSpPr>
                <p:cNvPr id="151" name="Oval 150">
                  <a:extLst>
                    <a:ext uri="{FF2B5EF4-FFF2-40B4-BE49-F238E27FC236}">
                      <a16:creationId xmlns:a16="http://schemas.microsoft.com/office/drawing/2014/main" id="{991B6BD6-851C-3DBD-BC35-BA7D103A0FC5}"/>
                    </a:ext>
                  </a:extLst>
                </p:cNvPr>
                <p:cNvSpPr/>
                <p:nvPr/>
              </p:nvSpPr>
              <p:spPr>
                <a:xfrm flipV="1">
                  <a:off x="3473267" y="2429036"/>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sp>
              <p:nvSpPr>
                <p:cNvPr id="152" name="Minus Sign 151">
                  <a:extLst>
                    <a:ext uri="{FF2B5EF4-FFF2-40B4-BE49-F238E27FC236}">
                      <a16:creationId xmlns:a16="http://schemas.microsoft.com/office/drawing/2014/main" id="{352C2F3D-FA87-048A-FB7C-1B4938B4064F}"/>
                    </a:ext>
                  </a:extLst>
                </p:cNvPr>
                <p:cNvSpPr/>
                <p:nvPr/>
              </p:nvSpPr>
              <p:spPr>
                <a:xfrm flipV="1">
                  <a:off x="3515890" y="2522536"/>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grpSp>
          <p:grpSp>
            <p:nvGrpSpPr>
              <p:cNvPr id="142" name="Group 141">
                <a:extLst>
                  <a:ext uri="{FF2B5EF4-FFF2-40B4-BE49-F238E27FC236}">
                    <a16:creationId xmlns:a16="http://schemas.microsoft.com/office/drawing/2014/main" id="{41D55ABC-FEEC-46D4-3E3F-5E70DCA766BA}"/>
                  </a:ext>
                </a:extLst>
              </p:cNvPr>
              <p:cNvGrpSpPr/>
              <p:nvPr/>
            </p:nvGrpSpPr>
            <p:grpSpPr>
              <a:xfrm>
                <a:off x="3979707" y="3081917"/>
                <a:ext cx="79690" cy="79688"/>
                <a:chOff x="5490363" y="960075"/>
                <a:chExt cx="168461" cy="168461"/>
              </a:xfrm>
            </p:grpSpPr>
            <p:sp>
              <p:nvSpPr>
                <p:cNvPr id="143" name="Oval 142">
                  <a:extLst>
                    <a:ext uri="{FF2B5EF4-FFF2-40B4-BE49-F238E27FC236}">
                      <a16:creationId xmlns:a16="http://schemas.microsoft.com/office/drawing/2014/main" id="{CFA478EB-3D8B-6093-6DD0-B587BFF8325B}"/>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2200">
                    <a:solidFill>
                      <a:srgbClr val="FFFFFF"/>
                    </a:solidFill>
                    <a:latin typeface="#9Slide02 Noi dung rat dai" panose="02000000000000000000" pitchFamily="2" charset="0"/>
                    <a:ea typeface="#9Slide02 Noi dung rat dai" panose="02000000000000000000" pitchFamily="2" charset="0"/>
                  </a:endParaRPr>
                </a:p>
              </p:txBody>
            </p:sp>
            <p:sp>
              <p:nvSpPr>
                <p:cNvPr id="144" name="Plus Sign 143">
                  <a:extLst>
                    <a:ext uri="{FF2B5EF4-FFF2-40B4-BE49-F238E27FC236}">
                      <a16:creationId xmlns:a16="http://schemas.microsoft.com/office/drawing/2014/main" id="{621C4A70-FDF0-8037-3BEC-1F25B95CF84B}"/>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200">
                    <a:solidFill>
                      <a:srgbClr val="FFFFFF"/>
                    </a:solidFill>
                    <a:latin typeface="Arial"/>
                  </a:endParaRPr>
                </a:p>
              </p:txBody>
            </p:sp>
          </p:grpSp>
        </p:grpSp>
        <p:sp>
          <p:nvSpPr>
            <p:cNvPr id="205" name="Rectangle 204">
              <a:extLst>
                <a:ext uri="{FF2B5EF4-FFF2-40B4-BE49-F238E27FC236}">
                  <a16:creationId xmlns:a16="http://schemas.microsoft.com/office/drawing/2014/main" id="{2AF7A9F9-FF76-D53E-E3A4-DA7AC4F9A62D}"/>
                </a:ext>
              </a:extLst>
            </p:cNvPr>
            <p:cNvSpPr/>
            <p:nvPr/>
          </p:nvSpPr>
          <p:spPr>
            <a:xfrm>
              <a:off x="3685522" y="3276600"/>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C</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206" name="Rectangle 205">
              <a:extLst>
                <a:ext uri="{FF2B5EF4-FFF2-40B4-BE49-F238E27FC236}">
                  <a16:creationId xmlns:a16="http://schemas.microsoft.com/office/drawing/2014/main" id="{C1B9A008-5206-E5DB-F4F7-F7E92909516F}"/>
                </a:ext>
              </a:extLst>
            </p:cNvPr>
            <p:cNvSpPr/>
            <p:nvPr/>
          </p:nvSpPr>
          <p:spPr>
            <a:xfrm>
              <a:off x="3288402" y="23622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6</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grpSp>
        <p:nvGrpSpPr>
          <p:cNvPr id="874" name="Group 873">
            <a:extLst>
              <a:ext uri="{FF2B5EF4-FFF2-40B4-BE49-F238E27FC236}">
                <a16:creationId xmlns:a16="http://schemas.microsoft.com/office/drawing/2014/main" id="{EBB2168A-92CF-6CBB-5B8C-FEEEE12A8D23}"/>
              </a:ext>
            </a:extLst>
          </p:cNvPr>
          <p:cNvGrpSpPr/>
          <p:nvPr/>
        </p:nvGrpSpPr>
        <p:grpSpPr>
          <a:xfrm>
            <a:off x="5941560" y="2362201"/>
            <a:ext cx="1067380" cy="1499175"/>
            <a:chOff x="4375615" y="2362200"/>
            <a:chExt cx="1067380" cy="1499175"/>
          </a:xfrm>
        </p:grpSpPr>
        <p:grpSp>
          <p:nvGrpSpPr>
            <p:cNvPr id="75" name="Group 74">
              <a:extLst>
                <a:ext uri="{FF2B5EF4-FFF2-40B4-BE49-F238E27FC236}">
                  <a16:creationId xmlns:a16="http://schemas.microsoft.com/office/drawing/2014/main" id="{9967DDE9-633B-1795-4E31-957C60406C4A}"/>
                </a:ext>
              </a:extLst>
            </p:cNvPr>
            <p:cNvGrpSpPr/>
            <p:nvPr/>
          </p:nvGrpSpPr>
          <p:grpSpPr>
            <a:xfrm>
              <a:off x="4759920" y="2792906"/>
              <a:ext cx="670639" cy="653480"/>
              <a:chOff x="4797307" y="2792906"/>
              <a:chExt cx="670639" cy="653480"/>
            </a:xfrm>
          </p:grpSpPr>
          <p:sp>
            <p:nvSpPr>
              <p:cNvPr id="207" name="Oval 206">
                <a:extLst>
                  <a:ext uri="{FF2B5EF4-FFF2-40B4-BE49-F238E27FC236}">
                    <a16:creationId xmlns:a16="http://schemas.microsoft.com/office/drawing/2014/main" id="{CCBDD867-CDB6-D427-A210-C6D88CF3E5F8}"/>
                  </a:ext>
                </a:extLst>
              </p:cNvPr>
              <p:cNvSpPr/>
              <p:nvPr/>
            </p:nvSpPr>
            <p:spPr>
              <a:xfrm>
                <a:off x="4836975" y="2810538"/>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208" name="Oval 207">
                <a:extLst>
                  <a:ext uri="{FF2B5EF4-FFF2-40B4-BE49-F238E27FC236}">
                    <a16:creationId xmlns:a16="http://schemas.microsoft.com/office/drawing/2014/main" id="{A93BDEF0-96D4-35A4-27D5-7411B4443071}"/>
                  </a:ext>
                </a:extLst>
              </p:cNvPr>
              <p:cNvSpPr/>
              <p:nvPr/>
            </p:nvSpPr>
            <p:spPr>
              <a:xfrm>
                <a:off x="4996709" y="2970272"/>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209" name="Group 208">
                <a:extLst>
                  <a:ext uri="{FF2B5EF4-FFF2-40B4-BE49-F238E27FC236}">
                    <a16:creationId xmlns:a16="http://schemas.microsoft.com/office/drawing/2014/main" id="{8E171743-4B74-54F0-1543-59E840BE11D6}"/>
                  </a:ext>
                </a:extLst>
              </p:cNvPr>
              <p:cNvGrpSpPr/>
              <p:nvPr/>
            </p:nvGrpSpPr>
            <p:grpSpPr>
              <a:xfrm>
                <a:off x="5110115" y="3228516"/>
                <a:ext cx="79690" cy="79690"/>
                <a:chOff x="4646481" y="1200197"/>
                <a:chExt cx="232437" cy="232437"/>
              </a:xfrm>
            </p:grpSpPr>
            <p:sp>
              <p:nvSpPr>
                <p:cNvPr id="210" name="Oval 209">
                  <a:extLst>
                    <a:ext uri="{FF2B5EF4-FFF2-40B4-BE49-F238E27FC236}">
                      <a16:creationId xmlns:a16="http://schemas.microsoft.com/office/drawing/2014/main" id="{0006D109-B4AF-8E95-D32F-418D49CFDE1B}"/>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11" name="Minus Sign 210">
                  <a:extLst>
                    <a:ext uri="{FF2B5EF4-FFF2-40B4-BE49-F238E27FC236}">
                      <a16:creationId xmlns:a16="http://schemas.microsoft.com/office/drawing/2014/main" id="{0BB53895-90CB-E14C-8DF7-FEF45CEF3A2D}"/>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12" name="Group 211">
                <a:extLst>
                  <a:ext uri="{FF2B5EF4-FFF2-40B4-BE49-F238E27FC236}">
                    <a16:creationId xmlns:a16="http://schemas.microsoft.com/office/drawing/2014/main" id="{FB14D76A-483B-B461-0105-0F3779FD5D24}"/>
                  </a:ext>
                </a:extLst>
              </p:cNvPr>
              <p:cNvGrpSpPr/>
              <p:nvPr/>
            </p:nvGrpSpPr>
            <p:grpSpPr>
              <a:xfrm>
                <a:off x="4972372" y="2792906"/>
                <a:ext cx="79690" cy="79690"/>
                <a:chOff x="4646481" y="1200197"/>
                <a:chExt cx="232437" cy="232437"/>
              </a:xfrm>
            </p:grpSpPr>
            <p:sp>
              <p:nvSpPr>
                <p:cNvPr id="213" name="Oval 212">
                  <a:extLst>
                    <a:ext uri="{FF2B5EF4-FFF2-40B4-BE49-F238E27FC236}">
                      <a16:creationId xmlns:a16="http://schemas.microsoft.com/office/drawing/2014/main" id="{06AE61A9-F8F3-6E56-6AD8-BFB5FA656CBF}"/>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14" name="Minus Sign 213">
                  <a:extLst>
                    <a:ext uri="{FF2B5EF4-FFF2-40B4-BE49-F238E27FC236}">
                      <a16:creationId xmlns:a16="http://schemas.microsoft.com/office/drawing/2014/main" id="{2A044719-210D-BC02-A81F-157407A42353}"/>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15" name="Group 214">
                <a:extLst>
                  <a:ext uri="{FF2B5EF4-FFF2-40B4-BE49-F238E27FC236}">
                    <a16:creationId xmlns:a16="http://schemas.microsoft.com/office/drawing/2014/main" id="{AFAE372B-4D2E-33DC-5497-678DA42FCB8F}"/>
                  </a:ext>
                </a:extLst>
              </p:cNvPr>
              <p:cNvGrpSpPr/>
              <p:nvPr/>
            </p:nvGrpSpPr>
            <p:grpSpPr>
              <a:xfrm>
                <a:off x="5367474" y="2915878"/>
                <a:ext cx="79690" cy="79690"/>
                <a:chOff x="4549612" y="1011916"/>
                <a:chExt cx="232438" cy="232435"/>
              </a:xfrm>
            </p:grpSpPr>
            <p:sp>
              <p:nvSpPr>
                <p:cNvPr id="216" name="Oval 215">
                  <a:extLst>
                    <a:ext uri="{FF2B5EF4-FFF2-40B4-BE49-F238E27FC236}">
                      <a16:creationId xmlns:a16="http://schemas.microsoft.com/office/drawing/2014/main" id="{E7F1B512-C815-E3A3-8751-76EB093B4FA1}"/>
                    </a:ext>
                  </a:extLst>
                </p:cNvPr>
                <p:cNvSpPr/>
                <p:nvPr/>
              </p:nvSpPr>
              <p:spPr>
                <a:xfrm flipV="1">
                  <a:off x="4549612" y="1011916"/>
                  <a:ext cx="232438" cy="232435"/>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17" name="Minus Sign 216">
                  <a:extLst>
                    <a:ext uri="{FF2B5EF4-FFF2-40B4-BE49-F238E27FC236}">
                      <a16:creationId xmlns:a16="http://schemas.microsoft.com/office/drawing/2014/main" id="{B4A7E60F-6885-D32A-FFD1-C41AA9A56C64}"/>
                    </a:ext>
                  </a:extLst>
                </p:cNvPr>
                <p:cNvSpPr/>
                <p:nvPr/>
              </p:nvSpPr>
              <p:spPr>
                <a:xfrm flipV="1">
                  <a:off x="4592232" y="1105406"/>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18" name="Group 217">
                <a:extLst>
                  <a:ext uri="{FF2B5EF4-FFF2-40B4-BE49-F238E27FC236}">
                    <a16:creationId xmlns:a16="http://schemas.microsoft.com/office/drawing/2014/main" id="{B816D7A0-977E-DBAD-674B-D07DDF8ACF63}"/>
                  </a:ext>
                </a:extLst>
              </p:cNvPr>
              <p:cNvGrpSpPr/>
              <p:nvPr/>
            </p:nvGrpSpPr>
            <p:grpSpPr>
              <a:xfrm>
                <a:off x="5388256" y="3223262"/>
                <a:ext cx="79690" cy="79690"/>
                <a:chOff x="4646481" y="1200197"/>
                <a:chExt cx="232437" cy="232437"/>
              </a:xfrm>
            </p:grpSpPr>
            <p:sp>
              <p:nvSpPr>
                <p:cNvPr id="219" name="Oval 218">
                  <a:extLst>
                    <a:ext uri="{FF2B5EF4-FFF2-40B4-BE49-F238E27FC236}">
                      <a16:creationId xmlns:a16="http://schemas.microsoft.com/office/drawing/2014/main" id="{3283212D-D848-BEF4-44E0-9C5B64D759E5}"/>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20" name="Minus Sign 219">
                  <a:extLst>
                    <a:ext uri="{FF2B5EF4-FFF2-40B4-BE49-F238E27FC236}">
                      <a16:creationId xmlns:a16="http://schemas.microsoft.com/office/drawing/2014/main" id="{2DFB8BAB-522B-DB9A-1E82-2A90C0A86513}"/>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24" name="Group 223">
                <a:extLst>
                  <a:ext uri="{FF2B5EF4-FFF2-40B4-BE49-F238E27FC236}">
                    <a16:creationId xmlns:a16="http://schemas.microsoft.com/office/drawing/2014/main" id="{713C6E45-54ED-3434-64AB-EF23A1EC195A}"/>
                  </a:ext>
                </a:extLst>
              </p:cNvPr>
              <p:cNvGrpSpPr/>
              <p:nvPr/>
            </p:nvGrpSpPr>
            <p:grpSpPr>
              <a:xfrm>
                <a:off x="5104307" y="2933644"/>
                <a:ext cx="79690" cy="79690"/>
                <a:chOff x="4646481" y="1200197"/>
                <a:chExt cx="232437" cy="232437"/>
              </a:xfrm>
            </p:grpSpPr>
            <p:sp>
              <p:nvSpPr>
                <p:cNvPr id="225" name="Oval 224">
                  <a:extLst>
                    <a:ext uri="{FF2B5EF4-FFF2-40B4-BE49-F238E27FC236}">
                      <a16:creationId xmlns:a16="http://schemas.microsoft.com/office/drawing/2014/main" id="{A723B8E3-806F-F485-4AA2-040819A4BF31}"/>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26" name="Minus Sign 225">
                  <a:extLst>
                    <a:ext uri="{FF2B5EF4-FFF2-40B4-BE49-F238E27FC236}">
                      <a16:creationId xmlns:a16="http://schemas.microsoft.com/office/drawing/2014/main" id="{894AA93D-9168-F889-30E2-3070B3C4B368}"/>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27" name="Group 226">
                <a:extLst>
                  <a:ext uri="{FF2B5EF4-FFF2-40B4-BE49-F238E27FC236}">
                    <a16:creationId xmlns:a16="http://schemas.microsoft.com/office/drawing/2014/main" id="{7ED0CD71-ABA0-333D-0EEC-100B50CA39C7}"/>
                  </a:ext>
                </a:extLst>
              </p:cNvPr>
              <p:cNvGrpSpPr/>
              <p:nvPr/>
            </p:nvGrpSpPr>
            <p:grpSpPr>
              <a:xfrm>
                <a:off x="4797307" y="3076066"/>
                <a:ext cx="79690" cy="79690"/>
                <a:chOff x="3354622" y="2056466"/>
                <a:chExt cx="232437" cy="232437"/>
              </a:xfrm>
            </p:grpSpPr>
            <p:sp>
              <p:nvSpPr>
                <p:cNvPr id="228" name="Oval 227">
                  <a:extLst>
                    <a:ext uri="{FF2B5EF4-FFF2-40B4-BE49-F238E27FC236}">
                      <a16:creationId xmlns:a16="http://schemas.microsoft.com/office/drawing/2014/main" id="{93749736-1172-4FB1-F2C1-9D5DA2D2F7CD}"/>
                    </a:ext>
                  </a:extLst>
                </p:cNvPr>
                <p:cNvSpPr/>
                <p:nvPr/>
              </p:nvSpPr>
              <p:spPr>
                <a:xfrm flipV="1">
                  <a:off x="3354622" y="2056466"/>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29" name="Minus Sign 228">
                  <a:extLst>
                    <a:ext uri="{FF2B5EF4-FFF2-40B4-BE49-F238E27FC236}">
                      <a16:creationId xmlns:a16="http://schemas.microsoft.com/office/drawing/2014/main" id="{C7997EBB-B732-7753-02BA-DFAFA71B7F00}"/>
                    </a:ext>
                  </a:extLst>
                </p:cNvPr>
                <p:cNvSpPr/>
                <p:nvPr/>
              </p:nvSpPr>
              <p:spPr>
                <a:xfrm flipV="1">
                  <a:off x="3397245" y="2149966"/>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33" name="Group 232">
                <a:extLst>
                  <a:ext uri="{FF2B5EF4-FFF2-40B4-BE49-F238E27FC236}">
                    <a16:creationId xmlns:a16="http://schemas.microsoft.com/office/drawing/2014/main" id="{98E17868-5E29-8A70-EAC9-7A5C9DA8D6B0}"/>
                  </a:ext>
                </a:extLst>
              </p:cNvPr>
              <p:cNvGrpSpPr/>
              <p:nvPr/>
            </p:nvGrpSpPr>
            <p:grpSpPr>
              <a:xfrm>
                <a:off x="5024617" y="3366696"/>
                <a:ext cx="79690" cy="79690"/>
                <a:chOff x="4017632" y="1211278"/>
                <a:chExt cx="232437" cy="232437"/>
              </a:xfrm>
            </p:grpSpPr>
            <p:sp>
              <p:nvSpPr>
                <p:cNvPr id="234" name="Oval 233">
                  <a:extLst>
                    <a:ext uri="{FF2B5EF4-FFF2-40B4-BE49-F238E27FC236}">
                      <a16:creationId xmlns:a16="http://schemas.microsoft.com/office/drawing/2014/main" id="{26C13815-B071-8CC8-5577-9D89F16F8AD4}"/>
                    </a:ext>
                  </a:extLst>
                </p:cNvPr>
                <p:cNvSpPr/>
                <p:nvPr/>
              </p:nvSpPr>
              <p:spPr>
                <a:xfrm flipV="1">
                  <a:off x="4017632" y="1211278"/>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35" name="Minus Sign 234">
                  <a:extLst>
                    <a:ext uri="{FF2B5EF4-FFF2-40B4-BE49-F238E27FC236}">
                      <a16:creationId xmlns:a16="http://schemas.microsoft.com/office/drawing/2014/main" id="{01EB0E2A-F5D6-33F0-0B59-4E8D78871B0F}"/>
                    </a:ext>
                  </a:extLst>
                </p:cNvPr>
                <p:cNvSpPr/>
                <p:nvPr/>
              </p:nvSpPr>
              <p:spPr>
                <a:xfrm flipV="1">
                  <a:off x="4060255" y="1304778"/>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39" name="Group 238">
                <a:extLst>
                  <a:ext uri="{FF2B5EF4-FFF2-40B4-BE49-F238E27FC236}">
                    <a16:creationId xmlns:a16="http://schemas.microsoft.com/office/drawing/2014/main" id="{1059D736-2BEE-2C9C-09B1-4605BE64AD8B}"/>
                  </a:ext>
                </a:extLst>
              </p:cNvPr>
              <p:cNvGrpSpPr/>
              <p:nvPr/>
            </p:nvGrpSpPr>
            <p:grpSpPr>
              <a:xfrm>
                <a:off x="5104307" y="3081917"/>
                <a:ext cx="79690" cy="79688"/>
                <a:chOff x="5490363" y="960075"/>
                <a:chExt cx="168461" cy="168461"/>
              </a:xfrm>
            </p:grpSpPr>
            <p:sp>
              <p:nvSpPr>
                <p:cNvPr id="240" name="Oval 239">
                  <a:extLst>
                    <a:ext uri="{FF2B5EF4-FFF2-40B4-BE49-F238E27FC236}">
                      <a16:creationId xmlns:a16="http://schemas.microsoft.com/office/drawing/2014/main" id="{C34C6BC9-5EB9-52E2-5D57-D094C88B3463}"/>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241" name="Plus Sign 240">
                  <a:extLst>
                    <a:ext uri="{FF2B5EF4-FFF2-40B4-BE49-F238E27FC236}">
                      <a16:creationId xmlns:a16="http://schemas.microsoft.com/office/drawing/2014/main" id="{5120E443-6D14-E336-C763-967348ADCC2C}"/>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grpSp>
        <p:sp>
          <p:nvSpPr>
            <p:cNvPr id="242" name="Rectangle 241">
              <a:extLst>
                <a:ext uri="{FF2B5EF4-FFF2-40B4-BE49-F238E27FC236}">
                  <a16:creationId xmlns:a16="http://schemas.microsoft.com/office/drawing/2014/main" id="{6C7136E0-5814-DE6D-4094-F422E989F222}"/>
                </a:ext>
              </a:extLst>
            </p:cNvPr>
            <p:cNvSpPr/>
            <p:nvPr/>
          </p:nvSpPr>
          <p:spPr>
            <a:xfrm>
              <a:off x="4772735" y="3276600"/>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N</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243" name="Rectangle 242">
              <a:extLst>
                <a:ext uri="{FF2B5EF4-FFF2-40B4-BE49-F238E27FC236}">
                  <a16:creationId xmlns:a16="http://schemas.microsoft.com/office/drawing/2014/main" id="{52DD26A3-1326-4EA7-836E-5370921A19F9}"/>
                </a:ext>
              </a:extLst>
            </p:cNvPr>
            <p:cNvSpPr/>
            <p:nvPr/>
          </p:nvSpPr>
          <p:spPr>
            <a:xfrm>
              <a:off x="4375615" y="23622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7</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grpSp>
        <p:nvGrpSpPr>
          <p:cNvPr id="876" name="Group 875">
            <a:extLst>
              <a:ext uri="{FF2B5EF4-FFF2-40B4-BE49-F238E27FC236}">
                <a16:creationId xmlns:a16="http://schemas.microsoft.com/office/drawing/2014/main" id="{8C517FE0-972D-D589-DDD9-A18D871B75E7}"/>
              </a:ext>
            </a:extLst>
          </p:cNvPr>
          <p:cNvGrpSpPr/>
          <p:nvPr/>
        </p:nvGrpSpPr>
        <p:grpSpPr>
          <a:xfrm>
            <a:off x="6993137" y="2362201"/>
            <a:ext cx="1084067" cy="1499175"/>
            <a:chOff x="5469136" y="2362200"/>
            <a:chExt cx="1084067" cy="1499175"/>
          </a:xfrm>
        </p:grpSpPr>
        <p:sp>
          <p:nvSpPr>
            <p:cNvPr id="298" name="Rectangle 297">
              <a:extLst>
                <a:ext uri="{FF2B5EF4-FFF2-40B4-BE49-F238E27FC236}">
                  <a16:creationId xmlns:a16="http://schemas.microsoft.com/office/drawing/2014/main" id="{C1A3877A-9C5A-F444-6752-62CCA165B2BF}"/>
                </a:ext>
              </a:extLst>
            </p:cNvPr>
            <p:cNvSpPr/>
            <p:nvPr/>
          </p:nvSpPr>
          <p:spPr>
            <a:xfrm>
              <a:off x="5866256" y="3276600"/>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O</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299" name="Rectangle 298">
              <a:extLst>
                <a:ext uri="{FF2B5EF4-FFF2-40B4-BE49-F238E27FC236}">
                  <a16:creationId xmlns:a16="http://schemas.microsoft.com/office/drawing/2014/main" id="{050EB368-12C2-EADF-E9C7-40AB180E4DC9}"/>
                </a:ext>
              </a:extLst>
            </p:cNvPr>
            <p:cNvSpPr/>
            <p:nvPr/>
          </p:nvSpPr>
          <p:spPr>
            <a:xfrm>
              <a:off x="5469136" y="23622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8</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nvGrpSpPr>
            <p:cNvPr id="88" name="Group 87">
              <a:extLst>
                <a:ext uri="{FF2B5EF4-FFF2-40B4-BE49-F238E27FC236}">
                  <a16:creationId xmlns:a16="http://schemas.microsoft.com/office/drawing/2014/main" id="{9507512F-1B27-0D9D-C067-A852E5D191C8}"/>
                </a:ext>
              </a:extLst>
            </p:cNvPr>
            <p:cNvGrpSpPr/>
            <p:nvPr/>
          </p:nvGrpSpPr>
          <p:grpSpPr>
            <a:xfrm>
              <a:off x="5850741" y="2782498"/>
              <a:ext cx="702462" cy="651707"/>
              <a:chOff x="5850741" y="2782498"/>
              <a:chExt cx="702462" cy="651707"/>
            </a:xfrm>
          </p:grpSpPr>
          <p:sp>
            <p:nvSpPr>
              <p:cNvPr id="272" name="Oval 271">
                <a:extLst>
                  <a:ext uri="{FF2B5EF4-FFF2-40B4-BE49-F238E27FC236}">
                    <a16:creationId xmlns:a16="http://schemas.microsoft.com/office/drawing/2014/main" id="{DF38C6CE-93C7-AD30-BF57-332E28B6A465}"/>
                  </a:ext>
                </a:extLst>
              </p:cNvPr>
              <p:cNvSpPr/>
              <p:nvPr/>
            </p:nvSpPr>
            <p:spPr>
              <a:xfrm>
                <a:off x="5893109" y="2810538"/>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273" name="Oval 272">
                <a:extLst>
                  <a:ext uri="{FF2B5EF4-FFF2-40B4-BE49-F238E27FC236}">
                    <a16:creationId xmlns:a16="http://schemas.microsoft.com/office/drawing/2014/main" id="{87085534-36A5-BAAE-71E2-F31ECF8CB844}"/>
                  </a:ext>
                </a:extLst>
              </p:cNvPr>
              <p:cNvSpPr/>
              <p:nvPr/>
            </p:nvSpPr>
            <p:spPr>
              <a:xfrm>
                <a:off x="6052843" y="2970272"/>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sz="2200">
                  <a:solidFill>
                    <a:srgbClr val="FFFFFF"/>
                  </a:solidFill>
                  <a:ea typeface="+mn-ea"/>
                </a:endParaRPr>
              </a:p>
            </p:txBody>
          </p:sp>
          <p:grpSp>
            <p:nvGrpSpPr>
              <p:cNvPr id="274" name="Group 273">
                <a:extLst>
                  <a:ext uri="{FF2B5EF4-FFF2-40B4-BE49-F238E27FC236}">
                    <a16:creationId xmlns:a16="http://schemas.microsoft.com/office/drawing/2014/main" id="{A7BABB7C-C734-0FA0-DB46-A655B174C2A1}"/>
                  </a:ext>
                </a:extLst>
              </p:cNvPr>
              <p:cNvGrpSpPr/>
              <p:nvPr/>
            </p:nvGrpSpPr>
            <p:grpSpPr>
              <a:xfrm>
                <a:off x="6166249" y="3228516"/>
                <a:ext cx="79690" cy="79690"/>
                <a:chOff x="4646481" y="1200197"/>
                <a:chExt cx="232437" cy="232437"/>
              </a:xfrm>
            </p:grpSpPr>
            <p:sp>
              <p:nvSpPr>
                <p:cNvPr id="275" name="Oval 274">
                  <a:extLst>
                    <a:ext uri="{FF2B5EF4-FFF2-40B4-BE49-F238E27FC236}">
                      <a16:creationId xmlns:a16="http://schemas.microsoft.com/office/drawing/2014/main" id="{623BA8CA-391A-28D6-2F30-ACA0C49EBE71}"/>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76" name="Minus Sign 275">
                  <a:extLst>
                    <a:ext uri="{FF2B5EF4-FFF2-40B4-BE49-F238E27FC236}">
                      <a16:creationId xmlns:a16="http://schemas.microsoft.com/office/drawing/2014/main" id="{6319662E-4AB2-FC6C-343C-B9D118C7EA4C}"/>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77" name="Group 276">
                <a:extLst>
                  <a:ext uri="{FF2B5EF4-FFF2-40B4-BE49-F238E27FC236}">
                    <a16:creationId xmlns:a16="http://schemas.microsoft.com/office/drawing/2014/main" id="{482DC57F-A5FD-B8BD-17E4-8A9CA4FCBBD6}"/>
                  </a:ext>
                </a:extLst>
              </p:cNvPr>
              <p:cNvGrpSpPr/>
              <p:nvPr/>
            </p:nvGrpSpPr>
            <p:grpSpPr>
              <a:xfrm>
                <a:off x="6028506" y="2792906"/>
                <a:ext cx="79690" cy="79690"/>
                <a:chOff x="4646481" y="1200197"/>
                <a:chExt cx="232437" cy="232437"/>
              </a:xfrm>
            </p:grpSpPr>
            <p:sp>
              <p:nvSpPr>
                <p:cNvPr id="278" name="Oval 277">
                  <a:extLst>
                    <a:ext uri="{FF2B5EF4-FFF2-40B4-BE49-F238E27FC236}">
                      <a16:creationId xmlns:a16="http://schemas.microsoft.com/office/drawing/2014/main" id="{4B29541E-9366-0825-9C9D-EB6A52066F86}"/>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sp>
              <p:nvSpPr>
                <p:cNvPr id="279" name="Minus Sign 278">
                  <a:extLst>
                    <a:ext uri="{FF2B5EF4-FFF2-40B4-BE49-F238E27FC236}">
                      <a16:creationId xmlns:a16="http://schemas.microsoft.com/office/drawing/2014/main" id="{8E4D3510-1FA0-8DBF-D1C7-CFB49556DA53}"/>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grpSp>
          <p:grpSp>
            <p:nvGrpSpPr>
              <p:cNvPr id="280" name="Group 279">
                <a:extLst>
                  <a:ext uri="{FF2B5EF4-FFF2-40B4-BE49-F238E27FC236}">
                    <a16:creationId xmlns:a16="http://schemas.microsoft.com/office/drawing/2014/main" id="{43AC7C7E-119D-6A37-6C82-B27AA50BFFA6}"/>
                  </a:ext>
                </a:extLst>
              </p:cNvPr>
              <p:cNvGrpSpPr/>
              <p:nvPr/>
            </p:nvGrpSpPr>
            <p:grpSpPr>
              <a:xfrm>
                <a:off x="6473513" y="3047818"/>
                <a:ext cx="79690" cy="79690"/>
                <a:chOff x="4695153" y="1396766"/>
                <a:chExt cx="232437" cy="232437"/>
              </a:xfrm>
            </p:grpSpPr>
            <p:sp>
              <p:nvSpPr>
                <p:cNvPr id="281" name="Oval 280">
                  <a:extLst>
                    <a:ext uri="{FF2B5EF4-FFF2-40B4-BE49-F238E27FC236}">
                      <a16:creationId xmlns:a16="http://schemas.microsoft.com/office/drawing/2014/main" id="{D02B9A68-AF68-183A-0518-04011FF4768C}"/>
                    </a:ext>
                  </a:extLst>
                </p:cNvPr>
                <p:cNvSpPr/>
                <p:nvPr/>
              </p:nvSpPr>
              <p:spPr>
                <a:xfrm flipV="1">
                  <a:off x="4695153" y="1396766"/>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sp>
              <p:nvSpPr>
                <p:cNvPr id="282" name="Minus Sign 281">
                  <a:extLst>
                    <a:ext uri="{FF2B5EF4-FFF2-40B4-BE49-F238E27FC236}">
                      <a16:creationId xmlns:a16="http://schemas.microsoft.com/office/drawing/2014/main" id="{20FD83EC-6BB5-49CA-8349-DD86B11956A6}"/>
                    </a:ext>
                  </a:extLst>
                </p:cNvPr>
                <p:cNvSpPr/>
                <p:nvPr/>
              </p:nvSpPr>
              <p:spPr>
                <a:xfrm flipV="1">
                  <a:off x="4737767" y="1490269"/>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grpSp>
          <p:grpSp>
            <p:nvGrpSpPr>
              <p:cNvPr id="283" name="Group 282">
                <a:extLst>
                  <a:ext uri="{FF2B5EF4-FFF2-40B4-BE49-F238E27FC236}">
                    <a16:creationId xmlns:a16="http://schemas.microsoft.com/office/drawing/2014/main" id="{6288FFE5-BD7F-0B3B-954E-D7D92897311D}"/>
                  </a:ext>
                </a:extLst>
              </p:cNvPr>
              <p:cNvGrpSpPr/>
              <p:nvPr/>
            </p:nvGrpSpPr>
            <p:grpSpPr>
              <a:xfrm>
                <a:off x="5969912" y="3317466"/>
                <a:ext cx="79690" cy="79690"/>
                <a:chOff x="3262540" y="1474968"/>
                <a:chExt cx="232437" cy="232437"/>
              </a:xfrm>
            </p:grpSpPr>
            <p:sp>
              <p:nvSpPr>
                <p:cNvPr id="284" name="Oval 283">
                  <a:extLst>
                    <a:ext uri="{FF2B5EF4-FFF2-40B4-BE49-F238E27FC236}">
                      <a16:creationId xmlns:a16="http://schemas.microsoft.com/office/drawing/2014/main" id="{D51E4E98-E691-6DAE-1616-0A6EFA44B837}"/>
                    </a:ext>
                  </a:extLst>
                </p:cNvPr>
                <p:cNvSpPr/>
                <p:nvPr/>
              </p:nvSpPr>
              <p:spPr>
                <a:xfrm flipV="1">
                  <a:off x="3262540" y="1474968"/>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85" name="Minus Sign 284">
                  <a:extLst>
                    <a:ext uri="{FF2B5EF4-FFF2-40B4-BE49-F238E27FC236}">
                      <a16:creationId xmlns:a16="http://schemas.microsoft.com/office/drawing/2014/main" id="{B583CDA3-E055-BA86-F2C4-2D2AE2E3F117}"/>
                    </a:ext>
                  </a:extLst>
                </p:cNvPr>
                <p:cNvSpPr/>
                <p:nvPr/>
              </p:nvSpPr>
              <p:spPr>
                <a:xfrm flipV="1">
                  <a:off x="3305163" y="1568468"/>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86" name="Group 285">
                <a:extLst>
                  <a:ext uri="{FF2B5EF4-FFF2-40B4-BE49-F238E27FC236}">
                    <a16:creationId xmlns:a16="http://schemas.microsoft.com/office/drawing/2014/main" id="{40D5FDCB-88C5-92E9-42B6-C0973739FF42}"/>
                  </a:ext>
                </a:extLst>
              </p:cNvPr>
              <p:cNvGrpSpPr/>
              <p:nvPr/>
            </p:nvGrpSpPr>
            <p:grpSpPr>
              <a:xfrm>
                <a:off x="6160441" y="2933644"/>
                <a:ext cx="79690" cy="79690"/>
                <a:chOff x="4646481" y="1200197"/>
                <a:chExt cx="232437" cy="232437"/>
              </a:xfrm>
            </p:grpSpPr>
            <p:sp>
              <p:nvSpPr>
                <p:cNvPr id="287" name="Oval 286">
                  <a:extLst>
                    <a:ext uri="{FF2B5EF4-FFF2-40B4-BE49-F238E27FC236}">
                      <a16:creationId xmlns:a16="http://schemas.microsoft.com/office/drawing/2014/main" id="{33EAF40E-F1F9-FCB0-1494-306A56B808BF}"/>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sp>
              <p:nvSpPr>
                <p:cNvPr id="288" name="Minus Sign 287">
                  <a:extLst>
                    <a:ext uri="{FF2B5EF4-FFF2-40B4-BE49-F238E27FC236}">
                      <a16:creationId xmlns:a16="http://schemas.microsoft.com/office/drawing/2014/main" id="{F8D3C8EF-72E5-BBC2-2C22-BC65566A7CDD}"/>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grpSp>
          <p:grpSp>
            <p:nvGrpSpPr>
              <p:cNvPr id="289" name="Group 288">
                <a:extLst>
                  <a:ext uri="{FF2B5EF4-FFF2-40B4-BE49-F238E27FC236}">
                    <a16:creationId xmlns:a16="http://schemas.microsoft.com/office/drawing/2014/main" id="{AA64A245-1678-98A7-9068-59DEBC911577}"/>
                  </a:ext>
                </a:extLst>
              </p:cNvPr>
              <p:cNvGrpSpPr/>
              <p:nvPr/>
            </p:nvGrpSpPr>
            <p:grpSpPr>
              <a:xfrm>
                <a:off x="6296349" y="2782498"/>
                <a:ext cx="79690" cy="79690"/>
                <a:chOff x="4646481" y="1200197"/>
                <a:chExt cx="232437" cy="232437"/>
              </a:xfrm>
            </p:grpSpPr>
            <p:sp>
              <p:nvSpPr>
                <p:cNvPr id="290" name="Oval 289">
                  <a:extLst>
                    <a:ext uri="{FF2B5EF4-FFF2-40B4-BE49-F238E27FC236}">
                      <a16:creationId xmlns:a16="http://schemas.microsoft.com/office/drawing/2014/main" id="{00D61E07-E862-D1B6-B5C5-24C7573F692F}"/>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sp>
              <p:nvSpPr>
                <p:cNvPr id="291" name="Minus Sign 290">
                  <a:extLst>
                    <a:ext uri="{FF2B5EF4-FFF2-40B4-BE49-F238E27FC236}">
                      <a16:creationId xmlns:a16="http://schemas.microsoft.com/office/drawing/2014/main" id="{08EB77A2-9E3F-E0FC-39BC-3C620C64355E}"/>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grpSp>
          <p:grpSp>
            <p:nvGrpSpPr>
              <p:cNvPr id="292" name="Group 291">
                <a:extLst>
                  <a:ext uri="{FF2B5EF4-FFF2-40B4-BE49-F238E27FC236}">
                    <a16:creationId xmlns:a16="http://schemas.microsoft.com/office/drawing/2014/main" id="{57AD30A1-9739-23FF-B23D-2C7FC6E4AAFD}"/>
                  </a:ext>
                </a:extLst>
              </p:cNvPr>
              <p:cNvGrpSpPr/>
              <p:nvPr/>
            </p:nvGrpSpPr>
            <p:grpSpPr>
              <a:xfrm>
                <a:off x="6343655" y="3317466"/>
                <a:ext cx="79690" cy="79690"/>
                <a:chOff x="4784462" y="1067685"/>
                <a:chExt cx="232437" cy="232437"/>
              </a:xfrm>
            </p:grpSpPr>
            <p:sp>
              <p:nvSpPr>
                <p:cNvPr id="293" name="Oval 292">
                  <a:extLst>
                    <a:ext uri="{FF2B5EF4-FFF2-40B4-BE49-F238E27FC236}">
                      <a16:creationId xmlns:a16="http://schemas.microsoft.com/office/drawing/2014/main" id="{056A645C-B2BD-2217-99E2-0237A16AF89B}"/>
                    </a:ext>
                  </a:extLst>
                </p:cNvPr>
                <p:cNvSpPr/>
                <p:nvPr/>
              </p:nvSpPr>
              <p:spPr>
                <a:xfrm flipV="1">
                  <a:off x="4784462" y="1067685"/>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94" name="Minus Sign 293">
                  <a:extLst>
                    <a:ext uri="{FF2B5EF4-FFF2-40B4-BE49-F238E27FC236}">
                      <a16:creationId xmlns:a16="http://schemas.microsoft.com/office/drawing/2014/main" id="{B37CC3A9-650B-F807-D002-3FF61BCC29B8}"/>
                    </a:ext>
                  </a:extLst>
                </p:cNvPr>
                <p:cNvSpPr/>
                <p:nvPr/>
              </p:nvSpPr>
              <p:spPr>
                <a:xfrm flipV="1">
                  <a:off x="4827081" y="1161185"/>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95" name="Group 294">
                <a:extLst>
                  <a:ext uri="{FF2B5EF4-FFF2-40B4-BE49-F238E27FC236}">
                    <a16:creationId xmlns:a16="http://schemas.microsoft.com/office/drawing/2014/main" id="{A8CCFAF1-F809-F415-64D8-31C6484198CD}"/>
                  </a:ext>
                </a:extLst>
              </p:cNvPr>
              <p:cNvGrpSpPr/>
              <p:nvPr/>
            </p:nvGrpSpPr>
            <p:grpSpPr>
              <a:xfrm>
                <a:off x="6160441" y="3081917"/>
                <a:ext cx="79690" cy="79688"/>
                <a:chOff x="5490363" y="960075"/>
                <a:chExt cx="168461" cy="168461"/>
              </a:xfrm>
            </p:grpSpPr>
            <p:sp>
              <p:nvSpPr>
                <p:cNvPr id="296" name="Oval 295">
                  <a:extLst>
                    <a:ext uri="{FF2B5EF4-FFF2-40B4-BE49-F238E27FC236}">
                      <a16:creationId xmlns:a16="http://schemas.microsoft.com/office/drawing/2014/main" id="{8A997464-2370-5D50-11C7-BEBC11CF431D}"/>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2200">
                    <a:solidFill>
                      <a:srgbClr val="FFFFFF"/>
                    </a:solidFill>
                    <a:latin typeface="#9Slide02 Noi dung rat dai" panose="02000000000000000000" pitchFamily="2" charset="0"/>
                    <a:ea typeface="#9Slide02 Noi dung rat dai" panose="02000000000000000000" pitchFamily="2" charset="0"/>
                  </a:endParaRPr>
                </a:p>
              </p:txBody>
            </p:sp>
            <p:sp>
              <p:nvSpPr>
                <p:cNvPr id="297" name="Plus Sign 296">
                  <a:extLst>
                    <a:ext uri="{FF2B5EF4-FFF2-40B4-BE49-F238E27FC236}">
                      <a16:creationId xmlns:a16="http://schemas.microsoft.com/office/drawing/2014/main" id="{E330C181-1FF5-9769-C675-64624555B12A}"/>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200">
                    <a:solidFill>
                      <a:srgbClr val="FFFFFF"/>
                    </a:solidFill>
                    <a:latin typeface="Arial"/>
                  </a:endParaRPr>
                </a:p>
              </p:txBody>
            </p:sp>
          </p:grpSp>
          <p:grpSp>
            <p:nvGrpSpPr>
              <p:cNvPr id="300" name="Group 299">
                <a:extLst>
                  <a:ext uri="{FF2B5EF4-FFF2-40B4-BE49-F238E27FC236}">
                    <a16:creationId xmlns:a16="http://schemas.microsoft.com/office/drawing/2014/main" id="{1BFDF763-EDB3-BC62-150D-1031872C92C2}"/>
                  </a:ext>
                </a:extLst>
              </p:cNvPr>
              <p:cNvGrpSpPr/>
              <p:nvPr/>
            </p:nvGrpSpPr>
            <p:grpSpPr>
              <a:xfrm>
                <a:off x="5850741" y="3047819"/>
                <a:ext cx="79690" cy="79690"/>
                <a:chOff x="4599816" y="1408425"/>
                <a:chExt cx="232437" cy="232437"/>
              </a:xfrm>
            </p:grpSpPr>
            <p:sp>
              <p:nvSpPr>
                <p:cNvPr id="301" name="Oval 300">
                  <a:extLst>
                    <a:ext uri="{FF2B5EF4-FFF2-40B4-BE49-F238E27FC236}">
                      <a16:creationId xmlns:a16="http://schemas.microsoft.com/office/drawing/2014/main" id="{0E328641-EAF6-73A3-0F55-A6E86CA9050A}"/>
                    </a:ext>
                  </a:extLst>
                </p:cNvPr>
                <p:cNvSpPr/>
                <p:nvPr/>
              </p:nvSpPr>
              <p:spPr>
                <a:xfrm flipV="1">
                  <a:off x="4599816" y="1408425"/>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sp>
              <p:nvSpPr>
                <p:cNvPr id="302" name="Minus Sign 301">
                  <a:extLst>
                    <a:ext uri="{FF2B5EF4-FFF2-40B4-BE49-F238E27FC236}">
                      <a16:creationId xmlns:a16="http://schemas.microsoft.com/office/drawing/2014/main" id="{4F51BEF1-4DEC-1FF9-89BE-E642283DFBB5}"/>
                    </a:ext>
                  </a:extLst>
                </p:cNvPr>
                <p:cNvSpPr/>
                <p:nvPr/>
              </p:nvSpPr>
              <p:spPr>
                <a:xfrm flipV="1">
                  <a:off x="4642445" y="1501925"/>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sz="2200">
                    <a:solidFill>
                      <a:srgbClr val="FFFFFF"/>
                    </a:solidFill>
                    <a:ea typeface="+mn-ea"/>
                  </a:endParaRPr>
                </a:p>
              </p:txBody>
            </p:sp>
          </p:grpSp>
        </p:grpSp>
      </p:grpSp>
      <p:grpSp>
        <p:nvGrpSpPr>
          <p:cNvPr id="878" name="Group 877">
            <a:extLst>
              <a:ext uri="{FF2B5EF4-FFF2-40B4-BE49-F238E27FC236}">
                <a16:creationId xmlns:a16="http://schemas.microsoft.com/office/drawing/2014/main" id="{ADA47B11-51C0-3750-EDAA-80324906FB44}"/>
              </a:ext>
            </a:extLst>
          </p:cNvPr>
          <p:cNvGrpSpPr/>
          <p:nvPr/>
        </p:nvGrpSpPr>
        <p:grpSpPr>
          <a:xfrm>
            <a:off x="8077200" y="2362201"/>
            <a:ext cx="1067380" cy="1499175"/>
            <a:chOff x="6553200" y="2362200"/>
            <a:chExt cx="1067380" cy="1499175"/>
          </a:xfrm>
        </p:grpSpPr>
        <p:sp>
          <p:nvSpPr>
            <p:cNvPr id="391" name="Rectangle 390">
              <a:extLst>
                <a:ext uri="{FF2B5EF4-FFF2-40B4-BE49-F238E27FC236}">
                  <a16:creationId xmlns:a16="http://schemas.microsoft.com/office/drawing/2014/main" id="{ED9B2887-6101-B287-6C5B-8700F49E2960}"/>
                </a:ext>
              </a:extLst>
            </p:cNvPr>
            <p:cNvSpPr/>
            <p:nvPr/>
          </p:nvSpPr>
          <p:spPr>
            <a:xfrm>
              <a:off x="6950320" y="3276600"/>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F</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392" name="Rectangle 391">
              <a:extLst>
                <a:ext uri="{FF2B5EF4-FFF2-40B4-BE49-F238E27FC236}">
                  <a16:creationId xmlns:a16="http://schemas.microsoft.com/office/drawing/2014/main" id="{E0652884-ACF3-89CE-8138-044E3DFDDC95}"/>
                </a:ext>
              </a:extLst>
            </p:cNvPr>
            <p:cNvSpPr/>
            <p:nvPr/>
          </p:nvSpPr>
          <p:spPr>
            <a:xfrm>
              <a:off x="6553200" y="23622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9</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nvGrpSpPr>
            <p:cNvPr id="3" name="Group 2">
              <a:extLst>
                <a:ext uri="{FF2B5EF4-FFF2-40B4-BE49-F238E27FC236}">
                  <a16:creationId xmlns:a16="http://schemas.microsoft.com/office/drawing/2014/main" id="{54927FF4-46C5-18F4-6054-9FF514FDB326}"/>
                </a:ext>
              </a:extLst>
            </p:cNvPr>
            <p:cNvGrpSpPr/>
            <p:nvPr/>
          </p:nvGrpSpPr>
          <p:grpSpPr>
            <a:xfrm>
              <a:off x="6946397" y="2782498"/>
              <a:ext cx="674183" cy="679278"/>
              <a:chOff x="6946397" y="2782498"/>
              <a:chExt cx="674183" cy="679278"/>
            </a:xfrm>
          </p:grpSpPr>
          <p:sp>
            <p:nvSpPr>
              <p:cNvPr id="365" name="Oval 364">
                <a:extLst>
                  <a:ext uri="{FF2B5EF4-FFF2-40B4-BE49-F238E27FC236}">
                    <a16:creationId xmlns:a16="http://schemas.microsoft.com/office/drawing/2014/main" id="{6DC9CB1F-EEBE-092E-8123-E35A19F47C61}"/>
                  </a:ext>
                </a:extLst>
              </p:cNvPr>
              <p:cNvSpPr/>
              <p:nvPr/>
            </p:nvSpPr>
            <p:spPr>
              <a:xfrm>
                <a:off x="6977173" y="2810538"/>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366" name="Oval 365">
                <a:extLst>
                  <a:ext uri="{FF2B5EF4-FFF2-40B4-BE49-F238E27FC236}">
                    <a16:creationId xmlns:a16="http://schemas.microsoft.com/office/drawing/2014/main" id="{867EDEAD-008A-078B-8F75-76B65045F6AE}"/>
                  </a:ext>
                </a:extLst>
              </p:cNvPr>
              <p:cNvSpPr/>
              <p:nvPr/>
            </p:nvSpPr>
            <p:spPr>
              <a:xfrm>
                <a:off x="7136907" y="2970272"/>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367" name="Group 366">
                <a:extLst>
                  <a:ext uri="{FF2B5EF4-FFF2-40B4-BE49-F238E27FC236}">
                    <a16:creationId xmlns:a16="http://schemas.microsoft.com/office/drawing/2014/main" id="{DFECD962-C2F0-8A78-5326-61EE112BBE4A}"/>
                  </a:ext>
                </a:extLst>
              </p:cNvPr>
              <p:cNvGrpSpPr/>
              <p:nvPr/>
            </p:nvGrpSpPr>
            <p:grpSpPr>
              <a:xfrm>
                <a:off x="7250313" y="3228516"/>
                <a:ext cx="79690" cy="79690"/>
                <a:chOff x="4646481" y="1200197"/>
                <a:chExt cx="232437" cy="232437"/>
              </a:xfrm>
            </p:grpSpPr>
            <p:sp>
              <p:nvSpPr>
                <p:cNvPr id="368" name="Oval 367">
                  <a:extLst>
                    <a:ext uri="{FF2B5EF4-FFF2-40B4-BE49-F238E27FC236}">
                      <a16:creationId xmlns:a16="http://schemas.microsoft.com/office/drawing/2014/main" id="{983996BE-1137-A40B-3D72-822174A163EB}"/>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69" name="Minus Sign 368">
                  <a:extLst>
                    <a:ext uri="{FF2B5EF4-FFF2-40B4-BE49-F238E27FC236}">
                      <a16:creationId xmlns:a16="http://schemas.microsoft.com/office/drawing/2014/main" id="{221031C2-A3EE-B01B-2F6F-968C2BB06E46}"/>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70" name="Group 369">
                <a:extLst>
                  <a:ext uri="{FF2B5EF4-FFF2-40B4-BE49-F238E27FC236}">
                    <a16:creationId xmlns:a16="http://schemas.microsoft.com/office/drawing/2014/main" id="{EC35C42C-00D4-4AF1-1D29-FC317D6B154C}"/>
                  </a:ext>
                </a:extLst>
              </p:cNvPr>
              <p:cNvGrpSpPr/>
              <p:nvPr/>
            </p:nvGrpSpPr>
            <p:grpSpPr>
              <a:xfrm>
                <a:off x="7112570" y="2792906"/>
                <a:ext cx="79690" cy="79690"/>
                <a:chOff x="4646481" y="1200197"/>
                <a:chExt cx="232437" cy="232437"/>
              </a:xfrm>
            </p:grpSpPr>
            <p:sp>
              <p:nvSpPr>
                <p:cNvPr id="371" name="Oval 370">
                  <a:extLst>
                    <a:ext uri="{FF2B5EF4-FFF2-40B4-BE49-F238E27FC236}">
                      <a16:creationId xmlns:a16="http://schemas.microsoft.com/office/drawing/2014/main" id="{1EA27AED-77D3-2D28-88E0-0640AC4C5191}"/>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72" name="Minus Sign 371">
                  <a:extLst>
                    <a:ext uri="{FF2B5EF4-FFF2-40B4-BE49-F238E27FC236}">
                      <a16:creationId xmlns:a16="http://schemas.microsoft.com/office/drawing/2014/main" id="{CD0C289B-0F2E-6FA2-72D4-6D9B057CD728}"/>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73" name="Group 372">
                <a:extLst>
                  <a:ext uri="{FF2B5EF4-FFF2-40B4-BE49-F238E27FC236}">
                    <a16:creationId xmlns:a16="http://schemas.microsoft.com/office/drawing/2014/main" id="{6FA397C3-1EF6-96E9-DAEB-8833CD44C510}"/>
                  </a:ext>
                </a:extLst>
              </p:cNvPr>
              <p:cNvGrpSpPr/>
              <p:nvPr/>
            </p:nvGrpSpPr>
            <p:grpSpPr>
              <a:xfrm>
                <a:off x="7540890" y="2980425"/>
                <a:ext cx="79690" cy="79690"/>
                <a:chOff x="4646481" y="1200197"/>
                <a:chExt cx="232437" cy="232437"/>
              </a:xfrm>
            </p:grpSpPr>
            <p:sp>
              <p:nvSpPr>
                <p:cNvPr id="374" name="Oval 373">
                  <a:extLst>
                    <a:ext uri="{FF2B5EF4-FFF2-40B4-BE49-F238E27FC236}">
                      <a16:creationId xmlns:a16="http://schemas.microsoft.com/office/drawing/2014/main" id="{21AD93DB-2B22-48F1-FB20-A13ABEA97AFD}"/>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75" name="Minus Sign 374">
                  <a:extLst>
                    <a:ext uri="{FF2B5EF4-FFF2-40B4-BE49-F238E27FC236}">
                      <a16:creationId xmlns:a16="http://schemas.microsoft.com/office/drawing/2014/main" id="{EABB661E-64C3-1A41-DC12-4D71D300CDDF}"/>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76" name="Group 375">
                <a:extLst>
                  <a:ext uri="{FF2B5EF4-FFF2-40B4-BE49-F238E27FC236}">
                    <a16:creationId xmlns:a16="http://schemas.microsoft.com/office/drawing/2014/main" id="{B670497F-0A6D-15C3-4A26-07E2B1F3057F}"/>
                  </a:ext>
                </a:extLst>
              </p:cNvPr>
              <p:cNvGrpSpPr/>
              <p:nvPr/>
            </p:nvGrpSpPr>
            <p:grpSpPr>
              <a:xfrm>
                <a:off x="7528454" y="3223262"/>
                <a:ext cx="79690" cy="79690"/>
                <a:chOff x="4646481" y="1200197"/>
                <a:chExt cx="232437" cy="232437"/>
              </a:xfrm>
            </p:grpSpPr>
            <p:sp>
              <p:nvSpPr>
                <p:cNvPr id="377" name="Oval 376">
                  <a:extLst>
                    <a:ext uri="{FF2B5EF4-FFF2-40B4-BE49-F238E27FC236}">
                      <a16:creationId xmlns:a16="http://schemas.microsoft.com/office/drawing/2014/main" id="{66CD8885-0DFD-0033-A87D-B061A1D9CA3D}"/>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78" name="Minus Sign 377">
                  <a:extLst>
                    <a:ext uri="{FF2B5EF4-FFF2-40B4-BE49-F238E27FC236}">
                      <a16:creationId xmlns:a16="http://schemas.microsoft.com/office/drawing/2014/main" id="{D51BC23A-20F9-0996-FC75-B492D96913C2}"/>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79" name="Group 378">
                <a:extLst>
                  <a:ext uri="{FF2B5EF4-FFF2-40B4-BE49-F238E27FC236}">
                    <a16:creationId xmlns:a16="http://schemas.microsoft.com/office/drawing/2014/main" id="{EB98EB67-F5DB-8E9F-E84C-59360EB196B1}"/>
                  </a:ext>
                </a:extLst>
              </p:cNvPr>
              <p:cNvGrpSpPr/>
              <p:nvPr/>
            </p:nvGrpSpPr>
            <p:grpSpPr>
              <a:xfrm>
                <a:off x="7244505" y="2933644"/>
                <a:ext cx="79690" cy="79690"/>
                <a:chOff x="4646481" y="1200197"/>
                <a:chExt cx="232437" cy="232437"/>
              </a:xfrm>
            </p:grpSpPr>
            <p:sp>
              <p:nvSpPr>
                <p:cNvPr id="380" name="Oval 379">
                  <a:extLst>
                    <a:ext uri="{FF2B5EF4-FFF2-40B4-BE49-F238E27FC236}">
                      <a16:creationId xmlns:a16="http://schemas.microsoft.com/office/drawing/2014/main" id="{B6D2B55C-14AB-1B16-CDDA-22DD1A402559}"/>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81" name="Minus Sign 380">
                  <a:extLst>
                    <a:ext uri="{FF2B5EF4-FFF2-40B4-BE49-F238E27FC236}">
                      <a16:creationId xmlns:a16="http://schemas.microsoft.com/office/drawing/2014/main" id="{35F7D122-00AF-ABC9-0ED9-2FF4B5A93523}"/>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82" name="Group 381">
                <a:extLst>
                  <a:ext uri="{FF2B5EF4-FFF2-40B4-BE49-F238E27FC236}">
                    <a16:creationId xmlns:a16="http://schemas.microsoft.com/office/drawing/2014/main" id="{55368825-D2BC-9B88-97CC-9D440C97556E}"/>
                  </a:ext>
                </a:extLst>
              </p:cNvPr>
              <p:cNvGrpSpPr/>
              <p:nvPr/>
            </p:nvGrpSpPr>
            <p:grpSpPr>
              <a:xfrm>
                <a:off x="7380413" y="2782498"/>
                <a:ext cx="79690" cy="79690"/>
                <a:chOff x="4646481" y="1200197"/>
                <a:chExt cx="232437" cy="232437"/>
              </a:xfrm>
            </p:grpSpPr>
            <p:sp>
              <p:nvSpPr>
                <p:cNvPr id="383" name="Oval 382">
                  <a:extLst>
                    <a:ext uri="{FF2B5EF4-FFF2-40B4-BE49-F238E27FC236}">
                      <a16:creationId xmlns:a16="http://schemas.microsoft.com/office/drawing/2014/main" id="{E6B0FB4B-EE17-99BF-657D-97051BBE816E}"/>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84" name="Minus Sign 383">
                  <a:extLst>
                    <a:ext uri="{FF2B5EF4-FFF2-40B4-BE49-F238E27FC236}">
                      <a16:creationId xmlns:a16="http://schemas.microsoft.com/office/drawing/2014/main" id="{DCEACA32-A300-272F-4AA0-39D471F4A476}"/>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85" name="Group 384">
                <a:extLst>
                  <a:ext uri="{FF2B5EF4-FFF2-40B4-BE49-F238E27FC236}">
                    <a16:creationId xmlns:a16="http://schemas.microsoft.com/office/drawing/2014/main" id="{A05E74AF-923D-CE8A-7682-BE167544B130}"/>
                  </a:ext>
                </a:extLst>
              </p:cNvPr>
              <p:cNvGrpSpPr/>
              <p:nvPr/>
            </p:nvGrpSpPr>
            <p:grpSpPr>
              <a:xfrm>
                <a:off x="7314268" y="3382086"/>
                <a:ext cx="79690" cy="79690"/>
                <a:chOff x="4453554" y="1256167"/>
                <a:chExt cx="232437" cy="232437"/>
              </a:xfrm>
            </p:grpSpPr>
            <p:sp>
              <p:nvSpPr>
                <p:cNvPr id="386" name="Oval 385">
                  <a:extLst>
                    <a:ext uri="{FF2B5EF4-FFF2-40B4-BE49-F238E27FC236}">
                      <a16:creationId xmlns:a16="http://schemas.microsoft.com/office/drawing/2014/main" id="{D5342551-F93A-EA2C-5C21-CEFB8132FCA6}"/>
                    </a:ext>
                  </a:extLst>
                </p:cNvPr>
                <p:cNvSpPr/>
                <p:nvPr/>
              </p:nvSpPr>
              <p:spPr>
                <a:xfrm flipV="1">
                  <a:off x="4453554" y="125616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87" name="Minus Sign 386">
                  <a:extLst>
                    <a:ext uri="{FF2B5EF4-FFF2-40B4-BE49-F238E27FC236}">
                      <a16:creationId xmlns:a16="http://schemas.microsoft.com/office/drawing/2014/main" id="{4EDA5FEC-C8A0-D7E2-BDDE-972587BB0B75}"/>
                    </a:ext>
                  </a:extLst>
                </p:cNvPr>
                <p:cNvSpPr/>
                <p:nvPr/>
              </p:nvSpPr>
              <p:spPr>
                <a:xfrm flipV="1">
                  <a:off x="4496171" y="1349667"/>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88" name="Group 387">
                <a:extLst>
                  <a:ext uri="{FF2B5EF4-FFF2-40B4-BE49-F238E27FC236}">
                    <a16:creationId xmlns:a16="http://schemas.microsoft.com/office/drawing/2014/main" id="{D246C536-997A-0B0A-EE66-008F100BB570}"/>
                  </a:ext>
                </a:extLst>
              </p:cNvPr>
              <p:cNvGrpSpPr/>
              <p:nvPr/>
            </p:nvGrpSpPr>
            <p:grpSpPr>
              <a:xfrm>
                <a:off x="7244505" y="3081917"/>
                <a:ext cx="79690" cy="79688"/>
                <a:chOff x="5490363" y="960075"/>
                <a:chExt cx="168461" cy="168461"/>
              </a:xfrm>
            </p:grpSpPr>
            <p:sp>
              <p:nvSpPr>
                <p:cNvPr id="389" name="Oval 388">
                  <a:extLst>
                    <a:ext uri="{FF2B5EF4-FFF2-40B4-BE49-F238E27FC236}">
                      <a16:creationId xmlns:a16="http://schemas.microsoft.com/office/drawing/2014/main" id="{5855C488-E91D-72BF-40DE-000DB177153A}"/>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390" name="Plus Sign 389">
                  <a:extLst>
                    <a:ext uri="{FF2B5EF4-FFF2-40B4-BE49-F238E27FC236}">
                      <a16:creationId xmlns:a16="http://schemas.microsoft.com/office/drawing/2014/main" id="{0A104037-F9B7-505A-5B63-BEB0F655279E}"/>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grpSp>
            <p:nvGrpSpPr>
              <p:cNvPr id="393" name="Group 392">
                <a:extLst>
                  <a:ext uri="{FF2B5EF4-FFF2-40B4-BE49-F238E27FC236}">
                    <a16:creationId xmlns:a16="http://schemas.microsoft.com/office/drawing/2014/main" id="{AD7EF184-8E46-2554-0114-45506266570D}"/>
                  </a:ext>
                </a:extLst>
              </p:cNvPr>
              <p:cNvGrpSpPr/>
              <p:nvPr/>
            </p:nvGrpSpPr>
            <p:grpSpPr>
              <a:xfrm>
                <a:off x="6946397" y="2991061"/>
                <a:ext cx="79690" cy="79690"/>
                <a:chOff x="4633627" y="1242875"/>
                <a:chExt cx="232437" cy="232437"/>
              </a:xfrm>
            </p:grpSpPr>
            <p:sp>
              <p:nvSpPr>
                <p:cNvPr id="394" name="Oval 393">
                  <a:extLst>
                    <a:ext uri="{FF2B5EF4-FFF2-40B4-BE49-F238E27FC236}">
                      <a16:creationId xmlns:a16="http://schemas.microsoft.com/office/drawing/2014/main" id="{5011D5E9-002C-201D-F810-2CDF98AC1C7B}"/>
                    </a:ext>
                  </a:extLst>
                </p:cNvPr>
                <p:cNvSpPr/>
                <p:nvPr/>
              </p:nvSpPr>
              <p:spPr>
                <a:xfrm flipV="1">
                  <a:off x="4633627" y="1242875"/>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95" name="Minus Sign 394">
                  <a:extLst>
                    <a:ext uri="{FF2B5EF4-FFF2-40B4-BE49-F238E27FC236}">
                      <a16:creationId xmlns:a16="http://schemas.microsoft.com/office/drawing/2014/main" id="{E5A5CD75-5CB4-3E7F-40AB-B05E5B1B410E}"/>
                    </a:ext>
                  </a:extLst>
                </p:cNvPr>
                <p:cNvSpPr/>
                <p:nvPr/>
              </p:nvSpPr>
              <p:spPr>
                <a:xfrm flipV="1">
                  <a:off x="4676250" y="1336375"/>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396" name="Group 395">
                <a:extLst>
                  <a:ext uri="{FF2B5EF4-FFF2-40B4-BE49-F238E27FC236}">
                    <a16:creationId xmlns:a16="http://schemas.microsoft.com/office/drawing/2014/main" id="{85A2F9DE-C5B4-EB33-A2BB-23432F609438}"/>
                  </a:ext>
                </a:extLst>
              </p:cNvPr>
              <p:cNvGrpSpPr/>
              <p:nvPr/>
            </p:nvGrpSpPr>
            <p:grpSpPr>
              <a:xfrm>
                <a:off x="7008821" y="3272805"/>
                <a:ext cx="79690" cy="79690"/>
                <a:chOff x="4750234" y="1372741"/>
                <a:chExt cx="232437" cy="232437"/>
              </a:xfrm>
            </p:grpSpPr>
            <p:sp>
              <p:nvSpPr>
                <p:cNvPr id="397" name="Oval 396">
                  <a:extLst>
                    <a:ext uri="{FF2B5EF4-FFF2-40B4-BE49-F238E27FC236}">
                      <a16:creationId xmlns:a16="http://schemas.microsoft.com/office/drawing/2014/main" id="{739DD02C-A082-4C4E-7C68-FCC587A4356A}"/>
                    </a:ext>
                  </a:extLst>
                </p:cNvPr>
                <p:cNvSpPr/>
                <p:nvPr/>
              </p:nvSpPr>
              <p:spPr>
                <a:xfrm flipV="1">
                  <a:off x="4750234" y="1372741"/>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98" name="Minus Sign 397">
                  <a:extLst>
                    <a:ext uri="{FF2B5EF4-FFF2-40B4-BE49-F238E27FC236}">
                      <a16:creationId xmlns:a16="http://schemas.microsoft.com/office/drawing/2014/main" id="{048DBA15-FEBC-F431-AF1C-73E78806E116}"/>
                    </a:ext>
                  </a:extLst>
                </p:cNvPr>
                <p:cNvSpPr/>
                <p:nvPr/>
              </p:nvSpPr>
              <p:spPr>
                <a:xfrm flipV="1">
                  <a:off x="4792854" y="1466241"/>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grpSp>
      <p:grpSp>
        <p:nvGrpSpPr>
          <p:cNvPr id="1238" name="Group 1237">
            <a:extLst>
              <a:ext uri="{FF2B5EF4-FFF2-40B4-BE49-F238E27FC236}">
                <a16:creationId xmlns:a16="http://schemas.microsoft.com/office/drawing/2014/main" id="{8B1A6453-44CC-75D3-E643-09012C89B74F}"/>
              </a:ext>
            </a:extLst>
          </p:cNvPr>
          <p:cNvGrpSpPr/>
          <p:nvPr/>
        </p:nvGrpSpPr>
        <p:grpSpPr>
          <a:xfrm>
            <a:off x="2669352" y="3733800"/>
            <a:ext cx="1135592" cy="1872588"/>
            <a:chOff x="1145352" y="3733800"/>
            <a:chExt cx="1135592" cy="1872588"/>
          </a:xfrm>
        </p:grpSpPr>
        <p:grpSp>
          <p:nvGrpSpPr>
            <p:cNvPr id="457" name="Group 456">
              <a:extLst>
                <a:ext uri="{FF2B5EF4-FFF2-40B4-BE49-F238E27FC236}">
                  <a16:creationId xmlns:a16="http://schemas.microsoft.com/office/drawing/2014/main" id="{8D08DA30-AA11-5ADF-B059-19DCB7CA3D79}"/>
                </a:ext>
              </a:extLst>
            </p:cNvPr>
            <p:cNvGrpSpPr/>
            <p:nvPr/>
          </p:nvGrpSpPr>
          <p:grpSpPr>
            <a:xfrm>
              <a:off x="1468096" y="4785878"/>
              <a:ext cx="79690" cy="79690"/>
              <a:chOff x="4646481" y="1200197"/>
              <a:chExt cx="232437" cy="232437"/>
            </a:xfrm>
          </p:grpSpPr>
          <p:sp>
            <p:nvSpPr>
              <p:cNvPr id="463" name="Oval 462">
                <a:extLst>
                  <a:ext uri="{FF2B5EF4-FFF2-40B4-BE49-F238E27FC236}">
                    <a16:creationId xmlns:a16="http://schemas.microsoft.com/office/drawing/2014/main" id="{453752DF-D1EB-C2FA-D9C0-ABB5F7932CC3}"/>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64" name="Minus Sign 463">
                <a:extLst>
                  <a:ext uri="{FF2B5EF4-FFF2-40B4-BE49-F238E27FC236}">
                    <a16:creationId xmlns:a16="http://schemas.microsoft.com/office/drawing/2014/main" id="{1DAD17C2-8467-439A-79F1-AD22E5CFD620}"/>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sp>
          <p:nvSpPr>
            <p:cNvPr id="483" name="Rectangle 482">
              <a:extLst>
                <a:ext uri="{FF2B5EF4-FFF2-40B4-BE49-F238E27FC236}">
                  <a16:creationId xmlns:a16="http://schemas.microsoft.com/office/drawing/2014/main" id="{C32EF9DC-70D5-F3FB-7CFF-55C955C45164}"/>
                </a:ext>
              </a:extLst>
            </p:cNvPr>
            <p:cNvSpPr/>
            <p:nvPr/>
          </p:nvSpPr>
          <p:spPr>
            <a:xfrm>
              <a:off x="1463340" y="5021613"/>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Mg</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484" name="Rectangle 483">
              <a:extLst>
                <a:ext uri="{FF2B5EF4-FFF2-40B4-BE49-F238E27FC236}">
                  <a16:creationId xmlns:a16="http://schemas.microsoft.com/office/drawing/2014/main" id="{08213B2F-B06D-FE6F-E52D-4193ADBFF129}"/>
                </a:ext>
              </a:extLst>
            </p:cNvPr>
            <p:cNvSpPr/>
            <p:nvPr/>
          </p:nvSpPr>
          <p:spPr>
            <a:xfrm>
              <a:off x="1145352" y="37338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12</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sp>
          <p:nvSpPr>
            <p:cNvPr id="445" name="Oval 444">
              <a:extLst>
                <a:ext uri="{FF2B5EF4-FFF2-40B4-BE49-F238E27FC236}">
                  <a16:creationId xmlns:a16="http://schemas.microsoft.com/office/drawing/2014/main" id="{06740873-ADE5-85D8-C23B-84864E536B37}"/>
                </a:ext>
              </a:extLst>
            </p:cNvPr>
            <p:cNvSpPr/>
            <p:nvPr/>
          </p:nvSpPr>
          <p:spPr>
            <a:xfrm>
              <a:off x="1333282" y="4226349"/>
              <a:ext cx="947662" cy="947664"/>
            </a:xfrm>
            <a:prstGeom prst="ellipse">
              <a:avLst/>
            </a:prstGeom>
            <a:solidFill>
              <a:srgbClr val="475871"/>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446" name="Oval 445">
              <a:extLst>
                <a:ext uri="{FF2B5EF4-FFF2-40B4-BE49-F238E27FC236}">
                  <a16:creationId xmlns:a16="http://schemas.microsoft.com/office/drawing/2014/main" id="{BE479427-C0CD-C18B-D8EE-192885EE0A78}"/>
                </a:ext>
              </a:extLst>
            </p:cNvPr>
            <p:cNvSpPr/>
            <p:nvPr/>
          </p:nvSpPr>
          <p:spPr>
            <a:xfrm>
              <a:off x="1495281" y="4388348"/>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447" name="Oval 446">
              <a:extLst>
                <a:ext uri="{FF2B5EF4-FFF2-40B4-BE49-F238E27FC236}">
                  <a16:creationId xmlns:a16="http://schemas.microsoft.com/office/drawing/2014/main" id="{F670DA56-45FD-B275-623C-46BF96E45BA9}"/>
                </a:ext>
              </a:extLst>
            </p:cNvPr>
            <p:cNvSpPr/>
            <p:nvPr/>
          </p:nvSpPr>
          <p:spPr>
            <a:xfrm>
              <a:off x="1655015" y="4548083"/>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448" name="Group 447">
              <a:extLst>
                <a:ext uri="{FF2B5EF4-FFF2-40B4-BE49-F238E27FC236}">
                  <a16:creationId xmlns:a16="http://schemas.microsoft.com/office/drawing/2014/main" id="{29389AB4-A6FA-E038-D074-12427AF3C4DE}"/>
                </a:ext>
              </a:extLst>
            </p:cNvPr>
            <p:cNvGrpSpPr/>
            <p:nvPr/>
          </p:nvGrpSpPr>
          <p:grpSpPr>
            <a:xfrm>
              <a:off x="1774641" y="4812141"/>
              <a:ext cx="79690" cy="79690"/>
              <a:chOff x="4646481" y="1200197"/>
              <a:chExt cx="232437" cy="232437"/>
            </a:xfrm>
          </p:grpSpPr>
          <p:sp>
            <p:nvSpPr>
              <p:cNvPr id="481" name="Oval 480">
                <a:extLst>
                  <a:ext uri="{FF2B5EF4-FFF2-40B4-BE49-F238E27FC236}">
                    <a16:creationId xmlns:a16="http://schemas.microsoft.com/office/drawing/2014/main" id="{7CD7B96D-8C9F-AF7F-3031-C9DB16A574DF}"/>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82" name="Minus Sign 481">
                <a:extLst>
                  <a:ext uri="{FF2B5EF4-FFF2-40B4-BE49-F238E27FC236}">
                    <a16:creationId xmlns:a16="http://schemas.microsoft.com/office/drawing/2014/main" id="{C611DC50-3667-6DA9-6A29-BBB8FF3CAC12}"/>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449" name="Group 448">
              <a:extLst>
                <a:ext uri="{FF2B5EF4-FFF2-40B4-BE49-F238E27FC236}">
                  <a16:creationId xmlns:a16="http://schemas.microsoft.com/office/drawing/2014/main" id="{5C954DB2-57B6-BACC-9793-39E274D166C4}"/>
                </a:ext>
              </a:extLst>
            </p:cNvPr>
            <p:cNvGrpSpPr/>
            <p:nvPr/>
          </p:nvGrpSpPr>
          <p:grpSpPr>
            <a:xfrm>
              <a:off x="1636898" y="4376531"/>
              <a:ext cx="79690" cy="79690"/>
              <a:chOff x="4646481" y="1200197"/>
              <a:chExt cx="232437" cy="232437"/>
            </a:xfrm>
          </p:grpSpPr>
          <p:sp>
            <p:nvSpPr>
              <p:cNvPr id="479" name="Oval 478">
                <a:extLst>
                  <a:ext uri="{FF2B5EF4-FFF2-40B4-BE49-F238E27FC236}">
                    <a16:creationId xmlns:a16="http://schemas.microsoft.com/office/drawing/2014/main" id="{4CCFBB35-97EC-09BE-BFF6-251DEEFDDFA0}"/>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80" name="Minus Sign 479">
                <a:extLst>
                  <a:ext uri="{FF2B5EF4-FFF2-40B4-BE49-F238E27FC236}">
                    <a16:creationId xmlns:a16="http://schemas.microsoft.com/office/drawing/2014/main" id="{AA13296B-3BE6-3914-E5D7-8D34927F543D}"/>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450" name="Group 449">
              <a:extLst>
                <a:ext uri="{FF2B5EF4-FFF2-40B4-BE49-F238E27FC236}">
                  <a16:creationId xmlns:a16="http://schemas.microsoft.com/office/drawing/2014/main" id="{8E7633BE-EC11-A908-E57C-CCD3CEF03359}"/>
                </a:ext>
              </a:extLst>
            </p:cNvPr>
            <p:cNvGrpSpPr/>
            <p:nvPr/>
          </p:nvGrpSpPr>
          <p:grpSpPr>
            <a:xfrm>
              <a:off x="2065218" y="4564050"/>
              <a:ext cx="79690" cy="79690"/>
              <a:chOff x="4646481" y="1200197"/>
              <a:chExt cx="232437" cy="232437"/>
            </a:xfrm>
          </p:grpSpPr>
          <p:sp>
            <p:nvSpPr>
              <p:cNvPr id="477" name="Oval 476">
                <a:extLst>
                  <a:ext uri="{FF2B5EF4-FFF2-40B4-BE49-F238E27FC236}">
                    <a16:creationId xmlns:a16="http://schemas.microsoft.com/office/drawing/2014/main" id="{36258446-9F8A-3575-1A2E-B17BC93942DA}"/>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78" name="Minus Sign 477">
                <a:extLst>
                  <a:ext uri="{FF2B5EF4-FFF2-40B4-BE49-F238E27FC236}">
                    <a16:creationId xmlns:a16="http://schemas.microsoft.com/office/drawing/2014/main" id="{CE9DAA35-D65A-F097-FDE4-0ACAC992F362}"/>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451" name="Group 450">
              <a:extLst>
                <a:ext uri="{FF2B5EF4-FFF2-40B4-BE49-F238E27FC236}">
                  <a16:creationId xmlns:a16="http://schemas.microsoft.com/office/drawing/2014/main" id="{62B6BBA3-7822-24FD-51D6-0D85FFA01E42}"/>
                </a:ext>
              </a:extLst>
            </p:cNvPr>
            <p:cNvGrpSpPr/>
            <p:nvPr/>
          </p:nvGrpSpPr>
          <p:grpSpPr>
            <a:xfrm>
              <a:off x="2052782" y="4806887"/>
              <a:ext cx="79690" cy="79690"/>
              <a:chOff x="4646481" y="1200197"/>
              <a:chExt cx="232437" cy="232437"/>
            </a:xfrm>
          </p:grpSpPr>
          <p:sp>
            <p:nvSpPr>
              <p:cNvPr id="475" name="Oval 474">
                <a:extLst>
                  <a:ext uri="{FF2B5EF4-FFF2-40B4-BE49-F238E27FC236}">
                    <a16:creationId xmlns:a16="http://schemas.microsoft.com/office/drawing/2014/main" id="{E7609ACE-6EAE-B45A-6718-6C6FAB58F589}"/>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76" name="Minus Sign 475">
                <a:extLst>
                  <a:ext uri="{FF2B5EF4-FFF2-40B4-BE49-F238E27FC236}">
                    <a16:creationId xmlns:a16="http://schemas.microsoft.com/office/drawing/2014/main" id="{1504FF2C-B7D5-574F-10DE-7041244FDBD8}"/>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452" name="Group 451">
              <a:extLst>
                <a:ext uri="{FF2B5EF4-FFF2-40B4-BE49-F238E27FC236}">
                  <a16:creationId xmlns:a16="http://schemas.microsoft.com/office/drawing/2014/main" id="{F08BE464-B424-BB5A-83AF-FAE75D23A2A3}"/>
                </a:ext>
              </a:extLst>
            </p:cNvPr>
            <p:cNvGrpSpPr/>
            <p:nvPr/>
          </p:nvGrpSpPr>
          <p:grpSpPr>
            <a:xfrm>
              <a:off x="1469318" y="4564051"/>
              <a:ext cx="79690" cy="79690"/>
              <a:chOff x="4646481" y="1200197"/>
              <a:chExt cx="232437" cy="232437"/>
            </a:xfrm>
          </p:grpSpPr>
          <p:sp>
            <p:nvSpPr>
              <p:cNvPr id="473" name="Oval 472">
                <a:extLst>
                  <a:ext uri="{FF2B5EF4-FFF2-40B4-BE49-F238E27FC236}">
                    <a16:creationId xmlns:a16="http://schemas.microsoft.com/office/drawing/2014/main" id="{75C50463-A073-B367-D32C-B74DE60E7E6A}"/>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74" name="Minus Sign 473">
                <a:extLst>
                  <a:ext uri="{FF2B5EF4-FFF2-40B4-BE49-F238E27FC236}">
                    <a16:creationId xmlns:a16="http://schemas.microsoft.com/office/drawing/2014/main" id="{3CE0D4AC-25AA-1A65-DD37-53B9EE7F6191}"/>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453" name="Group 452">
              <a:extLst>
                <a:ext uri="{FF2B5EF4-FFF2-40B4-BE49-F238E27FC236}">
                  <a16:creationId xmlns:a16="http://schemas.microsoft.com/office/drawing/2014/main" id="{28FDC225-326A-92FE-FD9E-D97256A82FA3}"/>
                </a:ext>
              </a:extLst>
            </p:cNvPr>
            <p:cNvGrpSpPr/>
            <p:nvPr/>
          </p:nvGrpSpPr>
          <p:grpSpPr>
            <a:xfrm>
              <a:off x="1768833" y="4517269"/>
              <a:ext cx="79690" cy="79690"/>
              <a:chOff x="4646481" y="1200197"/>
              <a:chExt cx="232437" cy="232437"/>
            </a:xfrm>
          </p:grpSpPr>
          <p:sp>
            <p:nvSpPr>
              <p:cNvPr id="471" name="Oval 470">
                <a:extLst>
                  <a:ext uri="{FF2B5EF4-FFF2-40B4-BE49-F238E27FC236}">
                    <a16:creationId xmlns:a16="http://schemas.microsoft.com/office/drawing/2014/main" id="{CFF192E5-B775-9974-4C56-B3B755182FDC}"/>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72" name="Minus Sign 471">
                <a:extLst>
                  <a:ext uri="{FF2B5EF4-FFF2-40B4-BE49-F238E27FC236}">
                    <a16:creationId xmlns:a16="http://schemas.microsoft.com/office/drawing/2014/main" id="{F7BBD809-D597-D092-4912-CED3AE5B6B98}"/>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454" name="Group 453">
              <a:extLst>
                <a:ext uri="{FF2B5EF4-FFF2-40B4-BE49-F238E27FC236}">
                  <a16:creationId xmlns:a16="http://schemas.microsoft.com/office/drawing/2014/main" id="{C9BDD3E7-2F55-0B7B-2969-FC6628CF6FC2}"/>
                </a:ext>
              </a:extLst>
            </p:cNvPr>
            <p:cNvGrpSpPr/>
            <p:nvPr/>
          </p:nvGrpSpPr>
          <p:grpSpPr>
            <a:xfrm>
              <a:off x="1904741" y="4366123"/>
              <a:ext cx="79690" cy="79690"/>
              <a:chOff x="4646481" y="1200197"/>
              <a:chExt cx="232437" cy="232437"/>
            </a:xfrm>
          </p:grpSpPr>
          <p:sp>
            <p:nvSpPr>
              <p:cNvPr id="469" name="Oval 468">
                <a:extLst>
                  <a:ext uri="{FF2B5EF4-FFF2-40B4-BE49-F238E27FC236}">
                    <a16:creationId xmlns:a16="http://schemas.microsoft.com/office/drawing/2014/main" id="{FB719B06-033A-0D9D-CF9B-8D05D4280349}"/>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70" name="Minus Sign 469">
                <a:extLst>
                  <a:ext uri="{FF2B5EF4-FFF2-40B4-BE49-F238E27FC236}">
                    <a16:creationId xmlns:a16="http://schemas.microsoft.com/office/drawing/2014/main" id="{0BC8E85C-A4AC-AEC1-B37B-7F5C17F58633}"/>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455" name="Group 454">
              <a:extLst>
                <a:ext uri="{FF2B5EF4-FFF2-40B4-BE49-F238E27FC236}">
                  <a16:creationId xmlns:a16="http://schemas.microsoft.com/office/drawing/2014/main" id="{92A85671-F353-BAFC-061A-D5B8284054B9}"/>
                </a:ext>
              </a:extLst>
            </p:cNvPr>
            <p:cNvGrpSpPr/>
            <p:nvPr/>
          </p:nvGrpSpPr>
          <p:grpSpPr>
            <a:xfrm>
              <a:off x="1636898" y="4954549"/>
              <a:ext cx="79690" cy="79690"/>
              <a:chOff x="4646481" y="1200197"/>
              <a:chExt cx="232437" cy="232437"/>
            </a:xfrm>
          </p:grpSpPr>
          <p:sp>
            <p:nvSpPr>
              <p:cNvPr id="467" name="Oval 466">
                <a:extLst>
                  <a:ext uri="{FF2B5EF4-FFF2-40B4-BE49-F238E27FC236}">
                    <a16:creationId xmlns:a16="http://schemas.microsoft.com/office/drawing/2014/main" id="{2FBFDBF5-DD0B-8E0D-66E7-579F2A5AD5CA}"/>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68" name="Minus Sign 467">
                <a:extLst>
                  <a:ext uri="{FF2B5EF4-FFF2-40B4-BE49-F238E27FC236}">
                    <a16:creationId xmlns:a16="http://schemas.microsoft.com/office/drawing/2014/main" id="{179C1BD4-C4C6-21CA-BC4C-65FC98CD196F}"/>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456" name="Group 455">
              <a:extLst>
                <a:ext uri="{FF2B5EF4-FFF2-40B4-BE49-F238E27FC236}">
                  <a16:creationId xmlns:a16="http://schemas.microsoft.com/office/drawing/2014/main" id="{DDD4851D-FEEF-746B-5841-134F344910D4}"/>
                </a:ext>
              </a:extLst>
            </p:cNvPr>
            <p:cNvGrpSpPr/>
            <p:nvPr/>
          </p:nvGrpSpPr>
          <p:grpSpPr>
            <a:xfrm>
              <a:off x="1904741" y="4946522"/>
              <a:ext cx="79690" cy="79690"/>
              <a:chOff x="4646481" y="1200197"/>
              <a:chExt cx="232437" cy="232437"/>
            </a:xfrm>
          </p:grpSpPr>
          <p:sp>
            <p:nvSpPr>
              <p:cNvPr id="465" name="Oval 464">
                <a:extLst>
                  <a:ext uri="{FF2B5EF4-FFF2-40B4-BE49-F238E27FC236}">
                    <a16:creationId xmlns:a16="http://schemas.microsoft.com/office/drawing/2014/main" id="{3A83FC53-4761-75D1-13E6-FA4DFE4FFFBA}"/>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66" name="Minus Sign 465">
                <a:extLst>
                  <a:ext uri="{FF2B5EF4-FFF2-40B4-BE49-F238E27FC236}">
                    <a16:creationId xmlns:a16="http://schemas.microsoft.com/office/drawing/2014/main" id="{722F9CB6-F65B-D2AD-D079-0E86C15FFE05}"/>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458" name="Group 457">
              <a:extLst>
                <a:ext uri="{FF2B5EF4-FFF2-40B4-BE49-F238E27FC236}">
                  <a16:creationId xmlns:a16="http://schemas.microsoft.com/office/drawing/2014/main" id="{F70F07CC-ECDC-9DE2-6631-BDFC9E5D0F98}"/>
                </a:ext>
              </a:extLst>
            </p:cNvPr>
            <p:cNvGrpSpPr/>
            <p:nvPr/>
          </p:nvGrpSpPr>
          <p:grpSpPr>
            <a:xfrm>
              <a:off x="1768833" y="4665542"/>
              <a:ext cx="79690" cy="79688"/>
              <a:chOff x="5490363" y="960075"/>
              <a:chExt cx="168461" cy="168461"/>
            </a:xfrm>
          </p:grpSpPr>
          <p:sp>
            <p:nvSpPr>
              <p:cNvPr id="461" name="Oval 460">
                <a:extLst>
                  <a:ext uri="{FF2B5EF4-FFF2-40B4-BE49-F238E27FC236}">
                    <a16:creationId xmlns:a16="http://schemas.microsoft.com/office/drawing/2014/main" id="{080F5FEC-E292-D19D-7B84-C118530BECA1}"/>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462" name="Plus Sign 461">
                <a:extLst>
                  <a:ext uri="{FF2B5EF4-FFF2-40B4-BE49-F238E27FC236}">
                    <a16:creationId xmlns:a16="http://schemas.microsoft.com/office/drawing/2014/main" id="{87EFF556-A841-53C1-461F-0DB6A57CF389}"/>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sp>
          <p:nvSpPr>
            <p:cNvPr id="459" name="Oval 458">
              <a:extLst>
                <a:ext uri="{FF2B5EF4-FFF2-40B4-BE49-F238E27FC236}">
                  <a16:creationId xmlns:a16="http://schemas.microsoft.com/office/drawing/2014/main" id="{3766B596-EE39-E5B8-E596-F2152F46ACFA}"/>
                </a:ext>
              </a:extLst>
            </p:cNvPr>
            <p:cNvSpPr/>
            <p:nvPr/>
          </p:nvSpPr>
          <p:spPr>
            <a:xfrm flipV="1">
              <a:off x="1766100" y="5121497"/>
              <a:ext cx="79690" cy="79690"/>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460" name="Minus Sign 459">
              <a:extLst>
                <a:ext uri="{FF2B5EF4-FFF2-40B4-BE49-F238E27FC236}">
                  <a16:creationId xmlns:a16="http://schemas.microsoft.com/office/drawing/2014/main" id="{CEB42135-E5C5-8324-E263-71672B169069}"/>
                </a:ext>
              </a:extLst>
            </p:cNvPr>
            <p:cNvSpPr/>
            <p:nvPr/>
          </p:nvSpPr>
          <p:spPr>
            <a:xfrm flipV="1">
              <a:off x="1780713" y="5153553"/>
              <a:ext cx="50464" cy="15578"/>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733" name="Oval 732">
              <a:extLst>
                <a:ext uri="{FF2B5EF4-FFF2-40B4-BE49-F238E27FC236}">
                  <a16:creationId xmlns:a16="http://schemas.microsoft.com/office/drawing/2014/main" id="{14AC1B03-E199-02E1-6BA7-F0112A5471D3}"/>
                </a:ext>
              </a:extLst>
            </p:cNvPr>
            <p:cNvSpPr/>
            <p:nvPr/>
          </p:nvSpPr>
          <p:spPr>
            <a:xfrm flipV="1">
              <a:off x="1771498" y="4190048"/>
              <a:ext cx="79690" cy="79690"/>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734" name="Minus Sign 733">
              <a:extLst>
                <a:ext uri="{FF2B5EF4-FFF2-40B4-BE49-F238E27FC236}">
                  <a16:creationId xmlns:a16="http://schemas.microsoft.com/office/drawing/2014/main" id="{58AFE563-81F0-2CDB-2BF1-7DE549E92CE8}"/>
                </a:ext>
              </a:extLst>
            </p:cNvPr>
            <p:cNvSpPr/>
            <p:nvPr/>
          </p:nvSpPr>
          <p:spPr>
            <a:xfrm flipV="1">
              <a:off x="1786111" y="4222104"/>
              <a:ext cx="50464" cy="15578"/>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nvGrpSpPr>
            <p:cNvPr id="1235" name="Group 1234">
              <a:extLst>
                <a:ext uri="{FF2B5EF4-FFF2-40B4-BE49-F238E27FC236}">
                  <a16:creationId xmlns:a16="http://schemas.microsoft.com/office/drawing/2014/main" id="{DD948BD9-3987-58EB-4D52-EE444A5AB78E}"/>
                </a:ext>
              </a:extLst>
            </p:cNvPr>
            <p:cNvGrpSpPr/>
            <p:nvPr/>
          </p:nvGrpSpPr>
          <p:grpSpPr>
            <a:xfrm>
              <a:off x="1477345" y="4785878"/>
              <a:ext cx="79690" cy="79690"/>
              <a:chOff x="4646481" y="1200197"/>
              <a:chExt cx="232437" cy="232437"/>
            </a:xfrm>
          </p:grpSpPr>
          <p:sp>
            <p:nvSpPr>
              <p:cNvPr id="1236" name="Oval 1235">
                <a:extLst>
                  <a:ext uri="{FF2B5EF4-FFF2-40B4-BE49-F238E27FC236}">
                    <a16:creationId xmlns:a16="http://schemas.microsoft.com/office/drawing/2014/main" id="{9937F588-5323-A21E-1572-8C52144FB76A}"/>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237" name="Minus Sign 1236">
                <a:extLst>
                  <a:ext uri="{FF2B5EF4-FFF2-40B4-BE49-F238E27FC236}">
                    <a16:creationId xmlns:a16="http://schemas.microsoft.com/office/drawing/2014/main" id="{367D15EE-5E83-9E95-35C7-1DA7FB483D26}"/>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grpSp>
        <p:nvGrpSpPr>
          <p:cNvPr id="1239" name="Group 1238">
            <a:extLst>
              <a:ext uri="{FF2B5EF4-FFF2-40B4-BE49-F238E27FC236}">
                <a16:creationId xmlns:a16="http://schemas.microsoft.com/office/drawing/2014/main" id="{BA113BE5-7978-4106-3633-6C55D87CDE60}"/>
              </a:ext>
            </a:extLst>
          </p:cNvPr>
          <p:cNvGrpSpPr/>
          <p:nvPr/>
        </p:nvGrpSpPr>
        <p:grpSpPr>
          <a:xfrm>
            <a:off x="3772653" y="3733800"/>
            <a:ext cx="1159846" cy="1872588"/>
            <a:chOff x="2248653" y="3733800"/>
            <a:chExt cx="1159846" cy="1872588"/>
          </a:xfrm>
        </p:grpSpPr>
        <p:sp>
          <p:nvSpPr>
            <p:cNvPr id="1240" name="Rectangle 1239">
              <a:extLst>
                <a:ext uri="{FF2B5EF4-FFF2-40B4-BE49-F238E27FC236}">
                  <a16:creationId xmlns:a16="http://schemas.microsoft.com/office/drawing/2014/main" id="{9EC8B256-5821-8F5A-A85C-3B407B0D00D9}"/>
                </a:ext>
              </a:extLst>
            </p:cNvPr>
            <p:cNvSpPr/>
            <p:nvPr/>
          </p:nvSpPr>
          <p:spPr>
            <a:xfrm>
              <a:off x="2562109" y="5021613"/>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Al</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1241" name="Rectangle 1240">
              <a:extLst>
                <a:ext uri="{FF2B5EF4-FFF2-40B4-BE49-F238E27FC236}">
                  <a16:creationId xmlns:a16="http://schemas.microsoft.com/office/drawing/2014/main" id="{0151F8FE-E124-3368-0341-D03AA85CAAF3}"/>
                </a:ext>
              </a:extLst>
            </p:cNvPr>
            <p:cNvSpPr/>
            <p:nvPr/>
          </p:nvSpPr>
          <p:spPr>
            <a:xfrm>
              <a:off x="2248653" y="37338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13</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nvGrpSpPr>
            <p:cNvPr id="1242" name="Group 1241">
              <a:extLst>
                <a:ext uri="{FF2B5EF4-FFF2-40B4-BE49-F238E27FC236}">
                  <a16:creationId xmlns:a16="http://schemas.microsoft.com/office/drawing/2014/main" id="{81464E3F-060A-63BB-96D4-8417652816CA}"/>
                </a:ext>
              </a:extLst>
            </p:cNvPr>
            <p:cNvGrpSpPr/>
            <p:nvPr/>
          </p:nvGrpSpPr>
          <p:grpSpPr>
            <a:xfrm>
              <a:off x="2429327" y="4215184"/>
              <a:ext cx="979172" cy="958829"/>
              <a:chOff x="2429327" y="4215184"/>
              <a:chExt cx="979172" cy="958829"/>
            </a:xfrm>
          </p:grpSpPr>
          <p:sp>
            <p:nvSpPr>
              <p:cNvPr id="1243" name="Oval 1242">
                <a:extLst>
                  <a:ext uri="{FF2B5EF4-FFF2-40B4-BE49-F238E27FC236}">
                    <a16:creationId xmlns:a16="http://schemas.microsoft.com/office/drawing/2014/main" id="{F2246619-0827-C986-18AA-548716D4790F}"/>
                  </a:ext>
                </a:extLst>
              </p:cNvPr>
              <p:cNvSpPr/>
              <p:nvPr/>
            </p:nvSpPr>
            <p:spPr>
              <a:xfrm>
                <a:off x="2429327" y="4226349"/>
                <a:ext cx="947662" cy="947664"/>
              </a:xfrm>
              <a:prstGeom prst="ellipse">
                <a:avLst/>
              </a:prstGeom>
              <a:solidFill>
                <a:srgbClr val="475871"/>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1244" name="Oval 1243">
                <a:extLst>
                  <a:ext uri="{FF2B5EF4-FFF2-40B4-BE49-F238E27FC236}">
                    <a16:creationId xmlns:a16="http://schemas.microsoft.com/office/drawing/2014/main" id="{C3B4C3DF-2A6F-06E7-8B51-D9F49266B447}"/>
                  </a:ext>
                </a:extLst>
              </p:cNvPr>
              <p:cNvSpPr/>
              <p:nvPr/>
            </p:nvSpPr>
            <p:spPr>
              <a:xfrm>
                <a:off x="2591326" y="4388348"/>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1245" name="Oval 1244">
                <a:extLst>
                  <a:ext uri="{FF2B5EF4-FFF2-40B4-BE49-F238E27FC236}">
                    <a16:creationId xmlns:a16="http://schemas.microsoft.com/office/drawing/2014/main" id="{59F1708F-F265-329C-2E24-D50B2CBD9281}"/>
                  </a:ext>
                </a:extLst>
              </p:cNvPr>
              <p:cNvSpPr/>
              <p:nvPr/>
            </p:nvSpPr>
            <p:spPr>
              <a:xfrm>
                <a:off x="2751060" y="4548083"/>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1246" name="Group 1245">
                <a:extLst>
                  <a:ext uri="{FF2B5EF4-FFF2-40B4-BE49-F238E27FC236}">
                    <a16:creationId xmlns:a16="http://schemas.microsoft.com/office/drawing/2014/main" id="{67BBA007-3BCA-10CA-7CDE-5AA4ACA34794}"/>
                  </a:ext>
                </a:extLst>
              </p:cNvPr>
              <p:cNvGrpSpPr/>
              <p:nvPr/>
            </p:nvGrpSpPr>
            <p:grpSpPr>
              <a:xfrm>
                <a:off x="2870686" y="4812141"/>
                <a:ext cx="79690" cy="79690"/>
                <a:chOff x="4646481" y="1200197"/>
                <a:chExt cx="232437" cy="232437"/>
              </a:xfrm>
            </p:grpSpPr>
            <p:sp>
              <p:nvSpPr>
                <p:cNvPr id="1285" name="Oval 1284">
                  <a:extLst>
                    <a:ext uri="{FF2B5EF4-FFF2-40B4-BE49-F238E27FC236}">
                      <a16:creationId xmlns:a16="http://schemas.microsoft.com/office/drawing/2014/main" id="{0C1B97D1-0C4D-D3AA-04D4-4A88531CBC18}"/>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286" name="Minus Sign 1285">
                  <a:extLst>
                    <a:ext uri="{FF2B5EF4-FFF2-40B4-BE49-F238E27FC236}">
                      <a16:creationId xmlns:a16="http://schemas.microsoft.com/office/drawing/2014/main" id="{0C04013F-B71C-2E5E-96E9-4E02C64E17BA}"/>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47" name="Group 1246">
                <a:extLst>
                  <a:ext uri="{FF2B5EF4-FFF2-40B4-BE49-F238E27FC236}">
                    <a16:creationId xmlns:a16="http://schemas.microsoft.com/office/drawing/2014/main" id="{E1A2D182-198B-3A8F-59BC-5022B7C3E41B}"/>
                  </a:ext>
                </a:extLst>
              </p:cNvPr>
              <p:cNvGrpSpPr/>
              <p:nvPr/>
            </p:nvGrpSpPr>
            <p:grpSpPr>
              <a:xfrm>
                <a:off x="2732943" y="4376531"/>
                <a:ext cx="79690" cy="79690"/>
                <a:chOff x="4646481" y="1200197"/>
                <a:chExt cx="232437" cy="232437"/>
              </a:xfrm>
            </p:grpSpPr>
            <p:sp>
              <p:nvSpPr>
                <p:cNvPr id="1283" name="Oval 1282">
                  <a:extLst>
                    <a:ext uri="{FF2B5EF4-FFF2-40B4-BE49-F238E27FC236}">
                      <a16:creationId xmlns:a16="http://schemas.microsoft.com/office/drawing/2014/main" id="{823984FA-8CDA-B46C-4DD1-0CBF2F287870}"/>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284" name="Minus Sign 1283">
                  <a:extLst>
                    <a:ext uri="{FF2B5EF4-FFF2-40B4-BE49-F238E27FC236}">
                      <a16:creationId xmlns:a16="http://schemas.microsoft.com/office/drawing/2014/main" id="{7BF88F77-B80C-E735-0FAF-8ECC854036D5}"/>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48" name="Group 1247">
                <a:extLst>
                  <a:ext uri="{FF2B5EF4-FFF2-40B4-BE49-F238E27FC236}">
                    <a16:creationId xmlns:a16="http://schemas.microsoft.com/office/drawing/2014/main" id="{91FB7C5A-6550-1DF4-DFFE-5ED59CA5E833}"/>
                  </a:ext>
                </a:extLst>
              </p:cNvPr>
              <p:cNvGrpSpPr/>
              <p:nvPr/>
            </p:nvGrpSpPr>
            <p:grpSpPr>
              <a:xfrm>
                <a:off x="3161263" y="4564050"/>
                <a:ext cx="79690" cy="79690"/>
                <a:chOff x="4646481" y="1200197"/>
                <a:chExt cx="232437" cy="232437"/>
              </a:xfrm>
            </p:grpSpPr>
            <p:sp>
              <p:nvSpPr>
                <p:cNvPr id="1281" name="Oval 1280">
                  <a:extLst>
                    <a:ext uri="{FF2B5EF4-FFF2-40B4-BE49-F238E27FC236}">
                      <a16:creationId xmlns:a16="http://schemas.microsoft.com/office/drawing/2014/main" id="{C3322E18-A3B9-734C-00A3-A72B28BE299D}"/>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282" name="Minus Sign 1281">
                  <a:extLst>
                    <a:ext uri="{FF2B5EF4-FFF2-40B4-BE49-F238E27FC236}">
                      <a16:creationId xmlns:a16="http://schemas.microsoft.com/office/drawing/2014/main" id="{38E53D2E-D271-C20C-B40F-ABE28B4409F5}"/>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49" name="Group 1248">
                <a:extLst>
                  <a:ext uri="{FF2B5EF4-FFF2-40B4-BE49-F238E27FC236}">
                    <a16:creationId xmlns:a16="http://schemas.microsoft.com/office/drawing/2014/main" id="{6B28C524-86F0-269E-11DF-3D3AEF76580F}"/>
                  </a:ext>
                </a:extLst>
              </p:cNvPr>
              <p:cNvGrpSpPr/>
              <p:nvPr/>
            </p:nvGrpSpPr>
            <p:grpSpPr>
              <a:xfrm>
                <a:off x="3148827" y="4806887"/>
                <a:ext cx="79690" cy="79690"/>
                <a:chOff x="4646481" y="1200197"/>
                <a:chExt cx="232437" cy="232437"/>
              </a:xfrm>
            </p:grpSpPr>
            <p:sp>
              <p:nvSpPr>
                <p:cNvPr id="1279" name="Oval 1278">
                  <a:extLst>
                    <a:ext uri="{FF2B5EF4-FFF2-40B4-BE49-F238E27FC236}">
                      <a16:creationId xmlns:a16="http://schemas.microsoft.com/office/drawing/2014/main" id="{055897CA-1A6D-4807-85AC-AF28B0E2DFB2}"/>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280" name="Minus Sign 1279">
                  <a:extLst>
                    <a:ext uri="{FF2B5EF4-FFF2-40B4-BE49-F238E27FC236}">
                      <a16:creationId xmlns:a16="http://schemas.microsoft.com/office/drawing/2014/main" id="{915221AD-9600-E227-52DF-550A6960B5F9}"/>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50" name="Group 1249">
                <a:extLst>
                  <a:ext uri="{FF2B5EF4-FFF2-40B4-BE49-F238E27FC236}">
                    <a16:creationId xmlns:a16="http://schemas.microsoft.com/office/drawing/2014/main" id="{9F7A199C-0EA9-48AD-69FE-944ACFE767D3}"/>
                  </a:ext>
                </a:extLst>
              </p:cNvPr>
              <p:cNvGrpSpPr/>
              <p:nvPr/>
            </p:nvGrpSpPr>
            <p:grpSpPr>
              <a:xfrm>
                <a:off x="2565363" y="4564051"/>
                <a:ext cx="79690" cy="79690"/>
                <a:chOff x="4646481" y="1200197"/>
                <a:chExt cx="232437" cy="232437"/>
              </a:xfrm>
            </p:grpSpPr>
            <p:sp>
              <p:nvSpPr>
                <p:cNvPr id="1277" name="Oval 1276">
                  <a:extLst>
                    <a:ext uri="{FF2B5EF4-FFF2-40B4-BE49-F238E27FC236}">
                      <a16:creationId xmlns:a16="http://schemas.microsoft.com/office/drawing/2014/main" id="{62C7BC79-CF47-A902-7044-C8205BCDB7E7}"/>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278" name="Minus Sign 1277">
                  <a:extLst>
                    <a:ext uri="{FF2B5EF4-FFF2-40B4-BE49-F238E27FC236}">
                      <a16:creationId xmlns:a16="http://schemas.microsoft.com/office/drawing/2014/main" id="{D3D3CB1D-BCD3-1458-526B-B3BE2F2DF546}"/>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51" name="Group 1250">
                <a:extLst>
                  <a:ext uri="{FF2B5EF4-FFF2-40B4-BE49-F238E27FC236}">
                    <a16:creationId xmlns:a16="http://schemas.microsoft.com/office/drawing/2014/main" id="{B222AE87-2C24-6342-5B17-2136A5230938}"/>
                  </a:ext>
                </a:extLst>
              </p:cNvPr>
              <p:cNvGrpSpPr/>
              <p:nvPr/>
            </p:nvGrpSpPr>
            <p:grpSpPr>
              <a:xfrm>
                <a:off x="2864878" y="4517269"/>
                <a:ext cx="79690" cy="79690"/>
                <a:chOff x="4646481" y="1200197"/>
                <a:chExt cx="232437" cy="232437"/>
              </a:xfrm>
            </p:grpSpPr>
            <p:sp>
              <p:nvSpPr>
                <p:cNvPr id="1275" name="Oval 1274">
                  <a:extLst>
                    <a:ext uri="{FF2B5EF4-FFF2-40B4-BE49-F238E27FC236}">
                      <a16:creationId xmlns:a16="http://schemas.microsoft.com/office/drawing/2014/main" id="{B59BDAA4-A4C1-BD6B-66A8-1A30ADA738B8}"/>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276" name="Minus Sign 1275">
                  <a:extLst>
                    <a:ext uri="{FF2B5EF4-FFF2-40B4-BE49-F238E27FC236}">
                      <a16:creationId xmlns:a16="http://schemas.microsoft.com/office/drawing/2014/main" id="{7DA30C87-4504-13FE-31DA-18C5F4A301A7}"/>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52" name="Group 1251">
                <a:extLst>
                  <a:ext uri="{FF2B5EF4-FFF2-40B4-BE49-F238E27FC236}">
                    <a16:creationId xmlns:a16="http://schemas.microsoft.com/office/drawing/2014/main" id="{39874667-8911-CDEC-9E93-0A3CE1D4EAA1}"/>
                  </a:ext>
                </a:extLst>
              </p:cNvPr>
              <p:cNvGrpSpPr/>
              <p:nvPr/>
            </p:nvGrpSpPr>
            <p:grpSpPr>
              <a:xfrm>
                <a:off x="3000786" y="4366123"/>
                <a:ext cx="79690" cy="79690"/>
                <a:chOff x="4646481" y="1200197"/>
                <a:chExt cx="232437" cy="232437"/>
              </a:xfrm>
            </p:grpSpPr>
            <p:sp>
              <p:nvSpPr>
                <p:cNvPr id="1273" name="Oval 1272">
                  <a:extLst>
                    <a:ext uri="{FF2B5EF4-FFF2-40B4-BE49-F238E27FC236}">
                      <a16:creationId xmlns:a16="http://schemas.microsoft.com/office/drawing/2014/main" id="{F9DD97BD-82CD-FD07-95F6-FE80D115056F}"/>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274" name="Minus Sign 1273">
                  <a:extLst>
                    <a:ext uri="{FF2B5EF4-FFF2-40B4-BE49-F238E27FC236}">
                      <a16:creationId xmlns:a16="http://schemas.microsoft.com/office/drawing/2014/main" id="{A20F9DDA-94D1-6BD5-D219-1DF7B15778A5}"/>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53" name="Group 1252">
                <a:extLst>
                  <a:ext uri="{FF2B5EF4-FFF2-40B4-BE49-F238E27FC236}">
                    <a16:creationId xmlns:a16="http://schemas.microsoft.com/office/drawing/2014/main" id="{1AD1FBAF-3E53-07D4-C31A-AB25E4643025}"/>
                  </a:ext>
                </a:extLst>
              </p:cNvPr>
              <p:cNvGrpSpPr/>
              <p:nvPr/>
            </p:nvGrpSpPr>
            <p:grpSpPr>
              <a:xfrm>
                <a:off x="2732943" y="4954549"/>
                <a:ext cx="79690" cy="79690"/>
                <a:chOff x="4646481" y="1200197"/>
                <a:chExt cx="232437" cy="232437"/>
              </a:xfrm>
            </p:grpSpPr>
            <p:sp>
              <p:nvSpPr>
                <p:cNvPr id="1271" name="Oval 1270">
                  <a:extLst>
                    <a:ext uri="{FF2B5EF4-FFF2-40B4-BE49-F238E27FC236}">
                      <a16:creationId xmlns:a16="http://schemas.microsoft.com/office/drawing/2014/main" id="{7277BB7F-402B-E6DB-42E2-4BD088C14CF9}"/>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272" name="Minus Sign 1271">
                  <a:extLst>
                    <a:ext uri="{FF2B5EF4-FFF2-40B4-BE49-F238E27FC236}">
                      <a16:creationId xmlns:a16="http://schemas.microsoft.com/office/drawing/2014/main" id="{6EAB64E7-9BC9-6540-9A88-FE01E458ECCB}"/>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54" name="Group 1253">
                <a:extLst>
                  <a:ext uri="{FF2B5EF4-FFF2-40B4-BE49-F238E27FC236}">
                    <a16:creationId xmlns:a16="http://schemas.microsoft.com/office/drawing/2014/main" id="{28B8C54B-B7CD-E585-CA02-9304A1226A7E}"/>
                  </a:ext>
                </a:extLst>
              </p:cNvPr>
              <p:cNvGrpSpPr/>
              <p:nvPr/>
            </p:nvGrpSpPr>
            <p:grpSpPr>
              <a:xfrm>
                <a:off x="3000786" y="4946522"/>
                <a:ext cx="79690" cy="79690"/>
                <a:chOff x="4646481" y="1200197"/>
                <a:chExt cx="232437" cy="232437"/>
              </a:xfrm>
            </p:grpSpPr>
            <p:sp>
              <p:nvSpPr>
                <p:cNvPr id="1269" name="Oval 1268">
                  <a:extLst>
                    <a:ext uri="{FF2B5EF4-FFF2-40B4-BE49-F238E27FC236}">
                      <a16:creationId xmlns:a16="http://schemas.microsoft.com/office/drawing/2014/main" id="{3991FCA2-2DDC-E3F8-A446-0D71AE83A261}"/>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270" name="Minus Sign 1269">
                  <a:extLst>
                    <a:ext uri="{FF2B5EF4-FFF2-40B4-BE49-F238E27FC236}">
                      <a16:creationId xmlns:a16="http://schemas.microsoft.com/office/drawing/2014/main" id="{4B8BB627-48E2-559F-7576-A038074EC6FC}"/>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55" name="Group 1254">
                <a:extLst>
                  <a:ext uri="{FF2B5EF4-FFF2-40B4-BE49-F238E27FC236}">
                    <a16:creationId xmlns:a16="http://schemas.microsoft.com/office/drawing/2014/main" id="{2F861E36-DF2D-68B3-4F2B-B7B0119165CF}"/>
                  </a:ext>
                </a:extLst>
              </p:cNvPr>
              <p:cNvGrpSpPr/>
              <p:nvPr/>
            </p:nvGrpSpPr>
            <p:grpSpPr>
              <a:xfrm>
                <a:off x="2590595" y="4785878"/>
                <a:ext cx="79690" cy="79690"/>
                <a:chOff x="4646481" y="1200197"/>
                <a:chExt cx="232437" cy="232437"/>
              </a:xfrm>
            </p:grpSpPr>
            <p:sp>
              <p:nvSpPr>
                <p:cNvPr id="1267" name="Oval 1266">
                  <a:extLst>
                    <a:ext uri="{FF2B5EF4-FFF2-40B4-BE49-F238E27FC236}">
                      <a16:creationId xmlns:a16="http://schemas.microsoft.com/office/drawing/2014/main" id="{59E0CBAE-D440-A066-1BD6-3211438E02C7}"/>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268" name="Minus Sign 1267">
                  <a:extLst>
                    <a:ext uri="{FF2B5EF4-FFF2-40B4-BE49-F238E27FC236}">
                      <a16:creationId xmlns:a16="http://schemas.microsoft.com/office/drawing/2014/main" id="{827CF563-FA8F-CD7B-2A22-C53ECF8FE5B4}"/>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56" name="Group 1255">
                <a:extLst>
                  <a:ext uri="{FF2B5EF4-FFF2-40B4-BE49-F238E27FC236}">
                    <a16:creationId xmlns:a16="http://schemas.microsoft.com/office/drawing/2014/main" id="{A786586A-2767-973A-EADF-36BF4821D62A}"/>
                  </a:ext>
                </a:extLst>
              </p:cNvPr>
              <p:cNvGrpSpPr/>
              <p:nvPr/>
            </p:nvGrpSpPr>
            <p:grpSpPr>
              <a:xfrm>
                <a:off x="2864878" y="4665542"/>
                <a:ext cx="79690" cy="79688"/>
                <a:chOff x="5490363" y="960075"/>
                <a:chExt cx="168461" cy="168461"/>
              </a:xfrm>
            </p:grpSpPr>
            <p:sp>
              <p:nvSpPr>
                <p:cNvPr id="1265" name="Oval 1264">
                  <a:extLst>
                    <a:ext uri="{FF2B5EF4-FFF2-40B4-BE49-F238E27FC236}">
                      <a16:creationId xmlns:a16="http://schemas.microsoft.com/office/drawing/2014/main" id="{DBC786DE-27E2-983D-EF98-974BB76C7199}"/>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1266" name="Plus Sign 1265">
                  <a:extLst>
                    <a:ext uri="{FF2B5EF4-FFF2-40B4-BE49-F238E27FC236}">
                      <a16:creationId xmlns:a16="http://schemas.microsoft.com/office/drawing/2014/main" id="{56176065-7735-ACC8-8FE6-5C069E08CD17}"/>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sp>
            <p:nvSpPr>
              <p:cNvPr id="1257" name="Oval 1256">
                <a:extLst>
                  <a:ext uri="{FF2B5EF4-FFF2-40B4-BE49-F238E27FC236}">
                    <a16:creationId xmlns:a16="http://schemas.microsoft.com/office/drawing/2014/main" id="{6769497B-2534-A178-C13D-E1AB018C8F5A}"/>
                  </a:ext>
                </a:extLst>
              </p:cNvPr>
              <p:cNvSpPr/>
              <p:nvPr/>
            </p:nvSpPr>
            <p:spPr>
              <a:xfrm flipV="1">
                <a:off x="3328809" y="4683549"/>
                <a:ext cx="79690" cy="79690"/>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258" name="Minus Sign 1257">
                <a:extLst>
                  <a:ext uri="{FF2B5EF4-FFF2-40B4-BE49-F238E27FC236}">
                    <a16:creationId xmlns:a16="http://schemas.microsoft.com/office/drawing/2014/main" id="{6B6D1073-8B8E-79EF-31C5-88BA7B2426B5}"/>
                  </a:ext>
                </a:extLst>
              </p:cNvPr>
              <p:cNvSpPr/>
              <p:nvPr/>
            </p:nvSpPr>
            <p:spPr>
              <a:xfrm flipV="1">
                <a:off x="3343422" y="4715605"/>
                <a:ext cx="50464" cy="15578"/>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nvGrpSpPr>
              <p:cNvPr id="1259" name="Group 1258">
                <a:extLst>
                  <a:ext uri="{FF2B5EF4-FFF2-40B4-BE49-F238E27FC236}">
                    <a16:creationId xmlns:a16="http://schemas.microsoft.com/office/drawing/2014/main" id="{6BDE39D3-DA0D-136F-8CC7-299F9E4D7CF4}"/>
                  </a:ext>
                </a:extLst>
              </p:cNvPr>
              <p:cNvGrpSpPr/>
              <p:nvPr/>
            </p:nvGrpSpPr>
            <p:grpSpPr>
              <a:xfrm>
                <a:off x="2497159" y="4950459"/>
                <a:ext cx="79690" cy="79690"/>
                <a:chOff x="2491473" y="2889453"/>
                <a:chExt cx="232437" cy="232437"/>
              </a:xfrm>
            </p:grpSpPr>
            <p:sp>
              <p:nvSpPr>
                <p:cNvPr id="1263" name="Oval 1262">
                  <a:extLst>
                    <a:ext uri="{FF2B5EF4-FFF2-40B4-BE49-F238E27FC236}">
                      <a16:creationId xmlns:a16="http://schemas.microsoft.com/office/drawing/2014/main" id="{FE427730-64CD-4193-3CCF-8C33A6EB873B}"/>
                    </a:ext>
                  </a:extLst>
                </p:cNvPr>
                <p:cNvSpPr/>
                <p:nvPr/>
              </p:nvSpPr>
              <p:spPr>
                <a:xfrm flipV="1">
                  <a:off x="2491473" y="2889453"/>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264" name="Minus Sign 1263">
                  <a:extLst>
                    <a:ext uri="{FF2B5EF4-FFF2-40B4-BE49-F238E27FC236}">
                      <a16:creationId xmlns:a16="http://schemas.microsoft.com/office/drawing/2014/main" id="{194963FF-91A9-84DA-634D-D42E3796EA59}"/>
                    </a:ext>
                  </a:extLst>
                </p:cNvPr>
                <p:cNvSpPr/>
                <p:nvPr/>
              </p:nvSpPr>
              <p:spPr>
                <a:xfrm flipV="1">
                  <a:off x="2534096" y="2982953"/>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60" name="Group 1259">
                <a:extLst>
                  <a:ext uri="{FF2B5EF4-FFF2-40B4-BE49-F238E27FC236}">
                    <a16:creationId xmlns:a16="http://schemas.microsoft.com/office/drawing/2014/main" id="{388C4224-17E8-6AD0-9A57-E8E2B4EC1734}"/>
                  </a:ext>
                </a:extLst>
              </p:cNvPr>
              <p:cNvGrpSpPr/>
              <p:nvPr/>
            </p:nvGrpSpPr>
            <p:grpSpPr>
              <a:xfrm>
                <a:off x="2711332" y="4215184"/>
                <a:ext cx="79690" cy="79690"/>
                <a:chOff x="4042270" y="1270736"/>
                <a:chExt cx="232437" cy="232437"/>
              </a:xfrm>
            </p:grpSpPr>
            <p:sp>
              <p:nvSpPr>
                <p:cNvPr id="1261" name="Oval 1260">
                  <a:extLst>
                    <a:ext uri="{FF2B5EF4-FFF2-40B4-BE49-F238E27FC236}">
                      <a16:creationId xmlns:a16="http://schemas.microsoft.com/office/drawing/2014/main" id="{DC437FF9-369A-4268-A213-84150525A193}"/>
                    </a:ext>
                  </a:extLst>
                </p:cNvPr>
                <p:cNvSpPr/>
                <p:nvPr/>
              </p:nvSpPr>
              <p:spPr>
                <a:xfrm flipV="1">
                  <a:off x="4042270" y="1270736"/>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262" name="Minus Sign 1261">
                  <a:extLst>
                    <a:ext uri="{FF2B5EF4-FFF2-40B4-BE49-F238E27FC236}">
                      <a16:creationId xmlns:a16="http://schemas.microsoft.com/office/drawing/2014/main" id="{94939AE4-32DE-DB93-5722-2AE42915EFC4}"/>
                    </a:ext>
                  </a:extLst>
                </p:cNvPr>
                <p:cNvSpPr/>
                <p:nvPr/>
              </p:nvSpPr>
              <p:spPr>
                <a:xfrm flipV="1">
                  <a:off x="4084899" y="1364236"/>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grpSp>
      <p:grpSp>
        <p:nvGrpSpPr>
          <p:cNvPr id="1287" name="Group 1286">
            <a:extLst>
              <a:ext uri="{FF2B5EF4-FFF2-40B4-BE49-F238E27FC236}">
                <a16:creationId xmlns:a16="http://schemas.microsoft.com/office/drawing/2014/main" id="{E5869BC1-35C8-7D1B-ACC1-C2A6DF6740B5}"/>
              </a:ext>
            </a:extLst>
          </p:cNvPr>
          <p:cNvGrpSpPr/>
          <p:nvPr/>
        </p:nvGrpSpPr>
        <p:grpSpPr>
          <a:xfrm>
            <a:off x="4861314" y="3733800"/>
            <a:ext cx="1128336" cy="1872588"/>
            <a:chOff x="3337314" y="3733800"/>
            <a:chExt cx="1128336" cy="1872588"/>
          </a:xfrm>
        </p:grpSpPr>
        <p:sp>
          <p:nvSpPr>
            <p:cNvPr id="1288" name="Rectangle 1287">
              <a:extLst>
                <a:ext uri="{FF2B5EF4-FFF2-40B4-BE49-F238E27FC236}">
                  <a16:creationId xmlns:a16="http://schemas.microsoft.com/office/drawing/2014/main" id="{75EAD5DC-59B7-4B2A-0433-F6D85F5B87C9}"/>
                </a:ext>
              </a:extLst>
            </p:cNvPr>
            <p:cNvSpPr/>
            <p:nvPr/>
          </p:nvSpPr>
          <p:spPr>
            <a:xfrm>
              <a:off x="3650770" y="5021613"/>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Si</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1289" name="Rectangle 1288">
              <a:extLst>
                <a:ext uri="{FF2B5EF4-FFF2-40B4-BE49-F238E27FC236}">
                  <a16:creationId xmlns:a16="http://schemas.microsoft.com/office/drawing/2014/main" id="{2D28953D-3841-292B-3DF4-906F2E85AEF9}"/>
                </a:ext>
              </a:extLst>
            </p:cNvPr>
            <p:cNvSpPr/>
            <p:nvPr/>
          </p:nvSpPr>
          <p:spPr>
            <a:xfrm>
              <a:off x="3337314" y="37338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14</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nvGrpSpPr>
            <p:cNvPr id="1290" name="Group 1289">
              <a:extLst>
                <a:ext uri="{FF2B5EF4-FFF2-40B4-BE49-F238E27FC236}">
                  <a16:creationId xmlns:a16="http://schemas.microsoft.com/office/drawing/2014/main" id="{C33B0C47-1834-1874-8F14-EEFB9BE700F8}"/>
                </a:ext>
              </a:extLst>
            </p:cNvPr>
            <p:cNvGrpSpPr/>
            <p:nvPr/>
          </p:nvGrpSpPr>
          <p:grpSpPr>
            <a:xfrm>
              <a:off x="3517988" y="4226349"/>
              <a:ext cx="947662" cy="947664"/>
              <a:chOff x="3517988" y="4226349"/>
              <a:chExt cx="947662" cy="947664"/>
            </a:xfrm>
          </p:grpSpPr>
          <p:sp>
            <p:nvSpPr>
              <p:cNvPr id="1291" name="Oval 1290">
                <a:extLst>
                  <a:ext uri="{FF2B5EF4-FFF2-40B4-BE49-F238E27FC236}">
                    <a16:creationId xmlns:a16="http://schemas.microsoft.com/office/drawing/2014/main" id="{EB4D240A-ADF9-73EE-9AB9-3AC248FA5929}"/>
                  </a:ext>
                </a:extLst>
              </p:cNvPr>
              <p:cNvSpPr/>
              <p:nvPr/>
            </p:nvSpPr>
            <p:spPr>
              <a:xfrm>
                <a:off x="3517988" y="4226349"/>
                <a:ext cx="947662" cy="947664"/>
              </a:xfrm>
              <a:prstGeom prst="ellipse">
                <a:avLst/>
              </a:prstGeom>
              <a:solidFill>
                <a:srgbClr val="475871"/>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1292" name="Oval 1291">
                <a:extLst>
                  <a:ext uri="{FF2B5EF4-FFF2-40B4-BE49-F238E27FC236}">
                    <a16:creationId xmlns:a16="http://schemas.microsoft.com/office/drawing/2014/main" id="{226C5D72-5FD0-C83E-60C9-3AC43E0ABA07}"/>
                  </a:ext>
                </a:extLst>
              </p:cNvPr>
              <p:cNvSpPr/>
              <p:nvPr/>
            </p:nvSpPr>
            <p:spPr>
              <a:xfrm>
                <a:off x="3679987" y="4388348"/>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1293" name="Oval 1292">
                <a:extLst>
                  <a:ext uri="{FF2B5EF4-FFF2-40B4-BE49-F238E27FC236}">
                    <a16:creationId xmlns:a16="http://schemas.microsoft.com/office/drawing/2014/main" id="{FF143517-AC6A-E353-3B00-700DE8991680}"/>
                  </a:ext>
                </a:extLst>
              </p:cNvPr>
              <p:cNvSpPr/>
              <p:nvPr/>
            </p:nvSpPr>
            <p:spPr>
              <a:xfrm>
                <a:off x="3839721" y="4548083"/>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1294" name="Group 1293">
                <a:extLst>
                  <a:ext uri="{FF2B5EF4-FFF2-40B4-BE49-F238E27FC236}">
                    <a16:creationId xmlns:a16="http://schemas.microsoft.com/office/drawing/2014/main" id="{88B0E4C3-C793-A114-DFB9-1C278D558712}"/>
                  </a:ext>
                </a:extLst>
              </p:cNvPr>
              <p:cNvGrpSpPr/>
              <p:nvPr/>
            </p:nvGrpSpPr>
            <p:grpSpPr>
              <a:xfrm>
                <a:off x="3959347" y="4812141"/>
                <a:ext cx="79690" cy="79690"/>
                <a:chOff x="4646481" y="1200197"/>
                <a:chExt cx="232437" cy="232437"/>
              </a:xfrm>
            </p:grpSpPr>
            <p:sp>
              <p:nvSpPr>
                <p:cNvPr id="1336" name="Oval 1335">
                  <a:extLst>
                    <a:ext uri="{FF2B5EF4-FFF2-40B4-BE49-F238E27FC236}">
                      <a16:creationId xmlns:a16="http://schemas.microsoft.com/office/drawing/2014/main" id="{A5C9FB66-8A36-78FB-71F8-115B971FAC5A}"/>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37" name="Minus Sign 1336">
                  <a:extLst>
                    <a:ext uri="{FF2B5EF4-FFF2-40B4-BE49-F238E27FC236}">
                      <a16:creationId xmlns:a16="http://schemas.microsoft.com/office/drawing/2014/main" id="{C41E7A60-A962-48B9-3ED2-E69B0772DD4A}"/>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95" name="Group 1294">
                <a:extLst>
                  <a:ext uri="{FF2B5EF4-FFF2-40B4-BE49-F238E27FC236}">
                    <a16:creationId xmlns:a16="http://schemas.microsoft.com/office/drawing/2014/main" id="{0C9BA8DE-8BC6-2641-2322-1721C7F43F8E}"/>
                  </a:ext>
                </a:extLst>
              </p:cNvPr>
              <p:cNvGrpSpPr/>
              <p:nvPr/>
            </p:nvGrpSpPr>
            <p:grpSpPr>
              <a:xfrm>
                <a:off x="3821604" y="4376531"/>
                <a:ext cx="79690" cy="79690"/>
                <a:chOff x="4646481" y="1200197"/>
                <a:chExt cx="232437" cy="232437"/>
              </a:xfrm>
            </p:grpSpPr>
            <p:sp>
              <p:nvSpPr>
                <p:cNvPr id="1334" name="Oval 1333">
                  <a:extLst>
                    <a:ext uri="{FF2B5EF4-FFF2-40B4-BE49-F238E27FC236}">
                      <a16:creationId xmlns:a16="http://schemas.microsoft.com/office/drawing/2014/main" id="{5248C8DE-12E4-6C68-4E5C-D2F32E19252F}"/>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35" name="Minus Sign 1334">
                  <a:extLst>
                    <a:ext uri="{FF2B5EF4-FFF2-40B4-BE49-F238E27FC236}">
                      <a16:creationId xmlns:a16="http://schemas.microsoft.com/office/drawing/2014/main" id="{BD3A6161-2F0C-325F-2DE7-1EF5C7279226}"/>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96" name="Group 1295">
                <a:extLst>
                  <a:ext uri="{FF2B5EF4-FFF2-40B4-BE49-F238E27FC236}">
                    <a16:creationId xmlns:a16="http://schemas.microsoft.com/office/drawing/2014/main" id="{D0E5E15A-3729-8D8F-087D-5BE3F42CE967}"/>
                  </a:ext>
                </a:extLst>
              </p:cNvPr>
              <p:cNvGrpSpPr/>
              <p:nvPr/>
            </p:nvGrpSpPr>
            <p:grpSpPr>
              <a:xfrm>
                <a:off x="4249924" y="4564050"/>
                <a:ext cx="79690" cy="79690"/>
                <a:chOff x="4646481" y="1200197"/>
                <a:chExt cx="232437" cy="232437"/>
              </a:xfrm>
            </p:grpSpPr>
            <p:sp>
              <p:nvSpPr>
                <p:cNvPr id="1332" name="Oval 1331">
                  <a:extLst>
                    <a:ext uri="{FF2B5EF4-FFF2-40B4-BE49-F238E27FC236}">
                      <a16:creationId xmlns:a16="http://schemas.microsoft.com/office/drawing/2014/main" id="{AC7908F0-7EB2-19D8-2F56-B9AB48C51AE4}"/>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33" name="Minus Sign 1332">
                  <a:extLst>
                    <a:ext uri="{FF2B5EF4-FFF2-40B4-BE49-F238E27FC236}">
                      <a16:creationId xmlns:a16="http://schemas.microsoft.com/office/drawing/2014/main" id="{34BC6E27-76E2-ED5C-657F-D9310EEB251D}"/>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97" name="Group 1296">
                <a:extLst>
                  <a:ext uri="{FF2B5EF4-FFF2-40B4-BE49-F238E27FC236}">
                    <a16:creationId xmlns:a16="http://schemas.microsoft.com/office/drawing/2014/main" id="{78E6223C-9163-776B-067F-EBE6959AD8E4}"/>
                  </a:ext>
                </a:extLst>
              </p:cNvPr>
              <p:cNvGrpSpPr/>
              <p:nvPr/>
            </p:nvGrpSpPr>
            <p:grpSpPr>
              <a:xfrm>
                <a:off x="4237488" y="4806887"/>
                <a:ext cx="79690" cy="79690"/>
                <a:chOff x="4646481" y="1200197"/>
                <a:chExt cx="232437" cy="232437"/>
              </a:xfrm>
            </p:grpSpPr>
            <p:sp>
              <p:nvSpPr>
                <p:cNvPr id="1330" name="Oval 1329">
                  <a:extLst>
                    <a:ext uri="{FF2B5EF4-FFF2-40B4-BE49-F238E27FC236}">
                      <a16:creationId xmlns:a16="http://schemas.microsoft.com/office/drawing/2014/main" id="{B1FB0AFA-5761-503D-8B07-7C6D1664E447}"/>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31" name="Minus Sign 1330">
                  <a:extLst>
                    <a:ext uri="{FF2B5EF4-FFF2-40B4-BE49-F238E27FC236}">
                      <a16:creationId xmlns:a16="http://schemas.microsoft.com/office/drawing/2014/main" id="{6BD450BE-1AD6-74C8-D8B5-F98194BE1041}"/>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98" name="Group 1297">
                <a:extLst>
                  <a:ext uri="{FF2B5EF4-FFF2-40B4-BE49-F238E27FC236}">
                    <a16:creationId xmlns:a16="http://schemas.microsoft.com/office/drawing/2014/main" id="{D97CF7AB-BB0E-9797-5AB1-38F2BE49D127}"/>
                  </a:ext>
                </a:extLst>
              </p:cNvPr>
              <p:cNvGrpSpPr/>
              <p:nvPr/>
            </p:nvGrpSpPr>
            <p:grpSpPr>
              <a:xfrm>
                <a:off x="3654024" y="4564051"/>
                <a:ext cx="79690" cy="79690"/>
                <a:chOff x="4646481" y="1200197"/>
                <a:chExt cx="232437" cy="232437"/>
              </a:xfrm>
            </p:grpSpPr>
            <p:sp>
              <p:nvSpPr>
                <p:cNvPr id="1328" name="Oval 1327">
                  <a:extLst>
                    <a:ext uri="{FF2B5EF4-FFF2-40B4-BE49-F238E27FC236}">
                      <a16:creationId xmlns:a16="http://schemas.microsoft.com/office/drawing/2014/main" id="{73B07BC1-8B6F-A70A-5E8F-B4695A6D83E1}"/>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29" name="Minus Sign 1328">
                  <a:extLst>
                    <a:ext uri="{FF2B5EF4-FFF2-40B4-BE49-F238E27FC236}">
                      <a16:creationId xmlns:a16="http://schemas.microsoft.com/office/drawing/2014/main" id="{D38D9365-2CCC-E9F6-75CF-A5BFF399792E}"/>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299" name="Group 1298">
                <a:extLst>
                  <a:ext uri="{FF2B5EF4-FFF2-40B4-BE49-F238E27FC236}">
                    <a16:creationId xmlns:a16="http://schemas.microsoft.com/office/drawing/2014/main" id="{A78ED0F7-1A5B-024D-ACBC-BC607D0AA472}"/>
                  </a:ext>
                </a:extLst>
              </p:cNvPr>
              <p:cNvGrpSpPr/>
              <p:nvPr/>
            </p:nvGrpSpPr>
            <p:grpSpPr>
              <a:xfrm>
                <a:off x="3953539" y="4517269"/>
                <a:ext cx="79690" cy="79690"/>
                <a:chOff x="4646481" y="1200197"/>
                <a:chExt cx="232437" cy="232437"/>
              </a:xfrm>
            </p:grpSpPr>
            <p:sp>
              <p:nvSpPr>
                <p:cNvPr id="1326" name="Oval 1325">
                  <a:extLst>
                    <a:ext uri="{FF2B5EF4-FFF2-40B4-BE49-F238E27FC236}">
                      <a16:creationId xmlns:a16="http://schemas.microsoft.com/office/drawing/2014/main" id="{F5E1D3CF-D959-2FED-42AF-7146D85B38CE}"/>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27" name="Minus Sign 1326">
                  <a:extLst>
                    <a:ext uri="{FF2B5EF4-FFF2-40B4-BE49-F238E27FC236}">
                      <a16:creationId xmlns:a16="http://schemas.microsoft.com/office/drawing/2014/main" id="{19C3A9C6-D84F-36CA-6AAE-C8E2227CFD5F}"/>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00" name="Group 1299">
                <a:extLst>
                  <a:ext uri="{FF2B5EF4-FFF2-40B4-BE49-F238E27FC236}">
                    <a16:creationId xmlns:a16="http://schemas.microsoft.com/office/drawing/2014/main" id="{B3B8A0B2-7F1B-8CEF-8C9D-C3406EC81312}"/>
                  </a:ext>
                </a:extLst>
              </p:cNvPr>
              <p:cNvGrpSpPr/>
              <p:nvPr/>
            </p:nvGrpSpPr>
            <p:grpSpPr>
              <a:xfrm>
                <a:off x="4089447" y="4366123"/>
                <a:ext cx="79690" cy="79690"/>
                <a:chOff x="4646481" y="1200197"/>
                <a:chExt cx="232437" cy="232437"/>
              </a:xfrm>
            </p:grpSpPr>
            <p:sp>
              <p:nvSpPr>
                <p:cNvPr id="1324" name="Oval 1323">
                  <a:extLst>
                    <a:ext uri="{FF2B5EF4-FFF2-40B4-BE49-F238E27FC236}">
                      <a16:creationId xmlns:a16="http://schemas.microsoft.com/office/drawing/2014/main" id="{3B584FB3-F581-B7B0-9C0A-A86181D9BEC3}"/>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25" name="Minus Sign 1324">
                  <a:extLst>
                    <a:ext uri="{FF2B5EF4-FFF2-40B4-BE49-F238E27FC236}">
                      <a16:creationId xmlns:a16="http://schemas.microsoft.com/office/drawing/2014/main" id="{B7F3B907-E2AB-7C3E-52C1-7C31E4D592D8}"/>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01" name="Group 1300">
                <a:extLst>
                  <a:ext uri="{FF2B5EF4-FFF2-40B4-BE49-F238E27FC236}">
                    <a16:creationId xmlns:a16="http://schemas.microsoft.com/office/drawing/2014/main" id="{1F07C304-A5CC-B96F-713E-8F3D62D70FFA}"/>
                  </a:ext>
                </a:extLst>
              </p:cNvPr>
              <p:cNvGrpSpPr/>
              <p:nvPr/>
            </p:nvGrpSpPr>
            <p:grpSpPr>
              <a:xfrm>
                <a:off x="3821604" y="4954549"/>
                <a:ext cx="79690" cy="79690"/>
                <a:chOff x="4646481" y="1200197"/>
                <a:chExt cx="232437" cy="232437"/>
              </a:xfrm>
            </p:grpSpPr>
            <p:sp>
              <p:nvSpPr>
                <p:cNvPr id="1322" name="Oval 1321">
                  <a:extLst>
                    <a:ext uri="{FF2B5EF4-FFF2-40B4-BE49-F238E27FC236}">
                      <a16:creationId xmlns:a16="http://schemas.microsoft.com/office/drawing/2014/main" id="{4A1B1CDD-9F95-0A62-880E-F5C447115F34}"/>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23" name="Minus Sign 1322">
                  <a:extLst>
                    <a:ext uri="{FF2B5EF4-FFF2-40B4-BE49-F238E27FC236}">
                      <a16:creationId xmlns:a16="http://schemas.microsoft.com/office/drawing/2014/main" id="{4D59BC7F-7149-E81F-7F34-94EE8E8583D9}"/>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02" name="Group 1301">
                <a:extLst>
                  <a:ext uri="{FF2B5EF4-FFF2-40B4-BE49-F238E27FC236}">
                    <a16:creationId xmlns:a16="http://schemas.microsoft.com/office/drawing/2014/main" id="{31FE9424-46CB-3D76-5D7A-2C15DBB1130C}"/>
                  </a:ext>
                </a:extLst>
              </p:cNvPr>
              <p:cNvGrpSpPr/>
              <p:nvPr/>
            </p:nvGrpSpPr>
            <p:grpSpPr>
              <a:xfrm>
                <a:off x="4089447" y="4946522"/>
                <a:ext cx="79690" cy="79690"/>
                <a:chOff x="4646481" y="1200197"/>
                <a:chExt cx="232437" cy="232437"/>
              </a:xfrm>
            </p:grpSpPr>
            <p:sp>
              <p:nvSpPr>
                <p:cNvPr id="1320" name="Oval 1319">
                  <a:extLst>
                    <a:ext uri="{FF2B5EF4-FFF2-40B4-BE49-F238E27FC236}">
                      <a16:creationId xmlns:a16="http://schemas.microsoft.com/office/drawing/2014/main" id="{46E44933-69AE-8DBB-9319-3CC5BD18C720}"/>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21" name="Minus Sign 1320">
                  <a:extLst>
                    <a:ext uri="{FF2B5EF4-FFF2-40B4-BE49-F238E27FC236}">
                      <a16:creationId xmlns:a16="http://schemas.microsoft.com/office/drawing/2014/main" id="{FD4B4FC3-B358-9934-B481-ED455449E2C0}"/>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03" name="Group 1302">
                <a:extLst>
                  <a:ext uri="{FF2B5EF4-FFF2-40B4-BE49-F238E27FC236}">
                    <a16:creationId xmlns:a16="http://schemas.microsoft.com/office/drawing/2014/main" id="{97621762-599B-CE0B-8E5C-38DC2D364A06}"/>
                  </a:ext>
                </a:extLst>
              </p:cNvPr>
              <p:cNvGrpSpPr/>
              <p:nvPr/>
            </p:nvGrpSpPr>
            <p:grpSpPr>
              <a:xfrm>
                <a:off x="3679256" y="4785878"/>
                <a:ext cx="79690" cy="79690"/>
                <a:chOff x="4646481" y="1200197"/>
                <a:chExt cx="232437" cy="232437"/>
              </a:xfrm>
            </p:grpSpPr>
            <p:sp>
              <p:nvSpPr>
                <p:cNvPr id="1318" name="Oval 1317">
                  <a:extLst>
                    <a:ext uri="{FF2B5EF4-FFF2-40B4-BE49-F238E27FC236}">
                      <a16:creationId xmlns:a16="http://schemas.microsoft.com/office/drawing/2014/main" id="{6F41744F-F77A-F4D4-69FF-1A26EEF20418}"/>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19" name="Minus Sign 1318">
                  <a:extLst>
                    <a:ext uri="{FF2B5EF4-FFF2-40B4-BE49-F238E27FC236}">
                      <a16:creationId xmlns:a16="http://schemas.microsoft.com/office/drawing/2014/main" id="{A6675FDE-140D-4F89-6471-3398CC0FBBF0}"/>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04" name="Group 1303">
                <a:extLst>
                  <a:ext uri="{FF2B5EF4-FFF2-40B4-BE49-F238E27FC236}">
                    <a16:creationId xmlns:a16="http://schemas.microsoft.com/office/drawing/2014/main" id="{5865753D-D5DE-C224-F1A0-17AD7243BA2F}"/>
                  </a:ext>
                </a:extLst>
              </p:cNvPr>
              <p:cNvGrpSpPr/>
              <p:nvPr/>
            </p:nvGrpSpPr>
            <p:grpSpPr>
              <a:xfrm>
                <a:off x="3953539" y="4665542"/>
                <a:ext cx="79690" cy="79688"/>
                <a:chOff x="5490363" y="960075"/>
                <a:chExt cx="168461" cy="168461"/>
              </a:xfrm>
            </p:grpSpPr>
            <p:sp>
              <p:nvSpPr>
                <p:cNvPr id="1316" name="Oval 1315">
                  <a:extLst>
                    <a:ext uri="{FF2B5EF4-FFF2-40B4-BE49-F238E27FC236}">
                      <a16:creationId xmlns:a16="http://schemas.microsoft.com/office/drawing/2014/main" id="{9090C432-2205-ED9F-71E4-73C1F583D1A3}"/>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1317" name="Plus Sign 1316">
                  <a:extLst>
                    <a:ext uri="{FF2B5EF4-FFF2-40B4-BE49-F238E27FC236}">
                      <a16:creationId xmlns:a16="http://schemas.microsoft.com/office/drawing/2014/main" id="{57F149FE-1506-6B05-0026-EA66B3E62D1B}"/>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sp>
            <p:nvSpPr>
              <p:cNvPr id="1305" name="Oval 1304">
                <a:extLst>
                  <a:ext uri="{FF2B5EF4-FFF2-40B4-BE49-F238E27FC236}">
                    <a16:creationId xmlns:a16="http://schemas.microsoft.com/office/drawing/2014/main" id="{6367B48B-61F4-627F-4528-492784DB6935}"/>
                  </a:ext>
                </a:extLst>
              </p:cNvPr>
              <p:cNvSpPr/>
              <p:nvPr/>
            </p:nvSpPr>
            <p:spPr>
              <a:xfrm flipV="1">
                <a:off x="4385960" y="4484071"/>
                <a:ext cx="79690" cy="79690"/>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06" name="Minus Sign 1305">
                <a:extLst>
                  <a:ext uri="{FF2B5EF4-FFF2-40B4-BE49-F238E27FC236}">
                    <a16:creationId xmlns:a16="http://schemas.microsoft.com/office/drawing/2014/main" id="{16F1393D-DDAE-E228-8D32-0C208598E9E4}"/>
                  </a:ext>
                </a:extLst>
              </p:cNvPr>
              <p:cNvSpPr/>
              <p:nvPr/>
            </p:nvSpPr>
            <p:spPr>
              <a:xfrm flipV="1">
                <a:off x="4400573" y="4516127"/>
                <a:ext cx="50464" cy="15578"/>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nvGrpSpPr>
              <p:cNvPr id="1307" name="Group 1306">
                <a:extLst>
                  <a:ext uri="{FF2B5EF4-FFF2-40B4-BE49-F238E27FC236}">
                    <a16:creationId xmlns:a16="http://schemas.microsoft.com/office/drawing/2014/main" id="{9678CEDD-BC7A-881C-115C-D25695FBBA58}"/>
                  </a:ext>
                </a:extLst>
              </p:cNvPr>
              <p:cNvGrpSpPr/>
              <p:nvPr/>
            </p:nvGrpSpPr>
            <p:grpSpPr>
              <a:xfrm>
                <a:off x="4143918" y="5085156"/>
                <a:ext cx="79690" cy="79690"/>
                <a:chOff x="4072613" y="3282332"/>
                <a:chExt cx="232437" cy="232437"/>
              </a:xfrm>
            </p:grpSpPr>
            <p:sp>
              <p:nvSpPr>
                <p:cNvPr id="1314" name="Oval 1313">
                  <a:extLst>
                    <a:ext uri="{FF2B5EF4-FFF2-40B4-BE49-F238E27FC236}">
                      <a16:creationId xmlns:a16="http://schemas.microsoft.com/office/drawing/2014/main" id="{70C93242-86B3-8394-31CF-AF65B93E6494}"/>
                    </a:ext>
                  </a:extLst>
                </p:cNvPr>
                <p:cNvSpPr/>
                <p:nvPr/>
              </p:nvSpPr>
              <p:spPr>
                <a:xfrm flipV="1">
                  <a:off x="4072613" y="3282332"/>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15" name="Minus Sign 1314">
                  <a:extLst>
                    <a:ext uri="{FF2B5EF4-FFF2-40B4-BE49-F238E27FC236}">
                      <a16:creationId xmlns:a16="http://schemas.microsoft.com/office/drawing/2014/main" id="{27115CF6-5A23-C7D2-5169-CFC370D085BB}"/>
                    </a:ext>
                  </a:extLst>
                </p:cNvPr>
                <p:cNvSpPr/>
                <p:nvPr/>
              </p:nvSpPr>
              <p:spPr>
                <a:xfrm flipV="1">
                  <a:off x="4115236" y="3375832"/>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08" name="Group 1307">
                <a:extLst>
                  <a:ext uri="{FF2B5EF4-FFF2-40B4-BE49-F238E27FC236}">
                    <a16:creationId xmlns:a16="http://schemas.microsoft.com/office/drawing/2014/main" id="{2F7EE9E9-98B1-7F03-FE8A-ECD74BC0F752}"/>
                  </a:ext>
                </a:extLst>
              </p:cNvPr>
              <p:cNvGrpSpPr/>
              <p:nvPr/>
            </p:nvGrpSpPr>
            <p:grpSpPr>
              <a:xfrm>
                <a:off x="3541896" y="4906915"/>
                <a:ext cx="79690" cy="79690"/>
                <a:chOff x="3242761" y="3288353"/>
                <a:chExt cx="232437" cy="232437"/>
              </a:xfrm>
            </p:grpSpPr>
            <p:sp>
              <p:nvSpPr>
                <p:cNvPr id="1312" name="Oval 1311">
                  <a:extLst>
                    <a:ext uri="{FF2B5EF4-FFF2-40B4-BE49-F238E27FC236}">
                      <a16:creationId xmlns:a16="http://schemas.microsoft.com/office/drawing/2014/main" id="{B7C17A8D-331D-4BCE-B220-D08F703AA3F2}"/>
                    </a:ext>
                  </a:extLst>
                </p:cNvPr>
                <p:cNvSpPr/>
                <p:nvPr/>
              </p:nvSpPr>
              <p:spPr>
                <a:xfrm flipV="1">
                  <a:off x="3242761" y="3288353"/>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13" name="Minus Sign 1312">
                  <a:extLst>
                    <a:ext uri="{FF2B5EF4-FFF2-40B4-BE49-F238E27FC236}">
                      <a16:creationId xmlns:a16="http://schemas.microsoft.com/office/drawing/2014/main" id="{46CE0496-711E-C7E8-B1AD-D06589157AC1}"/>
                    </a:ext>
                  </a:extLst>
                </p:cNvPr>
                <p:cNvSpPr/>
                <p:nvPr/>
              </p:nvSpPr>
              <p:spPr>
                <a:xfrm flipV="1">
                  <a:off x="3285384" y="3381853"/>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09" name="Group 1308">
                <a:extLst>
                  <a:ext uri="{FF2B5EF4-FFF2-40B4-BE49-F238E27FC236}">
                    <a16:creationId xmlns:a16="http://schemas.microsoft.com/office/drawing/2014/main" id="{D3EE5759-FCAE-2F80-6DF5-2A80D587CA9F}"/>
                  </a:ext>
                </a:extLst>
              </p:cNvPr>
              <p:cNvGrpSpPr/>
              <p:nvPr/>
            </p:nvGrpSpPr>
            <p:grpSpPr>
              <a:xfrm>
                <a:off x="3635861" y="4304011"/>
                <a:ext cx="79690" cy="79690"/>
                <a:chOff x="4646481" y="1200197"/>
                <a:chExt cx="232437" cy="232437"/>
              </a:xfrm>
            </p:grpSpPr>
            <p:sp>
              <p:nvSpPr>
                <p:cNvPr id="1310" name="Oval 1309">
                  <a:extLst>
                    <a:ext uri="{FF2B5EF4-FFF2-40B4-BE49-F238E27FC236}">
                      <a16:creationId xmlns:a16="http://schemas.microsoft.com/office/drawing/2014/main" id="{E0129542-E92C-9BEB-9721-317C17D797FE}"/>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11" name="Minus Sign 1310">
                  <a:extLst>
                    <a:ext uri="{FF2B5EF4-FFF2-40B4-BE49-F238E27FC236}">
                      <a16:creationId xmlns:a16="http://schemas.microsoft.com/office/drawing/2014/main" id="{1F36CDE1-6B81-7539-5440-7E2E5E4A4699}"/>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grpSp>
      <p:grpSp>
        <p:nvGrpSpPr>
          <p:cNvPr id="1338" name="Group 1337">
            <a:extLst>
              <a:ext uri="{FF2B5EF4-FFF2-40B4-BE49-F238E27FC236}">
                <a16:creationId xmlns:a16="http://schemas.microsoft.com/office/drawing/2014/main" id="{CB83F3B0-F75F-8211-49A6-11C6E6625111}"/>
              </a:ext>
            </a:extLst>
          </p:cNvPr>
          <p:cNvGrpSpPr/>
          <p:nvPr/>
        </p:nvGrpSpPr>
        <p:grpSpPr>
          <a:xfrm>
            <a:off x="5964494" y="3733800"/>
            <a:ext cx="1181998" cy="1872588"/>
            <a:chOff x="4440494" y="3733800"/>
            <a:chExt cx="1181998" cy="1872588"/>
          </a:xfrm>
        </p:grpSpPr>
        <p:sp>
          <p:nvSpPr>
            <p:cNvPr id="1339" name="Rectangle 1338">
              <a:extLst>
                <a:ext uri="{FF2B5EF4-FFF2-40B4-BE49-F238E27FC236}">
                  <a16:creationId xmlns:a16="http://schemas.microsoft.com/office/drawing/2014/main" id="{C3B43BE5-C008-DF48-39D9-9C48CA01C021}"/>
                </a:ext>
              </a:extLst>
            </p:cNvPr>
            <p:cNvSpPr/>
            <p:nvPr/>
          </p:nvSpPr>
          <p:spPr>
            <a:xfrm>
              <a:off x="4800600" y="5021613"/>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P</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1340" name="Rectangle 1339">
              <a:extLst>
                <a:ext uri="{FF2B5EF4-FFF2-40B4-BE49-F238E27FC236}">
                  <a16:creationId xmlns:a16="http://schemas.microsoft.com/office/drawing/2014/main" id="{C22A3AE5-4842-EC11-5CFF-27D9EE92922B}"/>
                </a:ext>
              </a:extLst>
            </p:cNvPr>
            <p:cNvSpPr/>
            <p:nvPr/>
          </p:nvSpPr>
          <p:spPr>
            <a:xfrm>
              <a:off x="4440494" y="37338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15</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nvGrpSpPr>
            <p:cNvPr id="1341" name="Group 1340">
              <a:extLst>
                <a:ext uri="{FF2B5EF4-FFF2-40B4-BE49-F238E27FC236}">
                  <a16:creationId xmlns:a16="http://schemas.microsoft.com/office/drawing/2014/main" id="{E66A4DF3-BEF7-3130-DB72-B7B66166554B}"/>
                </a:ext>
              </a:extLst>
            </p:cNvPr>
            <p:cNvGrpSpPr/>
            <p:nvPr/>
          </p:nvGrpSpPr>
          <p:grpSpPr>
            <a:xfrm>
              <a:off x="4625384" y="4222973"/>
              <a:ext cx="997108" cy="958509"/>
              <a:chOff x="4603232" y="4222973"/>
              <a:chExt cx="997108" cy="958509"/>
            </a:xfrm>
          </p:grpSpPr>
          <p:sp>
            <p:nvSpPr>
              <p:cNvPr id="1342" name="Oval 1341">
                <a:extLst>
                  <a:ext uri="{FF2B5EF4-FFF2-40B4-BE49-F238E27FC236}">
                    <a16:creationId xmlns:a16="http://schemas.microsoft.com/office/drawing/2014/main" id="{33E950E1-C403-1359-C451-77B0143FF619}"/>
                  </a:ext>
                </a:extLst>
              </p:cNvPr>
              <p:cNvSpPr/>
              <p:nvPr/>
            </p:nvSpPr>
            <p:spPr>
              <a:xfrm>
                <a:off x="4621168" y="4226349"/>
                <a:ext cx="947662" cy="947664"/>
              </a:xfrm>
              <a:prstGeom prst="ellipse">
                <a:avLst/>
              </a:prstGeom>
              <a:solidFill>
                <a:srgbClr val="475871"/>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1343" name="Oval 1342">
                <a:extLst>
                  <a:ext uri="{FF2B5EF4-FFF2-40B4-BE49-F238E27FC236}">
                    <a16:creationId xmlns:a16="http://schemas.microsoft.com/office/drawing/2014/main" id="{EA120847-7182-5BFC-5D16-F2907BEE8437}"/>
                  </a:ext>
                </a:extLst>
              </p:cNvPr>
              <p:cNvSpPr/>
              <p:nvPr/>
            </p:nvSpPr>
            <p:spPr>
              <a:xfrm>
                <a:off x="4783167" y="4388348"/>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1344" name="Oval 1343">
                <a:extLst>
                  <a:ext uri="{FF2B5EF4-FFF2-40B4-BE49-F238E27FC236}">
                    <a16:creationId xmlns:a16="http://schemas.microsoft.com/office/drawing/2014/main" id="{CB8CA3D8-EA92-F9A9-6653-F4CF073965C4}"/>
                  </a:ext>
                </a:extLst>
              </p:cNvPr>
              <p:cNvSpPr/>
              <p:nvPr/>
            </p:nvSpPr>
            <p:spPr>
              <a:xfrm>
                <a:off x="4942901" y="4548083"/>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1345" name="Group 1344">
                <a:extLst>
                  <a:ext uri="{FF2B5EF4-FFF2-40B4-BE49-F238E27FC236}">
                    <a16:creationId xmlns:a16="http://schemas.microsoft.com/office/drawing/2014/main" id="{3EF5539B-1AB0-07EA-C989-21C6136AAB4B}"/>
                  </a:ext>
                </a:extLst>
              </p:cNvPr>
              <p:cNvGrpSpPr/>
              <p:nvPr/>
            </p:nvGrpSpPr>
            <p:grpSpPr>
              <a:xfrm>
                <a:off x="5062527" y="4812141"/>
                <a:ext cx="79690" cy="79690"/>
                <a:chOff x="4646481" y="1200197"/>
                <a:chExt cx="232437" cy="232437"/>
              </a:xfrm>
            </p:grpSpPr>
            <p:sp>
              <p:nvSpPr>
                <p:cNvPr id="1390" name="Oval 1389">
                  <a:extLst>
                    <a:ext uri="{FF2B5EF4-FFF2-40B4-BE49-F238E27FC236}">
                      <a16:creationId xmlns:a16="http://schemas.microsoft.com/office/drawing/2014/main" id="{35EDD75E-3B7F-39E5-232E-101BF524D1ED}"/>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91" name="Minus Sign 1390">
                  <a:extLst>
                    <a:ext uri="{FF2B5EF4-FFF2-40B4-BE49-F238E27FC236}">
                      <a16:creationId xmlns:a16="http://schemas.microsoft.com/office/drawing/2014/main" id="{ADFC5EB9-964A-C6F8-A225-8E075FD5B6EA}"/>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46" name="Group 1345">
                <a:extLst>
                  <a:ext uri="{FF2B5EF4-FFF2-40B4-BE49-F238E27FC236}">
                    <a16:creationId xmlns:a16="http://schemas.microsoft.com/office/drawing/2014/main" id="{07BB1F5D-4634-A3A0-7C84-5CB0410A1DB0}"/>
                  </a:ext>
                </a:extLst>
              </p:cNvPr>
              <p:cNvGrpSpPr/>
              <p:nvPr/>
            </p:nvGrpSpPr>
            <p:grpSpPr>
              <a:xfrm>
                <a:off x="4924784" y="4376531"/>
                <a:ext cx="79690" cy="79690"/>
                <a:chOff x="4646481" y="1200197"/>
                <a:chExt cx="232437" cy="232437"/>
              </a:xfrm>
            </p:grpSpPr>
            <p:sp>
              <p:nvSpPr>
                <p:cNvPr id="1388" name="Oval 1387">
                  <a:extLst>
                    <a:ext uri="{FF2B5EF4-FFF2-40B4-BE49-F238E27FC236}">
                      <a16:creationId xmlns:a16="http://schemas.microsoft.com/office/drawing/2014/main" id="{40AE936B-D594-AF4B-8F12-63921696DA81}"/>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89" name="Minus Sign 1388">
                  <a:extLst>
                    <a:ext uri="{FF2B5EF4-FFF2-40B4-BE49-F238E27FC236}">
                      <a16:creationId xmlns:a16="http://schemas.microsoft.com/office/drawing/2014/main" id="{F5DBDCF1-0B54-A980-E755-315051359ADC}"/>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47" name="Group 1346">
                <a:extLst>
                  <a:ext uri="{FF2B5EF4-FFF2-40B4-BE49-F238E27FC236}">
                    <a16:creationId xmlns:a16="http://schemas.microsoft.com/office/drawing/2014/main" id="{55DEEA23-833B-1E72-E39C-78A8BE44B651}"/>
                  </a:ext>
                </a:extLst>
              </p:cNvPr>
              <p:cNvGrpSpPr/>
              <p:nvPr/>
            </p:nvGrpSpPr>
            <p:grpSpPr>
              <a:xfrm>
                <a:off x="5353104" y="4564050"/>
                <a:ext cx="79690" cy="79690"/>
                <a:chOff x="4646481" y="1200197"/>
                <a:chExt cx="232437" cy="232437"/>
              </a:xfrm>
            </p:grpSpPr>
            <p:sp>
              <p:nvSpPr>
                <p:cNvPr id="1386" name="Oval 1385">
                  <a:extLst>
                    <a:ext uri="{FF2B5EF4-FFF2-40B4-BE49-F238E27FC236}">
                      <a16:creationId xmlns:a16="http://schemas.microsoft.com/office/drawing/2014/main" id="{2FD2D800-6971-E105-3DFD-A9059EAA1C59}"/>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87" name="Minus Sign 1386">
                  <a:extLst>
                    <a:ext uri="{FF2B5EF4-FFF2-40B4-BE49-F238E27FC236}">
                      <a16:creationId xmlns:a16="http://schemas.microsoft.com/office/drawing/2014/main" id="{DB89D59A-8D15-206E-6E27-4EE4EB313CB9}"/>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48" name="Group 1347">
                <a:extLst>
                  <a:ext uri="{FF2B5EF4-FFF2-40B4-BE49-F238E27FC236}">
                    <a16:creationId xmlns:a16="http://schemas.microsoft.com/office/drawing/2014/main" id="{046D6A0A-3816-DBB2-777B-2F2E49F4A0FC}"/>
                  </a:ext>
                </a:extLst>
              </p:cNvPr>
              <p:cNvGrpSpPr/>
              <p:nvPr/>
            </p:nvGrpSpPr>
            <p:grpSpPr>
              <a:xfrm>
                <a:off x="5340668" y="4806887"/>
                <a:ext cx="79690" cy="79690"/>
                <a:chOff x="4646481" y="1200197"/>
                <a:chExt cx="232437" cy="232437"/>
              </a:xfrm>
            </p:grpSpPr>
            <p:sp>
              <p:nvSpPr>
                <p:cNvPr id="1384" name="Oval 1383">
                  <a:extLst>
                    <a:ext uri="{FF2B5EF4-FFF2-40B4-BE49-F238E27FC236}">
                      <a16:creationId xmlns:a16="http://schemas.microsoft.com/office/drawing/2014/main" id="{A7BE42CB-1892-5ED4-025C-2FEAE66DA432}"/>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85" name="Minus Sign 1384">
                  <a:extLst>
                    <a:ext uri="{FF2B5EF4-FFF2-40B4-BE49-F238E27FC236}">
                      <a16:creationId xmlns:a16="http://schemas.microsoft.com/office/drawing/2014/main" id="{A65816E1-1B92-DA8D-9CE3-CF08A1496CAB}"/>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49" name="Group 1348">
                <a:extLst>
                  <a:ext uri="{FF2B5EF4-FFF2-40B4-BE49-F238E27FC236}">
                    <a16:creationId xmlns:a16="http://schemas.microsoft.com/office/drawing/2014/main" id="{B4424EFB-51F8-4A47-641D-911FD719AA64}"/>
                  </a:ext>
                </a:extLst>
              </p:cNvPr>
              <p:cNvGrpSpPr/>
              <p:nvPr/>
            </p:nvGrpSpPr>
            <p:grpSpPr>
              <a:xfrm>
                <a:off x="4757204" y="4564051"/>
                <a:ext cx="79690" cy="79690"/>
                <a:chOff x="4646481" y="1200197"/>
                <a:chExt cx="232437" cy="232437"/>
              </a:xfrm>
            </p:grpSpPr>
            <p:sp>
              <p:nvSpPr>
                <p:cNvPr id="1382" name="Oval 1381">
                  <a:extLst>
                    <a:ext uri="{FF2B5EF4-FFF2-40B4-BE49-F238E27FC236}">
                      <a16:creationId xmlns:a16="http://schemas.microsoft.com/office/drawing/2014/main" id="{D46CDB47-795A-B44E-9257-F74BA7F33689}"/>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83" name="Minus Sign 1382">
                  <a:extLst>
                    <a:ext uri="{FF2B5EF4-FFF2-40B4-BE49-F238E27FC236}">
                      <a16:creationId xmlns:a16="http://schemas.microsoft.com/office/drawing/2014/main" id="{0B46998F-34D4-0FDD-8ECC-391BA25C086C}"/>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50" name="Group 1349">
                <a:extLst>
                  <a:ext uri="{FF2B5EF4-FFF2-40B4-BE49-F238E27FC236}">
                    <a16:creationId xmlns:a16="http://schemas.microsoft.com/office/drawing/2014/main" id="{67D5CD39-F9A2-8FD2-1041-7CB91892C0B6}"/>
                  </a:ext>
                </a:extLst>
              </p:cNvPr>
              <p:cNvGrpSpPr/>
              <p:nvPr/>
            </p:nvGrpSpPr>
            <p:grpSpPr>
              <a:xfrm>
                <a:off x="5056719" y="4517269"/>
                <a:ext cx="79690" cy="79690"/>
                <a:chOff x="4646481" y="1200197"/>
                <a:chExt cx="232437" cy="232437"/>
              </a:xfrm>
            </p:grpSpPr>
            <p:sp>
              <p:nvSpPr>
                <p:cNvPr id="1380" name="Oval 1379">
                  <a:extLst>
                    <a:ext uri="{FF2B5EF4-FFF2-40B4-BE49-F238E27FC236}">
                      <a16:creationId xmlns:a16="http://schemas.microsoft.com/office/drawing/2014/main" id="{76C6D35B-2B7E-35E0-02E6-1EE1D30323C7}"/>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81" name="Minus Sign 1380">
                  <a:extLst>
                    <a:ext uri="{FF2B5EF4-FFF2-40B4-BE49-F238E27FC236}">
                      <a16:creationId xmlns:a16="http://schemas.microsoft.com/office/drawing/2014/main" id="{2771BF65-A804-832F-5482-88B5D98EC480}"/>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51" name="Group 1350">
                <a:extLst>
                  <a:ext uri="{FF2B5EF4-FFF2-40B4-BE49-F238E27FC236}">
                    <a16:creationId xmlns:a16="http://schemas.microsoft.com/office/drawing/2014/main" id="{A9D68A7B-CDB2-2F72-A4BB-402A10EACDE6}"/>
                  </a:ext>
                </a:extLst>
              </p:cNvPr>
              <p:cNvGrpSpPr/>
              <p:nvPr/>
            </p:nvGrpSpPr>
            <p:grpSpPr>
              <a:xfrm>
                <a:off x="5192627" y="4366123"/>
                <a:ext cx="79690" cy="79690"/>
                <a:chOff x="4646481" y="1200197"/>
                <a:chExt cx="232437" cy="232437"/>
              </a:xfrm>
            </p:grpSpPr>
            <p:sp>
              <p:nvSpPr>
                <p:cNvPr id="1378" name="Oval 1377">
                  <a:extLst>
                    <a:ext uri="{FF2B5EF4-FFF2-40B4-BE49-F238E27FC236}">
                      <a16:creationId xmlns:a16="http://schemas.microsoft.com/office/drawing/2014/main" id="{54E9FD4A-AADD-E14E-8D92-088B66E9F113}"/>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79" name="Minus Sign 1378">
                  <a:extLst>
                    <a:ext uri="{FF2B5EF4-FFF2-40B4-BE49-F238E27FC236}">
                      <a16:creationId xmlns:a16="http://schemas.microsoft.com/office/drawing/2014/main" id="{73578D2F-464D-30F6-8A3E-6C3F23A2F8AC}"/>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52" name="Group 1351">
                <a:extLst>
                  <a:ext uri="{FF2B5EF4-FFF2-40B4-BE49-F238E27FC236}">
                    <a16:creationId xmlns:a16="http://schemas.microsoft.com/office/drawing/2014/main" id="{FE4563BF-55D9-C843-C664-41CE2B886C92}"/>
                  </a:ext>
                </a:extLst>
              </p:cNvPr>
              <p:cNvGrpSpPr/>
              <p:nvPr/>
            </p:nvGrpSpPr>
            <p:grpSpPr>
              <a:xfrm>
                <a:off x="4924784" y="4954549"/>
                <a:ext cx="79690" cy="79690"/>
                <a:chOff x="4646481" y="1200197"/>
                <a:chExt cx="232437" cy="232437"/>
              </a:xfrm>
            </p:grpSpPr>
            <p:sp>
              <p:nvSpPr>
                <p:cNvPr id="1376" name="Oval 1375">
                  <a:extLst>
                    <a:ext uri="{FF2B5EF4-FFF2-40B4-BE49-F238E27FC236}">
                      <a16:creationId xmlns:a16="http://schemas.microsoft.com/office/drawing/2014/main" id="{8E8FF754-24CA-EC45-2E1D-E06C31D54469}"/>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77" name="Minus Sign 1376">
                  <a:extLst>
                    <a:ext uri="{FF2B5EF4-FFF2-40B4-BE49-F238E27FC236}">
                      <a16:creationId xmlns:a16="http://schemas.microsoft.com/office/drawing/2014/main" id="{46957361-79B1-BDEA-5E35-87C18E463054}"/>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53" name="Group 1352">
                <a:extLst>
                  <a:ext uri="{FF2B5EF4-FFF2-40B4-BE49-F238E27FC236}">
                    <a16:creationId xmlns:a16="http://schemas.microsoft.com/office/drawing/2014/main" id="{3C9BDDBD-6A7B-92B8-E136-1F52AEA7ED5A}"/>
                  </a:ext>
                </a:extLst>
              </p:cNvPr>
              <p:cNvGrpSpPr/>
              <p:nvPr/>
            </p:nvGrpSpPr>
            <p:grpSpPr>
              <a:xfrm>
                <a:off x="5192627" y="4946522"/>
                <a:ext cx="79690" cy="79690"/>
                <a:chOff x="4646481" y="1200197"/>
                <a:chExt cx="232437" cy="232437"/>
              </a:xfrm>
            </p:grpSpPr>
            <p:sp>
              <p:nvSpPr>
                <p:cNvPr id="1374" name="Oval 1373">
                  <a:extLst>
                    <a:ext uri="{FF2B5EF4-FFF2-40B4-BE49-F238E27FC236}">
                      <a16:creationId xmlns:a16="http://schemas.microsoft.com/office/drawing/2014/main" id="{84572250-D614-C4F2-10E7-95AF14D54530}"/>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75" name="Minus Sign 1374">
                  <a:extLst>
                    <a:ext uri="{FF2B5EF4-FFF2-40B4-BE49-F238E27FC236}">
                      <a16:creationId xmlns:a16="http://schemas.microsoft.com/office/drawing/2014/main" id="{9FC620C5-AA73-A1F9-8618-D2A4A4792B1A}"/>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54" name="Group 1353">
                <a:extLst>
                  <a:ext uri="{FF2B5EF4-FFF2-40B4-BE49-F238E27FC236}">
                    <a16:creationId xmlns:a16="http://schemas.microsoft.com/office/drawing/2014/main" id="{B43075F3-A4BB-1F0F-FB3A-D662FDF62FB3}"/>
                  </a:ext>
                </a:extLst>
              </p:cNvPr>
              <p:cNvGrpSpPr/>
              <p:nvPr/>
            </p:nvGrpSpPr>
            <p:grpSpPr>
              <a:xfrm>
                <a:off x="4782436" y="4785878"/>
                <a:ext cx="79690" cy="79690"/>
                <a:chOff x="4646481" y="1200197"/>
                <a:chExt cx="232437" cy="232437"/>
              </a:xfrm>
            </p:grpSpPr>
            <p:sp>
              <p:nvSpPr>
                <p:cNvPr id="1372" name="Oval 1371">
                  <a:extLst>
                    <a:ext uri="{FF2B5EF4-FFF2-40B4-BE49-F238E27FC236}">
                      <a16:creationId xmlns:a16="http://schemas.microsoft.com/office/drawing/2014/main" id="{7F29CEA6-4A4C-2E89-2034-C906C8C30EB4}"/>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73" name="Minus Sign 1372">
                  <a:extLst>
                    <a:ext uri="{FF2B5EF4-FFF2-40B4-BE49-F238E27FC236}">
                      <a16:creationId xmlns:a16="http://schemas.microsoft.com/office/drawing/2014/main" id="{CFCF8C18-6196-1934-986F-104AA3083E92}"/>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55" name="Group 1354">
                <a:extLst>
                  <a:ext uri="{FF2B5EF4-FFF2-40B4-BE49-F238E27FC236}">
                    <a16:creationId xmlns:a16="http://schemas.microsoft.com/office/drawing/2014/main" id="{27CC48B6-3B38-EED6-2E28-A827517B79D8}"/>
                  </a:ext>
                </a:extLst>
              </p:cNvPr>
              <p:cNvGrpSpPr/>
              <p:nvPr/>
            </p:nvGrpSpPr>
            <p:grpSpPr>
              <a:xfrm>
                <a:off x="5056719" y="4665542"/>
                <a:ext cx="79690" cy="79688"/>
                <a:chOff x="5490363" y="960075"/>
                <a:chExt cx="168461" cy="168461"/>
              </a:xfrm>
            </p:grpSpPr>
            <p:sp>
              <p:nvSpPr>
                <p:cNvPr id="1370" name="Oval 1369">
                  <a:extLst>
                    <a:ext uri="{FF2B5EF4-FFF2-40B4-BE49-F238E27FC236}">
                      <a16:creationId xmlns:a16="http://schemas.microsoft.com/office/drawing/2014/main" id="{5B632BEB-0C57-28C4-2BBD-CBE0FAC97938}"/>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1371" name="Plus Sign 1370">
                  <a:extLst>
                    <a:ext uri="{FF2B5EF4-FFF2-40B4-BE49-F238E27FC236}">
                      <a16:creationId xmlns:a16="http://schemas.microsoft.com/office/drawing/2014/main" id="{72B18851-C51D-5104-DC93-EA449DC56B21}"/>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sp>
            <p:nvSpPr>
              <p:cNvPr id="1356" name="Oval 1355">
                <a:extLst>
                  <a:ext uri="{FF2B5EF4-FFF2-40B4-BE49-F238E27FC236}">
                    <a16:creationId xmlns:a16="http://schemas.microsoft.com/office/drawing/2014/main" id="{9602FA16-5608-82BD-8470-C3793EAE9BC4}"/>
                  </a:ext>
                </a:extLst>
              </p:cNvPr>
              <p:cNvSpPr/>
              <p:nvPr/>
            </p:nvSpPr>
            <p:spPr>
              <a:xfrm flipV="1">
                <a:off x="5520650" y="4683549"/>
                <a:ext cx="79690" cy="79690"/>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57" name="Minus Sign 1356">
                <a:extLst>
                  <a:ext uri="{FF2B5EF4-FFF2-40B4-BE49-F238E27FC236}">
                    <a16:creationId xmlns:a16="http://schemas.microsoft.com/office/drawing/2014/main" id="{F400CD70-C5F2-A84F-7743-400AFAEDB4A7}"/>
                  </a:ext>
                </a:extLst>
              </p:cNvPr>
              <p:cNvSpPr/>
              <p:nvPr/>
            </p:nvSpPr>
            <p:spPr>
              <a:xfrm flipV="1">
                <a:off x="5535263" y="4715605"/>
                <a:ext cx="50464" cy="15578"/>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nvGrpSpPr>
              <p:cNvPr id="1358" name="Group 1357">
                <a:extLst>
                  <a:ext uri="{FF2B5EF4-FFF2-40B4-BE49-F238E27FC236}">
                    <a16:creationId xmlns:a16="http://schemas.microsoft.com/office/drawing/2014/main" id="{8F0F1A7D-A294-FFCE-0F49-FC7B4585F3AB}"/>
                  </a:ext>
                </a:extLst>
              </p:cNvPr>
              <p:cNvGrpSpPr/>
              <p:nvPr/>
            </p:nvGrpSpPr>
            <p:grpSpPr>
              <a:xfrm>
                <a:off x="5201521" y="5101792"/>
                <a:ext cx="79690" cy="79690"/>
                <a:chOff x="3905471" y="3330856"/>
                <a:chExt cx="232437" cy="232437"/>
              </a:xfrm>
            </p:grpSpPr>
            <p:sp>
              <p:nvSpPr>
                <p:cNvPr id="1368" name="Oval 1367">
                  <a:extLst>
                    <a:ext uri="{FF2B5EF4-FFF2-40B4-BE49-F238E27FC236}">
                      <a16:creationId xmlns:a16="http://schemas.microsoft.com/office/drawing/2014/main" id="{E7636AD3-8D03-D2DC-6319-958BC69FABCB}"/>
                    </a:ext>
                  </a:extLst>
                </p:cNvPr>
                <p:cNvSpPr/>
                <p:nvPr/>
              </p:nvSpPr>
              <p:spPr>
                <a:xfrm flipV="1">
                  <a:off x="3905471" y="3330856"/>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69" name="Minus Sign 1368">
                  <a:extLst>
                    <a:ext uri="{FF2B5EF4-FFF2-40B4-BE49-F238E27FC236}">
                      <a16:creationId xmlns:a16="http://schemas.microsoft.com/office/drawing/2014/main" id="{B2DDACE2-64C8-15B3-BA32-6479F83B818C}"/>
                    </a:ext>
                  </a:extLst>
                </p:cNvPr>
                <p:cNvSpPr/>
                <p:nvPr/>
              </p:nvSpPr>
              <p:spPr>
                <a:xfrm flipV="1">
                  <a:off x="3948097" y="3424356"/>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59" name="Group 1358">
                <a:extLst>
                  <a:ext uri="{FF2B5EF4-FFF2-40B4-BE49-F238E27FC236}">
                    <a16:creationId xmlns:a16="http://schemas.microsoft.com/office/drawing/2014/main" id="{4374AAE0-C642-B7ED-7A0C-CA609467BCBB}"/>
                  </a:ext>
                </a:extLst>
              </p:cNvPr>
              <p:cNvGrpSpPr/>
              <p:nvPr/>
            </p:nvGrpSpPr>
            <p:grpSpPr>
              <a:xfrm>
                <a:off x="5257149" y="4222973"/>
                <a:ext cx="79690" cy="79690"/>
                <a:chOff x="4993830" y="1293455"/>
                <a:chExt cx="232437" cy="232437"/>
              </a:xfrm>
            </p:grpSpPr>
            <p:sp>
              <p:nvSpPr>
                <p:cNvPr id="1366" name="Oval 1365">
                  <a:extLst>
                    <a:ext uri="{FF2B5EF4-FFF2-40B4-BE49-F238E27FC236}">
                      <a16:creationId xmlns:a16="http://schemas.microsoft.com/office/drawing/2014/main" id="{ADB3FCB3-D3D0-C216-78AD-A0E15B1144EB}"/>
                    </a:ext>
                  </a:extLst>
                </p:cNvPr>
                <p:cNvSpPr/>
                <p:nvPr/>
              </p:nvSpPr>
              <p:spPr>
                <a:xfrm flipV="1">
                  <a:off x="4993830" y="1293455"/>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67" name="Minus Sign 1366">
                  <a:extLst>
                    <a:ext uri="{FF2B5EF4-FFF2-40B4-BE49-F238E27FC236}">
                      <a16:creationId xmlns:a16="http://schemas.microsoft.com/office/drawing/2014/main" id="{6FC2690D-204C-3BFD-01D1-A072468DF2C1}"/>
                    </a:ext>
                  </a:extLst>
                </p:cNvPr>
                <p:cNvSpPr/>
                <p:nvPr/>
              </p:nvSpPr>
              <p:spPr>
                <a:xfrm flipV="1">
                  <a:off x="5036461" y="1386955"/>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60" name="Group 1359">
                <a:extLst>
                  <a:ext uri="{FF2B5EF4-FFF2-40B4-BE49-F238E27FC236}">
                    <a16:creationId xmlns:a16="http://schemas.microsoft.com/office/drawing/2014/main" id="{A737185F-2554-687E-6066-58D5883CEDDC}"/>
                  </a:ext>
                </a:extLst>
              </p:cNvPr>
              <p:cNvGrpSpPr/>
              <p:nvPr/>
            </p:nvGrpSpPr>
            <p:grpSpPr>
              <a:xfrm>
                <a:off x="4750768" y="4304011"/>
                <a:ext cx="79690" cy="79690"/>
                <a:chOff x="4646481" y="1200197"/>
                <a:chExt cx="232437" cy="232437"/>
              </a:xfrm>
            </p:grpSpPr>
            <p:sp>
              <p:nvSpPr>
                <p:cNvPr id="1364" name="Oval 1363">
                  <a:extLst>
                    <a:ext uri="{FF2B5EF4-FFF2-40B4-BE49-F238E27FC236}">
                      <a16:creationId xmlns:a16="http://schemas.microsoft.com/office/drawing/2014/main" id="{8E0A6A71-70BB-0342-F5A2-52EE86A49E91}"/>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65" name="Minus Sign 1364">
                  <a:extLst>
                    <a:ext uri="{FF2B5EF4-FFF2-40B4-BE49-F238E27FC236}">
                      <a16:creationId xmlns:a16="http://schemas.microsoft.com/office/drawing/2014/main" id="{6D96B920-C387-F0B3-F7D1-18DE16B65F1A}"/>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361" name="Group 1360">
                <a:extLst>
                  <a:ext uri="{FF2B5EF4-FFF2-40B4-BE49-F238E27FC236}">
                    <a16:creationId xmlns:a16="http://schemas.microsoft.com/office/drawing/2014/main" id="{80A04938-80D0-B855-C271-3B3E2AF1B12E}"/>
                  </a:ext>
                </a:extLst>
              </p:cNvPr>
              <p:cNvGrpSpPr/>
              <p:nvPr/>
            </p:nvGrpSpPr>
            <p:grpSpPr>
              <a:xfrm>
                <a:off x="4603232" y="4785878"/>
                <a:ext cx="79690" cy="79690"/>
                <a:chOff x="4686073" y="1689362"/>
                <a:chExt cx="232437" cy="232437"/>
              </a:xfrm>
            </p:grpSpPr>
            <p:sp>
              <p:nvSpPr>
                <p:cNvPr id="1362" name="Oval 1361">
                  <a:extLst>
                    <a:ext uri="{FF2B5EF4-FFF2-40B4-BE49-F238E27FC236}">
                      <a16:creationId xmlns:a16="http://schemas.microsoft.com/office/drawing/2014/main" id="{310F64F4-5374-DF04-587F-ACF05E59135E}"/>
                    </a:ext>
                  </a:extLst>
                </p:cNvPr>
                <p:cNvSpPr/>
                <p:nvPr/>
              </p:nvSpPr>
              <p:spPr>
                <a:xfrm flipV="1">
                  <a:off x="4686073" y="1689362"/>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363" name="Minus Sign 1362">
                  <a:extLst>
                    <a:ext uri="{FF2B5EF4-FFF2-40B4-BE49-F238E27FC236}">
                      <a16:creationId xmlns:a16="http://schemas.microsoft.com/office/drawing/2014/main" id="{0347275C-FAE8-FE43-7B9A-518562F18B19}"/>
                    </a:ext>
                  </a:extLst>
                </p:cNvPr>
                <p:cNvSpPr/>
                <p:nvPr/>
              </p:nvSpPr>
              <p:spPr>
                <a:xfrm flipV="1">
                  <a:off x="4728696" y="1782862"/>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grpSp>
      <p:grpSp>
        <p:nvGrpSpPr>
          <p:cNvPr id="1392" name="Group 1391">
            <a:extLst>
              <a:ext uri="{FF2B5EF4-FFF2-40B4-BE49-F238E27FC236}">
                <a16:creationId xmlns:a16="http://schemas.microsoft.com/office/drawing/2014/main" id="{3F2A701B-32A0-9E48-3E6F-1A1FC9B7B7ED}"/>
              </a:ext>
            </a:extLst>
          </p:cNvPr>
          <p:cNvGrpSpPr/>
          <p:nvPr/>
        </p:nvGrpSpPr>
        <p:grpSpPr>
          <a:xfrm>
            <a:off x="7051858" y="3733800"/>
            <a:ext cx="1177083" cy="1872588"/>
            <a:chOff x="5527857" y="3733800"/>
            <a:chExt cx="1177083" cy="1872588"/>
          </a:xfrm>
        </p:grpSpPr>
        <p:sp>
          <p:nvSpPr>
            <p:cNvPr id="1393" name="Rectangle 1392">
              <a:extLst>
                <a:ext uri="{FF2B5EF4-FFF2-40B4-BE49-F238E27FC236}">
                  <a16:creationId xmlns:a16="http://schemas.microsoft.com/office/drawing/2014/main" id="{78F354C5-6020-EC8C-7E14-BE2F516C6FE6}"/>
                </a:ext>
              </a:extLst>
            </p:cNvPr>
            <p:cNvSpPr/>
            <p:nvPr/>
          </p:nvSpPr>
          <p:spPr>
            <a:xfrm>
              <a:off x="5527857" y="37338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16</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sp>
          <p:nvSpPr>
            <p:cNvPr id="1394" name="Rectangle 1393">
              <a:extLst>
                <a:ext uri="{FF2B5EF4-FFF2-40B4-BE49-F238E27FC236}">
                  <a16:creationId xmlns:a16="http://schemas.microsoft.com/office/drawing/2014/main" id="{82E3FEB7-34F1-46E7-0370-D7E0F3C72F9B}"/>
                </a:ext>
              </a:extLst>
            </p:cNvPr>
            <p:cNvSpPr/>
            <p:nvPr/>
          </p:nvSpPr>
          <p:spPr>
            <a:xfrm>
              <a:off x="5867400" y="5021613"/>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S</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grpSp>
          <p:nvGrpSpPr>
            <p:cNvPr id="1395" name="Group 1394">
              <a:extLst>
                <a:ext uri="{FF2B5EF4-FFF2-40B4-BE49-F238E27FC236}">
                  <a16:creationId xmlns:a16="http://schemas.microsoft.com/office/drawing/2014/main" id="{1C86992A-A676-AFDD-5DAC-F752B5CA57BA}"/>
                </a:ext>
              </a:extLst>
            </p:cNvPr>
            <p:cNvGrpSpPr/>
            <p:nvPr/>
          </p:nvGrpSpPr>
          <p:grpSpPr>
            <a:xfrm>
              <a:off x="5702643" y="4207354"/>
              <a:ext cx="1002297" cy="986044"/>
              <a:chOff x="5664211" y="4207354"/>
              <a:chExt cx="1002297" cy="986044"/>
            </a:xfrm>
          </p:grpSpPr>
          <p:sp>
            <p:nvSpPr>
              <p:cNvPr id="1396" name="Oval 1395">
                <a:extLst>
                  <a:ext uri="{FF2B5EF4-FFF2-40B4-BE49-F238E27FC236}">
                    <a16:creationId xmlns:a16="http://schemas.microsoft.com/office/drawing/2014/main" id="{750CDC22-65A8-6AC4-9F77-B91B0E81A932}"/>
                  </a:ext>
                </a:extLst>
              </p:cNvPr>
              <p:cNvSpPr/>
              <p:nvPr/>
            </p:nvSpPr>
            <p:spPr>
              <a:xfrm>
                <a:off x="5708531" y="4226349"/>
                <a:ext cx="947662" cy="947664"/>
              </a:xfrm>
              <a:prstGeom prst="ellipse">
                <a:avLst/>
              </a:prstGeom>
              <a:solidFill>
                <a:srgbClr val="475871"/>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1397" name="Oval 1396">
                <a:extLst>
                  <a:ext uri="{FF2B5EF4-FFF2-40B4-BE49-F238E27FC236}">
                    <a16:creationId xmlns:a16="http://schemas.microsoft.com/office/drawing/2014/main" id="{D0B8F374-10DA-767F-4B09-54853B4978E2}"/>
                  </a:ext>
                </a:extLst>
              </p:cNvPr>
              <p:cNvSpPr/>
              <p:nvPr/>
            </p:nvSpPr>
            <p:spPr>
              <a:xfrm>
                <a:off x="5870530" y="4388348"/>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1398" name="Oval 1397">
                <a:extLst>
                  <a:ext uri="{FF2B5EF4-FFF2-40B4-BE49-F238E27FC236}">
                    <a16:creationId xmlns:a16="http://schemas.microsoft.com/office/drawing/2014/main" id="{DC8A9158-3CBA-8D0E-46BF-0ECA5B276F81}"/>
                  </a:ext>
                </a:extLst>
              </p:cNvPr>
              <p:cNvSpPr/>
              <p:nvPr/>
            </p:nvSpPr>
            <p:spPr>
              <a:xfrm>
                <a:off x="6030264" y="4548083"/>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1399" name="Group 1398">
                <a:extLst>
                  <a:ext uri="{FF2B5EF4-FFF2-40B4-BE49-F238E27FC236}">
                    <a16:creationId xmlns:a16="http://schemas.microsoft.com/office/drawing/2014/main" id="{F3F47B83-B27D-079D-1F7C-F33D278C0E59}"/>
                  </a:ext>
                </a:extLst>
              </p:cNvPr>
              <p:cNvGrpSpPr/>
              <p:nvPr/>
            </p:nvGrpSpPr>
            <p:grpSpPr>
              <a:xfrm>
                <a:off x="6149890" y="4812141"/>
                <a:ext cx="79690" cy="79690"/>
                <a:chOff x="4646481" y="1200197"/>
                <a:chExt cx="232437" cy="232437"/>
              </a:xfrm>
            </p:grpSpPr>
            <p:sp>
              <p:nvSpPr>
                <p:cNvPr id="1447" name="Oval 1446">
                  <a:extLst>
                    <a:ext uri="{FF2B5EF4-FFF2-40B4-BE49-F238E27FC236}">
                      <a16:creationId xmlns:a16="http://schemas.microsoft.com/office/drawing/2014/main" id="{9AD28E67-A56F-CD32-DD8F-7B86B7DB681F}"/>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48" name="Minus Sign 1447">
                  <a:extLst>
                    <a:ext uri="{FF2B5EF4-FFF2-40B4-BE49-F238E27FC236}">
                      <a16:creationId xmlns:a16="http://schemas.microsoft.com/office/drawing/2014/main" id="{80FA86CB-DC1A-F141-ECAB-CB331B7ED60A}"/>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00" name="Group 1399">
                <a:extLst>
                  <a:ext uri="{FF2B5EF4-FFF2-40B4-BE49-F238E27FC236}">
                    <a16:creationId xmlns:a16="http://schemas.microsoft.com/office/drawing/2014/main" id="{C635DC9A-EB8A-C9C7-AB82-44FF2172EA34}"/>
                  </a:ext>
                </a:extLst>
              </p:cNvPr>
              <p:cNvGrpSpPr/>
              <p:nvPr/>
            </p:nvGrpSpPr>
            <p:grpSpPr>
              <a:xfrm>
                <a:off x="6012147" y="4376531"/>
                <a:ext cx="79690" cy="79690"/>
                <a:chOff x="4646481" y="1200197"/>
                <a:chExt cx="232437" cy="232437"/>
              </a:xfrm>
            </p:grpSpPr>
            <p:sp>
              <p:nvSpPr>
                <p:cNvPr id="1445" name="Oval 1444">
                  <a:extLst>
                    <a:ext uri="{FF2B5EF4-FFF2-40B4-BE49-F238E27FC236}">
                      <a16:creationId xmlns:a16="http://schemas.microsoft.com/office/drawing/2014/main" id="{36698509-1E3E-00D2-E103-D5B3B48DFB1F}"/>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46" name="Minus Sign 1445">
                  <a:extLst>
                    <a:ext uri="{FF2B5EF4-FFF2-40B4-BE49-F238E27FC236}">
                      <a16:creationId xmlns:a16="http://schemas.microsoft.com/office/drawing/2014/main" id="{93ED4E59-616F-4CC0-7F10-983685D7D526}"/>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01" name="Group 1400">
                <a:extLst>
                  <a:ext uri="{FF2B5EF4-FFF2-40B4-BE49-F238E27FC236}">
                    <a16:creationId xmlns:a16="http://schemas.microsoft.com/office/drawing/2014/main" id="{A97A5875-F185-6F6B-FE58-873F8574DA9E}"/>
                  </a:ext>
                </a:extLst>
              </p:cNvPr>
              <p:cNvGrpSpPr/>
              <p:nvPr/>
            </p:nvGrpSpPr>
            <p:grpSpPr>
              <a:xfrm>
                <a:off x="6440467" y="4564050"/>
                <a:ext cx="79690" cy="79690"/>
                <a:chOff x="4646481" y="1200197"/>
                <a:chExt cx="232437" cy="232437"/>
              </a:xfrm>
            </p:grpSpPr>
            <p:sp>
              <p:nvSpPr>
                <p:cNvPr id="1443" name="Oval 1442">
                  <a:extLst>
                    <a:ext uri="{FF2B5EF4-FFF2-40B4-BE49-F238E27FC236}">
                      <a16:creationId xmlns:a16="http://schemas.microsoft.com/office/drawing/2014/main" id="{15EEB448-0E99-E712-86A7-4055A117DC08}"/>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44" name="Minus Sign 1443">
                  <a:extLst>
                    <a:ext uri="{FF2B5EF4-FFF2-40B4-BE49-F238E27FC236}">
                      <a16:creationId xmlns:a16="http://schemas.microsoft.com/office/drawing/2014/main" id="{448A3AAA-14FD-C0AB-4CD9-85A47CF60684}"/>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02" name="Group 1401">
                <a:extLst>
                  <a:ext uri="{FF2B5EF4-FFF2-40B4-BE49-F238E27FC236}">
                    <a16:creationId xmlns:a16="http://schemas.microsoft.com/office/drawing/2014/main" id="{0F37027B-DB63-2FBE-183E-361B8DDF99F9}"/>
                  </a:ext>
                </a:extLst>
              </p:cNvPr>
              <p:cNvGrpSpPr/>
              <p:nvPr/>
            </p:nvGrpSpPr>
            <p:grpSpPr>
              <a:xfrm>
                <a:off x="6428031" y="4806887"/>
                <a:ext cx="79690" cy="79690"/>
                <a:chOff x="4646481" y="1200197"/>
                <a:chExt cx="232437" cy="232437"/>
              </a:xfrm>
            </p:grpSpPr>
            <p:sp>
              <p:nvSpPr>
                <p:cNvPr id="1441" name="Oval 1440">
                  <a:extLst>
                    <a:ext uri="{FF2B5EF4-FFF2-40B4-BE49-F238E27FC236}">
                      <a16:creationId xmlns:a16="http://schemas.microsoft.com/office/drawing/2014/main" id="{14EC5B25-A3AD-41D9-57E7-24D51343957C}"/>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42" name="Minus Sign 1441">
                  <a:extLst>
                    <a:ext uri="{FF2B5EF4-FFF2-40B4-BE49-F238E27FC236}">
                      <a16:creationId xmlns:a16="http://schemas.microsoft.com/office/drawing/2014/main" id="{EDFC6687-E999-063A-B57F-2D908FEE244A}"/>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03" name="Group 1402">
                <a:extLst>
                  <a:ext uri="{FF2B5EF4-FFF2-40B4-BE49-F238E27FC236}">
                    <a16:creationId xmlns:a16="http://schemas.microsoft.com/office/drawing/2014/main" id="{68B3AA06-DD52-25E2-9195-E5D287111FD7}"/>
                  </a:ext>
                </a:extLst>
              </p:cNvPr>
              <p:cNvGrpSpPr/>
              <p:nvPr/>
            </p:nvGrpSpPr>
            <p:grpSpPr>
              <a:xfrm>
                <a:off x="5844567" y="4564051"/>
                <a:ext cx="79690" cy="79690"/>
                <a:chOff x="4646481" y="1200197"/>
                <a:chExt cx="232437" cy="232437"/>
              </a:xfrm>
            </p:grpSpPr>
            <p:sp>
              <p:nvSpPr>
                <p:cNvPr id="1439" name="Oval 1438">
                  <a:extLst>
                    <a:ext uri="{FF2B5EF4-FFF2-40B4-BE49-F238E27FC236}">
                      <a16:creationId xmlns:a16="http://schemas.microsoft.com/office/drawing/2014/main" id="{2EB681D8-C775-8D3B-8227-1E013879C196}"/>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40" name="Minus Sign 1439">
                  <a:extLst>
                    <a:ext uri="{FF2B5EF4-FFF2-40B4-BE49-F238E27FC236}">
                      <a16:creationId xmlns:a16="http://schemas.microsoft.com/office/drawing/2014/main" id="{62F6E49C-FF20-278D-0004-8493C1E8FB35}"/>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04" name="Group 1403">
                <a:extLst>
                  <a:ext uri="{FF2B5EF4-FFF2-40B4-BE49-F238E27FC236}">
                    <a16:creationId xmlns:a16="http://schemas.microsoft.com/office/drawing/2014/main" id="{F6F169F8-91F7-7AD3-57EA-14EED0D7E79D}"/>
                  </a:ext>
                </a:extLst>
              </p:cNvPr>
              <p:cNvGrpSpPr/>
              <p:nvPr/>
            </p:nvGrpSpPr>
            <p:grpSpPr>
              <a:xfrm>
                <a:off x="6144082" y="4517269"/>
                <a:ext cx="79690" cy="79690"/>
                <a:chOff x="4646481" y="1200197"/>
                <a:chExt cx="232437" cy="232437"/>
              </a:xfrm>
            </p:grpSpPr>
            <p:sp>
              <p:nvSpPr>
                <p:cNvPr id="1437" name="Oval 1436">
                  <a:extLst>
                    <a:ext uri="{FF2B5EF4-FFF2-40B4-BE49-F238E27FC236}">
                      <a16:creationId xmlns:a16="http://schemas.microsoft.com/office/drawing/2014/main" id="{4254AE91-213A-B433-EE59-8BACDAB8B179}"/>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38" name="Minus Sign 1437">
                  <a:extLst>
                    <a:ext uri="{FF2B5EF4-FFF2-40B4-BE49-F238E27FC236}">
                      <a16:creationId xmlns:a16="http://schemas.microsoft.com/office/drawing/2014/main" id="{A11FCBA7-D80B-6FC7-7C8D-7E0D432CBA50}"/>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05" name="Group 1404">
                <a:extLst>
                  <a:ext uri="{FF2B5EF4-FFF2-40B4-BE49-F238E27FC236}">
                    <a16:creationId xmlns:a16="http://schemas.microsoft.com/office/drawing/2014/main" id="{77C1356A-75E7-F12E-941D-C77D961E4323}"/>
                  </a:ext>
                </a:extLst>
              </p:cNvPr>
              <p:cNvGrpSpPr/>
              <p:nvPr/>
            </p:nvGrpSpPr>
            <p:grpSpPr>
              <a:xfrm>
                <a:off x="6279990" y="4366123"/>
                <a:ext cx="79690" cy="79690"/>
                <a:chOff x="4646481" y="1200197"/>
                <a:chExt cx="232437" cy="232437"/>
              </a:xfrm>
            </p:grpSpPr>
            <p:sp>
              <p:nvSpPr>
                <p:cNvPr id="1435" name="Oval 1434">
                  <a:extLst>
                    <a:ext uri="{FF2B5EF4-FFF2-40B4-BE49-F238E27FC236}">
                      <a16:creationId xmlns:a16="http://schemas.microsoft.com/office/drawing/2014/main" id="{190D1BF8-5C06-D730-FEAA-B5884BA58487}"/>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36" name="Minus Sign 1435">
                  <a:extLst>
                    <a:ext uri="{FF2B5EF4-FFF2-40B4-BE49-F238E27FC236}">
                      <a16:creationId xmlns:a16="http://schemas.microsoft.com/office/drawing/2014/main" id="{2C065D80-6C91-1F22-15CF-C2EF62A3D9E1}"/>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06" name="Group 1405">
                <a:extLst>
                  <a:ext uri="{FF2B5EF4-FFF2-40B4-BE49-F238E27FC236}">
                    <a16:creationId xmlns:a16="http://schemas.microsoft.com/office/drawing/2014/main" id="{4504CFAC-7981-44D0-17DB-448F98FC4756}"/>
                  </a:ext>
                </a:extLst>
              </p:cNvPr>
              <p:cNvGrpSpPr/>
              <p:nvPr/>
            </p:nvGrpSpPr>
            <p:grpSpPr>
              <a:xfrm>
                <a:off x="6012147" y="4954549"/>
                <a:ext cx="79690" cy="79690"/>
                <a:chOff x="4646481" y="1200197"/>
                <a:chExt cx="232437" cy="232437"/>
              </a:xfrm>
            </p:grpSpPr>
            <p:sp>
              <p:nvSpPr>
                <p:cNvPr id="1433" name="Oval 1432">
                  <a:extLst>
                    <a:ext uri="{FF2B5EF4-FFF2-40B4-BE49-F238E27FC236}">
                      <a16:creationId xmlns:a16="http://schemas.microsoft.com/office/drawing/2014/main" id="{042C95CA-404B-E60E-2FB7-ED725B973A24}"/>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34" name="Minus Sign 1433">
                  <a:extLst>
                    <a:ext uri="{FF2B5EF4-FFF2-40B4-BE49-F238E27FC236}">
                      <a16:creationId xmlns:a16="http://schemas.microsoft.com/office/drawing/2014/main" id="{21DBD77E-77F6-1EC9-06AE-8F693C3EB8F5}"/>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07" name="Group 1406">
                <a:extLst>
                  <a:ext uri="{FF2B5EF4-FFF2-40B4-BE49-F238E27FC236}">
                    <a16:creationId xmlns:a16="http://schemas.microsoft.com/office/drawing/2014/main" id="{309D3203-0A56-2E78-E06E-8803FF4A1650}"/>
                  </a:ext>
                </a:extLst>
              </p:cNvPr>
              <p:cNvGrpSpPr/>
              <p:nvPr/>
            </p:nvGrpSpPr>
            <p:grpSpPr>
              <a:xfrm>
                <a:off x="6279990" y="4946522"/>
                <a:ext cx="79690" cy="79690"/>
                <a:chOff x="4646481" y="1200197"/>
                <a:chExt cx="232437" cy="232437"/>
              </a:xfrm>
            </p:grpSpPr>
            <p:sp>
              <p:nvSpPr>
                <p:cNvPr id="1431" name="Oval 1430">
                  <a:extLst>
                    <a:ext uri="{FF2B5EF4-FFF2-40B4-BE49-F238E27FC236}">
                      <a16:creationId xmlns:a16="http://schemas.microsoft.com/office/drawing/2014/main" id="{BBB17B37-1D40-84E9-CB11-79C471B823C4}"/>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32" name="Minus Sign 1431">
                  <a:extLst>
                    <a:ext uri="{FF2B5EF4-FFF2-40B4-BE49-F238E27FC236}">
                      <a16:creationId xmlns:a16="http://schemas.microsoft.com/office/drawing/2014/main" id="{3034FE5D-CBF4-659A-88ED-CA21544DF57C}"/>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08" name="Group 1407">
                <a:extLst>
                  <a:ext uri="{FF2B5EF4-FFF2-40B4-BE49-F238E27FC236}">
                    <a16:creationId xmlns:a16="http://schemas.microsoft.com/office/drawing/2014/main" id="{D14A345C-1BA8-2CAB-D206-851C289684BF}"/>
                  </a:ext>
                </a:extLst>
              </p:cNvPr>
              <p:cNvGrpSpPr/>
              <p:nvPr/>
            </p:nvGrpSpPr>
            <p:grpSpPr>
              <a:xfrm>
                <a:off x="5869799" y="4785878"/>
                <a:ext cx="79690" cy="79690"/>
                <a:chOff x="4646481" y="1200197"/>
                <a:chExt cx="232437" cy="232437"/>
              </a:xfrm>
            </p:grpSpPr>
            <p:sp>
              <p:nvSpPr>
                <p:cNvPr id="1429" name="Oval 1428">
                  <a:extLst>
                    <a:ext uri="{FF2B5EF4-FFF2-40B4-BE49-F238E27FC236}">
                      <a16:creationId xmlns:a16="http://schemas.microsoft.com/office/drawing/2014/main" id="{43F6CA44-3CEF-0140-F1A7-450444B2D0DD}"/>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30" name="Minus Sign 1429">
                  <a:extLst>
                    <a:ext uri="{FF2B5EF4-FFF2-40B4-BE49-F238E27FC236}">
                      <a16:creationId xmlns:a16="http://schemas.microsoft.com/office/drawing/2014/main" id="{DCC01344-4643-CEAA-8DF9-BB692EB5A253}"/>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09" name="Group 1408">
                <a:extLst>
                  <a:ext uri="{FF2B5EF4-FFF2-40B4-BE49-F238E27FC236}">
                    <a16:creationId xmlns:a16="http://schemas.microsoft.com/office/drawing/2014/main" id="{C1F2F798-6174-AD05-EB16-FE3923C7FD2F}"/>
                  </a:ext>
                </a:extLst>
              </p:cNvPr>
              <p:cNvGrpSpPr/>
              <p:nvPr/>
            </p:nvGrpSpPr>
            <p:grpSpPr>
              <a:xfrm>
                <a:off x="6144082" y="4665542"/>
                <a:ext cx="79690" cy="79688"/>
                <a:chOff x="5490363" y="960075"/>
                <a:chExt cx="168461" cy="168461"/>
              </a:xfrm>
            </p:grpSpPr>
            <p:sp>
              <p:nvSpPr>
                <p:cNvPr id="1427" name="Oval 1426">
                  <a:extLst>
                    <a:ext uri="{FF2B5EF4-FFF2-40B4-BE49-F238E27FC236}">
                      <a16:creationId xmlns:a16="http://schemas.microsoft.com/office/drawing/2014/main" id="{0D065869-36B3-430D-D235-9FACC155B052}"/>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1428" name="Plus Sign 1427">
                  <a:extLst>
                    <a:ext uri="{FF2B5EF4-FFF2-40B4-BE49-F238E27FC236}">
                      <a16:creationId xmlns:a16="http://schemas.microsoft.com/office/drawing/2014/main" id="{3C3F5DFC-ACB1-482A-0276-BF9EAFC446B0}"/>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sp>
            <p:nvSpPr>
              <p:cNvPr id="1410" name="Oval 1409">
                <a:extLst>
                  <a:ext uri="{FF2B5EF4-FFF2-40B4-BE49-F238E27FC236}">
                    <a16:creationId xmlns:a16="http://schemas.microsoft.com/office/drawing/2014/main" id="{0E2E1CEC-7E1C-A16E-1D3B-E2ACF5FEA65B}"/>
                  </a:ext>
                </a:extLst>
              </p:cNvPr>
              <p:cNvSpPr/>
              <p:nvPr/>
            </p:nvSpPr>
            <p:spPr>
              <a:xfrm flipV="1">
                <a:off x="6586818" y="4821054"/>
                <a:ext cx="79690" cy="79690"/>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11" name="Minus Sign 1410">
                <a:extLst>
                  <a:ext uri="{FF2B5EF4-FFF2-40B4-BE49-F238E27FC236}">
                    <a16:creationId xmlns:a16="http://schemas.microsoft.com/office/drawing/2014/main" id="{1906E2CB-EEFA-67D3-9204-CD84B5F91B55}"/>
                  </a:ext>
                </a:extLst>
              </p:cNvPr>
              <p:cNvSpPr/>
              <p:nvPr/>
            </p:nvSpPr>
            <p:spPr>
              <a:xfrm flipV="1">
                <a:off x="6601431" y="4853110"/>
                <a:ext cx="50464" cy="15578"/>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nvGrpSpPr>
              <p:cNvPr id="1412" name="Group 1411">
                <a:extLst>
                  <a:ext uri="{FF2B5EF4-FFF2-40B4-BE49-F238E27FC236}">
                    <a16:creationId xmlns:a16="http://schemas.microsoft.com/office/drawing/2014/main" id="{2F7B15FF-4837-7E58-D6A2-0DB40836DABF}"/>
                  </a:ext>
                </a:extLst>
              </p:cNvPr>
              <p:cNvGrpSpPr/>
              <p:nvPr/>
            </p:nvGrpSpPr>
            <p:grpSpPr>
              <a:xfrm>
                <a:off x="5971326" y="4207354"/>
                <a:ext cx="79690" cy="79690"/>
                <a:chOff x="4022456" y="1276526"/>
                <a:chExt cx="232437" cy="232437"/>
              </a:xfrm>
            </p:grpSpPr>
            <p:sp>
              <p:nvSpPr>
                <p:cNvPr id="1425" name="Oval 1424">
                  <a:extLst>
                    <a:ext uri="{FF2B5EF4-FFF2-40B4-BE49-F238E27FC236}">
                      <a16:creationId xmlns:a16="http://schemas.microsoft.com/office/drawing/2014/main" id="{95F13C97-C282-324C-CDFC-77B2220C1FDF}"/>
                    </a:ext>
                  </a:extLst>
                </p:cNvPr>
                <p:cNvSpPr/>
                <p:nvPr/>
              </p:nvSpPr>
              <p:spPr>
                <a:xfrm flipV="1">
                  <a:off x="4022456" y="1276526"/>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26" name="Minus Sign 1425">
                  <a:extLst>
                    <a:ext uri="{FF2B5EF4-FFF2-40B4-BE49-F238E27FC236}">
                      <a16:creationId xmlns:a16="http://schemas.microsoft.com/office/drawing/2014/main" id="{3BB06896-2D97-2B87-77BC-93531AC1410A}"/>
                    </a:ext>
                  </a:extLst>
                </p:cNvPr>
                <p:cNvSpPr/>
                <p:nvPr/>
              </p:nvSpPr>
              <p:spPr>
                <a:xfrm flipV="1">
                  <a:off x="4065076" y="1370026"/>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13" name="Group 1412">
                <a:extLst>
                  <a:ext uri="{FF2B5EF4-FFF2-40B4-BE49-F238E27FC236}">
                    <a16:creationId xmlns:a16="http://schemas.microsoft.com/office/drawing/2014/main" id="{CDAFCDE7-EE29-59BD-155D-E2799BC1B728}"/>
                  </a:ext>
                </a:extLst>
              </p:cNvPr>
              <p:cNvGrpSpPr/>
              <p:nvPr/>
            </p:nvGrpSpPr>
            <p:grpSpPr>
              <a:xfrm>
                <a:off x="6232686" y="5113708"/>
                <a:ext cx="79690" cy="79690"/>
                <a:chOff x="5834670" y="3590521"/>
                <a:chExt cx="232437" cy="232437"/>
              </a:xfrm>
            </p:grpSpPr>
            <p:sp>
              <p:nvSpPr>
                <p:cNvPr id="1423" name="Oval 1422">
                  <a:extLst>
                    <a:ext uri="{FF2B5EF4-FFF2-40B4-BE49-F238E27FC236}">
                      <a16:creationId xmlns:a16="http://schemas.microsoft.com/office/drawing/2014/main" id="{42AD90BB-12A8-107D-3873-96CF5C366681}"/>
                    </a:ext>
                  </a:extLst>
                </p:cNvPr>
                <p:cNvSpPr/>
                <p:nvPr/>
              </p:nvSpPr>
              <p:spPr>
                <a:xfrm flipV="1">
                  <a:off x="5834670" y="3590521"/>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24" name="Minus Sign 1423">
                  <a:extLst>
                    <a:ext uri="{FF2B5EF4-FFF2-40B4-BE49-F238E27FC236}">
                      <a16:creationId xmlns:a16="http://schemas.microsoft.com/office/drawing/2014/main" id="{EE60A2BD-3612-3B14-7C19-ABCECBD52141}"/>
                    </a:ext>
                  </a:extLst>
                </p:cNvPr>
                <p:cNvSpPr/>
                <p:nvPr/>
              </p:nvSpPr>
              <p:spPr>
                <a:xfrm flipV="1">
                  <a:off x="5877289" y="3684021"/>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14" name="Group 1413">
                <a:extLst>
                  <a:ext uri="{FF2B5EF4-FFF2-40B4-BE49-F238E27FC236}">
                    <a16:creationId xmlns:a16="http://schemas.microsoft.com/office/drawing/2014/main" id="{2D9AA580-A402-C0A9-9733-771D0BDA104F}"/>
                  </a:ext>
                </a:extLst>
              </p:cNvPr>
              <p:cNvGrpSpPr/>
              <p:nvPr/>
            </p:nvGrpSpPr>
            <p:grpSpPr>
              <a:xfrm>
                <a:off x="5664211" y="4608355"/>
                <a:ext cx="79690" cy="79690"/>
                <a:chOff x="4646481" y="1200197"/>
                <a:chExt cx="232437" cy="232437"/>
              </a:xfrm>
            </p:grpSpPr>
            <p:sp>
              <p:nvSpPr>
                <p:cNvPr id="1421" name="Oval 1420">
                  <a:extLst>
                    <a:ext uri="{FF2B5EF4-FFF2-40B4-BE49-F238E27FC236}">
                      <a16:creationId xmlns:a16="http://schemas.microsoft.com/office/drawing/2014/main" id="{A276AB06-403E-4A7A-74F2-FABD569E4D20}"/>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22" name="Minus Sign 1421">
                  <a:extLst>
                    <a:ext uri="{FF2B5EF4-FFF2-40B4-BE49-F238E27FC236}">
                      <a16:creationId xmlns:a16="http://schemas.microsoft.com/office/drawing/2014/main" id="{2DEA6604-82F7-F6D7-F7A2-6084DD63CE0B}"/>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15" name="Group 1414">
                <a:extLst>
                  <a:ext uri="{FF2B5EF4-FFF2-40B4-BE49-F238E27FC236}">
                    <a16:creationId xmlns:a16="http://schemas.microsoft.com/office/drawing/2014/main" id="{B4876EED-FFFC-4CAB-1120-981BE6676DD6}"/>
                  </a:ext>
                </a:extLst>
              </p:cNvPr>
              <p:cNvGrpSpPr/>
              <p:nvPr/>
            </p:nvGrpSpPr>
            <p:grpSpPr>
              <a:xfrm>
                <a:off x="6479890" y="4349470"/>
                <a:ext cx="79690" cy="79690"/>
                <a:chOff x="4646481" y="1200197"/>
                <a:chExt cx="232437" cy="232437"/>
              </a:xfrm>
            </p:grpSpPr>
            <p:sp>
              <p:nvSpPr>
                <p:cNvPr id="1419" name="Oval 1418">
                  <a:extLst>
                    <a:ext uri="{FF2B5EF4-FFF2-40B4-BE49-F238E27FC236}">
                      <a16:creationId xmlns:a16="http://schemas.microsoft.com/office/drawing/2014/main" id="{B49202A4-74C5-B6FD-EE73-A0884CD1A57B}"/>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20" name="Minus Sign 1419">
                  <a:extLst>
                    <a:ext uri="{FF2B5EF4-FFF2-40B4-BE49-F238E27FC236}">
                      <a16:creationId xmlns:a16="http://schemas.microsoft.com/office/drawing/2014/main" id="{5EBB419D-16BC-CB3D-10F7-9CD0B60A7BD5}"/>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16" name="Group 1415">
                <a:extLst>
                  <a:ext uri="{FF2B5EF4-FFF2-40B4-BE49-F238E27FC236}">
                    <a16:creationId xmlns:a16="http://schemas.microsoft.com/office/drawing/2014/main" id="{88189492-18E8-C52B-ADA8-11B322B1A7A7}"/>
                  </a:ext>
                </a:extLst>
              </p:cNvPr>
              <p:cNvGrpSpPr/>
              <p:nvPr/>
            </p:nvGrpSpPr>
            <p:grpSpPr>
              <a:xfrm>
                <a:off x="5760089" y="4944451"/>
                <a:ext cx="79690" cy="79690"/>
                <a:chOff x="4646481" y="1200197"/>
                <a:chExt cx="232437" cy="232437"/>
              </a:xfrm>
            </p:grpSpPr>
            <p:sp>
              <p:nvSpPr>
                <p:cNvPr id="1417" name="Oval 1416">
                  <a:extLst>
                    <a:ext uri="{FF2B5EF4-FFF2-40B4-BE49-F238E27FC236}">
                      <a16:creationId xmlns:a16="http://schemas.microsoft.com/office/drawing/2014/main" id="{B156BCDE-62FB-706A-4FD7-1CEA54E89C8C}"/>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18" name="Minus Sign 1417">
                  <a:extLst>
                    <a:ext uri="{FF2B5EF4-FFF2-40B4-BE49-F238E27FC236}">
                      <a16:creationId xmlns:a16="http://schemas.microsoft.com/office/drawing/2014/main" id="{92DFE94C-ECAD-8E12-BF3C-1F8817B0C78A}"/>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grpSp>
      <p:grpSp>
        <p:nvGrpSpPr>
          <p:cNvPr id="1449" name="Group 1448">
            <a:extLst>
              <a:ext uri="{FF2B5EF4-FFF2-40B4-BE49-F238E27FC236}">
                <a16:creationId xmlns:a16="http://schemas.microsoft.com/office/drawing/2014/main" id="{49E01322-4CC9-F81D-6C30-3A0F18E8846A}"/>
              </a:ext>
            </a:extLst>
          </p:cNvPr>
          <p:cNvGrpSpPr/>
          <p:nvPr/>
        </p:nvGrpSpPr>
        <p:grpSpPr>
          <a:xfrm>
            <a:off x="8153400" y="3733800"/>
            <a:ext cx="1168756" cy="1872588"/>
            <a:chOff x="6604929" y="3733800"/>
            <a:chExt cx="1168756" cy="1872588"/>
          </a:xfrm>
        </p:grpSpPr>
        <p:sp>
          <p:nvSpPr>
            <p:cNvPr id="1452" name="Rectangle 1451">
              <a:extLst>
                <a:ext uri="{FF2B5EF4-FFF2-40B4-BE49-F238E27FC236}">
                  <a16:creationId xmlns:a16="http://schemas.microsoft.com/office/drawing/2014/main" id="{D255DD1E-57D1-0C45-AD68-E34B798E580C}"/>
                </a:ext>
              </a:extLst>
            </p:cNvPr>
            <p:cNvSpPr/>
            <p:nvPr/>
          </p:nvSpPr>
          <p:spPr>
            <a:xfrm>
              <a:off x="6965908" y="5021613"/>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Cl</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1450" name="Rectangle 1449">
              <a:extLst>
                <a:ext uri="{FF2B5EF4-FFF2-40B4-BE49-F238E27FC236}">
                  <a16:creationId xmlns:a16="http://schemas.microsoft.com/office/drawing/2014/main" id="{3E28DB21-DA04-22AE-255D-7C1D0A4CE5CB}"/>
                </a:ext>
              </a:extLst>
            </p:cNvPr>
            <p:cNvSpPr/>
            <p:nvPr/>
          </p:nvSpPr>
          <p:spPr>
            <a:xfrm>
              <a:off x="6604929" y="37338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17</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nvGrpSpPr>
            <p:cNvPr id="1451" name="Group 1450">
              <a:extLst>
                <a:ext uri="{FF2B5EF4-FFF2-40B4-BE49-F238E27FC236}">
                  <a16:creationId xmlns:a16="http://schemas.microsoft.com/office/drawing/2014/main" id="{838E3C79-7EAD-8C9E-34D0-A12A5085C2CF}"/>
                </a:ext>
              </a:extLst>
            </p:cNvPr>
            <p:cNvGrpSpPr/>
            <p:nvPr/>
          </p:nvGrpSpPr>
          <p:grpSpPr>
            <a:xfrm>
              <a:off x="6786178" y="4181185"/>
              <a:ext cx="987507" cy="1010235"/>
              <a:chOff x="7867521" y="4181185"/>
              <a:chExt cx="987507" cy="1010235"/>
            </a:xfrm>
          </p:grpSpPr>
          <p:sp>
            <p:nvSpPr>
              <p:cNvPr id="1453" name="Oval 1452">
                <a:extLst>
                  <a:ext uri="{FF2B5EF4-FFF2-40B4-BE49-F238E27FC236}">
                    <a16:creationId xmlns:a16="http://schemas.microsoft.com/office/drawing/2014/main" id="{3871AE59-16C5-E282-F8BD-37B93DE22584}"/>
                  </a:ext>
                </a:extLst>
              </p:cNvPr>
              <p:cNvSpPr/>
              <p:nvPr/>
            </p:nvSpPr>
            <p:spPr>
              <a:xfrm>
                <a:off x="7907366" y="4226349"/>
                <a:ext cx="947662" cy="947664"/>
              </a:xfrm>
              <a:prstGeom prst="ellipse">
                <a:avLst/>
              </a:prstGeom>
              <a:solidFill>
                <a:srgbClr val="475871"/>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1454" name="Oval 1453">
                <a:extLst>
                  <a:ext uri="{FF2B5EF4-FFF2-40B4-BE49-F238E27FC236}">
                    <a16:creationId xmlns:a16="http://schemas.microsoft.com/office/drawing/2014/main" id="{FA52D056-8265-F251-9B23-C4E1C892E6EB}"/>
                  </a:ext>
                </a:extLst>
              </p:cNvPr>
              <p:cNvSpPr/>
              <p:nvPr/>
            </p:nvSpPr>
            <p:spPr>
              <a:xfrm>
                <a:off x="8069365" y="4388348"/>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1455" name="Oval 1454">
                <a:extLst>
                  <a:ext uri="{FF2B5EF4-FFF2-40B4-BE49-F238E27FC236}">
                    <a16:creationId xmlns:a16="http://schemas.microsoft.com/office/drawing/2014/main" id="{1087DB65-D2BA-6A29-BE25-AAF059B93CC2}"/>
                  </a:ext>
                </a:extLst>
              </p:cNvPr>
              <p:cNvSpPr/>
              <p:nvPr/>
            </p:nvSpPr>
            <p:spPr>
              <a:xfrm>
                <a:off x="8229099" y="4548083"/>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1456" name="Group 1455">
                <a:extLst>
                  <a:ext uri="{FF2B5EF4-FFF2-40B4-BE49-F238E27FC236}">
                    <a16:creationId xmlns:a16="http://schemas.microsoft.com/office/drawing/2014/main" id="{DD554DCD-B8A5-1FCD-4E3B-F6301E4C15C5}"/>
                  </a:ext>
                </a:extLst>
              </p:cNvPr>
              <p:cNvGrpSpPr/>
              <p:nvPr/>
            </p:nvGrpSpPr>
            <p:grpSpPr>
              <a:xfrm>
                <a:off x="8348725" y="4812141"/>
                <a:ext cx="79690" cy="79690"/>
                <a:chOff x="4646481" y="1200197"/>
                <a:chExt cx="232437" cy="232437"/>
              </a:xfrm>
            </p:grpSpPr>
            <p:sp>
              <p:nvSpPr>
                <p:cNvPr id="1507" name="Oval 1506">
                  <a:extLst>
                    <a:ext uri="{FF2B5EF4-FFF2-40B4-BE49-F238E27FC236}">
                      <a16:creationId xmlns:a16="http://schemas.microsoft.com/office/drawing/2014/main" id="{5BE74384-2F04-D7D8-98A9-36A5C2F5666D}"/>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508" name="Minus Sign 1507">
                  <a:extLst>
                    <a:ext uri="{FF2B5EF4-FFF2-40B4-BE49-F238E27FC236}">
                      <a16:creationId xmlns:a16="http://schemas.microsoft.com/office/drawing/2014/main" id="{24009A09-2A22-0E7F-8104-F83D6F210793}"/>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57" name="Group 1456">
                <a:extLst>
                  <a:ext uri="{FF2B5EF4-FFF2-40B4-BE49-F238E27FC236}">
                    <a16:creationId xmlns:a16="http://schemas.microsoft.com/office/drawing/2014/main" id="{4748F990-3D07-6EEC-0427-F71FF6C6957D}"/>
                  </a:ext>
                </a:extLst>
              </p:cNvPr>
              <p:cNvGrpSpPr/>
              <p:nvPr/>
            </p:nvGrpSpPr>
            <p:grpSpPr>
              <a:xfrm>
                <a:off x="8210982" y="4376531"/>
                <a:ext cx="79690" cy="79690"/>
                <a:chOff x="4646481" y="1200197"/>
                <a:chExt cx="232437" cy="232437"/>
              </a:xfrm>
            </p:grpSpPr>
            <p:sp>
              <p:nvSpPr>
                <p:cNvPr id="1505" name="Oval 1504">
                  <a:extLst>
                    <a:ext uri="{FF2B5EF4-FFF2-40B4-BE49-F238E27FC236}">
                      <a16:creationId xmlns:a16="http://schemas.microsoft.com/office/drawing/2014/main" id="{59740013-A770-8CA8-B920-B80BB751A3BA}"/>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506" name="Minus Sign 1505">
                  <a:extLst>
                    <a:ext uri="{FF2B5EF4-FFF2-40B4-BE49-F238E27FC236}">
                      <a16:creationId xmlns:a16="http://schemas.microsoft.com/office/drawing/2014/main" id="{E924EDF4-0F3E-6BEF-6C30-52FDD7BD3300}"/>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58" name="Group 1457">
                <a:extLst>
                  <a:ext uri="{FF2B5EF4-FFF2-40B4-BE49-F238E27FC236}">
                    <a16:creationId xmlns:a16="http://schemas.microsoft.com/office/drawing/2014/main" id="{D2FB5BBB-DE9B-F193-060E-6C30527507B1}"/>
                  </a:ext>
                </a:extLst>
              </p:cNvPr>
              <p:cNvGrpSpPr/>
              <p:nvPr/>
            </p:nvGrpSpPr>
            <p:grpSpPr>
              <a:xfrm>
                <a:off x="8639302" y="4564050"/>
                <a:ext cx="79690" cy="79690"/>
                <a:chOff x="4646481" y="1200197"/>
                <a:chExt cx="232437" cy="232437"/>
              </a:xfrm>
            </p:grpSpPr>
            <p:sp>
              <p:nvSpPr>
                <p:cNvPr id="1503" name="Oval 1502">
                  <a:extLst>
                    <a:ext uri="{FF2B5EF4-FFF2-40B4-BE49-F238E27FC236}">
                      <a16:creationId xmlns:a16="http://schemas.microsoft.com/office/drawing/2014/main" id="{59B0E0EB-7C47-F47A-0014-CC40ED946CA9}"/>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504" name="Minus Sign 1503">
                  <a:extLst>
                    <a:ext uri="{FF2B5EF4-FFF2-40B4-BE49-F238E27FC236}">
                      <a16:creationId xmlns:a16="http://schemas.microsoft.com/office/drawing/2014/main" id="{CECCDEBA-8FBC-C109-2509-92B8A739A2E2}"/>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59" name="Group 1458">
                <a:extLst>
                  <a:ext uri="{FF2B5EF4-FFF2-40B4-BE49-F238E27FC236}">
                    <a16:creationId xmlns:a16="http://schemas.microsoft.com/office/drawing/2014/main" id="{868ADA7D-C895-246B-037B-98AE3907F3EA}"/>
                  </a:ext>
                </a:extLst>
              </p:cNvPr>
              <p:cNvGrpSpPr/>
              <p:nvPr/>
            </p:nvGrpSpPr>
            <p:grpSpPr>
              <a:xfrm>
                <a:off x="8626866" y="4806887"/>
                <a:ext cx="79690" cy="79690"/>
                <a:chOff x="4646481" y="1200197"/>
                <a:chExt cx="232437" cy="232437"/>
              </a:xfrm>
            </p:grpSpPr>
            <p:sp>
              <p:nvSpPr>
                <p:cNvPr id="1501" name="Oval 1500">
                  <a:extLst>
                    <a:ext uri="{FF2B5EF4-FFF2-40B4-BE49-F238E27FC236}">
                      <a16:creationId xmlns:a16="http://schemas.microsoft.com/office/drawing/2014/main" id="{A53376A9-EFCD-BE00-60EC-8FDC49DED4EA}"/>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502" name="Minus Sign 1501">
                  <a:extLst>
                    <a:ext uri="{FF2B5EF4-FFF2-40B4-BE49-F238E27FC236}">
                      <a16:creationId xmlns:a16="http://schemas.microsoft.com/office/drawing/2014/main" id="{2D66315E-5315-8063-8B78-A322E3F6EF04}"/>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60" name="Group 1459">
                <a:extLst>
                  <a:ext uri="{FF2B5EF4-FFF2-40B4-BE49-F238E27FC236}">
                    <a16:creationId xmlns:a16="http://schemas.microsoft.com/office/drawing/2014/main" id="{132952C5-182D-B466-85D6-E715743064EE}"/>
                  </a:ext>
                </a:extLst>
              </p:cNvPr>
              <p:cNvGrpSpPr/>
              <p:nvPr/>
            </p:nvGrpSpPr>
            <p:grpSpPr>
              <a:xfrm>
                <a:off x="8043402" y="4564051"/>
                <a:ext cx="79690" cy="79690"/>
                <a:chOff x="4646481" y="1200197"/>
                <a:chExt cx="232437" cy="232437"/>
              </a:xfrm>
            </p:grpSpPr>
            <p:sp>
              <p:nvSpPr>
                <p:cNvPr id="1499" name="Oval 1498">
                  <a:extLst>
                    <a:ext uri="{FF2B5EF4-FFF2-40B4-BE49-F238E27FC236}">
                      <a16:creationId xmlns:a16="http://schemas.microsoft.com/office/drawing/2014/main" id="{3F218559-2CCE-B021-3AA5-8C47FA40E481}"/>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500" name="Minus Sign 1499">
                  <a:extLst>
                    <a:ext uri="{FF2B5EF4-FFF2-40B4-BE49-F238E27FC236}">
                      <a16:creationId xmlns:a16="http://schemas.microsoft.com/office/drawing/2014/main" id="{3E805013-ACBC-34DD-92E5-CBB1EB86B07E}"/>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61" name="Group 1460">
                <a:extLst>
                  <a:ext uri="{FF2B5EF4-FFF2-40B4-BE49-F238E27FC236}">
                    <a16:creationId xmlns:a16="http://schemas.microsoft.com/office/drawing/2014/main" id="{1B99F4B8-1664-1FE1-8D5E-603A1470D8F9}"/>
                  </a:ext>
                </a:extLst>
              </p:cNvPr>
              <p:cNvGrpSpPr/>
              <p:nvPr/>
            </p:nvGrpSpPr>
            <p:grpSpPr>
              <a:xfrm>
                <a:off x="8342917" y="4517269"/>
                <a:ext cx="79690" cy="79690"/>
                <a:chOff x="4646481" y="1200197"/>
                <a:chExt cx="232437" cy="232437"/>
              </a:xfrm>
            </p:grpSpPr>
            <p:sp>
              <p:nvSpPr>
                <p:cNvPr id="1497" name="Oval 1496">
                  <a:extLst>
                    <a:ext uri="{FF2B5EF4-FFF2-40B4-BE49-F238E27FC236}">
                      <a16:creationId xmlns:a16="http://schemas.microsoft.com/office/drawing/2014/main" id="{6D581477-CFA5-C405-CA33-5296DBF2EE17}"/>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98" name="Minus Sign 1497">
                  <a:extLst>
                    <a:ext uri="{FF2B5EF4-FFF2-40B4-BE49-F238E27FC236}">
                      <a16:creationId xmlns:a16="http://schemas.microsoft.com/office/drawing/2014/main" id="{250DF291-6F49-89EF-6A4D-7A75E0A9E871}"/>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62" name="Group 1461">
                <a:extLst>
                  <a:ext uri="{FF2B5EF4-FFF2-40B4-BE49-F238E27FC236}">
                    <a16:creationId xmlns:a16="http://schemas.microsoft.com/office/drawing/2014/main" id="{D9932084-509C-32EC-661D-25CEF3ACF032}"/>
                  </a:ext>
                </a:extLst>
              </p:cNvPr>
              <p:cNvGrpSpPr/>
              <p:nvPr/>
            </p:nvGrpSpPr>
            <p:grpSpPr>
              <a:xfrm>
                <a:off x="8478825" y="4366123"/>
                <a:ext cx="79690" cy="79690"/>
                <a:chOff x="4646481" y="1200197"/>
                <a:chExt cx="232437" cy="232437"/>
              </a:xfrm>
            </p:grpSpPr>
            <p:sp>
              <p:nvSpPr>
                <p:cNvPr id="1495" name="Oval 1494">
                  <a:extLst>
                    <a:ext uri="{FF2B5EF4-FFF2-40B4-BE49-F238E27FC236}">
                      <a16:creationId xmlns:a16="http://schemas.microsoft.com/office/drawing/2014/main" id="{6C95EA4A-179B-06B8-EC94-C8FF4370458D}"/>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96" name="Minus Sign 1495">
                  <a:extLst>
                    <a:ext uri="{FF2B5EF4-FFF2-40B4-BE49-F238E27FC236}">
                      <a16:creationId xmlns:a16="http://schemas.microsoft.com/office/drawing/2014/main" id="{272C1B2E-CE88-882D-CA2B-4772F0C7B4F4}"/>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63" name="Group 1462">
                <a:extLst>
                  <a:ext uri="{FF2B5EF4-FFF2-40B4-BE49-F238E27FC236}">
                    <a16:creationId xmlns:a16="http://schemas.microsoft.com/office/drawing/2014/main" id="{0EFC6D08-E250-EDAB-A165-0ED93CBCDF83}"/>
                  </a:ext>
                </a:extLst>
              </p:cNvPr>
              <p:cNvGrpSpPr/>
              <p:nvPr/>
            </p:nvGrpSpPr>
            <p:grpSpPr>
              <a:xfrm>
                <a:off x="8210982" y="4954549"/>
                <a:ext cx="79690" cy="79690"/>
                <a:chOff x="4646481" y="1200197"/>
                <a:chExt cx="232437" cy="232437"/>
              </a:xfrm>
            </p:grpSpPr>
            <p:sp>
              <p:nvSpPr>
                <p:cNvPr id="1493" name="Oval 1492">
                  <a:extLst>
                    <a:ext uri="{FF2B5EF4-FFF2-40B4-BE49-F238E27FC236}">
                      <a16:creationId xmlns:a16="http://schemas.microsoft.com/office/drawing/2014/main" id="{0CC9AFD8-4AC0-7ED1-D00D-88B02A3CD91D}"/>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94" name="Minus Sign 1493">
                  <a:extLst>
                    <a:ext uri="{FF2B5EF4-FFF2-40B4-BE49-F238E27FC236}">
                      <a16:creationId xmlns:a16="http://schemas.microsoft.com/office/drawing/2014/main" id="{E1570D4C-043E-D6B3-6907-D586E17BD195}"/>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64" name="Group 1463">
                <a:extLst>
                  <a:ext uri="{FF2B5EF4-FFF2-40B4-BE49-F238E27FC236}">
                    <a16:creationId xmlns:a16="http://schemas.microsoft.com/office/drawing/2014/main" id="{D7C67C3F-202D-B01B-9DF0-E8CB9D993B1D}"/>
                  </a:ext>
                </a:extLst>
              </p:cNvPr>
              <p:cNvGrpSpPr/>
              <p:nvPr/>
            </p:nvGrpSpPr>
            <p:grpSpPr>
              <a:xfrm>
                <a:off x="8478825" y="4946522"/>
                <a:ext cx="79690" cy="79690"/>
                <a:chOff x="4646481" y="1200197"/>
                <a:chExt cx="232437" cy="232437"/>
              </a:xfrm>
            </p:grpSpPr>
            <p:sp>
              <p:nvSpPr>
                <p:cNvPr id="1491" name="Oval 1490">
                  <a:extLst>
                    <a:ext uri="{FF2B5EF4-FFF2-40B4-BE49-F238E27FC236}">
                      <a16:creationId xmlns:a16="http://schemas.microsoft.com/office/drawing/2014/main" id="{91C1162E-96B5-50CA-9243-848698B45342}"/>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92" name="Minus Sign 1491">
                  <a:extLst>
                    <a:ext uri="{FF2B5EF4-FFF2-40B4-BE49-F238E27FC236}">
                      <a16:creationId xmlns:a16="http://schemas.microsoft.com/office/drawing/2014/main" id="{7945024A-7881-2E47-9028-DBCF7929A372}"/>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65" name="Group 1464">
                <a:extLst>
                  <a:ext uri="{FF2B5EF4-FFF2-40B4-BE49-F238E27FC236}">
                    <a16:creationId xmlns:a16="http://schemas.microsoft.com/office/drawing/2014/main" id="{097FDC49-07E7-E234-4395-67F90D68F350}"/>
                  </a:ext>
                </a:extLst>
              </p:cNvPr>
              <p:cNvGrpSpPr/>
              <p:nvPr/>
            </p:nvGrpSpPr>
            <p:grpSpPr>
              <a:xfrm>
                <a:off x="8068634" y="4785878"/>
                <a:ext cx="79690" cy="79690"/>
                <a:chOff x="4646481" y="1200197"/>
                <a:chExt cx="232437" cy="232437"/>
              </a:xfrm>
            </p:grpSpPr>
            <p:sp>
              <p:nvSpPr>
                <p:cNvPr id="1489" name="Oval 1488">
                  <a:extLst>
                    <a:ext uri="{FF2B5EF4-FFF2-40B4-BE49-F238E27FC236}">
                      <a16:creationId xmlns:a16="http://schemas.microsoft.com/office/drawing/2014/main" id="{5FA3C9C5-6D43-10E8-D75B-498B68C591EC}"/>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90" name="Minus Sign 1489">
                  <a:extLst>
                    <a:ext uri="{FF2B5EF4-FFF2-40B4-BE49-F238E27FC236}">
                      <a16:creationId xmlns:a16="http://schemas.microsoft.com/office/drawing/2014/main" id="{681206C1-2D1B-1543-358D-7C5778FD8DDE}"/>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66" name="Group 1465">
                <a:extLst>
                  <a:ext uri="{FF2B5EF4-FFF2-40B4-BE49-F238E27FC236}">
                    <a16:creationId xmlns:a16="http://schemas.microsoft.com/office/drawing/2014/main" id="{D101ED5D-0776-5EAB-2EA5-FF4ED53541F6}"/>
                  </a:ext>
                </a:extLst>
              </p:cNvPr>
              <p:cNvGrpSpPr/>
              <p:nvPr/>
            </p:nvGrpSpPr>
            <p:grpSpPr>
              <a:xfrm>
                <a:off x="8342917" y="4665542"/>
                <a:ext cx="79690" cy="79688"/>
                <a:chOff x="5490363" y="960075"/>
                <a:chExt cx="168461" cy="168461"/>
              </a:xfrm>
            </p:grpSpPr>
            <p:sp>
              <p:nvSpPr>
                <p:cNvPr id="1487" name="Oval 1486">
                  <a:extLst>
                    <a:ext uri="{FF2B5EF4-FFF2-40B4-BE49-F238E27FC236}">
                      <a16:creationId xmlns:a16="http://schemas.microsoft.com/office/drawing/2014/main" id="{31061392-EA25-C90F-8B6E-CDC9A4FB9B16}"/>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1488" name="Plus Sign 1487">
                  <a:extLst>
                    <a:ext uri="{FF2B5EF4-FFF2-40B4-BE49-F238E27FC236}">
                      <a16:creationId xmlns:a16="http://schemas.microsoft.com/office/drawing/2014/main" id="{0149083D-29EA-8D22-8E4D-12468CF27589}"/>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sp>
            <p:nvSpPr>
              <p:cNvPr id="1467" name="Oval 1466">
                <a:extLst>
                  <a:ext uri="{FF2B5EF4-FFF2-40B4-BE49-F238E27FC236}">
                    <a16:creationId xmlns:a16="http://schemas.microsoft.com/office/drawing/2014/main" id="{2711D348-A603-E08B-2886-7BF0FBAC573F}"/>
                  </a:ext>
                </a:extLst>
              </p:cNvPr>
              <p:cNvSpPr/>
              <p:nvPr/>
            </p:nvSpPr>
            <p:spPr>
              <a:xfrm flipV="1">
                <a:off x="8768245" y="4874338"/>
                <a:ext cx="79690" cy="79690"/>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68" name="Minus Sign 1467">
                <a:extLst>
                  <a:ext uri="{FF2B5EF4-FFF2-40B4-BE49-F238E27FC236}">
                    <a16:creationId xmlns:a16="http://schemas.microsoft.com/office/drawing/2014/main" id="{33BFD557-68AF-C6FF-D055-053E7FA49943}"/>
                  </a:ext>
                </a:extLst>
              </p:cNvPr>
              <p:cNvSpPr/>
              <p:nvPr/>
            </p:nvSpPr>
            <p:spPr>
              <a:xfrm flipV="1">
                <a:off x="8782858" y="4906394"/>
                <a:ext cx="50464" cy="15578"/>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nvGrpSpPr>
              <p:cNvPr id="1469" name="Group 1468">
                <a:extLst>
                  <a:ext uri="{FF2B5EF4-FFF2-40B4-BE49-F238E27FC236}">
                    <a16:creationId xmlns:a16="http://schemas.microsoft.com/office/drawing/2014/main" id="{E089CD7D-0BFA-1526-DA0A-1F991522BA4F}"/>
                  </a:ext>
                </a:extLst>
              </p:cNvPr>
              <p:cNvGrpSpPr/>
              <p:nvPr/>
            </p:nvGrpSpPr>
            <p:grpSpPr>
              <a:xfrm>
                <a:off x="8369659" y="4181185"/>
                <a:ext cx="79690" cy="79690"/>
                <a:chOff x="4646481" y="1200197"/>
                <a:chExt cx="232437" cy="232437"/>
              </a:xfrm>
            </p:grpSpPr>
            <p:sp>
              <p:nvSpPr>
                <p:cNvPr id="1485" name="Oval 1484">
                  <a:extLst>
                    <a:ext uri="{FF2B5EF4-FFF2-40B4-BE49-F238E27FC236}">
                      <a16:creationId xmlns:a16="http://schemas.microsoft.com/office/drawing/2014/main" id="{85F26D15-38B0-0B08-FA97-DDB265E40C1C}"/>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86" name="Minus Sign 1485">
                  <a:extLst>
                    <a:ext uri="{FF2B5EF4-FFF2-40B4-BE49-F238E27FC236}">
                      <a16:creationId xmlns:a16="http://schemas.microsoft.com/office/drawing/2014/main" id="{FAC5D7E5-4FD5-CE5D-5416-0A2FA4BA7593}"/>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70" name="Group 1469">
                <a:extLst>
                  <a:ext uri="{FF2B5EF4-FFF2-40B4-BE49-F238E27FC236}">
                    <a16:creationId xmlns:a16="http://schemas.microsoft.com/office/drawing/2014/main" id="{47F10535-240E-3815-449E-D0394AA9A5A3}"/>
                  </a:ext>
                </a:extLst>
              </p:cNvPr>
              <p:cNvGrpSpPr/>
              <p:nvPr/>
            </p:nvGrpSpPr>
            <p:grpSpPr>
              <a:xfrm>
                <a:off x="8009710" y="4294196"/>
                <a:ext cx="79690" cy="79690"/>
                <a:chOff x="4646481" y="1200197"/>
                <a:chExt cx="232437" cy="232437"/>
              </a:xfrm>
            </p:grpSpPr>
            <p:sp>
              <p:nvSpPr>
                <p:cNvPr id="1483" name="Oval 1482">
                  <a:extLst>
                    <a:ext uri="{FF2B5EF4-FFF2-40B4-BE49-F238E27FC236}">
                      <a16:creationId xmlns:a16="http://schemas.microsoft.com/office/drawing/2014/main" id="{3B6E34BD-9F83-AE7F-F51E-91B3C1CDCE90}"/>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84" name="Minus Sign 1483">
                  <a:extLst>
                    <a:ext uri="{FF2B5EF4-FFF2-40B4-BE49-F238E27FC236}">
                      <a16:creationId xmlns:a16="http://schemas.microsoft.com/office/drawing/2014/main" id="{C7E6AAEA-78B1-1889-B47B-EB0C10B48F2C}"/>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71" name="Group 1470">
                <a:extLst>
                  <a:ext uri="{FF2B5EF4-FFF2-40B4-BE49-F238E27FC236}">
                    <a16:creationId xmlns:a16="http://schemas.microsoft.com/office/drawing/2014/main" id="{6E83C93A-6234-C3C3-79BD-17FCC5A32B60}"/>
                  </a:ext>
                </a:extLst>
              </p:cNvPr>
              <p:cNvGrpSpPr/>
              <p:nvPr/>
            </p:nvGrpSpPr>
            <p:grpSpPr>
              <a:xfrm>
                <a:off x="7867521" y="4608355"/>
                <a:ext cx="79690" cy="79690"/>
                <a:chOff x="4701669" y="1200197"/>
                <a:chExt cx="232437" cy="232437"/>
              </a:xfrm>
            </p:grpSpPr>
            <p:sp>
              <p:nvSpPr>
                <p:cNvPr id="1481" name="Oval 1480">
                  <a:extLst>
                    <a:ext uri="{FF2B5EF4-FFF2-40B4-BE49-F238E27FC236}">
                      <a16:creationId xmlns:a16="http://schemas.microsoft.com/office/drawing/2014/main" id="{8D71CBE0-4670-461A-8C32-2DD021BCD635}"/>
                    </a:ext>
                  </a:extLst>
                </p:cNvPr>
                <p:cNvSpPr/>
                <p:nvPr/>
              </p:nvSpPr>
              <p:spPr>
                <a:xfrm flipV="1">
                  <a:off x="4701669"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82" name="Minus Sign 1481">
                  <a:extLst>
                    <a:ext uri="{FF2B5EF4-FFF2-40B4-BE49-F238E27FC236}">
                      <a16:creationId xmlns:a16="http://schemas.microsoft.com/office/drawing/2014/main" id="{691CE7CD-B47E-6CA2-0D4F-EF7D5545EF67}"/>
                    </a:ext>
                  </a:extLst>
                </p:cNvPr>
                <p:cNvSpPr/>
                <p:nvPr/>
              </p:nvSpPr>
              <p:spPr>
                <a:xfrm flipV="1">
                  <a:off x="4744303" y="1293697"/>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72" name="Group 1471">
                <a:extLst>
                  <a:ext uri="{FF2B5EF4-FFF2-40B4-BE49-F238E27FC236}">
                    <a16:creationId xmlns:a16="http://schemas.microsoft.com/office/drawing/2014/main" id="{AC173FE9-044E-63F4-DFDA-4918C9CBE97F}"/>
                  </a:ext>
                </a:extLst>
              </p:cNvPr>
              <p:cNvGrpSpPr/>
              <p:nvPr/>
            </p:nvGrpSpPr>
            <p:grpSpPr>
              <a:xfrm>
                <a:off x="8735270" y="4379755"/>
                <a:ext cx="79690" cy="79690"/>
                <a:chOff x="4853545" y="1288531"/>
                <a:chExt cx="232437" cy="232437"/>
              </a:xfrm>
            </p:grpSpPr>
            <p:sp>
              <p:nvSpPr>
                <p:cNvPr id="1479" name="Oval 1478">
                  <a:extLst>
                    <a:ext uri="{FF2B5EF4-FFF2-40B4-BE49-F238E27FC236}">
                      <a16:creationId xmlns:a16="http://schemas.microsoft.com/office/drawing/2014/main" id="{C8F194FE-D94E-6E7B-F205-9FCC0300AEFF}"/>
                    </a:ext>
                  </a:extLst>
                </p:cNvPr>
                <p:cNvSpPr/>
                <p:nvPr/>
              </p:nvSpPr>
              <p:spPr>
                <a:xfrm flipV="1">
                  <a:off x="4853545" y="1288531"/>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80" name="Minus Sign 1479">
                  <a:extLst>
                    <a:ext uri="{FF2B5EF4-FFF2-40B4-BE49-F238E27FC236}">
                      <a16:creationId xmlns:a16="http://schemas.microsoft.com/office/drawing/2014/main" id="{8C1ABCCA-3D97-6050-2452-1D40E5F4D483}"/>
                    </a:ext>
                  </a:extLst>
                </p:cNvPr>
                <p:cNvSpPr/>
                <p:nvPr/>
              </p:nvSpPr>
              <p:spPr>
                <a:xfrm flipV="1">
                  <a:off x="4896153" y="1382031"/>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73" name="Group 1472">
                <a:extLst>
                  <a:ext uri="{FF2B5EF4-FFF2-40B4-BE49-F238E27FC236}">
                    <a16:creationId xmlns:a16="http://schemas.microsoft.com/office/drawing/2014/main" id="{5299ECF0-4618-DA93-C671-8FBF630EB54B}"/>
                  </a:ext>
                </a:extLst>
              </p:cNvPr>
              <p:cNvGrpSpPr/>
              <p:nvPr/>
            </p:nvGrpSpPr>
            <p:grpSpPr>
              <a:xfrm>
                <a:off x="7944478" y="4944451"/>
                <a:ext cx="79690" cy="79690"/>
                <a:chOff x="4646481" y="1200197"/>
                <a:chExt cx="232437" cy="232437"/>
              </a:xfrm>
            </p:grpSpPr>
            <p:sp>
              <p:nvSpPr>
                <p:cNvPr id="1477" name="Oval 1476">
                  <a:extLst>
                    <a:ext uri="{FF2B5EF4-FFF2-40B4-BE49-F238E27FC236}">
                      <a16:creationId xmlns:a16="http://schemas.microsoft.com/office/drawing/2014/main" id="{0172A196-7211-95E4-8409-AF133B9F9E0C}"/>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78" name="Minus Sign 1477">
                  <a:extLst>
                    <a:ext uri="{FF2B5EF4-FFF2-40B4-BE49-F238E27FC236}">
                      <a16:creationId xmlns:a16="http://schemas.microsoft.com/office/drawing/2014/main" id="{F4BA8279-422A-9237-4DF3-206D1EA7B4D8}"/>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474" name="Group 1473">
                <a:extLst>
                  <a:ext uri="{FF2B5EF4-FFF2-40B4-BE49-F238E27FC236}">
                    <a16:creationId xmlns:a16="http://schemas.microsoft.com/office/drawing/2014/main" id="{C74395B4-B51D-43C2-B221-D76E00A4B6A1}"/>
                  </a:ext>
                </a:extLst>
              </p:cNvPr>
              <p:cNvGrpSpPr/>
              <p:nvPr/>
            </p:nvGrpSpPr>
            <p:grpSpPr>
              <a:xfrm>
                <a:off x="8387631" y="5111730"/>
                <a:ext cx="79690" cy="79690"/>
                <a:chOff x="4966485" y="1164843"/>
                <a:chExt cx="232437" cy="232437"/>
              </a:xfrm>
            </p:grpSpPr>
            <p:sp>
              <p:nvSpPr>
                <p:cNvPr id="1475" name="Oval 1474">
                  <a:extLst>
                    <a:ext uri="{FF2B5EF4-FFF2-40B4-BE49-F238E27FC236}">
                      <a16:creationId xmlns:a16="http://schemas.microsoft.com/office/drawing/2014/main" id="{54720753-0517-4598-711F-4ACDF3CE2775}"/>
                    </a:ext>
                  </a:extLst>
                </p:cNvPr>
                <p:cNvSpPr/>
                <p:nvPr/>
              </p:nvSpPr>
              <p:spPr>
                <a:xfrm flipV="1">
                  <a:off x="4966485" y="1164843"/>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476" name="Minus Sign 1475">
                  <a:extLst>
                    <a:ext uri="{FF2B5EF4-FFF2-40B4-BE49-F238E27FC236}">
                      <a16:creationId xmlns:a16="http://schemas.microsoft.com/office/drawing/2014/main" id="{BF8CD431-E982-493A-3B0D-9ACCEC2A3E83}"/>
                    </a:ext>
                  </a:extLst>
                </p:cNvPr>
                <p:cNvSpPr/>
                <p:nvPr/>
              </p:nvSpPr>
              <p:spPr>
                <a:xfrm flipV="1">
                  <a:off x="5009113" y="1258343"/>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grpSp>
      <p:grpSp>
        <p:nvGrpSpPr>
          <p:cNvPr id="1587" name="Group 1586">
            <a:extLst>
              <a:ext uri="{FF2B5EF4-FFF2-40B4-BE49-F238E27FC236}">
                <a16:creationId xmlns:a16="http://schemas.microsoft.com/office/drawing/2014/main" id="{ED51A3A2-1397-DB98-06FF-3686E9504B01}"/>
              </a:ext>
            </a:extLst>
          </p:cNvPr>
          <p:cNvGrpSpPr/>
          <p:nvPr/>
        </p:nvGrpSpPr>
        <p:grpSpPr>
          <a:xfrm>
            <a:off x="9235373" y="1191279"/>
            <a:ext cx="1050814" cy="1321950"/>
            <a:chOff x="7695712" y="1167825"/>
            <a:chExt cx="1050814" cy="1321950"/>
          </a:xfrm>
        </p:grpSpPr>
        <p:grpSp>
          <p:nvGrpSpPr>
            <p:cNvPr id="1588" name="Group 1587">
              <a:extLst>
                <a:ext uri="{FF2B5EF4-FFF2-40B4-BE49-F238E27FC236}">
                  <a16:creationId xmlns:a16="http://schemas.microsoft.com/office/drawing/2014/main" id="{2062F6E0-6E75-2700-A35B-54A3ABD44CD7}"/>
                </a:ext>
              </a:extLst>
            </p:cNvPr>
            <p:cNvGrpSpPr/>
            <p:nvPr/>
          </p:nvGrpSpPr>
          <p:grpSpPr>
            <a:xfrm>
              <a:off x="8245782" y="1635755"/>
              <a:ext cx="304197" cy="375855"/>
              <a:chOff x="562004" y="2829438"/>
              <a:chExt cx="326924" cy="403935"/>
            </a:xfrm>
          </p:grpSpPr>
          <p:sp>
            <p:nvSpPr>
              <p:cNvPr id="1591" name="Oval 1590">
                <a:extLst>
                  <a:ext uri="{FF2B5EF4-FFF2-40B4-BE49-F238E27FC236}">
                    <a16:creationId xmlns:a16="http://schemas.microsoft.com/office/drawing/2014/main" id="{0F43FEB4-8355-6887-8D26-8700FAB4C62F}"/>
                  </a:ext>
                </a:extLst>
              </p:cNvPr>
              <p:cNvSpPr/>
              <p:nvPr/>
            </p:nvSpPr>
            <p:spPr>
              <a:xfrm>
                <a:off x="562004" y="2868803"/>
                <a:ext cx="326924" cy="326924"/>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1592" name="Group 1591">
                <a:extLst>
                  <a:ext uri="{FF2B5EF4-FFF2-40B4-BE49-F238E27FC236}">
                    <a16:creationId xmlns:a16="http://schemas.microsoft.com/office/drawing/2014/main" id="{0427126C-F824-7E11-9677-B72F1FB3292F}"/>
                  </a:ext>
                </a:extLst>
              </p:cNvPr>
              <p:cNvGrpSpPr/>
              <p:nvPr/>
            </p:nvGrpSpPr>
            <p:grpSpPr>
              <a:xfrm>
                <a:off x="677641" y="2829438"/>
                <a:ext cx="85644" cy="403935"/>
                <a:chOff x="4646481" y="1200197"/>
                <a:chExt cx="232437" cy="1096275"/>
              </a:xfrm>
            </p:grpSpPr>
            <p:sp>
              <p:nvSpPr>
                <p:cNvPr id="1596" name="Oval 1595">
                  <a:extLst>
                    <a:ext uri="{FF2B5EF4-FFF2-40B4-BE49-F238E27FC236}">
                      <a16:creationId xmlns:a16="http://schemas.microsoft.com/office/drawing/2014/main" id="{2AAB59B4-444E-67A7-873B-F00542D16A32}"/>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597" name="Minus Sign 1596">
                  <a:extLst>
                    <a:ext uri="{FF2B5EF4-FFF2-40B4-BE49-F238E27FC236}">
                      <a16:creationId xmlns:a16="http://schemas.microsoft.com/office/drawing/2014/main" id="{01F13A8F-455A-0F2C-8F0C-BDB6B25DDDCB}"/>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598" name="Oval 1597">
                  <a:extLst>
                    <a:ext uri="{FF2B5EF4-FFF2-40B4-BE49-F238E27FC236}">
                      <a16:creationId xmlns:a16="http://schemas.microsoft.com/office/drawing/2014/main" id="{B98E90AE-F8F2-BDFE-312F-DEFABA54D1A0}"/>
                    </a:ext>
                  </a:extLst>
                </p:cNvPr>
                <p:cNvSpPr/>
                <p:nvPr/>
              </p:nvSpPr>
              <p:spPr>
                <a:xfrm flipV="1">
                  <a:off x="4646481" y="2064035"/>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599" name="Minus Sign 1598">
                  <a:extLst>
                    <a:ext uri="{FF2B5EF4-FFF2-40B4-BE49-F238E27FC236}">
                      <a16:creationId xmlns:a16="http://schemas.microsoft.com/office/drawing/2014/main" id="{2B0562E5-D6AA-501E-38CA-AF4FA0F6823B}"/>
                    </a:ext>
                  </a:extLst>
                </p:cNvPr>
                <p:cNvSpPr/>
                <p:nvPr/>
              </p:nvSpPr>
              <p:spPr>
                <a:xfrm flipV="1">
                  <a:off x="4689104" y="2157530"/>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593" name="Group 1592">
                <a:extLst>
                  <a:ext uri="{FF2B5EF4-FFF2-40B4-BE49-F238E27FC236}">
                    <a16:creationId xmlns:a16="http://schemas.microsoft.com/office/drawing/2014/main" id="{9312A7FC-6A37-54B9-05E0-688E127DF182}"/>
                  </a:ext>
                </a:extLst>
              </p:cNvPr>
              <p:cNvGrpSpPr/>
              <p:nvPr/>
            </p:nvGrpSpPr>
            <p:grpSpPr>
              <a:xfrm>
                <a:off x="677641" y="2988789"/>
                <a:ext cx="85644" cy="85642"/>
                <a:chOff x="5490363" y="960075"/>
                <a:chExt cx="168461" cy="168461"/>
              </a:xfrm>
            </p:grpSpPr>
            <p:sp>
              <p:nvSpPr>
                <p:cNvPr id="1594" name="Oval 1593">
                  <a:extLst>
                    <a:ext uri="{FF2B5EF4-FFF2-40B4-BE49-F238E27FC236}">
                      <a16:creationId xmlns:a16="http://schemas.microsoft.com/office/drawing/2014/main" id="{ED7150CB-CAF0-70F1-A52F-BBC3129380B5}"/>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1595" name="Plus Sign 1594">
                  <a:extLst>
                    <a:ext uri="{FF2B5EF4-FFF2-40B4-BE49-F238E27FC236}">
                      <a16:creationId xmlns:a16="http://schemas.microsoft.com/office/drawing/2014/main" id="{EE180E1D-D52E-0DD7-AF3F-C802B6377747}"/>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grpSp>
        <p:sp>
          <p:nvSpPr>
            <p:cNvPr id="1589" name="Rectangle 1588">
              <a:extLst>
                <a:ext uri="{FF2B5EF4-FFF2-40B4-BE49-F238E27FC236}">
                  <a16:creationId xmlns:a16="http://schemas.microsoft.com/office/drawing/2014/main" id="{91F3E07F-1A40-078B-F808-412AD509AD68}"/>
                </a:ext>
              </a:extLst>
            </p:cNvPr>
            <p:cNvSpPr/>
            <p:nvPr/>
          </p:nvSpPr>
          <p:spPr>
            <a:xfrm>
              <a:off x="8076266" y="1905000"/>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He</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1590" name="Rectangle 1589">
              <a:extLst>
                <a:ext uri="{FF2B5EF4-FFF2-40B4-BE49-F238E27FC236}">
                  <a16:creationId xmlns:a16="http://schemas.microsoft.com/office/drawing/2014/main" id="{0BF9BECE-BFCE-4450-6B9E-937C9209D512}"/>
                </a:ext>
              </a:extLst>
            </p:cNvPr>
            <p:cNvSpPr/>
            <p:nvPr/>
          </p:nvSpPr>
          <p:spPr>
            <a:xfrm>
              <a:off x="7695712" y="1167825"/>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2</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grpSp>
        <p:nvGrpSpPr>
          <p:cNvPr id="327" name="Group 326">
            <a:extLst>
              <a:ext uri="{FF2B5EF4-FFF2-40B4-BE49-F238E27FC236}">
                <a16:creationId xmlns:a16="http://schemas.microsoft.com/office/drawing/2014/main" id="{E145520A-751C-5AA4-D8A4-5BFA04081B8F}"/>
              </a:ext>
            </a:extLst>
          </p:cNvPr>
          <p:cNvGrpSpPr/>
          <p:nvPr/>
        </p:nvGrpSpPr>
        <p:grpSpPr>
          <a:xfrm>
            <a:off x="2650880" y="2362200"/>
            <a:ext cx="1067380" cy="1499176"/>
            <a:chOff x="2650880" y="2362200"/>
            <a:chExt cx="1067380" cy="1499176"/>
          </a:xfrm>
        </p:grpSpPr>
        <p:sp>
          <p:nvSpPr>
            <p:cNvPr id="91" name="Rectangle 90">
              <a:extLst>
                <a:ext uri="{FF2B5EF4-FFF2-40B4-BE49-F238E27FC236}">
                  <a16:creationId xmlns:a16="http://schemas.microsoft.com/office/drawing/2014/main" id="{836C6180-6E5E-CC7D-CDD1-6E5800B48C4A}"/>
                </a:ext>
              </a:extLst>
            </p:cNvPr>
            <p:cNvSpPr/>
            <p:nvPr/>
          </p:nvSpPr>
          <p:spPr>
            <a:xfrm>
              <a:off x="3048000" y="3276601"/>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Be</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92" name="Rectangle 91">
              <a:extLst>
                <a:ext uri="{FF2B5EF4-FFF2-40B4-BE49-F238E27FC236}">
                  <a16:creationId xmlns:a16="http://schemas.microsoft.com/office/drawing/2014/main" id="{A26AF765-4EAC-BB5E-21B5-812FF85549A3}"/>
                </a:ext>
              </a:extLst>
            </p:cNvPr>
            <p:cNvSpPr/>
            <p:nvPr/>
          </p:nvSpPr>
          <p:spPr>
            <a:xfrm>
              <a:off x="2650880" y="23622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4</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nvGrpSpPr>
            <p:cNvPr id="672" name="Group 671">
              <a:extLst>
                <a:ext uri="{FF2B5EF4-FFF2-40B4-BE49-F238E27FC236}">
                  <a16:creationId xmlns:a16="http://schemas.microsoft.com/office/drawing/2014/main" id="{E1E68EC8-8C51-E634-3671-7E219F3D1229}"/>
                </a:ext>
              </a:extLst>
            </p:cNvPr>
            <p:cNvGrpSpPr/>
            <p:nvPr/>
          </p:nvGrpSpPr>
          <p:grpSpPr>
            <a:xfrm>
              <a:off x="3015692" y="2805334"/>
              <a:ext cx="699838" cy="623667"/>
              <a:chOff x="1491692" y="2805333"/>
              <a:chExt cx="699838" cy="623667"/>
            </a:xfrm>
          </p:grpSpPr>
          <p:sp>
            <p:nvSpPr>
              <p:cNvPr id="673" name="Oval 672">
                <a:extLst>
                  <a:ext uri="{FF2B5EF4-FFF2-40B4-BE49-F238E27FC236}">
                    <a16:creationId xmlns:a16="http://schemas.microsoft.com/office/drawing/2014/main" id="{B7E08F2D-6139-402C-EE15-1727ECE219B0}"/>
                  </a:ext>
                </a:extLst>
              </p:cNvPr>
              <p:cNvSpPr/>
              <p:nvPr/>
            </p:nvSpPr>
            <p:spPr>
              <a:xfrm>
                <a:off x="1524000" y="2805333"/>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674" name="Oval 673">
                <a:extLst>
                  <a:ext uri="{FF2B5EF4-FFF2-40B4-BE49-F238E27FC236}">
                    <a16:creationId xmlns:a16="http://schemas.microsoft.com/office/drawing/2014/main" id="{15DEF64D-4A7B-4269-7A91-4EB4E68CB112}"/>
                  </a:ext>
                </a:extLst>
              </p:cNvPr>
              <p:cNvSpPr/>
              <p:nvPr/>
            </p:nvSpPr>
            <p:spPr>
              <a:xfrm>
                <a:off x="1683734" y="2965067"/>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675" name="Group 674">
                <a:extLst>
                  <a:ext uri="{FF2B5EF4-FFF2-40B4-BE49-F238E27FC236}">
                    <a16:creationId xmlns:a16="http://schemas.microsoft.com/office/drawing/2014/main" id="{0D8DB5A2-F32D-5152-5A0E-4AA3E9CA4205}"/>
                  </a:ext>
                </a:extLst>
              </p:cNvPr>
              <p:cNvGrpSpPr/>
              <p:nvPr/>
            </p:nvGrpSpPr>
            <p:grpSpPr>
              <a:xfrm>
                <a:off x="1797140" y="3223311"/>
                <a:ext cx="79690" cy="79690"/>
                <a:chOff x="4646481" y="1200197"/>
                <a:chExt cx="232437" cy="232437"/>
              </a:xfrm>
            </p:grpSpPr>
            <p:sp>
              <p:nvSpPr>
                <p:cNvPr id="688" name="Oval 687">
                  <a:extLst>
                    <a:ext uri="{FF2B5EF4-FFF2-40B4-BE49-F238E27FC236}">
                      <a16:creationId xmlns:a16="http://schemas.microsoft.com/office/drawing/2014/main" id="{37407D88-44F3-25C7-1D18-65BE0A2C5094}"/>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689" name="Minus Sign 688">
                  <a:extLst>
                    <a:ext uri="{FF2B5EF4-FFF2-40B4-BE49-F238E27FC236}">
                      <a16:creationId xmlns:a16="http://schemas.microsoft.com/office/drawing/2014/main" id="{5D64FE32-CBBE-4F11-63BB-D3C19439555F}"/>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676" name="Group 675">
                <a:extLst>
                  <a:ext uri="{FF2B5EF4-FFF2-40B4-BE49-F238E27FC236}">
                    <a16:creationId xmlns:a16="http://schemas.microsoft.com/office/drawing/2014/main" id="{E6756901-96D9-FC70-0B20-75383A27A970}"/>
                  </a:ext>
                </a:extLst>
              </p:cNvPr>
              <p:cNvGrpSpPr/>
              <p:nvPr/>
            </p:nvGrpSpPr>
            <p:grpSpPr>
              <a:xfrm>
                <a:off x="2111840" y="3088175"/>
                <a:ext cx="79690" cy="79690"/>
                <a:chOff x="4646481" y="1200197"/>
                <a:chExt cx="232437" cy="232437"/>
              </a:xfrm>
            </p:grpSpPr>
            <p:sp>
              <p:nvSpPr>
                <p:cNvPr id="686" name="Oval 685">
                  <a:extLst>
                    <a:ext uri="{FF2B5EF4-FFF2-40B4-BE49-F238E27FC236}">
                      <a16:creationId xmlns:a16="http://schemas.microsoft.com/office/drawing/2014/main" id="{E1B41F4F-4817-628B-27EB-415C9BCEB018}"/>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687" name="Minus Sign 686">
                  <a:extLst>
                    <a:ext uri="{FF2B5EF4-FFF2-40B4-BE49-F238E27FC236}">
                      <a16:creationId xmlns:a16="http://schemas.microsoft.com/office/drawing/2014/main" id="{A06352B6-A322-52A7-F902-4C032D3D0445}"/>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677" name="Group 676">
                <a:extLst>
                  <a:ext uri="{FF2B5EF4-FFF2-40B4-BE49-F238E27FC236}">
                    <a16:creationId xmlns:a16="http://schemas.microsoft.com/office/drawing/2014/main" id="{81F7AD58-29D2-75BB-013E-D78AFBAD01E0}"/>
                  </a:ext>
                </a:extLst>
              </p:cNvPr>
              <p:cNvGrpSpPr/>
              <p:nvPr/>
            </p:nvGrpSpPr>
            <p:grpSpPr>
              <a:xfrm>
                <a:off x="1791332" y="2928439"/>
                <a:ext cx="79690" cy="79690"/>
                <a:chOff x="4646481" y="1200197"/>
                <a:chExt cx="232437" cy="232437"/>
              </a:xfrm>
            </p:grpSpPr>
            <p:sp>
              <p:nvSpPr>
                <p:cNvPr id="684" name="Oval 683">
                  <a:extLst>
                    <a:ext uri="{FF2B5EF4-FFF2-40B4-BE49-F238E27FC236}">
                      <a16:creationId xmlns:a16="http://schemas.microsoft.com/office/drawing/2014/main" id="{260AB060-9636-DEC0-8233-63DAB2A8B0F7}"/>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685" name="Minus Sign 684">
                  <a:extLst>
                    <a:ext uri="{FF2B5EF4-FFF2-40B4-BE49-F238E27FC236}">
                      <a16:creationId xmlns:a16="http://schemas.microsoft.com/office/drawing/2014/main" id="{A87F0CE3-2D07-F77A-64C8-E4AE2FCB15CC}"/>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678" name="Group 677">
                <a:extLst>
                  <a:ext uri="{FF2B5EF4-FFF2-40B4-BE49-F238E27FC236}">
                    <a16:creationId xmlns:a16="http://schemas.microsoft.com/office/drawing/2014/main" id="{FE427B72-8FE1-24E0-4EC7-3B26329CE003}"/>
                  </a:ext>
                </a:extLst>
              </p:cNvPr>
              <p:cNvGrpSpPr/>
              <p:nvPr/>
            </p:nvGrpSpPr>
            <p:grpSpPr>
              <a:xfrm>
                <a:off x="1791332" y="3076712"/>
                <a:ext cx="79690" cy="79688"/>
                <a:chOff x="5490363" y="960075"/>
                <a:chExt cx="168461" cy="168461"/>
              </a:xfrm>
            </p:grpSpPr>
            <p:sp>
              <p:nvSpPr>
                <p:cNvPr id="682" name="Oval 681">
                  <a:extLst>
                    <a:ext uri="{FF2B5EF4-FFF2-40B4-BE49-F238E27FC236}">
                      <a16:creationId xmlns:a16="http://schemas.microsoft.com/office/drawing/2014/main" id="{615DA94A-9794-49F4-43A6-C0BC3F99A78A}"/>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683" name="Plus Sign 682">
                  <a:extLst>
                    <a:ext uri="{FF2B5EF4-FFF2-40B4-BE49-F238E27FC236}">
                      <a16:creationId xmlns:a16="http://schemas.microsoft.com/office/drawing/2014/main" id="{5B879540-38BA-1AE4-1B45-8F6314C01DF6}"/>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grpSp>
            <p:nvGrpSpPr>
              <p:cNvPr id="679" name="Group 678">
                <a:extLst>
                  <a:ext uri="{FF2B5EF4-FFF2-40B4-BE49-F238E27FC236}">
                    <a16:creationId xmlns:a16="http://schemas.microsoft.com/office/drawing/2014/main" id="{0808ADD2-2B44-2F05-8870-069124385F79}"/>
                  </a:ext>
                </a:extLst>
              </p:cNvPr>
              <p:cNvGrpSpPr/>
              <p:nvPr/>
            </p:nvGrpSpPr>
            <p:grpSpPr>
              <a:xfrm>
                <a:off x="1491692" y="3088175"/>
                <a:ext cx="79690" cy="79690"/>
                <a:chOff x="3200101" y="1990375"/>
                <a:chExt cx="232437" cy="232437"/>
              </a:xfrm>
            </p:grpSpPr>
            <p:sp>
              <p:nvSpPr>
                <p:cNvPr id="680" name="Oval 679">
                  <a:extLst>
                    <a:ext uri="{FF2B5EF4-FFF2-40B4-BE49-F238E27FC236}">
                      <a16:creationId xmlns:a16="http://schemas.microsoft.com/office/drawing/2014/main" id="{BC00AF2C-90BF-AB80-EE49-16A9493DC255}"/>
                    </a:ext>
                  </a:extLst>
                </p:cNvPr>
                <p:cNvSpPr/>
                <p:nvPr/>
              </p:nvSpPr>
              <p:spPr>
                <a:xfrm flipV="1">
                  <a:off x="3200101" y="1990375"/>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681" name="Minus Sign 680">
                  <a:extLst>
                    <a:ext uri="{FF2B5EF4-FFF2-40B4-BE49-F238E27FC236}">
                      <a16:creationId xmlns:a16="http://schemas.microsoft.com/office/drawing/2014/main" id="{AFDF3619-D2CC-ECA3-3E50-E79DD33BCCFB}"/>
                    </a:ext>
                  </a:extLst>
                </p:cNvPr>
                <p:cNvSpPr/>
                <p:nvPr/>
              </p:nvSpPr>
              <p:spPr>
                <a:xfrm flipV="1">
                  <a:off x="3242724" y="2083875"/>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grpSp>
      <p:grpSp>
        <p:nvGrpSpPr>
          <p:cNvPr id="148" name="Group 147">
            <a:extLst>
              <a:ext uri="{FF2B5EF4-FFF2-40B4-BE49-F238E27FC236}">
                <a16:creationId xmlns:a16="http://schemas.microsoft.com/office/drawing/2014/main" id="{B585CC37-755D-9B93-41B1-0EB58A01DCA6}"/>
              </a:ext>
            </a:extLst>
          </p:cNvPr>
          <p:cNvGrpSpPr/>
          <p:nvPr/>
        </p:nvGrpSpPr>
        <p:grpSpPr>
          <a:xfrm>
            <a:off x="9254942" y="2354882"/>
            <a:ext cx="1020425" cy="1499175"/>
            <a:chOff x="7740172" y="2362200"/>
            <a:chExt cx="1020425" cy="1499175"/>
          </a:xfrm>
        </p:grpSpPr>
        <p:sp>
          <p:nvSpPr>
            <p:cNvPr id="149" name="Rectangle 148">
              <a:extLst>
                <a:ext uri="{FF2B5EF4-FFF2-40B4-BE49-F238E27FC236}">
                  <a16:creationId xmlns:a16="http://schemas.microsoft.com/office/drawing/2014/main" id="{B00099C2-D0CF-5932-45E2-AFF51A6B7632}"/>
                </a:ext>
              </a:extLst>
            </p:cNvPr>
            <p:cNvSpPr/>
            <p:nvPr/>
          </p:nvSpPr>
          <p:spPr>
            <a:xfrm>
              <a:off x="8090337" y="3276600"/>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Ne</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150" name="Rectangle 149">
              <a:extLst>
                <a:ext uri="{FF2B5EF4-FFF2-40B4-BE49-F238E27FC236}">
                  <a16:creationId xmlns:a16="http://schemas.microsoft.com/office/drawing/2014/main" id="{D03D3A41-8132-AA40-B7DA-DCDF674AC9E6}"/>
                </a:ext>
              </a:extLst>
            </p:cNvPr>
            <p:cNvSpPr/>
            <p:nvPr/>
          </p:nvSpPr>
          <p:spPr>
            <a:xfrm>
              <a:off x="7740172" y="23622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10</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nvGrpSpPr>
            <p:cNvPr id="155" name="Group 154">
              <a:extLst>
                <a:ext uri="{FF2B5EF4-FFF2-40B4-BE49-F238E27FC236}">
                  <a16:creationId xmlns:a16="http://schemas.microsoft.com/office/drawing/2014/main" id="{CA7AE873-51C8-57DF-A3F3-314A5D4B391C}"/>
                </a:ext>
              </a:extLst>
            </p:cNvPr>
            <p:cNvGrpSpPr/>
            <p:nvPr/>
          </p:nvGrpSpPr>
          <p:grpSpPr>
            <a:xfrm>
              <a:off x="8090821" y="2782498"/>
              <a:ext cx="669776" cy="660089"/>
              <a:chOff x="8090821" y="2782498"/>
              <a:chExt cx="669776" cy="660089"/>
            </a:xfrm>
          </p:grpSpPr>
          <p:sp>
            <p:nvSpPr>
              <p:cNvPr id="156" name="Oval 155">
                <a:extLst>
                  <a:ext uri="{FF2B5EF4-FFF2-40B4-BE49-F238E27FC236}">
                    <a16:creationId xmlns:a16="http://schemas.microsoft.com/office/drawing/2014/main" id="{4EF52E90-7A97-7F2F-A7B3-21419BAD0C7A}"/>
                  </a:ext>
                </a:extLst>
              </p:cNvPr>
              <p:cNvSpPr/>
              <p:nvPr/>
            </p:nvSpPr>
            <p:spPr>
              <a:xfrm>
                <a:off x="8117190" y="2810538"/>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170" name="Oval 169">
                <a:extLst>
                  <a:ext uri="{FF2B5EF4-FFF2-40B4-BE49-F238E27FC236}">
                    <a16:creationId xmlns:a16="http://schemas.microsoft.com/office/drawing/2014/main" id="{1041A314-1CCA-4453-6AAE-262AC1929B34}"/>
                  </a:ext>
                </a:extLst>
              </p:cNvPr>
              <p:cNvSpPr/>
              <p:nvPr/>
            </p:nvSpPr>
            <p:spPr>
              <a:xfrm>
                <a:off x="8276924" y="2970272"/>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171" name="Group 170">
                <a:extLst>
                  <a:ext uri="{FF2B5EF4-FFF2-40B4-BE49-F238E27FC236}">
                    <a16:creationId xmlns:a16="http://schemas.microsoft.com/office/drawing/2014/main" id="{19F5642B-F1D9-4615-ED43-5BAA5741CD49}"/>
                  </a:ext>
                </a:extLst>
              </p:cNvPr>
              <p:cNvGrpSpPr/>
              <p:nvPr/>
            </p:nvGrpSpPr>
            <p:grpSpPr>
              <a:xfrm>
                <a:off x="8390330" y="3228516"/>
                <a:ext cx="79690" cy="79690"/>
                <a:chOff x="4646481" y="1200197"/>
                <a:chExt cx="232437" cy="232437"/>
              </a:xfrm>
            </p:grpSpPr>
            <p:sp>
              <p:nvSpPr>
                <p:cNvPr id="201" name="Oval 200">
                  <a:extLst>
                    <a:ext uri="{FF2B5EF4-FFF2-40B4-BE49-F238E27FC236}">
                      <a16:creationId xmlns:a16="http://schemas.microsoft.com/office/drawing/2014/main" id="{804BEC06-565C-10F5-2576-B51236747AED}"/>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02" name="Minus Sign 201">
                  <a:extLst>
                    <a:ext uri="{FF2B5EF4-FFF2-40B4-BE49-F238E27FC236}">
                      <a16:creationId xmlns:a16="http://schemas.microsoft.com/office/drawing/2014/main" id="{41712314-AD84-8D51-F712-1A56D3FEDEA8}"/>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72" name="Group 171">
                <a:extLst>
                  <a:ext uri="{FF2B5EF4-FFF2-40B4-BE49-F238E27FC236}">
                    <a16:creationId xmlns:a16="http://schemas.microsoft.com/office/drawing/2014/main" id="{1E76F73B-81A8-3EC7-3CEE-EFE63A4EDFAD}"/>
                  </a:ext>
                </a:extLst>
              </p:cNvPr>
              <p:cNvGrpSpPr/>
              <p:nvPr/>
            </p:nvGrpSpPr>
            <p:grpSpPr>
              <a:xfrm>
                <a:off x="8252587" y="2792906"/>
                <a:ext cx="79690" cy="79690"/>
                <a:chOff x="4646481" y="1200197"/>
                <a:chExt cx="232437" cy="232437"/>
              </a:xfrm>
            </p:grpSpPr>
            <p:sp>
              <p:nvSpPr>
                <p:cNvPr id="199" name="Oval 198">
                  <a:extLst>
                    <a:ext uri="{FF2B5EF4-FFF2-40B4-BE49-F238E27FC236}">
                      <a16:creationId xmlns:a16="http://schemas.microsoft.com/office/drawing/2014/main" id="{7C52433B-B557-4643-8639-A0775F1D1C9E}"/>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00" name="Minus Sign 199">
                  <a:extLst>
                    <a:ext uri="{FF2B5EF4-FFF2-40B4-BE49-F238E27FC236}">
                      <a16:creationId xmlns:a16="http://schemas.microsoft.com/office/drawing/2014/main" id="{ECC04813-92DF-8638-F0E5-29EB13150E19}"/>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73" name="Group 172">
                <a:extLst>
                  <a:ext uri="{FF2B5EF4-FFF2-40B4-BE49-F238E27FC236}">
                    <a16:creationId xmlns:a16="http://schemas.microsoft.com/office/drawing/2014/main" id="{C83E26A0-6740-3193-EA0E-FEB7F4A8114C}"/>
                  </a:ext>
                </a:extLst>
              </p:cNvPr>
              <p:cNvGrpSpPr/>
              <p:nvPr/>
            </p:nvGrpSpPr>
            <p:grpSpPr>
              <a:xfrm>
                <a:off x="8680907" y="2980425"/>
                <a:ext cx="79690" cy="79690"/>
                <a:chOff x="4646481" y="1200197"/>
                <a:chExt cx="232437" cy="232437"/>
              </a:xfrm>
            </p:grpSpPr>
            <p:sp>
              <p:nvSpPr>
                <p:cNvPr id="197" name="Oval 196">
                  <a:extLst>
                    <a:ext uri="{FF2B5EF4-FFF2-40B4-BE49-F238E27FC236}">
                      <a16:creationId xmlns:a16="http://schemas.microsoft.com/office/drawing/2014/main" id="{CE578899-74CE-8E20-92C9-31D8F7B1792B}"/>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98" name="Minus Sign 197">
                  <a:extLst>
                    <a:ext uri="{FF2B5EF4-FFF2-40B4-BE49-F238E27FC236}">
                      <a16:creationId xmlns:a16="http://schemas.microsoft.com/office/drawing/2014/main" id="{086DA047-43D2-1F0D-F6E1-860B242A87C2}"/>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74" name="Group 173">
                <a:extLst>
                  <a:ext uri="{FF2B5EF4-FFF2-40B4-BE49-F238E27FC236}">
                    <a16:creationId xmlns:a16="http://schemas.microsoft.com/office/drawing/2014/main" id="{9F7ADB12-505E-BF7D-CE0C-8DC1ED9B0BD4}"/>
                  </a:ext>
                </a:extLst>
              </p:cNvPr>
              <p:cNvGrpSpPr/>
              <p:nvPr/>
            </p:nvGrpSpPr>
            <p:grpSpPr>
              <a:xfrm>
                <a:off x="8668471" y="3223262"/>
                <a:ext cx="79690" cy="79690"/>
                <a:chOff x="4646481" y="1200197"/>
                <a:chExt cx="232437" cy="232437"/>
              </a:xfrm>
            </p:grpSpPr>
            <p:sp>
              <p:nvSpPr>
                <p:cNvPr id="195" name="Oval 194">
                  <a:extLst>
                    <a:ext uri="{FF2B5EF4-FFF2-40B4-BE49-F238E27FC236}">
                      <a16:creationId xmlns:a16="http://schemas.microsoft.com/office/drawing/2014/main" id="{64549DC8-176E-AF58-E92C-605E953E2B9D}"/>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96" name="Minus Sign 195">
                  <a:extLst>
                    <a:ext uri="{FF2B5EF4-FFF2-40B4-BE49-F238E27FC236}">
                      <a16:creationId xmlns:a16="http://schemas.microsoft.com/office/drawing/2014/main" id="{DD27210F-CF86-C46E-E0D8-42861C949C2F}"/>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75" name="Group 174">
                <a:extLst>
                  <a:ext uri="{FF2B5EF4-FFF2-40B4-BE49-F238E27FC236}">
                    <a16:creationId xmlns:a16="http://schemas.microsoft.com/office/drawing/2014/main" id="{C6A3B402-7DD6-7728-02EB-5BE6978A9B54}"/>
                  </a:ext>
                </a:extLst>
              </p:cNvPr>
              <p:cNvGrpSpPr/>
              <p:nvPr/>
            </p:nvGrpSpPr>
            <p:grpSpPr>
              <a:xfrm>
                <a:off x="8384522" y="2933644"/>
                <a:ext cx="79690" cy="79690"/>
                <a:chOff x="4646481" y="1200197"/>
                <a:chExt cx="232437" cy="232437"/>
              </a:xfrm>
            </p:grpSpPr>
            <p:sp>
              <p:nvSpPr>
                <p:cNvPr id="193" name="Oval 192">
                  <a:extLst>
                    <a:ext uri="{FF2B5EF4-FFF2-40B4-BE49-F238E27FC236}">
                      <a16:creationId xmlns:a16="http://schemas.microsoft.com/office/drawing/2014/main" id="{4CECF091-C35C-AF38-A4BF-2C764D11098B}"/>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94" name="Minus Sign 193">
                  <a:extLst>
                    <a:ext uri="{FF2B5EF4-FFF2-40B4-BE49-F238E27FC236}">
                      <a16:creationId xmlns:a16="http://schemas.microsoft.com/office/drawing/2014/main" id="{ECB8A23A-B7B8-7DD3-D86B-60880D7CD659}"/>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76" name="Group 175">
                <a:extLst>
                  <a:ext uri="{FF2B5EF4-FFF2-40B4-BE49-F238E27FC236}">
                    <a16:creationId xmlns:a16="http://schemas.microsoft.com/office/drawing/2014/main" id="{73FB8FFF-58B5-2CD5-9445-28FEEB234007}"/>
                  </a:ext>
                </a:extLst>
              </p:cNvPr>
              <p:cNvGrpSpPr/>
              <p:nvPr/>
            </p:nvGrpSpPr>
            <p:grpSpPr>
              <a:xfrm>
                <a:off x="8520430" y="2782498"/>
                <a:ext cx="79690" cy="79690"/>
                <a:chOff x="4646481" y="1200197"/>
                <a:chExt cx="232437" cy="232437"/>
              </a:xfrm>
            </p:grpSpPr>
            <p:sp>
              <p:nvSpPr>
                <p:cNvPr id="191" name="Oval 190">
                  <a:extLst>
                    <a:ext uri="{FF2B5EF4-FFF2-40B4-BE49-F238E27FC236}">
                      <a16:creationId xmlns:a16="http://schemas.microsoft.com/office/drawing/2014/main" id="{F5407694-1F02-A93F-9616-6AF88F1BB7AA}"/>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92" name="Minus Sign 191">
                  <a:extLst>
                    <a:ext uri="{FF2B5EF4-FFF2-40B4-BE49-F238E27FC236}">
                      <a16:creationId xmlns:a16="http://schemas.microsoft.com/office/drawing/2014/main" id="{83E5B98A-014D-F692-6B45-F21D5B33FFBB}"/>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77" name="Group 176">
                <a:extLst>
                  <a:ext uri="{FF2B5EF4-FFF2-40B4-BE49-F238E27FC236}">
                    <a16:creationId xmlns:a16="http://schemas.microsoft.com/office/drawing/2014/main" id="{3D75133E-8BA5-90CC-5E38-6FF3BFB0A44E}"/>
                  </a:ext>
                </a:extLst>
              </p:cNvPr>
              <p:cNvGrpSpPr/>
              <p:nvPr/>
            </p:nvGrpSpPr>
            <p:grpSpPr>
              <a:xfrm>
                <a:off x="8277819" y="3362897"/>
                <a:ext cx="322301" cy="79690"/>
                <a:chOff x="3938842" y="1200197"/>
                <a:chExt cx="940076" cy="232437"/>
              </a:xfrm>
            </p:grpSpPr>
            <p:sp>
              <p:nvSpPr>
                <p:cNvPr id="187" name="Oval 186">
                  <a:extLst>
                    <a:ext uri="{FF2B5EF4-FFF2-40B4-BE49-F238E27FC236}">
                      <a16:creationId xmlns:a16="http://schemas.microsoft.com/office/drawing/2014/main" id="{FBC027D4-9D02-9AC6-EB9B-7D569DC9790D}"/>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88" name="Minus Sign 187">
                  <a:extLst>
                    <a:ext uri="{FF2B5EF4-FFF2-40B4-BE49-F238E27FC236}">
                      <a16:creationId xmlns:a16="http://schemas.microsoft.com/office/drawing/2014/main" id="{1D44FB73-29C4-6ABC-868B-6F1C11A302F9}"/>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89" name="Oval 188">
                  <a:extLst>
                    <a:ext uri="{FF2B5EF4-FFF2-40B4-BE49-F238E27FC236}">
                      <a16:creationId xmlns:a16="http://schemas.microsoft.com/office/drawing/2014/main" id="{B29B0441-D5D8-7F45-9CC3-CC20597C6DED}"/>
                    </a:ext>
                  </a:extLst>
                </p:cNvPr>
                <p:cNvSpPr/>
                <p:nvPr/>
              </p:nvSpPr>
              <p:spPr>
                <a:xfrm flipV="1">
                  <a:off x="3938842"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90" name="Minus Sign 189">
                  <a:extLst>
                    <a:ext uri="{FF2B5EF4-FFF2-40B4-BE49-F238E27FC236}">
                      <a16:creationId xmlns:a16="http://schemas.microsoft.com/office/drawing/2014/main" id="{8E8EFE93-AD73-70AC-00D7-8B37FBE22F7F}"/>
                    </a:ext>
                  </a:extLst>
                </p:cNvPr>
                <p:cNvSpPr/>
                <p:nvPr/>
              </p:nvSpPr>
              <p:spPr>
                <a:xfrm flipV="1">
                  <a:off x="3981465" y="1293697"/>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78" name="Group 177">
                <a:extLst>
                  <a:ext uri="{FF2B5EF4-FFF2-40B4-BE49-F238E27FC236}">
                    <a16:creationId xmlns:a16="http://schemas.microsoft.com/office/drawing/2014/main" id="{CCA0C2B1-8E72-DF2B-D1D3-EAF6391B2373}"/>
                  </a:ext>
                </a:extLst>
              </p:cNvPr>
              <p:cNvGrpSpPr/>
              <p:nvPr/>
            </p:nvGrpSpPr>
            <p:grpSpPr>
              <a:xfrm>
                <a:off x="8384522" y="3081917"/>
                <a:ext cx="79690" cy="79688"/>
                <a:chOff x="5490363" y="960075"/>
                <a:chExt cx="168461" cy="168461"/>
              </a:xfrm>
            </p:grpSpPr>
            <p:sp>
              <p:nvSpPr>
                <p:cNvPr id="185" name="Oval 184">
                  <a:extLst>
                    <a:ext uri="{FF2B5EF4-FFF2-40B4-BE49-F238E27FC236}">
                      <a16:creationId xmlns:a16="http://schemas.microsoft.com/office/drawing/2014/main" id="{309E81E0-4FBD-4347-AE0F-0893FE0F4986}"/>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186" name="Plus Sign 185">
                  <a:extLst>
                    <a:ext uri="{FF2B5EF4-FFF2-40B4-BE49-F238E27FC236}">
                      <a16:creationId xmlns:a16="http://schemas.microsoft.com/office/drawing/2014/main" id="{5BE5EF02-3655-4F53-AA46-6F14DD389DA6}"/>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grpSp>
            <p:nvGrpSpPr>
              <p:cNvPr id="179" name="Group 178">
                <a:extLst>
                  <a:ext uri="{FF2B5EF4-FFF2-40B4-BE49-F238E27FC236}">
                    <a16:creationId xmlns:a16="http://schemas.microsoft.com/office/drawing/2014/main" id="{CBEE1669-2480-CC33-36A7-50436DA78E01}"/>
                  </a:ext>
                </a:extLst>
              </p:cNvPr>
              <p:cNvGrpSpPr/>
              <p:nvPr/>
            </p:nvGrpSpPr>
            <p:grpSpPr>
              <a:xfrm>
                <a:off x="8090821" y="2976429"/>
                <a:ext cx="79690" cy="79690"/>
                <a:chOff x="4646481" y="1200197"/>
                <a:chExt cx="232437" cy="232437"/>
              </a:xfrm>
            </p:grpSpPr>
            <p:sp>
              <p:nvSpPr>
                <p:cNvPr id="183" name="Oval 182">
                  <a:extLst>
                    <a:ext uri="{FF2B5EF4-FFF2-40B4-BE49-F238E27FC236}">
                      <a16:creationId xmlns:a16="http://schemas.microsoft.com/office/drawing/2014/main" id="{7338ABD6-48BC-F395-D831-FCCA711CE10E}"/>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84" name="Minus Sign 183">
                  <a:extLst>
                    <a:ext uri="{FF2B5EF4-FFF2-40B4-BE49-F238E27FC236}">
                      <a16:creationId xmlns:a16="http://schemas.microsoft.com/office/drawing/2014/main" id="{195E5263-1B19-CE5E-C2CC-90A5167E54CA}"/>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180" name="Group 179">
                <a:extLst>
                  <a:ext uri="{FF2B5EF4-FFF2-40B4-BE49-F238E27FC236}">
                    <a16:creationId xmlns:a16="http://schemas.microsoft.com/office/drawing/2014/main" id="{4322860F-6E95-E10C-4CAE-CA257C0C0D43}"/>
                  </a:ext>
                </a:extLst>
              </p:cNvPr>
              <p:cNvGrpSpPr/>
              <p:nvPr/>
            </p:nvGrpSpPr>
            <p:grpSpPr>
              <a:xfrm>
                <a:off x="8113267" y="3213649"/>
                <a:ext cx="79690" cy="79690"/>
                <a:chOff x="4646481" y="1200197"/>
                <a:chExt cx="232437" cy="232437"/>
              </a:xfrm>
            </p:grpSpPr>
            <p:sp>
              <p:nvSpPr>
                <p:cNvPr id="181" name="Oval 180">
                  <a:extLst>
                    <a:ext uri="{FF2B5EF4-FFF2-40B4-BE49-F238E27FC236}">
                      <a16:creationId xmlns:a16="http://schemas.microsoft.com/office/drawing/2014/main" id="{BF5DAF37-1A39-04A7-DFC4-D6B3F4216729}"/>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182" name="Minus Sign 181">
                  <a:extLst>
                    <a:ext uri="{FF2B5EF4-FFF2-40B4-BE49-F238E27FC236}">
                      <a16:creationId xmlns:a16="http://schemas.microsoft.com/office/drawing/2014/main" id="{E41A345F-CF48-0AFB-A27C-3ABE78B4451F}"/>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grpSp>
      <p:grpSp>
        <p:nvGrpSpPr>
          <p:cNvPr id="203" name="Group 202">
            <a:extLst>
              <a:ext uri="{FF2B5EF4-FFF2-40B4-BE49-F238E27FC236}">
                <a16:creationId xmlns:a16="http://schemas.microsoft.com/office/drawing/2014/main" id="{3974D7BC-269F-DEF0-84D2-A54AF3512684}"/>
              </a:ext>
            </a:extLst>
          </p:cNvPr>
          <p:cNvGrpSpPr/>
          <p:nvPr/>
        </p:nvGrpSpPr>
        <p:grpSpPr>
          <a:xfrm>
            <a:off x="9285250" y="3763497"/>
            <a:ext cx="1191851" cy="1872588"/>
            <a:chOff x="7726692" y="3733800"/>
            <a:chExt cx="1191851" cy="1872588"/>
          </a:xfrm>
        </p:grpSpPr>
        <p:sp>
          <p:nvSpPr>
            <p:cNvPr id="204" name="Rectangle 203">
              <a:extLst>
                <a:ext uri="{FF2B5EF4-FFF2-40B4-BE49-F238E27FC236}">
                  <a16:creationId xmlns:a16="http://schemas.microsoft.com/office/drawing/2014/main" id="{79BB1770-4298-6969-9973-D16480C993A3}"/>
                </a:ext>
              </a:extLst>
            </p:cNvPr>
            <p:cNvSpPr/>
            <p:nvPr/>
          </p:nvSpPr>
          <p:spPr>
            <a:xfrm>
              <a:off x="8092740" y="5021613"/>
              <a:ext cx="670260" cy="584775"/>
            </a:xfrm>
            <a:prstGeom prst="rect">
              <a:avLst/>
            </a:prstGeom>
          </p:spPr>
          <p:txBody>
            <a:bodyPr wrap="square">
              <a:spAutoFit/>
            </a:bodyPr>
            <a:lstStyle/>
            <a:p>
              <a:pPr algn="ctr">
                <a:lnSpc>
                  <a:spcPct val="150000"/>
                </a:lnSpc>
                <a:defRPr/>
              </a:pPr>
              <a:r>
                <a:rPr lang="en-US" sz="2400" b="1">
                  <a:solidFill>
                    <a:srgbClr val="660066"/>
                  </a:solidFill>
                  <a:latin typeface="#9Slide02 Noi dung rat dai" panose="02000000000000000000" pitchFamily="2" charset="0"/>
                  <a:ea typeface="#9Slide02 Noi dung rat dai" panose="02000000000000000000" pitchFamily="2" charset="0"/>
                </a:rPr>
                <a:t>Ar</a:t>
              </a:r>
              <a:endParaRPr lang="en-US" sz="2400" b="1" dirty="0">
                <a:solidFill>
                  <a:srgbClr val="660066"/>
                </a:solidFill>
                <a:latin typeface="#9Slide02 Noi dung rat dai" panose="02000000000000000000" pitchFamily="2" charset="0"/>
                <a:ea typeface="#9Slide02 Noi dung rat dai" panose="02000000000000000000" pitchFamily="2" charset="0"/>
              </a:endParaRPr>
            </a:p>
          </p:txBody>
        </p:sp>
        <p:sp>
          <p:nvSpPr>
            <p:cNvPr id="221" name="Rectangle 220">
              <a:extLst>
                <a:ext uri="{FF2B5EF4-FFF2-40B4-BE49-F238E27FC236}">
                  <a16:creationId xmlns:a16="http://schemas.microsoft.com/office/drawing/2014/main" id="{F935343A-BEE9-E6AF-A055-0BAA244B9E20}"/>
                </a:ext>
              </a:extLst>
            </p:cNvPr>
            <p:cNvSpPr/>
            <p:nvPr/>
          </p:nvSpPr>
          <p:spPr>
            <a:xfrm>
              <a:off x="7726692" y="3733800"/>
              <a:ext cx="670260" cy="502702"/>
            </a:xfrm>
            <a:prstGeom prst="rect">
              <a:avLst/>
            </a:prstGeom>
          </p:spPr>
          <p:txBody>
            <a:bodyPr wrap="square">
              <a:spAutoFit/>
            </a:bodyPr>
            <a:lstStyle/>
            <a:p>
              <a:pPr algn="ctr">
                <a:lnSpc>
                  <a:spcPct val="150000"/>
                </a:lnSpc>
                <a:defRPr/>
              </a:pPr>
              <a:r>
                <a:rPr lang="en-US" sz="2000" b="1">
                  <a:solidFill>
                    <a:srgbClr val="660066"/>
                  </a:solidFill>
                  <a:latin typeface="#9Slide02 Noi dung rat dai" panose="02000000000000000000" pitchFamily="2" charset="0"/>
                  <a:ea typeface="#9Slide02 Noi dung rat dai" panose="02000000000000000000" pitchFamily="2" charset="0"/>
                </a:rPr>
                <a:t>18</a:t>
              </a:r>
              <a:endParaRPr lang="en-US" sz="2000" b="1" dirty="0">
                <a:solidFill>
                  <a:srgbClr val="660066"/>
                </a:solidFill>
                <a:latin typeface="#9Slide02 Noi dung rat dai" panose="02000000000000000000" pitchFamily="2" charset="0"/>
                <a:ea typeface="#9Slide02 Noi dung rat dai" panose="02000000000000000000" pitchFamily="2" charset="0"/>
              </a:endParaRPr>
            </a:p>
          </p:txBody>
        </p:sp>
        <p:grpSp>
          <p:nvGrpSpPr>
            <p:cNvPr id="222" name="Group 221">
              <a:extLst>
                <a:ext uri="{FF2B5EF4-FFF2-40B4-BE49-F238E27FC236}">
                  <a16:creationId xmlns:a16="http://schemas.microsoft.com/office/drawing/2014/main" id="{6348F08A-8CFF-88CB-945F-1FC19DFC8829}"/>
                </a:ext>
              </a:extLst>
            </p:cNvPr>
            <p:cNvGrpSpPr/>
            <p:nvPr/>
          </p:nvGrpSpPr>
          <p:grpSpPr>
            <a:xfrm>
              <a:off x="7898530" y="4181185"/>
              <a:ext cx="1020013" cy="1022356"/>
              <a:chOff x="7866525" y="4181185"/>
              <a:chExt cx="1020013" cy="1022356"/>
            </a:xfrm>
          </p:grpSpPr>
          <p:sp>
            <p:nvSpPr>
              <p:cNvPr id="223" name="Oval 222">
                <a:extLst>
                  <a:ext uri="{FF2B5EF4-FFF2-40B4-BE49-F238E27FC236}">
                    <a16:creationId xmlns:a16="http://schemas.microsoft.com/office/drawing/2014/main" id="{FD35E6F1-D386-AA49-E24B-6D2C7386FF9B}"/>
                  </a:ext>
                </a:extLst>
              </p:cNvPr>
              <p:cNvSpPr/>
              <p:nvPr/>
            </p:nvSpPr>
            <p:spPr>
              <a:xfrm>
                <a:off x="7907366" y="4226349"/>
                <a:ext cx="947662" cy="947664"/>
              </a:xfrm>
              <a:prstGeom prst="ellipse">
                <a:avLst/>
              </a:prstGeom>
              <a:solidFill>
                <a:srgbClr val="475871"/>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230" name="Oval 229">
                <a:extLst>
                  <a:ext uri="{FF2B5EF4-FFF2-40B4-BE49-F238E27FC236}">
                    <a16:creationId xmlns:a16="http://schemas.microsoft.com/office/drawing/2014/main" id="{655178BA-473B-E346-2C74-81D8FDCAB35A}"/>
                  </a:ext>
                </a:extLst>
              </p:cNvPr>
              <p:cNvSpPr/>
              <p:nvPr/>
            </p:nvSpPr>
            <p:spPr>
              <a:xfrm>
                <a:off x="8069365" y="4388348"/>
                <a:ext cx="623665" cy="623667"/>
              </a:xfrm>
              <a:prstGeom prst="ellipse">
                <a:avLst/>
              </a:prstGeom>
              <a:solidFill>
                <a:srgbClr val="44546A">
                  <a:lumMod val="7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sp>
            <p:nvSpPr>
              <p:cNvPr id="231" name="Oval 230">
                <a:extLst>
                  <a:ext uri="{FF2B5EF4-FFF2-40B4-BE49-F238E27FC236}">
                    <a16:creationId xmlns:a16="http://schemas.microsoft.com/office/drawing/2014/main" id="{00F68BC0-2355-D0E4-9B36-31DA34DF4113}"/>
                  </a:ext>
                </a:extLst>
              </p:cNvPr>
              <p:cNvSpPr/>
              <p:nvPr/>
            </p:nvSpPr>
            <p:spPr>
              <a:xfrm>
                <a:off x="8229099" y="4548083"/>
                <a:ext cx="304197" cy="304197"/>
              </a:xfrm>
              <a:prstGeom prst="ellipse">
                <a:avLst/>
              </a:prstGeom>
              <a:solidFill>
                <a:srgbClr val="E7E6E6">
                  <a:lumMod val="25000"/>
                </a:srgbClr>
              </a:solidFill>
              <a:ln w="12700" cap="flat" cmpd="sng" algn="ctr">
                <a:solidFill>
                  <a:srgbClr val="A5A5A5">
                    <a:lumMod val="40000"/>
                    <a:lumOff val="60000"/>
                  </a:srgbClr>
                </a:solidFill>
                <a:prstDash val="sysDot"/>
              </a:ln>
              <a:effectLst/>
            </p:spPr>
            <p:txBody>
              <a:bodyPr rtlCol="0" anchor="ctr"/>
              <a:lstStyle/>
              <a:p>
                <a:pPr algn="ctr">
                  <a:defRPr/>
                </a:pPr>
                <a:endParaRPr lang="en-US">
                  <a:solidFill>
                    <a:srgbClr val="FFFFFF"/>
                  </a:solidFill>
                  <a:ea typeface="+mn-ea"/>
                </a:endParaRPr>
              </a:p>
            </p:txBody>
          </p:sp>
          <p:grpSp>
            <p:nvGrpSpPr>
              <p:cNvPr id="232" name="Group 231">
                <a:extLst>
                  <a:ext uri="{FF2B5EF4-FFF2-40B4-BE49-F238E27FC236}">
                    <a16:creationId xmlns:a16="http://schemas.microsoft.com/office/drawing/2014/main" id="{39236CE5-DB73-C459-6777-09ECB730616F}"/>
                  </a:ext>
                </a:extLst>
              </p:cNvPr>
              <p:cNvGrpSpPr/>
              <p:nvPr/>
            </p:nvGrpSpPr>
            <p:grpSpPr>
              <a:xfrm>
                <a:off x="8348725" y="4812141"/>
                <a:ext cx="79690" cy="79690"/>
                <a:chOff x="4646481" y="1200197"/>
                <a:chExt cx="232437" cy="232437"/>
              </a:xfrm>
            </p:grpSpPr>
            <p:sp>
              <p:nvSpPr>
                <p:cNvPr id="325" name="Oval 324">
                  <a:extLst>
                    <a:ext uri="{FF2B5EF4-FFF2-40B4-BE49-F238E27FC236}">
                      <a16:creationId xmlns:a16="http://schemas.microsoft.com/office/drawing/2014/main" id="{8E156684-9ECC-22F2-3195-09C7775C32AF}"/>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26" name="Minus Sign 325">
                  <a:extLst>
                    <a:ext uri="{FF2B5EF4-FFF2-40B4-BE49-F238E27FC236}">
                      <a16:creationId xmlns:a16="http://schemas.microsoft.com/office/drawing/2014/main" id="{D64C07AB-282B-EC77-3BE1-B1E7A7FAC0A7}"/>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36" name="Group 235">
                <a:extLst>
                  <a:ext uri="{FF2B5EF4-FFF2-40B4-BE49-F238E27FC236}">
                    <a16:creationId xmlns:a16="http://schemas.microsoft.com/office/drawing/2014/main" id="{728AE12D-678B-CDF7-7223-1A2D1E9E2E5F}"/>
                  </a:ext>
                </a:extLst>
              </p:cNvPr>
              <p:cNvGrpSpPr/>
              <p:nvPr/>
            </p:nvGrpSpPr>
            <p:grpSpPr>
              <a:xfrm>
                <a:off x="8210982" y="4376531"/>
                <a:ext cx="79690" cy="79690"/>
                <a:chOff x="4646481" y="1200197"/>
                <a:chExt cx="232437" cy="232437"/>
              </a:xfrm>
            </p:grpSpPr>
            <p:sp>
              <p:nvSpPr>
                <p:cNvPr id="323" name="Oval 322">
                  <a:extLst>
                    <a:ext uri="{FF2B5EF4-FFF2-40B4-BE49-F238E27FC236}">
                      <a16:creationId xmlns:a16="http://schemas.microsoft.com/office/drawing/2014/main" id="{12BE378C-D308-47F1-D347-57A871ECD7C0}"/>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24" name="Minus Sign 323">
                  <a:extLst>
                    <a:ext uri="{FF2B5EF4-FFF2-40B4-BE49-F238E27FC236}">
                      <a16:creationId xmlns:a16="http://schemas.microsoft.com/office/drawing/2014/main" id="{BA00FB5C-F025-98EA-4FB1-957504C51B62}"/>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37" name="Group 236">
                <a:extLst>
                  <a:ext uri="{FF2B5EF4-FFF2-40B4-BE49-F238E27FC236}">
                    <a16:creationId xmlns:a16="http://schemas.microsoft.com/office/drawing/2014/main" id="{AC06A0DE-7BBB-EF70-0D89-7080CE2D72DD}"/>
                  </a:ext>
                </a:extLst>
              </p:cNvPr>
              <p:cNvGrpSpPr/>
              <p:nvPr/>
            </p:nvGrpSpPr>
            <p:grpSpPr>
              <a:xfrm>
                <a:off x="8639302" y="4564050"/>
                <a:ext cx="79690" cy="79690"/>
                <a:chOff x="4646481" y="1200197"/>
                <a:chExt cx="232437" cy="232437"/>
              </a:xfrm>
            </p:grpSpPr>
            <p:sp>
              <p:nvSpPr>
                <p:cNvPr id="321" name="Oval 320">
                  <a:extLst>
                    <a:ext uri="{FF2B5EF4-FFF2-40B4-BE49-F238E27FC236}">
                      <a16:creationId xmlns:a16="http://schemas.microsoft.com/office/drawing/2014/main" id="{150B0EA7-5160-6B27-1596-6F8CFCBC3DDA}"/>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22" name="Minus Sign 321">
                  <a:extLst>
                    <a:ext uri="{FF2B5EF4-FFF2-40B4-BE49-F238E27FC236}">
                      <a16:creationId xmlns:a16="http://schemas.microsoft.com/office/drawing/2014/main" id="{58173B56-C002-9A9E-30A0-B0AF28C32A6D}"/>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38" name="Group 237">
                <a:extLst>
                  <a:ext uri="{FF2B5EF4-FFF2-40B4-BE49-F238E27FC236}">
                    <a16:creationId xmlns:a16="http://schemas.microsoft.com/office/drawing/2014/main" id="{6842FF44-1B4C-270B-89E6-1714EEE9CFD1}"/>
                  </a:ext>
                </a:extLst>
              </p:cNvPr>
              <p:cNvGrpSpPr/>
              <p:nvPr/>
            </p:nvGrpSpPr>
            <p:grpSpPr>
              <a:xfrm>
                <a:off x="8626866" y="4806887"/>
                <a:ext cx="79690" cy="79690"/>
                <a:chOff x="4646481" y="1200197"/>
                <a:chExt cx="232437" cy="232437"/>
              </a:xfrm>
            </p:grpSpPr>
            <p:sp>
              <p:nvSpPr>
                <p:cNvPr id="319" name="Oval 318">
                  <a:extLst>
                    <a:ext uri="{FF2B5EF4-FFF2-40B4-BE49-F238E27FC236}">
                      <a16:creationId xmlns:a16="http://schemas.microsoft.com/office/drawing/2014/main" id="{3E83E2E2-FE67-6173-1A8E-7CD705EBDA0F}"/>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20" name="Minus Sign 319">
                  <a:extLst>
                    <a:ext uri="{FF2B5EF4-FFF2-40B4-BE49-F238E27FC236}">
                      <a16:creationId xmlns:a16="http://schemas.microsoft.com/office/drawing/2014/main" id="{2DDBF3F6-86FF-880C-7BE9-BED323F02E53}"/>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44" name="Group 243">
                <a:extLst>
                  <a:ext uri="{FF2B5EF4-FFF2-40B4-BE49-F238E27FC236}">
                    <a16:creationId xmlns:a16="http://schemas.microsoft.com/office/drawing/2014/main" id="{1EF05E97-1186-BC57-50E5-A7A1C14F0EB5}"/>
                  </a:ext>
                </a:extLst>
              </p:cNvPr>
              <p:cNvGrpSpPr/>
              <p:nvPr/>
            </p:nvGrpSpPr>
            <p:grpSpPr>
              <a:xfrm>
                <a:off x="8043402" y="4564051"/>
                <a:ext cx="79690" cy="79690"/>
                <a:chOff x="4646481" y="1200197"/>
                <a:chExt cx="232437" cy="232437"/>
              </a:xfrm>
            </p:grpSpPr>
            <p:sp>
              <p:nvSpPr>
                <p:cNvPr id="317" name="Oval 316">
                  <a:extLst>
                    <a:ext uri="{FF2B5EF4-FFF2-40B4-BE49-F238E27FC236}">
                      <a16:creationId xmlns:a16="http://schemas.microsoft.com/office/drawing/2014/main" id="{EF596782-DCFD-0B8E-7D97-934D043B49D0}"/>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18" name="Minus Sign 317">
                  <a:extLst>
                    <a:ext uri="{FF2B5EF4-FFF2-40B4-BE49-F238E27FC236}">
                      <a16:creationId xmlns:a16="http://schemas.microsoft.com/office/drawing/2014/main" id="{34574858-3CF6-4DD8-3FAA-49E9537BEF96}"/>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45" name="Group 244">
                <a:extLst>
                  <a:ext uri="{FF2B5EF4-FFF2-40B4-BE49-F238E27FC236}">
                    <a16:creationId xmlns:a16="http://schemas.microsoft.com/office/drawing/2014/main" id="{EB1DC64F-8AEC-7A8E-39AC-3AE47988AC73}"/>
                  </a:ext>
                </a:extLst>
              </p:cNvPr>
              <p:cNvGrpSpPr/>
              <p:nvPr/>
            </p:nvGrpSpPr>
            <p:grpSpPr>
              <a:xfrm>
                <a:off x="8342917" y="4517269"/>
                <a:ext cx="79690" cy="79690"/>
                <a:chOff x="4646481" y="1200197"/>
                <a:chExt cx="232437" cy="232437"/>
              </a:xfrm>
            </p:grpSpPr>
            <p:sp>
              <p:nvSpPr>
                <p:cNvPr id="315" name="Oval 314">
                  <a:extLst>
                    <a:ext uri="{FF2B5EF4-FFF2-40B4-BE49-F238E27FC236}">
                      <a16:creationId xmlns:a16="http://schemas.microsoft.com/office/drawing/2014/main" id="{7E119AB9-8706-1B18-F496-DB7AB13184DD}"/>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16" name="Minus Sign 315">
                  <a:extLst>
                    <a:ext uri="{FF2B5EF4-FFF2-40B4-BE49-F238E27FC236}">
                      <a16:creationId xmlns:a16="http://schemas.microsoft.com/office/drawing/2014/main" id="{3D81243B-1E40-1678-D63C-6BB1C4A8D5DA}"/>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46" name="Group 245">
                <a:extLst>
                  <a:ext uri="{FF2B5EF4-FFF2-40B4-BE49-F238E27FC236}">
                    <a16:creationId xmlns:a16="http://schemas.microsoft.com/office/drawing/2014/main" id="{CE3CD1AA-3876-97FE-5A66-4DBDB04D24AC}"/>
                  </a:ext>
                </a:extLst>
              </p:cNvPr>
              <p:cNvGrpSpPr/>
              <p:nvPr/>
            </p:nvGrpSpPr>
            <p:grpSpPr>
              <a:xfrm>
                <a:off x="8478825" y="4366123"/>
                <a:ext cx="79690" cy="79690"/>
                <a:chOff x="4646481" y="1200197"/>
                <a:chExt cx="232437" cy="232437"/>
              </a:xfrm>
            </p:grpSpPr>
            <p:sp>
              <p:nvSpPr>
                <p:cNvPr id="313" name="Oval 312">
                  <a:extLst>
                    <a:ext uri="{FF2B5EF4-FFF2-40B4-BE49-F238E27FC236}">
                      <a16:creationId xmlns:a16="http://schemas.microsoft.com/office/drawing/2014/main" id="{2EBB2A6B-E7C2-AAC9-B3CE-A57782912E25}"/>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14" name="Minus Sign 313">
                  <a:extLst>
                    <a:ext uri="{FF2B5EF4-FFF2-40B4-BE49-F238E27FC236}">
                      <a16:creationId xmlns:a16="http://schemas.microsoft.com/office/drawing/2014/main" id="{F2A7A85A-9712-25CF-0B7D-31F133CC6C45}"/>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47" name="Group 246">
                <a:extLst>
                  <a:ext uri="{FF2B5EF4-FFF2-40B4-BE49-F238E27FC236}">
                    <a16:creationId xmlns:a16="http://schemas.microsoft.com/office/drawing/2014/main" id="{A1CFD2F8-934C-F5C6-8C3B-C60447FF680B}"/>
                  </a:ext>
                </a:extLst>
              </p:cNvPr>
              <p:cNvGrpSpPr/>
              <p:nvPr/>
            </p:nvGrpSpPr>
            <p:grpSpPr>
              <a:xfrm>
                <a:off x="8210982" y="4954549"/>
                <a:ext cx="79690" cy="79690"/>
                <a:chOff x="4646481" y="1200197"/>
                <a:chExt cx="232437" cy="232437"/>
              </a:xfrm>
            </p:grpSpPr>
            <p:sp>
              <p:nvSpPr>
                <p:cNvPr id="311" name="Oval 310">
                  <a:extLst>
                    <a:ext uri="{FF2B5EF4-FFF2-40B4-BE49-F238E27FC236}">
                      <a16:creationId xmlns:a16="http://schemas.microsoft.com/office/drawing/2014/main" id="{83F70C16-E2AF-4C04-70D1-C867B28CB251}"/>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12" name="Minus Sign 311">
                  <a:extLst>
                    <a:ext uri="{FF2B5EF4-FFF2-40B4-BE49-F238E27FC236}">
                      <a16:creationId xmlns:a16="http://schemas.microsoft.com/office/drawing/2014/main" id="{2D8E1054-76D6-A40F-A087-B2479A97FDE3}"/>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48" name="Group 247">
                <a:extLst>
                  <a:ext uri="{FF2B5EF4-FFF2-40B4-BE49-F238E27FC236}">
                    <a16:creationId xmlns:a16="http://schemas.microsoft.com/office/drawing/2014/main" id="{9C3ACE9B-BEBB-33F2-7A91-E16285F7308A}"/>
                  </a:ext>
                </a:extLst>
              </p:cNvPr>
              <p:cNvGrpSpPr/>
              <p:nvPr/>
            </p:nvGrpSpPr>
            <p:grpSpPr>
              <a:xfrm>
                <a:off x="8478825" y="4946522"/>
                <a:ext cx="79690" cy="79690"/>
                <a:chOff x="4646481" y="1200197"/>
                <a:chExt cx="232437" cy="232437"/>
              </a:xfrm>
            </p:grpSpPr>
            <p:sp>
              <p:nvSpPr>
                <p:cNvPr id="309" name="Oval 308">
                  <a:extLst>
                    <a:ext uri="{FF2B5EF4-FFF2-40B4-BE49-F238E27FC236}">
                      <a16:creationId xmlns:a16="http://schemas.microsoft.com/office/drawing/2014/main" id="{530406E0-40DB-2638-F491-97451108339F}"/>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10" name="Minus Sign 309">
                  <a:extLst>
                    <a:ext uri="{FF2B5EF4-FFF2-40B4-BE49-F238E27FC236}">
                      <a16:creationId xmlns:a16="http://schemas.microsoft.com/office/drawing/2014/main" id="{5AAB0421-2A28-A753-6AF2-BE261237FB78}"/>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49" name="Group 248">
                <a:extLst>
                  <a:ext uri="{FF2B5EF4-FFF2-40B4-BE49-F238E27FC236}">
                    <a16:creationId xmlns:a16="http://schemas.microsoft.com/office/drawing/2014/main" id="{31EBDF64-3E90-D6EC-921E-A6030D96CF02}"/>
                  </a:ext>
                </a:extLst>
              </p:cNvPr>
              <p:cNvGrpSpPr/>
              <p:nvPr/>
            </p:nvGrpSpPr>
            <p:grpSpPr>
              <a:xfrm>
                <a:off x="8068634" y="4785878"/>
                <a:ext cx="79690" cy="79690"/>
                <a:chOff x="4646481" y="1200197"/>
                <a:chExt cx="232437" cy="232437"/>
              </a:xfrm>
            </p:grpSpPr>
            <p:sp>
              <p:nvSpPr>
                <p:cNvPr id="307" name="Oval 306">
                  <a:extLst>
                    <a:ext uri="{FF2B5EF4-FFF2-40B4-BE49-F238E27FC236}">
                      <a16:creationId xmlns:a16="http://schemas.microsoft.com/office/drawing/2014/main" id="{EB405C8D-7780-2947-33AA-539BC6DE9A51}"/>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08" name="Minus Sign 307">
                  <a:extLst>
                    <a:ext uri="{FF2B5EF4-FFF2-40B4-BE49-F238E27FC236}">
                      <a16:creationId xmlns:a16="http://schemas.microsoft.com/office/drawing/2014/main" id="{9B9A632E-ACB8-31D9-8671-79A43256A125}"/>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50" name="Group 249">
                <a:extLst>
                  <a:ext uri="{FF2B5EF4-FFF2-40B4-BE49-F238E27FC236}">
                    <a16:creationId xmlns:a16="http://schemas.microsoft.com/office/drawing/2014/main" id="{5FA8D5D1-C67B-23A3-6076-A4F4F068712C}"/>
                  </a:ext>
                </a:extLst>
              </p:cNvPr>
              <p:cNvGrpSpPr/>
              <p:nvPr/>
            </p:nvGrpSpPr>
            <p:grpSpPr>
              <a:xfrm>
                <a:off x="8342917" y="4665542"/>
                <a:ext cx="79690" cy="79688"/>
                <a:chOff x="5490363" y="960075"/>
                <a:chExt cx="168461" cy="168461"/>
              </a:xfrm>
            </p:grpSpPr>
            <p:sp>
              <p:nvSpPr>
                <p:cNvPr id="305" name="Oval 304">
                  <a:extLst>
                    <a:ext uri="{FF2B5EF4-FFF2-40B4-BE49-F238E27FC236}">
                      <a16:creationId xmlns:a16="http://schemas.microsoft.com/office/drawing/2014/main" id="{8679F507-9849-88EF-D68D-DBB146E97807}"/>
                    </a:ext>
                  </a:extLst>
                </p:cNvPr>
                <p:cNvSpPr/>
                <p:nvPr/>
              </p:nvSpPr>
              <p:spPr>
                <a:xfrm>
                  <a:off x="5490363" y="960075"/>
                  <a:ext cx="168461" cy="168461"/>
                </a:xfrm>
                <a:prstGeom prst="ellipse">
                  <a:avLst/>
                </a:prstGeom>
                <a:solidFill>
                  <a:srgbClr val="D37373"/>
                </a:solidFill>
                <a:ln w="12700" cap="flat" cmpd="sng" algn="ctr">
                  <a:solidFill>
                    <a:srgbClr val="FFFFFF"/>
                  </a:solidFill>
                  <a:prstDash val="solid"/>
                </a:ln>
                <a:effectLst/>
              </p:spPr>
              <p:txBody>
                <a:bodyPr rtlCol="0" anchor="ctr"/>
                <a:lstStyle/>
                <a:p>
                  <a:pPr algn="ctr">
                    <a:defRPr/>
                  </a:pPr>
                  <a:endParaRPr lang="en-US" sz="500">
                    <a:solidFill>
                      <a:srgbClr val="FFFFFF"/>
                    </a:solidFill>
                    <a:latin typeface="#9Slide02 Noi dung rat dai" panose="02000000000000000000" pitchFamily="2" charset="0"/>
                    <a:ea typeface="#9Slide02 Noi dung rat dai" panose="02000000000000000000" pitchFamily="2" charset="0"/>
                  </a:endParaRPr>
                </a:p>
              </p:txBody>
            </p:sp>
            <p:sp>
              <p:nvSpPr>
                <p:cNvPr id="306" name="Plus Sign 305">
                  <a:extLst>
                    <a:ext uri="{FF2B5EF4-FFF2-40B4-BE49-F238E27FC236}">
                      <a16:creationId xmlns:a16="http://schemas.microsoft.com/office/drawing/2014/main" id="{A7085E07-308D-016D-E42E-C546524C8A74}"/>
                    </a:ext>
                  </a:extLst>
                </p:cNvPr>
                <p:cNvSpPr/>
                <p:nvPr/>
              </p:nvSpPr>
              <p:spPr>
                <a:xfrm>
                  <a:off x="5507336" y="984307"/>
                  <a:ext cx="134493" cy="11999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pSp>
          <p:sp>
            <p:nvSpPr>
              <p:cNvPr id="251" name="Oval 250">
                <a:extLst>
                  <a:ext uri="{FF2B5EF4-FFF2-40B4-BE49-F238E27FC236}">
                    <a16:creationId xmlns:a16="http://schemas.microsoft.com/office/drawing/2014/main" id="{C3D0590F-EE5C-80C6-8D93-797391C63909}"/>
                  </a:ext>
                </a:extLst>
              </p:cNvPr>
              <p:cNvSpPr/>
              <p:nvPr/>
            </p:nvSpPr>
            <p:spPr>
              <a:xfrm flipV="1">
                <a:off x="8806848" y="4683549"/>
                <a:ext cx="79690" cy="79690"/>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52" name="Minus Sign 251">
                <a:extLst>
                  <a:ext uri="{FF2B5EF4-FFF2-40B4-BE49-F238E27FC236}">
                    <a16:creationId xmlns:a16="http://schemas.microsoft.com/office/drawing/2014/main" id="{0BF25ADC-4193-19DD-18D8-72EBDFBA78F3}"/>
                  </a:ext>
                </a:extLst>
              </p:cNvPr>
              <p:cNvSpPr/>
              <p:nvPr/>
            </p:nvSpPr>
            <p:spPr>
              <a:xfrm flipV="1">
                <a:off x="8821461" y="4715605"/>
                <a:ext cx="50464" cy="15578"/>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nvGrpSpPr>
              <p:cNvPr id="253" name="Group 252">
                <a:extLst>
                  <a:ext uri="{FF2B5EF4-FFF2-40B4-BE49-F238E27FC236}">
                    <a16:creationId xmlns:a16="http://schemas.microsoft.com/office/drawing/2014/main" id="{7AB06BF2-94A3-8ED0-8FCE-5849AAD5D6AA}"/>
                  </a:ext>
                </a:extLst>
              </p:cNvPr>
              <p:cNvGrpSpPr/>
              <p:nvPr/>
            </p:nvGrpSpPr>
            <p:grpSpPr>
              <a:xfrm>
                <a:off x="8369659" y="4181185"/>
                <a:ext cx="79690" cy="79690"/>
                <a:chOff x="4646481" y="1200197"/>
                <a:chExt cx="232437" cy="232437"/>
              </a:xfrm>
            </p:grpSpPr>
            <p:sp>
              <p:nvSpPr>
                <p:cNvPr id="303" name="Oval 302">
                  <a:extLst>
                    <a:ext uri="{FF2B5EF4-FFF2-40B4-BE49-F238E27FC236}">
                      <a16:creationId xmlns:a16="http://schemas.microsoft.com/office/drawing/2014/main" id="{C5AEF445-C818-EE20-1782-D3F793A9EE17}"/>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304" name="Minus Sign 303">
                  <a:extLst>
                    <a:ext uri="{FF2B5EF4-FFF2-40B4-BE49-F238E27FC236}">
                      <a16:creationId xmlns:a16="http://schemas.microsoft.com/office/drawing/2014/main" id="{39170E97-65B1-2D77-2B79-2532C2B26838}"/>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54" name="Group 253">
                <a:extLst>
                  <a:ext uri="{FF2B5EF4-FFF2-40B4-BE49-F238E27FC236}">
                    <a16:creationId xmlns:a16="http://schemas.microsoft.com/office/drawing/2014/main" id="{40819B6F-DE35-3B9A-DD3A-8BB2790E1431}"/>
                  </a:ext>
                </a:extLst>
              </p:cNvPr>
              <p:cNvGrpSpPr/>
              <p:nvPr/>
            </p:nvGrpSpPr>
            <p:grpSpPr>
              <a:xfrm>
                <a:off x="8009710" y="4294196"/>
                <a:ext cx="79690" cy="79690"/>
                <a:chOff x="4646481" y="1200197"/>
                <a:chExt cx="232437" cy="232437"/>
              </a:xfrm>
            </p:grpSpPr>
            <p:sp>
              <p:nvSpPr>
                <p:cNvPr id="270" name="Oval 269">
                  <a:extLst>
                    <a:ext uri="{FF2B5EF4-FFF2-40B4-BE49-F238E27FC236}">
                      <a16:creationId xmlns:a16="http://schemas.microsoft.com/office/drawing/2014/main" id="{C9FFE163-6F50-A238-F672-85E04F03358C}"/>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71" name="Minus Sign 270">
                  <a:extLst>
                    <a:ext uri="{FF2B5EF4-FFF2-40B4-BE49-F238E27FC236}">
                      <a16:creationId xmlns:a16="http://schemas.microsoft.com/office/drawing/2014/main" id="{8644DCF7-FC21-2502-8AAD-7E8E65BD2E18}"/>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55" name="Group 254">
                <a:extLst>
                  <a:ext uri="{FF2B5EF4-FFF2-40B4-BE49-F238E27FC236}">
                    <a16:creationId xmlns:a16="http://schemas.microsoft.com/office/drawing/2014/main" id="{56CA6C90-0AA4-8D25-14BE-7DD7C2E0B433}"/>
                  </a:ext>
                </a:extLst>
              </p:cNvPr>
              <p:cNvGrpSpPr/>
              <p:nvPr/>
            </p:nvGrpSpPr>
            <p:grpSpPr>
              <a:xfrm>
                <a:off x="7866525" y="4608355"/>
                <a:ext cx="79690" cy="79690"/>
                <a:chOff x="4698764" y="1200197"/>
                <a:chExt cx="232437" cy="232437"/>
              </a:xfrm>
            </p:grpSpPr>
            <p:sp>
              <p:nvSpPr>
                <p:cNvPr id="268" name="Oval 267">
                  <a:extLst>
                    <a:ext uri="{FF2B5EF4-FFF2-40B4-BE49-F238E27FC236}">
                      <a16:creationId xmlns:a16="http://schemas.microsoft.com/office/drawing/2014/main" id="{3AE349E8-03EC-DEDB-2129-9BA4DF2423EE}"/>
                    </a:ext>
                  </a:extLst>
                </p:cNvPr>
                <p:cNvSpPr/>
                <p:nvPr/>
              </p:nvSpPr>
              <p:spPr>
                <a:xfrm flipV="1">
                  <a:off x="4698764"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69" name="Minus Sign 268">
                  <a:extLst>
                    <a:ext uri="{FF2B5EF4-FFF2-40B4-BE49-F238E27FC236}">
                      <a16:creationId xmlns:a16="http://schemas.microsoft.com/office/drawing/2014/main" id="{227832C9-BB18-BE2F-66AA-86ACE531BD07}"/>
                    </a:ext>
                  </a:extLst>
                </p:cNvPr>
                <p:cNvSpPr/>
                <p:nvPr/>
              </p:nvSpPr>
              <p:spPr>
                <a:xfrm flipV="1">
                  <a:off x="4741378" y="1293697"/>
                  <a:ext cx="147192" cy="45437"/>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56" name="Group 255">
                <a:extLst>
                  <a:ext uri="{FF2B5EF4-FFF2-40B4-BE49-F238E27FC236}">
                    <a16:creationId xmlns:a16="http://schemas.microsoft.com/office/drawing/2014/main" id="{2AC4EF72-8F64-45C0-1167-D733C9F6CEA4}"/>
                  </a:ext>
                </a:extLst>
              </p:cNvPr>
              <p:cNvGrpSpPr/>
              <p:nvPr/>
            </p:nvGrpSpPr>
            <p:grpSpPr>
              <a:xfrm>
                <a:off x="8664279" y="4349470"/>
                <a:ext cx="79690" cy="79690"/>
                <a:chOff x="4646481" y="1200197"/>
                <a:chExt cx="232437" cy="232437"/>
              </a:xfrm>
            </p:grpSpPr>
            <p:sp>
              <p:nvSpPr>
                <p:cNvPr id="266" name="Oval 265">
                  <a:extLst>
                    <a:ext uri="{FF2B5EF4-FFF2-40B4-BE49-F238E27FC236}">
                      <a16:creationId xmlns:a16="http://schemas.microsoft.com/office/drawing/2014/main" id="{147CDA27-556A-F8A4-BADF-8AC2F29DD024}"/>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67" name="Minus Sign 266">
                  <a:extLst>
                    <a:ext uri="{FF2B5EF4-FFF2-40B4-BE49-F238E27FC236}">
                      <a16:creationId xmlns:a16="http://schemas.microsoft.com/office/drawing/2014/main" id="{3441BC38-43D9-F9A7-CE5A-5E40E4DDC4AE}"/>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57" name="Group 256">
                <a:extLst>
                  <a:ext uri="{FF2B5EF4-FFF2-40B4-BE49-F238E27FC236}">
                    <a16:creationId xmlns:a16="http://schemas.microsoft.com/office/drawing/2014/main" id="{911D5190-5996-AF14-5ED9-644A86832672}"/>
                  </a:ext>
                </a:extLst>
              </p:cNvPr>
              <p:cNvGrpSpPr/>
              <p:nvPr/>
            </p:nvGrpSpPr>
            <p:grpSpPr>
              <a:xfrm>
                <a:off x="7944478" y="4944451"/>
                <a:ext cx="79690" cy="79690"/>
                <a:chOff x="4646481" y="1200197"/>
                <a:chExt cx="232437" cy="232437"/>
              </a:xfrm>
            </p:grpSpPr>
            <p:sp>
              <p:nvSpPr>
                <p:cNvPr id="264" name="Oval 263">
                  <a:extLst>
                    <a:ext uri="{FF2B5EF4-FFF2-40B4-BE49-F238E27FC236}">
                      <a16:creationId xmlns:a16="http://schemas.microsoft.com/office/drawing/2014/main" id="{36BC809E-4E08-256C-E627-8D9B9B1C4CE0}"/>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65" name="Minus Sign 264">
                  <a:extLst>
                    <a:ext uri="{FF2B5EF4-FFF2-40B4-BE49-F238E27FC236}">
                      <a16:creationId xmlns:a16="http://schemas.microsoft.com/office/drawing/2014/main" id="{DB8736D2-D6E3-EF99-B963-8F801008B3EA}"/>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58" name="Group 257">
                <a:extLst>
                  <a:ext uri="{FF2B5EF4-FFF2-40B4-BE49-F238E27FC236}">
                    <a16:creationId xmlns:a16="http://schemas.microsoft.com/office/drawing/2014/main" id="{A6C95155-5FD9-45B6-C65C-DC28B031D793}"/>
                  </a:ext>
                </a:extLst>
              </p:cNvPr>
              <p:cNvGrpSpPr/>
              <p:nvPr/>
            </p:nvGrpSpPr>
            <p:grpSpPr>
              <a:xfrm>
                <a:off x="8277919" y="5123851"/>
                <a:ext cx="79690" cy="79690"/>
                <a:chOff x="4646481" y="1200197"/>
                <a:chExt cx="232437" cy="232437"/>
              </a:xfrm>
            </p:grpSpPr>
            <p:sp>
              <p:nvSpPr>
                <p:cNvPr id="262" name="Oval 261">
                  <a:extLst>
                    <a:ext uri="{FF2B5EF4-FFF2-40B4-BE49-F238E27FC236}">
                      <a16:creationId xmlns:a16="http://schemas.microsoft.com/office/drawing/2014/main" id="{180D3A4B-16E5-30A7-7EA5-76BAD1905268}"/>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63" name="Minus Sign 262">
                  <a:extLst>
                    <a:ext uri="{FF2B5EF4-FFF2-40B4-BE49-F238E27FC236}">
                      <a16:creationId xmlns:a16="http://schemas.microsoft.com/office/drawing/2014/main" id="{DCC54218-BC72-AB72-BEF7-B4D7EFADCA8E}"/>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nvGrpSpPr>
              <p:cNvPr id="259" name="Group 258">
                <a:extLst>
                  <a:ext uri="{FF2B5EF4-FFF2-40B4-BE49-F238E27FC236}">
                    <a16:creationId xmlns:a16="http://schemas.microsoft.com/office/drawing/2014/main" id="{71693A8E-8D01-F000-B9B5-5BCC507D7DC0}"/>
                  </a:ext>
                </a:extLst>
              </p:cNvPr>
              <p:cNvGrpSpPr/>
              <p:nvPr/>
            </p:nvGrpSpPr>
            <p:grpSpPr>
              <a:xfrm>
                <a:off x="8647947" y="5034239"/>
                <a:ext cx="79690" cy="79690"/>
                <a:chOff x="4646481" y="1200197"/>
                <a:chExt cx="232437" cy="232437"/>
              </a:xfrm>
            </p:grpSpPr>
            <p:sp>
              <p:nvSpPr>
                <p:cNvPr id="260" name="Oval 259">
                  <a:extLst>
                    <a:ext uri="{FF2B5EF4-FFF2-40B4-BE49-F238E27FC236}">
                      <a16:creationId xmlns:a16="http://schemas.microsoft.com/office/drawing/2014/main" id="{86892EE4-496E-C076-222F-5686C5EBB2ED}"/>
                    </a:ext>
                  </a:extLst>
                </p:cNvPr>
                <p:cNvSpPr/>
                <p:nvPr/>
              </p:nvSpPr>
              <p:spPr>
                <a:xfrm flipV="1">
                  <a:off x="4646481" y="1200197"/>
                  <a:ext cx="232437" cy="232437"/>
                </a:xfrm>
                <a:prstGeom prst="ellipse">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sp>
              <p:nvSpPr>
                <p:cNvPr id="261" name="Minus Sign 260">
                  <a:extLst>
                    <a:ext uri="{FF2B5EF4-FFF2-40B4-BE49-F238E27FC236}">
                      <a16:creationId xmlns:a16="http://schemas.microsoft.com/office/drawing/2014/main" id="{42B8C259-8C22-FD50-0CC4-CDDDABD08174}"/>
                    </a:ext>
                  </a:extLst>
                </p:cNvPr>
                <p:cNvSpPr/>
                <p:nvPr/>
              </p:nvSpPr>
              <p:spPr>
                <a:xfrm flipV="1">
                  <a:off x="4689103" y="1293697"/>
                  <a:ext cx="147193" cy="45436"/>
                </a:xfrm>
                <a:prstGeom prst="mathMinus">
                  <a:avLst/>
                </a:prstGeom>
                <a:solidFill>
                  <a:srgbClr val="5B9BD5">
                    <a:lumMod val="20000"/>
                    <a:lumOff val="80000"/>
                  </a:srgbClr>
                </a:solidFill>
                <a:ln w="12700" cap="flat" cmpd="sng" algn="ctr">
                  <a:solidFill>
                    <a:srgbClr val="00B0F0"/>
                  </a:solidFill>
                  <a:prstDash val="solid"/>
                </a:ln>
                <a:effectLst/>
              </p:spPr>
              <p:txBody>
                <a:bodyPr rtlCol="0" anchor="ctr"/>
                <a:lstStyle/>
                <a:p>
                  <a:pPr algn="ctr">
                    <a:defRPr/>
                  </a:pPr>
                  <a:endParaRPr lang="en-US">
                    <a:solidFill>
                      <a:srgbClr val="FFFFFF"/>
                    </a:solidFill>
                    <a:ea typeface="+mn-ea"/>
                  </a:endParaRPr>
                </a:p>
              </p:txBody>
            </p:sp>
          </p:grpSp>
        </p:grpSp>
      </p:grpSp>
    </p:spTree>
    <p:extLst>
      <p:ext uri="{BB962C8B-B14F-4D97-AF65-F5344CB8AC3E}">
        <p14:creationId xmlns:p14="http://schemas.microsoft.com/office/powerpoint/2010/main" val="2851773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27"/>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328"/>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90"/>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874"/>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876"/>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878"/>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148"/>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nodeType="afterEffect">
                                  <p:stCondLst>
                                    <p:cond delay="1000"/>
                                  </p:stCondLst>
                                  <p:childTnLst>
                                    <p:set>
                                      <p:cBhvr>
                                        <p:cTn id="33" dur="1" fill="hold">
                                          <p:stCondLst>
                                            <p:cond delay="0"/>
                                          </p:stCondLst>
                                        </p:cTn>
                                        <p:tgtEl>
                                          <p:spTgt spid="329"/>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nodeType="afterEffect">
                                  <p:stCondLst>
                                    <p:cond delay="1000"/>
                                  </p:stCondLst>
                                  <p:childTnLst>
                                    <p:set>
                                      <p:cBhvr>
                                        <p:cTn id="36" dur="1" fill="hold">
                                          <p:stCondLst>
                                            <p:cond delay="0"/>
                                          </p:stCondLst>
                                        </p:cTn>
                                        <p:tgtEl>
                                          <p:spTgt spid="1238"/>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nodeType="afterEffect">
                                  <p:stCondLst>
                                    <p:cond delay="1000"/>
                                  </p:stCondLst>
                                  <p:childTnLst>
                                    <p:set>
                                      <p:cBhvr>
                                        <p:cTn id="39" dur="1" fill="hold">
                                          <p:stCondLst>
                                            <p:cond delay="0"/>
                                          </p:stCondLst>
                                        </p:cTn>
                                        <p:tgtEl>
                                          <p:spTgt spid="1239"/>
                                        </p:tgtEl>
                                        <p:attrNameLst>
                                          <p:attrName>style.visibility</p:attrName>
                                        </p:attrNameLst>
                                      </p:cBhvr>
                                      <p:to>
                                        <p:strVal val="visible"/>
                                      </p:to>
                                    </p:set>
                                  </p:childTnLst>
                                </p:cTn>
                              </p:par>
                            </p:childTnLst>
                          </p:cTn>
                        </p:par>
                        <p:par>
                          <p:cTn id="40" fill="hold">
                            <p:stCondLst>
                              <p:cond delay="11000"/>
                            </p:stCondLst>
                            <p:childTnLst>
                              <p:par>
                                <p:cTn id="41" presetID="1" presetClass="entr" presetSubtype="0" fill="hold" nodeType="afterEffect">
                                  <p:stCondLst>
                                    <p:cond delay="1000"/>
                                  </p:stCondLst>
                                  <p:childTnLst>
                                    <p:set>
                                      <p:cBhvr>
                                        <p:cTn id="42" dur="1" fill="hold">
                                          <p:stCondLst>
                                            <p:cond delay="0"/>
                                          </p:stCondLst>
                                        </p:cTn>
                                        <p:tgtEl>
                                          <p:spTgt spid="1287"/>
                                        </p:tgtEl>
                                        <p:attrNameLst>
                                          <p:attrName>style.visibility</p:attrName>
                                        </p:attrNameLst>
                                      </p:cBhvr>
                                      <p:to>
                                        <p:strVal val="visible"/>
                                      </p:to>
                                    </p:set>
                                  </p:childTnLst>
                                </p:cTn>
                              </p:par>
                            </p:childTnLst>
                          </p:cTn>
                        </p:par>
                        <p:par>
                          <p:cTn id="43" fill="hold">
                            <p:stCondLst>
                              <p:cond delay="12000"/>
                            </p:stCondLst>
                            <p:childTnLst>
                              <p:par>
                                <p:cTn id="44" presetID="1" presetClass="entr" presetSubtype="0" fill="hold" nodeType="afterEffect">
                                  <p:stCondLst>
                                    <p:cond delay="1000"/>
                                  </p:stCondLst>
                                  <p:childTnLst>
                                    <p:set>
                                      <p:cBhvr>
                                        <p:cTn id="45" dur="1" fill="hold">
                                          <p:stCondLst>
                                            <p:cond delay="0"/>
                                          </p:stCondLst>
                                        </p:cTn>
                                        <p:tgtEl>
                                          <p:spTgt spid="1338"/>
                                        </p:tgtEl>
                                        <p:attrNameLst>
                                          <p:attrName>style.visibility</p:attrName>
                                        </p:attrNameLst>
                                      </p:cBhvr>
                                      <p:to>
                                        <p:strVal val="visible"/>
                                      </p:to>
                                    </p:set>
                                  </p:childTnLst>
                                </p:cTn>
                              </p:par>
                            </p:childTnLst>
                          </p:cTn>
                        </p:par>
                        <p:par>
                          <p:cTn id="46" fill="hold">
                            <p:stCondLst>
                              <p:cond delay="13000"/>
                            </p:stCondLst>
                            <p:childTnLst>
                              <p:par>
                                <p:cTn id="47" presetID="1" presetClass="entr" presetSubtype="0" fill="hold" nodeType="afterEffect">
                                  <p:stCondLst>
                                    <p:cond delay="1000"/>
                                  </p:stCondLst>
                                  <p:childTnLst>
                                    <p:set>
                                      <p:cBhvr>
                                        <p:cTn id="48" dur="1" fill="hold">
                                          <p:stCondLst>
                                            <p:cond delay="0"/>
                                          </p:stCondLst>
                                        </p:cTn>
                                        <p:tgtEl>
                                          <p:spTgt spid="1392"/>
                                        </p:tgtEl>
                                        <p:attrNameLst>
                                          <p:attrName>style.visibility</p:attrName>
                                        </p:attrNameLst>
                                      </p:cBhvr>
                                      <p:to>
                                        <p:strVal val="visible"/>
                                      </p:to>
                                    </p:set>
                                  </p:childTnLst>
                                </p:cTn>
                              </p:par>
                            </p:childTnLst>
                          </p:cTn>
                        </p:par>
                        <p:par>
                          <p:cTn id="49" fill="hold">
                            <p:stCondLst>
                              <p:cond delay="14000"/>
                            </p:stCondLst>
                            <p:childTnLst>
                              <p:par>
                                <p:cTn id="50" presetID="1" presetClass="entr" presetSubtype="0" fill="hold" nodeType="afterEffect">
                                  <p:stCondLst>
                                    <p:cond delay="1000"/>
                                  </p:stCondLst>
                                  <p:childTnLst>
                                    <p:set>
                                      <p:cBhvr>
                                        <p:cTn id="51" dur="1" fill="hold">
                                          <p:stCondLst>
                                            <p:cond delay="0"/>
                                          </p:stCondLst>
                                        </p:cTn>
                                        <p:tgtEl>
                                          <p:spTgt spid="1449"/>
                                        </p:tgtEl>
                                        <p:attrNameLst>
                                          <p:attrName>style.visibility</p:attrName>
                                        </p:attrNameLst>
                                      </p:cBhvr>
                                      <p:to>
                                        <p:strVal val="visible"/>
                                      </p:to>
                                    </p:set>
                                  </p:childTnLst>
                                </p:cTn>
                              </p:par>
                            </p:childTnLst>
                          </p:cTn>
                        </p:par>
                        <p:par>
                          <p:cTn id="52" fill="hold">
                            <p:stCondLst>
                              <p:cond delay="15000"/>
                            </p:stCondLst>
                            <p:childTnLst>
                              <p:par>
                                <p:cTn id="53" presetID="1" presetClass="entr" presetSubtype="0" fill="hold" nodeType="afterEffect">
                                  <p:stCondLst>
                                    <p:cond delay="1000"/>
                                  </p:stCondLst>
                                  <p:childTnLst>
                                    <p:set>
                                      <p:cBhvr>
                                        <p:cTn id="54"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Shape 141"/>
        <p:cNvGrpSpPr/>
        <p:nvPr/>
      </p:nvGrpSpPr>
      <p:grpSpPr>
        <a:xfrm>
          <a:off x="0" y="0"/>
          <a:ext cx="0" cy="0"/>
          <a:chOff x="0" y="0"/>
          <a:chExt cx="0" cy="0"/>
        </a:xfrm>
      </p:grpSpPr>
      <p:pic>
        <p:nvPicPr>
          <p:cNvPr id="6" name="Picture 5">
            <a:extLst>
              <a:ext uri="{FF2B5EF4-FFF2-40B4-BE49-F238E27FC236}">
                <a16:creationId xmlns:a16="http://schemas.microsoft.com/office/drawing/2014/main" id="{4133E27E-0655-541A-E3B7-4879E056CBFF}"/>
              </a:ext>
            </a:extLst>
          </p:cNvPr>
          <p:cNvPicPr>
            <a:picLocks noChangeAspect="1"/>
          </p:cNvPicPr>
          <p:nvPr/>
        </p:nvPicPr>
        <p:blipFill rotWithShape="1">
          <a:blip r:embed="rId3">
            <a:extLst>
              <a:ext uri="{28A0092B-C50C-407E-A947-70E740481C1C}">
                <a14:useLocalDpi xmlns:a14="http://schemas.microsoft.com/office/drawing/2010/main" val="0"/>
              </a:ext>
            </a:extLst>
          </a:blip>
          <a:srcRect l="-488" t="1951" b="-1727"/>
          <a:stretch/>
        </p:blipFill>
        <p:spPr>
          <a:xfrm>
            <a:off x="984278" y="459510"/>
            <a:ext cx="10177451" cy="5938980"/>
          </a:xfrm>
          <a:prstGeom prst="rect">
            <a:avLst/>
          </a:prstGeom>
        </p:spPr>
      </p:pic>
      <p:sp>
        <p:nvSpPr>
          <p:cNvPr id="3" name="TextBox 2">
            <a:extLst>
              <a:ext uri="{FF2B5EF4-FFF2-40B4-BE49-F238E27FC236}">
                <a16:creationId xmlns:a16="http://schemas.microsoft.com/office/drawing/2014/main" id="{42A9B9B1-A8CC-49C1-96A7-046A7C378874}"/>
              </a:ext>
            </a:extLst>
          </p:cNvPr>
          <p:cNvSpPr txBox="1"/>
          <p:nvPr/>
        </p:nvSpPr>
        <p:spPr>
          <a:xfrm>
            <a:off x="1772782" y="292137"/>
            <a:ext cx="8265891" cy="597984"/>
          </a:xfrm>
          <a:prstGeom prst="rect">
            <a:avLst/>
          </a:prstGeom>
          <a:noFill/>
          <a:ln w="19050">
            <a:noFill/>
          </a:ln>
        </p:spPr>
        <p:txBody>
          <a:bodyPr wrap="square" rtlCol="0">
            <a:spAutoFit/>
          </a:bodyPr>
          <a:lstStyle/>
          <a:p>
            <a:pPr algn="ctr">
              <a:lnSpc>
                <a:spcPct val="120000"/>
              </a:lnSpc>
              <a:defRPr/>
            </a:pPr>
            <a:r>
              <a:rPr lang="en-US" sz="3000" b="1" dirty="0">
                <a:solidFill>
                  <a:srgbClr val="660066"/>
                </a:solidFill>
                <a:latin typeface="Times New Roman" panose="02020603050405020304" pitchFamily="18" charset="0"/>
                <a:ea typeface="#9Slide02 Tieu de rat dai 01" panose="02000000000000000000" pitchFamily="2" charset="0"/>
                <a:cs typeface="Times New Roman" panose="02020603050405020304" pitchFamily="18" charset="0"/>
              </a:rPr>
              <a:t>BẢNG TUẦN </a:t>
            </a:r>
            <a:r>
              <a:rPr lang="en-US" sz="3000" b="1">
                <a:solidFill>
                  <a:srgbClr val="660066"/>
                </a:solidFill>
                <a:latin typeface="Times New Roman" panose="02020603050405020304" pitchFamily="18" charset="0"/>
                <a:ea typeface="#9Slide02 Tieu de rat dai 01" panose="02000000000000000000" pitchFamily="2" charset="0"/>
                <a:cs typeface="Times New Roman" panose="02020603050405020304" pitchFamily="18" charset="0"/>
              </a:rPr>
              <a:t>HOÀN NGUYÊN TỐ HÓA HỌC</a:t>
            </a:r>
            <a:endParaRPr lang="en-US" sz="3000" b="1" dirty="0">
              <a:solidFill>
                <a:srgbClr val="660066"/>
              </a:solidFill>
              <a:latin typeface="Times New Roman" panose="02020603050405020304" pitchFamily="18" charset="0"/>
              <a:ea typeface="#9Slide02 Tieu de rat dai 01" panose="02000000000000000000" pitchFamily="2" charset="0"/>
              <a:cs typeface="Times New Roman" panose="02020603050405020304" pitchFamily="18" charset="0"/>
            </a:endParaRPr>
          </a:p>
        </p:txBody>
      </p:sp>
      <p:pic>
        <p:nvPicPr>
          <p:cNvPr id="7" name="Picture 6">
            <a:extLst>
              <a:ext uri="{FF2B5EF4-FFF2-40B4-BE49-F238E27FC236}">
                <a16:creationId xmlns:a16="http://schemas.microsoft.com/office/drawing/2014/main" id="{64990422-AA45-42DA-DC5B-36910AEFB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28" y="5548480"/>
            <a:ext cx="1061864" cy="1120856"/>
          </a:xfrm>
          <a:prstGeom prst="rect">
            <a:avLst/>
          </a:prstGeom>
        </p:spPr>
      </p:pic>
      <p:pic>
        <p:nvPicPr>
          <p:cNvPr id="9" name="Picture 8">
            <a:extLst>
              <a:ext uri="{FF2B5EF4-FFF2-40B4-BE49-F238E27FC236}">
                <a16:creationId xmlns:a16="http://schemas.microsoft.com/office/drawing/2014/main" id="{E461AEAE-48F5-8751-FB75-B31C704BF6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050" y="785015"/>
            <a:ext cx="1211048" cy="844493"/>
          </a:xfrm>
          <a:prstGeom prst="rect">
            <a:avLst/>
          </a:prstGeom>
        </p:spPr>
      </p:pic>
      <p:pic>
        <p:nvPicPr>
          <p:cNvPr id="11" name="Picture 10">
            <a:extLst>
              <a:ext uri="{FF2B5EF4-FFF2-40B4-BE49-F238E27FC236}">
                <a16:creationId xmlns:a16="http://schemas.microsoft.com/office/drawing/2014/main" id="{97F1E787-BFE7-1D9D-0BDB-68BF3A186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044532">
            <a:off x="3100579" y="933466"/>
            <a:ext cx="998131" cy="722667"/>
          </a:xfrm>
          <a:prstGeom prst="rect">
            <a:avLst/>
          </a:prstGeom>
        </p:spPr>
      </p:pic>
      <p:pic>
        <p:nvPicPr>
          <p:cNvPr id="13" name="Picture 12">
            <a:extLst>
              <a:ext uri="{FF2B5EF4-FFF2-40B4-BE49-F238E27FC236}">
                <a16:creationId xmlns:a16="http://schemas.microsoft.com/office/drawing/2014/main" id="{51DEF063-9D90-C779-2E52-4D0C450BA0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879915" y="4915548"/>
            <a:ext cx="718972" cy="880279"/>
          </a:xfrm>
          <a:prstGeom prst="rect">
            <a:avLst/>
          </a:prstGeom>
        </p:spPr>
      </p:pic>
    </p:spTree>
    <p:extLst>
      <p:ext uri="{BB962C8B-B14F-4D97-AF65-F5344CB8AC3E}">
        <p14:creationId xmlns:p14="http://schemas.microsoft.com/office/powerpoint/2010/main" val="308706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Shape 141"/>
        <p:cNvGrpSpPr/>
        <p:nvPr/>
      </p:nvGrpSpPr>
      <p:grpSpPr>
        <a:xfrm>
          <a:off x="0" y="0"/>
          <a:ext cx="0" cy="0"/>
          <a:chOff x="0" y="0"/>
          <a:chExt cx="0" cy="0"/>
        </a:xfrm>
      </p:grpSpPr>
      <p:pic>
        <p:nvPicPr>
          <p:cNvPr id="6" name="Picture 5">
            <a:extLst>
              <a:ext uri="{FF2B5EF4-FFF2-40B4-BE49-F238E27FC236}">
                <a16:creationId xmlns:a16="http://schemas.microsoft.com/office/drawing/2014/main" id="{4133E27E-0655-541A-E3B7-4879E056CBFF}"/>
              </a:ext>
            </a:extLst>
          </p:cNvPr>
          <p:cNvPicPr>
            <a:picLocks noChangeAspect="1"/>
          </p:cNvPicPr>
          <p:nvPr/>
        </p:nvPicPr>
        <p:blipFill rotWithShape="1">
          <a:blip r:embed="rId3">
            <a:extLst>
              <a:ext uri="{28A0092B-C50C-407E-A947-70E740481C1C}">
                <a14:useLocalDpi xmlns:a14="http://schemas.microsoft.com/office/drawing/2010/main" val="0"/>
              </a:ext>
            </a:extLst>
          </a:blip>
          <a:srcRect l="83421" t="14345" r="11089" b="75609"/>
          <a:stretch/>
        </p:blipFill>
        <p:spPr>
          <a:xfrm>
            <a:off x="4059200" y="1507924"/>
            <a:ext cx="3449337" cy="3710272"/>
          </a:xfrm>
          <a:prstGeom prst="rect">
            <a:avLst/>
          </a:prstGeom>
        </p:spPr>
      </p:pic>
      <p:sp>
        <p:nvSpPr>
          <p:cNvPr id="3" name="TextBox 2">
            <a:extLst>
              <a:ext uri="{FF2B5EF4-FFF2-40B4-BE49-F238E27FC236}">
                <a16:creationId xmlns:a16="http://schemas.microsoft.com/office/drawing/2014/main" id="{42A9B9B1-A8CC-49C1-96A7-046A7C378874}"/>
              </a:ext>
            </a:extLst>
          </p:cNvPr>
          <p:cNvSpPr txBox="1"/>
          <p:nvPr/>
        </p:nvSpPr>
        <p:spPr>
          <a:xfrm>
            <a:off x="1772782" y="292137"/>
            <a:ext cx="8265891" cy="597984"/>
          </a:xfrm>
          <a:prstGeom prst="rect">
            <a:avLst/>
          </a:prstGeom>
          <a:noFill/>
          <a:ln w="19050">
            <a:noFill/>
          </a:ln>
        </p:spPr>
        <p:txBody>
          <a:bodyPr wrap="square" rtlCol="0">
            <a:spAutoFit/>
          </a:bodyPr>
          <a:lstStyle/>
          <a:p>
            <a:pPr algn="ctr">
              <a:lnSpc>
                <a:spcPct val="120000"/>
              </a:lnSpc>
              <a:defRPr/>
            </a:pPr>
            <a:r>
              <a:rPr lang="en-US" sz="3000" b="1" dirty="0">
                <a:solidFill>
                  <a:srgbClr val="660066"/>
                </a:solidFill>
                <a:latin typeface="Times New Roman" panose="02020603050405020304" pitchFamily="18" charset="0"/>
                <a:ea typeface="#9Slide02 Tieu de rat dai 01" panose="02000000000000000000" pitchFamily="2" charset="0"/>
                <a:cs typeface="Times New Roman" panose="02020603050405020304" pitchFamily="18" charset="0"/>
              </a:rPr>
              <a:t>BẢNG TUẦN </a:t>
            </a:r>
            <a:r>
              <a:rPr lang="en-US" sz="3000" b="1">
                <a:solidFill>
                  <a:srgbClr val="660066"/>
                </a:solidFill>
                <a:latin typeface="Times New Roman" panose="02020603050405020304" pitchFamily="18" charset="0"/>
                <a:ea typeface="#9Slide02 Tieu de rat dai 01" panose="02000000000000000000" pitchFamily="2" charset="0"/>
                <a:cs typeface="Times New Roman" panose="02020603050405020304" pitchFamily="18" charset="0"/>
              </a:rPr>
              <a:t>HOÀN NGUYÊN TỐ HÓA HỌC</a:t>
            </a:r>
            <a:endParaRPr lang="en-US" sz="3000" b="1" dirty="0">
              <a:solidFill>
                <a:srgbClr val="660066"/>
              </a:solidFill>
              <a:latin typeface="Times New Roman" panose="02020603050405020304" pitchFamily="18" charset="0"/>
              <a:ea typeface="#9Slide02 Tieu de rat dai 01" panose="02000000000000000000" pitchFamily="2" charset="0"/>
              <a:cs typeface="Times New Roman" panose="02020603050405020304" pitchFamily="18" charset="0"/>
            </a:endParaRPr>
          </a:p>
        </p:txBody>
      </p:sp>
      <p:pic>
        <p:nvPicPr>
          <p:cNvPr id="7" name="Picture 6">
            <a:extLst>
              <a:ext uri="{FF2B5EF4-FFF2-40B4-BE49-F238E27FC236}">
                <a16:creationId xmlns:a16="http://schemas.microsoft.com/office/drawing/2014/main" id="{64990422-AA45-42DA-DC5B-36910AEFB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28" y="5548480"/>
            <a:ext cx="1061864" cy="1120856"/>
          </a:xfrm>
          <a:prstGeom prst="rect">
            <a:avLst/>
          </a:prstGeom>
        </p:spPr>
      </p:pic>
      <p:pic>
        <p:nvPicPr>
          <p:cNvPr id="9" name="Picture 8">
            <a:extLst>
              <a:ext uri="{FF2B5EF4-FFF2-40B4-BE49-F238E27FC236}">
                <a16:creationId xmlns:a16="http://schemas.microsoft.com/office/drawing/2014/main" id="{E461AEAE-48F5-8751-FB75-B31C704BF6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050" y="785015"/>
            <a:ext cx="1211048" cy="844493"/>
          </a:xfrm>
          <a:prstGeom prst="rect">
            <a:avLst/>
          </a:prstGeom>
        </p:spPr>
      </p:pic>
      <p:pic>
        <p:nvPicPr>
          <p:cNvPr id="11" name="Picture 10">
            <a:extLst>
              <a:ext uri="{FF2B5EF4-FFF2-40B4-BE49-F238E27FC236}">
                <a16:creationId xmlns:a16="http://schemas.microsoft.com/office/drawing/2014/main" id="{97F1E787-BFE7-1D9D-0BDB-68BF3A186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044532">
            <a:off x="3100579" y="933466"/>
            <a:ext cx="998131" cy="722667"/>
          </a:xfrm>
          <a:prstGeom prst="rect">
            <a:avLst/>
          </a:prstGeom>
        </p:spPr>
      </p:pic>
      <p:pic>
        <p:nvPicPr>
          <p:cNvPr id="13" name="Picture 12">
            <a:extLst>
              <a:ext uri="{FF2B5EF4-FFF2-40B4-BE49-F238E27FC236}">
                <a16:creationId xmlns:a16="http://schemas.microsoft.com/office/drawing/2014/main" id="{51DEF063-9D90-C779-2E52-4D0C450BA0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879915" y="4915548"/>
            <a:ext cx="718972" cy="880279"/>
          </a:xfrm>
          <a:prstGeom prst="rect">
            <a:avLst/>
          </a:prstGeom>
        </p:spPr>
      </p:pic>
      <p:sp>
        <p:nvSpPr>
          <p:cNvPr id="2" name="Rectangle: Rounded Corners 1">
            <a:extLst>
              <a:ext uri="{FF2B5EF4-FFF2-40B4-BE49-F238E27FC236}">
                <a16:creationId xmlns:a16="http://schemas.microsoft.com/office/drawing/2014/main" id="{3FA5E20F-8DEA-1720-9949-2AC9D3671D55}"/>
              </a:ext>
            </a:extLst>
          </p:cNvPr>
          <p:cNvSpPr/>
          <p:nvPr/>
        </p:nvSpPr>
        <p:spPr>
          <a:xfrm>
            <a:off x="5037664" y="2320086"/>
            <a:ext cx="1649753" cy="1699450"/>
          </a:xfrm>
          <a:prstGeom prst="roundRect">
            <a:avLst/>
          </a:prstGeom>
          <a:noFill/>
          <a:ln w="508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0E59420-B570-1CFC-4152-3942FA8C25C9}"/>
              </a:ext>
            </a:extLst>
          </p:cNvPr>
          <p:cNvGrpSpPr/>
          <p:nvPr/>
        </p:nvGrpSpPr>
        <p:grpSpPr>
          <a:xfrm>
            <a:off x="6485725" y="2883344"/>
            <a:ext cx="4854308" cy="523220"/>
            <a:chOff x="6947364" y="2732423"/>
            <a:chExt cx="4854308" cy="523220"/>
          </a:xfrm>
        </p:grpSpPr>
        <p:cxnSp>
          <p:nvCxnSpPr>
            <p:cNvPr id="5" name="Straight Arrow Connector 4">
              <a:extLst>
                <a:ext uri="{FF2B5EF4-FFF2-40B4-BE49-F238E27FC236}">
                  <a16:creationId xmlns:a16="http://schemas.microsoft.com/office/drawing/2014/main" id="{E50400D5-268D-C611-8651-96D5D3487E4C}"/>
                </a:ext>
              </a:extLst>
            </p:cNvPr>
            <p:cNvCxnSpPr>
              <a:cxnSpLocks/>
            </p:cNvCxnSpPr>
            <p:nvPr/>
          </p:nvCxnSpPr>
          <p:spPr>
            <a:xfrm flipH="1">
              <a:off x="6947364" y="3053177"/>
              <a:ext cx="1679400" cy="0"/>
            </a:xfrm>
            <a:prstGeom prst="straightConnector1">
              <a:avLst/>
            </a:prstGeom>
            <a:ln w="25400">
              <a:solidFill>
                <a:srgbClr val="92D050"/>
              </a:solidFill>
              <a:tailEnd type="ova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6E5B5B3-8977-9F86-352E-FEA11198E3DA}"/>
                </a:ext>
              </a:extLst>
            </p:cNvPr>
            <p:cNvSpPr/>
            <p:nvPr/>
          </p:nvSpPr>
          <p:spPr>
            <a:xfrm>
              <a:off x="8626764" y="2732423"/>
              <a:ext cx="3174908" cy="523220"/>
            </a:xfrm>
            <a:prstGeom prst="rect">
              <a:avLst/>
            </a:prstGeom>
          </p:spPr>
          <p:txBody>
            <a:bodyPr wrap="square">
              <a:spAutoFit/>
            </a:bodyPr>
            <a:lstStyle/>
            <a:p>
              <a:pPr>
                <a:buClrTx/>
                <a:defRPr/>
              </a:pPr>
              <a:r>
                <a:rPr lang="en-US" sz="2800" b="1" err="1">
                  <a:solidFill>
                    <a:srgbClr val="92D050"/>
                  </a:solidFill>
                  <a:latin typeface="Times New Roman" panose="02020603050405020304" pitchFamily="18" charset="0"/>
                  <a:ea typeface="#9Slide02 Noi dung rat dai" panose="02000000000000000000" pitchFamily="2" charset="0"/>
                  <a:cs typeface="Times New Roman" panose="02020603050405020304" pitchFamily="18" charset="0"/>
                </a:rPr>
                <a:t>Kí</a:t>
              </a:r>
              <a:r>
                <a:rPr lang="en-US" sz="2800" b="1">
                  <a:solidFill>
                    <a:srgbClr val="92D050"/>
                  </a:solidFill>
                  <a:latin typeface="Times New Roman" panose="02020603050405020304" pitchFamily="18" charset="0"/>
                  <a:ea typeface="#9Slide02 Noi dung rat dai" panose="02000000000000000000" pitchFamily="2" charset="0"/>
                  <a:cs typeface="Times New Roman" panose="02020603050405020304" pitchFamily="18" charset="0"/>
                </a:rPr>
                <a:t> hiệu</a:t>
              </a:r>
              <a:r>
                <a:rPr lang="vi-VN" sz="2800" b="1">
                  <a:solidFill>
                    <a:srgbClr val="92D05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a:solidFill>
                    <a:srgbClr val="92D050"/>
                  </a:solidFill>
                  <a:latin typeface="Times New Roman" panose="02020603050405020304" pitchFamily="18" charset="0"/>
                  <a:ea typeface="#9Slide02 Noi dung rat dai" panose="02000000000000000000" pitchFamily="2" charset="0"/>
                  <a:cs typeface="Times New Roman" panose="02020603050405020304" pitchFamily="18" charset="0"/>
                </a:rPr>
                <a:t>hóa </a:t>
              </a:r>
              <a:r>
                <a:rPr lang="en-US" sz="2800" b="1" dirty="0">
                  <a:solidFill>
                    <a:srgbClr val="92D050"/>
                  </a:solidFill>
                  <a:latin typeface="Times New Roman" panose="02020603050405020304" pitchFamily="18" charset="0"/>
                  <a:ea typeface="#9Slide02 Noi dung rat dai" panose="02000000000000000000" pitchFamily="2" charset="0"/>
                  <a:cs typeface="Times New Roman" panose="02020603050405020304" pitchFamily="18" charset="0"/>
                </a:rPr>
                <a:t>h</a:t>
              </a:r>
              <a:r>
                <a:rPr lang="en-US" sz="2800" b="1">
                  <a:solidFill>
                    <a:srgbClr val="92D050"/>
                  </a:solidFill>
                  <a:latin typeface="Times New Roman" panose="02020603050405020304" pitchFamily="18" charset="0"/>
                  <a:ea typeface="#9Slide02 Noi dung rat dai" panose="02000000000000000000" pitchFamily="2" charset="0"/>
                  <a:cs typeface="Times New Roman" panose="02020603050405020304" pitchFamily="18" charset="0"/>
                </a:rPr>
                <a:t>ọc</a:t>
              </a:r>
              <a:endParaRPr lang="en-US" sz="2800" b="1" dirty="0">
                <a:solidFill>
                  <a:srgbClr val="92D05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sp>
        <p:nvSpPr>
          <p:cNvPr id="10" name="Rectangle: Rounded Corners 9">
            <a:extLst>
              <a:ext uri="{FF2B5EF4-FFF2-40B4-BE49-F238E27FC236}">
                <a16:creationId xmlns:a16="http://schemas.microsoft.com/office/drawing/2014/main" id="{2EECF7D9-6696-327E-AAC6-79509E213BCF}"/>
              </a:ext>
            </a:extLst>
          </p:cNvPr>
          <p:cNvSpPr/>
          <p:nvPr/>
        </p:nvSpPr>
        <p:spPr>
          <a:xfrm>
            <a:off x="4854426" y="3940763"/>
            <a:ext cx="1897361" cy="597877"/>
          </a:xfrm>
          <a:prstGeom prst="roundRect">
            <a:avLst/>
          </a:prstGeom>
          <a:noFill/>
          <a:ln w="508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C6CE7A4-3773-5A4D-A71A-ABC4AEA02D70}"/>
              </a:ext>
            </a:extLst>
          </p:cNvPr>
          <p:cNvGrpSpPr/>
          <p:nvPr/>
        </p:nvGrpSpPr>
        <p:grpSpPr>
          <a:xfrm>
            <a:off x="181692" y="3940763"/>
            <a:ext cx="4672734" cy="523220"/>
            <a:chOff x="708160" y="3802220"/>
            <a:chExt cx="4672734" cy="523220"/>
          </a:xfrm>
        </p:grpSpPr>
        <p:cxnSp>
          <p:nvCxnSpPr>
            <p:cNvPr id="14" name="Straight Arrow Connector 13">
              <a:extLst>
                <a:ext uri="{FF2B5EF4-FFF2-40B4-BE49-F238E27FC236}">
                  <a16:creationId xmlns:a16="http://schemas.microsoft.com/office/drawing/2014/main" id="{361BEFCC-D2ED-9ED9-B241-FA3A982E5F12}"/>
                </a:ext>
              </a:extLst>
            </p:cNvPr>
            <p:cNvCxnSpPr>
              <a:cxnSpLocks/>
            </p:cNvCxnSpPr>
            <p:nvPr/>
          </p:nvCxnSpPr>
          <p:spPr>
            <a:xfrm>
              <a:off x="3094182" y="4097148"/>
              <a:ext cx="2286712" cy="0"/>
            </a:xfrm>
            <a:prstGeom prst="straightConnector1">
              <a:avLst/>
            </a:prstGeom>
            <a:ln w="25400">
              <a:solidFill>
                <a:srgbClr val="0070C0"/>
              </a:solidFill>
              <a:tailEnd type="ova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3AE34C-EE1A-3729-D6A8-73C8A0BFA336}"/>
                </a:ext>
              </a:extLst>
            </p:cNvPr>
            <p:cNvSpPr/>
            <p:nvPr/>
          </p:nvSpPr>
          <p:spPr>
            <a:xfrm>
              <a:off x="708160" y="3802220"/>
              <a:ext cx="2470199" cy="523220"/>
            </a:xfrm>
            <a:prstGeom prst="rect">
              <a:avLst/>
            </a:prstGeom>
          </p:spPr>
          <p:txBody>
            <a:bodyPr wrap="square">
              <a:spAutoFit/>
            </a:bodyPr>
            <a:lstStyle/>
            <a:p>
              <a:pPr>
                <a:buClrTx/>
                <a:defRPr/>
              </a:pPr>
              <a:r>
                <a:rPr lang="en-US" sz="2800" b="1">
                  <a:solidFill>
                    <a:srgbClr val="0070C0"/>
                  </a:solidFill>
                  <a:latin typeface="Times New Roman" panose="02020603050405020304" pitchFamily="18" charset="0"/>
                  <a:ea typeface="#9Slide02 Noi dung rat dai" panose="02000000000000000000" pitchFamily="2" charset="0"/>
                  <a:cs typeface="Times New Roman" panose="02020603050405020304" pitchFamily="18" charset="0"/>
                </a:rPr>
                <a:t>Tên nguyên tố</a:t>
              </a:r>
              <a:endParaRPr lang="en-US" sz="2800" b="1" dirty="0">
                <a:solidFill>
                  <a:srgbClr val="0070C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sp>
        <p:nvSpPr>
          <p:cNvPr id="16" name="Rectangle: Rounded Corners 15">
            <a:extLst>
              <a:ext uri="{FF2B5EF4-FFF2-40B4-BE49-F238E27FC236}">
                <a16:creationId xmlns:a16="http://schemas.microsoft.com/office/drawing/2014/main" id="{31C7C5B0-0950-0E49-AFD9-07280CFA3631}"/>
              </a:ext>
            </a:extLst>
          </p:cNvPr>
          <p:cNvSpPr/>
          <p:nvPr/>
        </p:nvSpPr>
        <p:spPr>
          <a:xfrm>
            <a:off x="5153890" y="4470105"/>
            <a:ext cx="1303947" cy="517532"/>
          </a:xfrm>
          <a:prstGeom prst="roundRect">
            <a:avLst/>
          </a:prstGeom>
          <a:noFill/>
          <a:ln w="508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5A26E43-8F49-8774-0BA4-6336C1F22157}"/>
              </a:ext>
            </a:extLst>
          </p:cNvPr>
          <p:cNvGrpSpPr/>
          <p:nvPr/>
        </p:nvGrpSpPr>
        <p:grpSpPr>
          <a:xfrm>
            <a:off x="6430129" y="4423372"/>
            <a:ext cx="3910803" cy="954107"/>
            <a:chOff x="6947364" y="4229407"/>
            <a:chExt cx="3910803" cy="954107"/>
          </a:xfrm>
        </p:grpSpPr>
        <p:cxnSp>
          <p:nvCxnSpPr>
            <p:cNvPr id="18" name="Straight Arrow Connector 17">
              <a:extLst>
                <a:ext uri="{FF2B5EF4-FFF2-40B4-BE49-F238E27FC236}">
                  <a16:creationId xmlns:a16="http://schemas.microsoft.com/office/drawing/2014/main" id="{161C5DF3-0216-0D8A-989F-44F3EB0EE0B4}"/>
                </a:ext>
              </a:extLst>
            </p:cNvPr>
            <p:cNvCxnSpPr>
              <a:cxnSpLocks/>
            </p:cNvCxnSpPr>
            <p:nvPr/>
          </p:nvCxnSpPr>
          <p:spPr>
            <a:xfrm flipH="1">
              <a:off x="6947364" y="4518166"/>
              <a:ext cx="1384471" cy="0"/>
            </a:xfrm>
            <a:prstGeom prst="straightConnector1">
              <a:avLst/>
            </a:prstGeom>
            <a:ln w="25400">
              <a:solidFill>
                <a:srgbClr val="FFFF00"/>
              </a:solidFill>
              <a:tailEnd type="ova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B2A42C2-AF8E-C210-B8E9-8F2F58DDEE6A}"/>
                </a:ext>
              </a:extLst>
            </p:cNvPr>
            <p:cNvSpPr/>
            <p:nvPr/>
          </p:nvSpPr>
          <p:spPr>
            <a:xfrm>
              <a:off x="8387968" y="4229407"/>
              <a:ext cx="2470199" cy="954107"/>
            </a:xfrm>
            <a:prstGeom prst="rect">
              <a:avLst/>
            </a:prstGeom>
          </p:spPr>
          <p:txBody>
            <a:bodyPr wrap="square">
              <a:spAutoFit/>
            </a:bodyPr>
            <a:lstStyle/>
            <a:p>
              <a:pPr>
                <a:buClrTx/>
                <a:defRPr/>
              </a:pPr>
              <a:r>
                <a:rPr lang="en-US" sz="2800" b="1">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rPr>
                <a:t>Khối lượng nguyên tử</a:t>
              </a:r>
              <a:endParaRPr lang="en-US" sz="2800" b="1" dirty="0">
                <a:solidFill>
                  <a:srgbClr val="FFC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sp>
        <p:nvSpPr>
          <p:cNvPr id="20" name="Rectangle: Rounded Corners 19">
            <a:extLst>
              <a:ext uri="{FF2B5EF4-FFF2-40B4-BE49-F238E27FC236}">
                <a16:creationId xmlns:a16="http://schemas.microsoft.com/office/drawing/2014/main" id="{50C2EF69-91B8-09B4-466B-772B23922059}"/>
              </a:ext>
            </a:extLst>
          </p:cNvPr>
          <p:cNvSpPr/>
          <p:nvPr/>
        </p:nvSpPr>
        <p:spPr>
          <a:xfrm>
            <a:off x="4256904" y="1717827"/>
            <a:ext cx="485264" cy="568173"/>
          </a:xfrm>
          <a:prstGeom prst="round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0FD08CE-EC26-651E-063A-96FD88562AEB}"/>
              </a:ext>
            </a:extLst>
          </p:cNvPr>
          <p:cNvGrpSpPr/>
          <p:nvPr/>
        </p:nvGrpSpPr>
        <p:grpSpPr>
          <a:xfrm>
            <a:off x="358454" y="1717827"/>
            <a:ext cx="3943524" cy="523220"/>
            <a:chOff x="858321" y="1744812"/>
            <a:chExt cx="3943524" cy="523220"/>
          </a:xfrm>
        </p:grpSpPr>
        <p:cxnSp>
          <p:nvCxnSpPr>
            <p:cNvPr id="22" name="Straight Arrow Connector 21">
              <a:extLst>
                <a:ext uri="{FF2B5EF4-FFF2-40B4-BE49-F238E27FC236}">
                  <a16:creationId xmlns:a16="http://schemas.microsoft.com/office/drawing/2014/main" id="{12CE5038-9105-6D70-724F-42CF84383E63}"/>
                </a:ext>
              </a:extLst>
            </p:cNvPr>
            <p:cNvCxnSpPr>
              <a:cxnSpLocks/>
            </p:cNvCxnSpPr>
            <p:nvPr/>
          </p:nvCxnSpPr>
          <p:spPr>
            <a:xfrm>
              <a:off x="3770214" y="2034008"/>
              <a:ext cx="1031631" cy="0"/>
            </a:xfrm>
            <a:prstGeom prst="straightConnector1">
              <a:avLst/>
            </a:prstGeom>
            <a:ln w="254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4855BA6-C644-DBA9-26C3-8BF183F4A9D5}"/>
                </a:ext>
              </a:extLst>
            </p:cNvPr>
            <p:cNvSpPr/>
            <p:nvPr/>
          </p:nvSpPr>
          <p:spPr>
            <a:xfrm>
              <a:off x="858321" y="1744812"/>
              <a:ext cx="2995592" cy="523220"/>
            </a:xfrm>
            <a:prstGeom prst="rect">
              <a:avLst/>
            </a:prstGeom>
          </p:spPr>
          <p:txBody>
            <a:bodyPr wrap="square">
              <a:spAutoFit/>
            </a:bodyPr>
            <a:lstStyle/>
            <a:p>
              <a:pPr>
                <a:buClrTx/>
                <a:defRPr/>
              </a:pPr>
              <a:r>
                <a:rPr lang="en-US" sz="2800" b="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Số hiệu nguyên tử</a:t>
              </a:r>
              <a:endParaRPr lang="en-US" sz="2800" b="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308733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0" presetClass="exit" presetSubtype="0" fill="hold" grpId="1" nodeType="after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par>
                          <p:cTn id="23" fill="hold">
                            <p:stCondLst>
                              <p:cond delay="0"/>
                            </p:stCondLst>
                            <p:childTnLst>
                              <p:par>
                                <p:cTn id="24" presetID="10" presetClass="exit" presetSubtype="0" fill="hold" grpId="1" nodeType="after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par>
                          <p:cTn id="48" fill="hold">
                            <p:stCondLst>
                              <p:cond delay="0"/>
                            </p:stCondLst>
                            <p:childTnLst>
                              <p:par>
                                <p:cTn id="49" presetID="10" presetClass="exit" presetSubtype="0" fill="hold" grpId="1" nodeType="after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6" grpId="0" animBg="1"/>
      <p:bldP spid="16" grpId="1" animBg="1"/>
      <p:bldP spid="20" grpId="0" animBg="1"/>
      <p:bldP spid="20"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CC8DD0-16C1-087E-45EA-8A56C003A90C}"/>
              </a:ext>
            </a:extLst>
          </p:cNvPr>
          <p:cNvPicPr>
            <a:picLocks noChangeAspect="1"/>
          </p:cNvPicPr>
          <p:nvPr/>
        </p:nvPicPr>
        <p:blipFill rotWithShape="1">
          <a:blip r:embed="rId2">
            <a:extLst>
              <a:ext uri="{28A0092B-C50C-407E-A947-70E740481C1C}">
                <a14:useLocalDpi xmlns:a14="http://schemas.microsoft.com/office/drawing/2010/main" val="0"/>
              </a:ext>
            </a:extLst>
          </a:blip>
          <a:srcRect t="3396"/>
          <a:stretch/>
        </p:blipFill>
        <p:spPr>
          <a:xfrm>
            <a:off x="1017567" y="971566"/>
            <a:ext cx="9783295" cy="5554665"/>
          </a:xfrm>
          <a:prstGeom prst="rect">
            <a:avLst/>
          </a:prstGeom>
        </p:spPr>
      </p:pic>
      <p:sp>
        <p:nvSpPr>
          <p:cNvPr id="6" name="Rectangle 6">
            <a:extLst>
              <a:ext uri="{FF2B5EF4-FFF2-40B4-BE49-F238E27FC236}">
                <a16:creationId xmlns:a16="http://schemas.microsoft.com/office/drawing/2014/main" id="{74D1BFB0-FF94-794E-3B04-8E6C4E16016C}"/>
              </a:ext>
            </a:extLst>
          </p:cNvPr>
          <p:cNvSpPr>
            <a:spLocks noChangeArrowheads="1"/>
          </p:cNvSpPr>
          <p:nvPr/>
        </p:nvSpPr>
        <p:spPr bwMode="auto">
          <a:xfrm>
            <a:off x="1298920" y="331769"/>
            <a:ext cx="9783295" cy="492609"/>
          </a:xfrm>
          <a:prstGeom prst="roundRect">
            <a:avLst>
              <a:gd name="adj" fmla="val 2810"/>
            </a:avLst>
          </a:prstGeom>
          <a:noFill/>
          <a:ln w="9525">
            <a:noFill/>
            <a:miter lim="800000"/>
            <a:headEnd/>
            <a:tailEnd/>
          </a:ln>
        </p:spPr>
        <p:txBody>
          <a:bodyPr wrap="square" anchor="ctr" anchorCtr="0">
            <a:spAutoFit/>
          </a:bodyPr>
          <a:lstStyle/>
          <a:p>
            <a:pPr algn="ctr">
              <a:lnSpc>
                <a:spcPct val="120000"/>
              </a:lnSpc>
              <a:spcAft>
                <a:spcPts val="1200"/>
              </a:spcAft>
              <a:buClr>
                <a:srgbClr val="44546A"/>
              </a:buClr>
              <a:buSzPct val="70000"/>
              <a:defRPr/>
            </a:pPr>
            <a:r>
              <a:rPr lang="vi-VN" sz="24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Xác định </a:t>
            </a:r>
            <a:r>
              <a:rPr lang="en-US" sz="2400" b="1" kern="1200" dirty="0" err="1">
                <a:solidFill>
                  <a:srgbClr val="7030A0"/>
                </a:solidFill>
                <a:latin typeface="Tahoma" panose="020B0604030504040204" pitchFamily="34" charset="0"/>
                <a:ea typeface="Tahoma" panose="020B0604030504040204" pitchFamily="34" charset="0"/>
                <a:cs typeface="Tahoma" panose="020B0604030504040204" pitchFamily="34" charset="0"/>
              </a:rPr>
              <a:t>số</a:t>
            </a:r>
            <a:r>
              <a:rPr lang="en-US" sz="24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7030A0"/>
                </a:solidFill>
                <a:latin typeface="Tahoma" panose="020B0604030504040204" pitchFamily="34" charset="0"/>
                <a:ea typeface="Tahoma" panose="020B0604030504040204" pitchFamily="34" charset="0"/>
                <a:cs typeface="Tahoma" panose="020B0604030504040204" pitchFamily="34" charset="0"/>
              </a:rPr>
              <a:t>hiệu</a:t>
            </a:r>
            <a:r>
              <a:rPr lang="en-US" sz="24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7030A0"/>
                </a:solidFill>
                <a:latin typeface="Tahoma" panose="020B0604030504040204" pitchFamily="34" charset="0"/>
                <a:ea typeface="Tahoma" panose="020B0604030504040204" pitchFamily="34" charset="0"/>
                <a:cs typeface="Tahoma" panose="020B0604030504040204" pitchFamily="34" charset="0"/>
              </a:rPr>
              <a:t>và</a:t>
            </a:r>
            <a:r>
              <a:rPr lang="en-US" sz="24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 khối lượng </a:t>
            </a:r>
            <a:r>
              <a:rPr lang="en-US" sz="2400" b="1" kern="1200" dirty="0" err="1">
                <a:solidFill>
                  <a:srgbClr val="7030A0"/>
                </a:solidFill>
                <a:latin typeface="Tahoma" panose="020B0604030504040204" pitchFamily="34" charset="0"/>
                <a:ea typeface="Tahoma" panose="020B0604030504040204" pitchFamily="34" charset="0"/>
                <a:cs typeface="Tahoma" panose="020B0604030504040204" pitchFamily="34" charset="0"/>
              </a:rPr>
              <a:t>nguyên</a:t>
            </a:r>
            <a:r>
              <a:rPr lang="en-US" sz="24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7030A0"/>
                </a:solidFill>
                <a:latin typeface="Tahoma" panose="020B0604030504040204" pitchFamily="34" charset="0"/>
                <a:ea typeface="Tahoma" panose="020B0604030504040204" pitchFamily="34" charset="0"/>
                <a:cs typeface="Tahoma" panose="020B0604030504040204" pitchFamily="34" charset="0"/>
              </a:rPr>
              <a:t>tử</a:t>
            </a:r>
            <a:r>
              <a:rPr lang="en-US" sz="24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 của </a:t>
            </a:r>
            <a:r>
              <a:rPr lang="en-US" sz="2400" b="1" kern="1200" dirty="0" err="1">
                <a:solidFill>
                  <a:srgbClr val="7030A0"/>
                </a:solidFill>
                <a:latin typeface="Tahoma" panose="020B0604030504040204" pitchFamily="34" charset="0"/>
                <a:ea typeface="Tahoma" panose="020B0604030504040204" pitchFamily="34" charset="0"/>
                <a:cs typeface="Tahoma" panose="020B0604030504040204" pitchFamily="34" charset="0"/>
              </a:rPr>
              <a:t>nguyên</a:t>
            </a:r>
            <a:r>
              <a:rPr lang="en-US" sz="24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400" b="1" kern="1200" err="1">
                <a:solidFill>
                  <a:srgbClr val="7030A0"/>
                </a:solidFill>
                <a:latin typeface="Tahoma" panose="020B0604030504040204" pitchFamily="34" charset="0"/>
                <a:ea typeface="Tahoma" panose="020B0604030504040204" pitchFamily="34" charset="0"/>
                <a:cs typeface="Tahoma" panose="020B0604030504040204" pitchFamily="34" charset="0"/>
              </a:rPr>
              <a:t>tố</a:t>
            </a:r>
            <a:r>
              <a:rPr lang="en-US" sz="2400" b="1" kern="1200">
                <a:solidFill>
                  <a:srgbClr val="7030A0"/>
                </a:solidFill>
                <a:latin typeface="Tahoma" panose="020B0604030504040204" pitchFamily="34" charset="0"/>
                <a:ea typeface="Tahoma" panose="020B0604030504040204" pitchFamily="34" charset="0"/>
                <a:cs typeface="Tahoma" panose="020B0604030504040204" pitchFamily="34" charset="0"/>
              </a:rPr>
              <a:t> ClO </a:t>
            </a:r>
            <a:endParaRPr lang="en-US" sz="2400" b="1" kern="1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3" name="Graphic 2" descr="Questions">
            <a:extLst>
              <a:ext uri="{FF2B5EF4-FFF2-40B4-BE49-F238E27FC236}">
                <a16:creationId xmlns:a16="http://schemas.microsoft.com/office/drawing/2014/main" id="{1D9160EF-0559-A31E-7456-A47CC93ED6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305" y="120874"/>
            <a:ext cx="914400" cy="816972"/>
          </a:xfrm>
          <a:prstGeom prst="rect">
            <a:avLst/>
          </a:prstGeom>
        </p:spPr>
      </p:pic>
      <p:pic>
        <p:nvPicPr>
          <p:cNvPr id="4" name="Picture 3">
            <a:extLst>
              <a:ext uri="{FF2B5EF4-FFF2-40B4-BE49-F238E27FC236}">
                <a16:creationId xmlns:a16="http://schemas.microsoft.com/office/drawing/2014/main" id="{1F080480-0B23-CF43-C9A5-B459FA3B0E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28" y="5548480"/>
            <a:ext cx="1061864" cy="1120856"/>
          </a:xfrm>
          <a:prstGeom prst="rect">
            <a:avLst/>
          </a:prstGeom>
        </p:spPr>
      </p:pic>
      <p:pic>
        <p:nvPicPr>
          <p:cNvPr id="5" name="Picture 4">
            <a:extLst>
              <a:ext uri="{FF2B5EF4-FFF2-40B4-BE49-F238E27FC236}">
                <a16:creationId xmlns:a16="http://schemas.microsoft.com/office/drawing/2014/main" id="{243D2C2D-2393-6A1A-E0A2-50FBD503D1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363" y="1271398"/>
            <a:ext cx="1211048" cy="844493"/>
          </a:xfrm>
          <a:prstGeom prst="rect">
            <a:avLst/>
          </a:prstGeom>
        </p:spPr>
      </p:pic>
      <p:pic>
        <p:nvPicPr>
          <p:cNvPr id="10" name="Picture 9">
            <a:extLst>
              <a:ext uri="{FF2B5EF4-FFF2-40B4-BE49-F238E27FC236}">
                <a16:creationId xmlns:a16="http://schemas.microsoft.com/office/drawing/2014/main" id="{3B1A65DE-6CF5-D2AF-E69A-74FA860BD0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814947" y="5003097"/>
            <a:ext cx="718972" cy="880279"/>
          </a:xfrm>
          <a:prstGeom prst="rect">
            <a:avLst/>
          </a:prstGeom>
        </p:spPr>
      </p:pic>
    </p:spTree>
    <p:extLst>
      <p:ext uri="{BB962C8B-B14F-4D97-AF65-F5344CB8AC3E}">
        <p14:creationId xmlns:p14="http://schemas.microsoft.com/office/powerpoint/2010/main" val="72689399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E24DDC-3485-9312-99CA-80915C34F3EE}"/>
              </a:ext>
            </a:extLst>
          </p:cNvPr>
          <p:cNvPicPr>
            <a:picLocks noChangeAspect="1"/>
          </p:cNvPicPr>
          <p:nvPr/>
        </p:nvPicPr>
        <p:blipFill rotWithShape="1">
          <a:blip r:embed="rId2">
            <a:extLst>
              <a:ext uri="{28A0092B-C50C-407E-A947-70E740481C1C}">
                <a14:useLocalDpi xmlns:a14="http://schemas.microsoft.com/office/drawing/2010/main" val="0"/>
              </a:ext>
            </a:extLst>
          </a:blip>
          <a:srcRect l="88934" t="24304" r="5306" b="65896"/>
          <a:stretch/>
        </p:blipFill>
        <p:spPr>
          <a:xfrm>
            <a:off x="5143500" y="2362200"/>
            <a:ext cx="1905000" cy="1905000"/>
          </a:xfrm>
          <a:prstGeom prst="rect">
            <a:avLst/>
          </a:prstGeom>
        </p:spPr>
      </p:pic>
      <p:sp>
        <p:nvSpPr>
          <p:cNvPr id="7" name="Rectangle 6">
            <a:extLst>
              <a:ext uri="{FF2B5EF4-FFF2-40B4-BE49-F238E27FC236}">
                <a16:creationId xmlns:a16="http://schemas.microsoft.com/office/drawing/2014/main" id="{1488106E-7613-9842-DA8E-28B89A02B88A}"/>
              </a:ext>
            </a:extLst>
          </p:cNvPr>
          <p:cNvSpPr>
            <a:spLocks noChangeArrowheads="1"/>
          </p:cNvSpPr>
          <p:nvPr/>
        </p:nvSpPr>
        <p:spPr bwMode="auto">
          <a:xfrm>
            <a:off x="509587" y="506712"/>
            <a:ext cx="11172825" cy="569714"/>
          </a:xfrm>
          <a:prstGeom prst="roundRect">
            <a:avLst>
              <a:gd name="adj" fmla="val 2810"/>
            </a:avLst>
          </a:prstGeom>
          <a:noFill/>
          <a:ln w="9525">
            <a:noFill/>
            <a:miter lim="800000"/>
            <a:headEnd/>
            <a:tailEnd/>
          </a:ln>
        </p:spPr>
        <p:txBody>
          <a:bodyPr wrap="square" anchor="ctr" anchorCtr="0">
            <a:spAutoFit/>
          </a:bodyPr>
          <a:lstStyle/>
          <a:p>
            <a:pPr algn="ctr">
              <a:lnSpc>
                <a:spcPct val="120000"/>
              </a:lnSpc>
              <a:spcAft>
                <a:spcPts val="1200"/>
              </a:spcAft>
              <a:buClr>
                <a:srgbClr val="44546A"/>
              </a:buClr>
              <a:buSzPct val="70000"/>
              <a:defRPr/>
            </a:pPr>
            <a:r>
              <a:rPr lang="vi-VN" sz="2800" b="1" kern="1200" dirty="0">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Xác định </a:t>
            </a:r>
            <a:r>
              <a:rPr lang="en-US" sz="2800" b="1" kern="1200" dirty="0" err="1">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số</a:t>
            </a:r>
            <a:r>
              <a:rPr lang="en-US" sz="2800" b="1" kern="1200" dirty="0">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kern="1200" dirty="0" err="1">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hiệu</a:t>
            </a:r>
            <a:r>
              <a:rPr lang="en-US" sz="2800" b="1" kern="1200" dirty="0">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kern="1200" dirty="0" err="1">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kern="1200" dirty="0">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 khối lượng </a:t>
            </a:r>
            <a:r>
              <a:rPr lang="en-US" sz="2800" b="1" kern="1200" dirty="0" err="1">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nguyên</a:t>
            </a:r>
            <a:r>
              <a:rPr lang="en-US" sz="2800" b="1" kern="1200" dirty="0">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kern="1200" dirty="0" err="1">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tử</a:t>
            </a:r>
            <a:r>
              <a:rPr lang="en-US" sz="2800" b="1" kern="1200" dirty="0">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 của </a:t>
            </a:r>
            <a:r>
              <a:rPr lang="en-US" sz="2800" b="1" kern="1200" dirty="0" err="1">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nguyên</a:t>
            </a:r>
            <a:r>
              <a:rPr lang="en-US" sz="2800" b="1" kern="1200" dirty="0">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kern="1200" err="1">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tố</a:t>
            </a:r>
            <a:r>
              <a:rPr lang="en-US" sz="2800" b="1" kern="1200">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rPr>
              <a:t> ClO</a:t>
            </a:r>
            <a:endParaRPr lang="en-US" sz="2800" b="1" kern="1200" dirty="0">
              <a:solidFill>
                <a:srgbClr val="7030A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2" name="Graphic 1" descr="Questions">
            <a:extLst>
              <a:ext uri="{FF2B5EF4-FFF2-40B4-BE49-F238E27FC236}">
                <a16:creationId xmlns:a16="http://schemas.microsoft.com/office/drawing/2014/main" id="{203B1DD7-9F61-C70C-52E6-E11A9A31CE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1360" y="259454"/>
            <a:ext cx="914400" cy="816972"/>
          </a:xfrm>
          <a:prstGeom prst="rect">
            <a:avLst/>
          </a:prstGeom>
        </p:spPr>
      </p:pic>
      <p:pic>
        <p:nvPicPr>
          <p:cNvPr id="11" name="Picture 10">
            <a:extLst>
              <a:ext uri="{FF2B5EF4-FFF2-40B4-BE49-F238E27FC236}">
                <a16:creationId xmlns:a16="http://schemas.microsoft.com/office/drawing/2014/main" id="{4C3B8A5C-DCDB-F238-AE9C-3525AEC058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5419" y="5040462"/>
            <a:ext cx="1029603" cy="1310826"/>
          </a:xfrm>
          <a:prstGeom prst="rect">
            <a:avLst/>
          </a:prstGeom>
        </p:spPr>
      </p:pic>
      <p:pic>
        <p:nvPicPr>
          <p:cNvPr id="13" name="Picture 12">
            <a:extLst>
              <a:ext uri="{FF2B5EF4-FFF2-40B4-BE49-F238E27FC236}">
                <a16:creationId xmlns:a16="http://schemas.microsoft.com/office/drawing/2014/main" id="{C6BD243D-2529-AFFD-EB1D-A90CB0F67D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07351"/>
            <a:ext cx="1432153" cy="1215480"/>
          </a:xfrm>
          <a:prstGeom prst="rect">
            <a:avLst/>
          </a:prstGeom>
        </p:spPr>
      </p:pic>
    </p:spTree>
    <p:extLst>
      <p:ext uri="{BB962C8B-B14F-4D97-AF65-F5344CB8AC3E}">
        <p14:creationId xmlns:p14="http://schemas.microsoft.com/office/powerpoint/2010/main" val="2330135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CC8DD0-16C1-087E-45EA-8A56C003A90C}"/>
              </a:ext>
            </a:extLst>
          </p:cNvPr>
          <p:cNvPicPr>
            <a:picLocks noChangeAspect="1"/>
          </p:cNvPicPr>
          <p:nvPr/>
        </p:nvPicPr>
        <p:blipFill rotWithShape="1">
          <a:blip r:embed="rId2">
            <a:extLst>
              <a:ext uri="{28A0092B-C50C-407E-A947-70E740481C1C}">
                <a14:useLocalDpi xmlns:a14="http://schemas.microsoft.com/office/drawing/2010/main" val="0"/>
              </a:ext>
            </a:extLst>
          </a:blip>
          <a:srcRect t="2240"/>
          <a:stretch/>
        </p:blipFill>
        <p:spPr>
          <a:xfrm>
            <a:off x="1254170" y="974624"/>
            <a:ext cx="9560777" cy="5493279"/>
          </a:xfrm>
          <a:prstGeom prst="rect">
            <a:avLst/>
          </a:prstGeom>
        </p:spPr>
      </p:pic>
      <p:sp>
        <p:nvSpPr>
          <p:cNvPr id="3" name="Rectangle 6">
            <a:extLst>
              <a:ext uri="{FF2B5EF4-FFF2-40B4-BE49-F238E27FC236}">
                <a16:creationId xmlns:a16="http://schemas.microsoft.com/office/drawing/2014/main" id="{346D3884-1359-30D6-31E9-36B1AD126930}"/>
              </a:ext>
            </a:extLst>
          </p:cNvPr>
          <p:cNvSpPr>
            <a:spLocks noChangeArrowheads="1"/>
          </p:cNvSpPr>
          <p:nvPr/>
        </p:nvSpPr>
        <p:spPr bwMode="auto">
          <a:xfrm>
            <a:off x="1932713" y="359085"/>
            <a:ext cx="8672567" cy="559226"/>
          </a:xfrm>
          <a:prstGeom prst="roundRect">
            <a:avLst>
              <a:gd name="adj" fmla="val 2810"/>
            </a:avLst>
          </a:prstGeom>
          <a:noFill/>
          <a:ln w="9525">
            <a:noFill/>
            <a:miter lim="800000"/>
            <a:headEnd/>
            <a:tailEnd/>
          </a:ln>
        </p:spPr>
        <p:txBody>
          <a:bodyPr wrap="none" anchor="ctr" anchorCtr="0">
            <a:spAutoFit/>
          </a:bodyPr>
          <a:lstStyle/>
          <a:p>
            <a:pPr algn="ctr">
              <a:lnSpc>
                <a:spcPct val="120000"/>
              </a:lnSpc>
              <a:spcAft>
                <a:spcPts val="1200"/>
              </a:spcAft>
              <a:buClr>
                <a:srgbClr val="44546A"/>
              </a:buClr>
              <a:buSzPct val="70000"/>
              <a:defRPr/>
            </a:pPr>
            <a:r>
              <a:rPr lang="vi-VN" sz="2800" b="1" kern="1200">
                <a:solidFill>
                  <a:srgbClr val="7030A0"/>
                </a:solidFill>
                <a:latin typeface="Tahoma" panose="020B0604030504040204" pitchFamily="34" charset="0"/>
                <a:ea typeface="Tahoma" panose="020B0604030504040204" pitchFamily="34" charset="0"/>
                <a:cs typeface="Tahoma" panose="020B0604030504040204" pitchFamily="34" charset="0"/>
              </a:rPr>
              <a:t>Xác</a:t>
            </a:r>
            <a:r>
              <a:rPr lang="vi-VN" sz="2800" b="1" kern="1200">
                <a:solidFill>
                  <a:srgbClr val="FFFFFF"/>
                </a:solidFill>
                <a:latin typeface="Tahoma" panose="020B0604030504040204" pitchFamily="34" charset="0"/>
                <a:ea typeface="Tahoma" panose="020B0604030504040204" pitchFamily="34" charset="0"/>
                <a:cs typeface="Tahoma" panose="020B0604030504040204" pitchFamily="34" charset="0"/>
              </a:rPr>
              <a:t> </a:t>
            </a:r>
            <a:r>
              <a:rPr lang="vi-VN" sz="2800" b="1" kern="1200">
                <a:solidFill>
                  <a:srgbClr val="7030A0"/>
                </a:solidFill>
                <a:latin typeface="Tahoma" panose="020B0604030504040204" pitchFamily="34" charset="0"/>
                <a:ea typeface="Tahoma" panose="020B0604030504040204" pitchFamily="34" charset="0"/>
                <a:cs typeface="Tahoma" panose="020B0604030504040204" pitchFamily="34" charset="0"/>
              </a:rPr>
              <a:t>định tên, kí hiệu của nguyên tố X </a:t>
            </a:r>
            <a:r>
              <a:rPr lang="en-US" sz="2800" b="1" kern="1200">
                <a:solidFill>
                  <a:srgbClr val="7030A0"/>
                </a:solidFill>
                <a:latin typeface="Tahoma" panose="020B0604030504040204" pitchFamily="34" charset="0"/>
                <a:ea typeface="Tahoma" panose="020B0604030504040204" pitchFamily="34" charset="0"/>
                <a:cs typeface="Tahoma" panose="020B0604030504040204" pitchFamily="34" charset="0"/>
              </a:rPr>
              <a:t>có Z =</a:t>
            </a:r>
            <a:r>
              <a:rPr lang="vi-VN" sz="2800" b="1" kern="1200">
                <a:solidFill>
                  <a:srgbClr val="7030A0"/>
                </a:solidFill>
                <a:latin typeface="Tahoma" panose="020B0604030504040204" pitchFamily="34" charset="0"/>
                <a:ea typeface="Tahoma" panose="020B0604030504040204" pitchFamily="34" charset="0"/>
                <a:cs typeface="Tahoma" panose="020B0604030504040204" pitchFamily="34" charset="0"/>
              </a:rPr>
              <a:t> 12</a:t>
            </a:r>
            <a:endParaRPr lang="en-US" sz="2800" b="1" kern="12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2" name="Graphic 1" descr="Questions">
            <a:extLst>
              <a:ext uri="{FF2B5EF4-FFF2-40B4-BE49-F238E27FC236}">
                <a16:creationId xmlns:a16="http://schemas.microsoft.com/office/drawing/2014/main" id="{2C6596A9-DA69-EFBA-D5A2-F5A2022438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8313" y="101339"/>
            <a:ext cx="914400" cy="816972"/>
          </a:xfrm>
          <a:prstGeom prst="rect">
            <a:avLst/>
          </a:prstGeom>
        </p:spPr>
      </p:pic>
      <p:pic>
        <p:nvPicPr>
          <p:cNvPr id="6" name="Picture 5">
            <a:extLst>
              <a:ext uri="{FF2B5EF4-FFF2-40B4-BE49-F238E27FC236}">
                <a16:creationId xmlns:a16="http://schemas.microsoft.com/office/drawing/2014/main" id="{E2192C8E-8B9E-FC14-B731-56245D390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28" y="5548480"/>
            <a:ext cx="1061864" cy="1120856"/>
          </a:xfrm>
          <a:prstGeom prst="rect">
            <a:avLst/>
          </a:prstGeom>
        </p:spPr>
      </p:pic>
      <p:pic>
        <p:nvPicPr>
          <p:cNvPr id="8" name="Picture 7">
            <a:extLst>
              <a:ext uri="{FF2B5EF4-FFF2-40B4-BE49-F238E27FC236}">
                <a16:creationId xmlns:a16="http://schemas.microsoft.com/office/drawing/2014/main" id="{950D74E9-7DA3-A8BC-135F-447B01885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2436" y="1010410"/>
            <a:ext cx="1211048" cy="844493"/>
          </a:xfrm>
          <a:prstGeom prst="rect">
            <a:avLst/>
          </a:prstGeom>
        </p:spPr>
      </p:pic>
      <p:pic>
        <p:nvPicPr>
          <p:cNvPr id="9" name="Picture 8">
            <a:extLst>
              <a:ext uri="{FF2B5EF4-FFF2-40B4-BE49-F238E27FC236}">
                <a16:creationId xmlns:a16="http://schemas.microsoft.com/office/drawing/2014/main" id="{A424A0EF-3EBA-2311-DF43-6746851DBA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814947" y="5003097"/>
            <a:ext cx="718972" cy="880279"/>
          </a:xfrm>
          <a:prstGeom prst="rect">
            <a:avLst/>
          </a:prstGeom>
        </p:spPr>
      </p:pic>
    </p:spTree>
    <p:extLst>
      <p:ext uri="{BB962C8B-B14F-4D97-AF65-F5344CB8AC3E}">
        <p14:creationId xmlns:p14="http://schemas.microsoft.com/office/powerpoint/2010/main" val="212827301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E24DDC-3485-9312-99CA-80915C34F3EE}"/>
              </a:ext>
            </a:extLst>
          </p:cNvPr>
          <p:cNvPicPr>
            <a:picLocks noChangeAspect="1"/>
          </p:cNvPicPr>
          <p:nvPr/>
        </p:nvPicPr>
        <p:blipFill rotWithShape="1">
          <a:blip r:embed="rId2">
            <a:extLst>
              <a:ext uri="{28A0092B-C50C-407E-A947-70E740481C1C}">
                <a14:useLocalDpi xmlns:a14="http://schemas.microsoft.com/office/drawing/2010/main" val="0"/>
              </a:ext>
            </a:extLst>
          </a:blip>
          <a:srcRect l="5418" t="24273" r="89052" b="65927"/>
          <a:stretch/>
        </p:blipFill>
        <p:spPr>
          <a:xfrm>
            <a:off x="5181601" y="2297129"/>
            <a:ext cx="1828801" cy="1905000"/>
          </a:xfrm>
          <a:prstGeom prst="rect">
            <a:avLst/>
          </a:prstGeom>
        </p:spPr>
      </p:pic>
      <p:sp>
        <p:nvSpPr>
          <p:cNvPr id="3" name="Rectangle 6">
            <a:extLst>
              <a:ext uri="{FF2B5EF4-FFF2-40B4-BE49-F238E27FC236}">
                <a16:creationId xmlns:a16="http://schemas.microsoft.com/office/drawing/2014/main" id="{650A9324-0D73-5D7F-268D-48D180099A16}"/>
              </a:ext>
            </a:extLst>
          </p:cNvPr>
          <p:cNvSpPr>
            <a:spLocks noChangeArrowheads="1"/>
          </p:cNvSpPr>
          <p:nvPr/>
        </p:nvSpPr>
        <p:spPr bwMode="auto">
          <a:xfrm>
            <a:off x="1759717" y="479980"/>
            <a:ext cx="8672567" cy="559226"/>
          </a:xfrm>
          <a:prstGeom prst="roundRect">
            <a:avLst>
              <a:gd name="adj" fmla="val 2810"/>
            </a:avLst>
          </a:prstGeom>
          <a:noFill/>
          <a:ln w="9525">
            <a:noFill/>
            <a:miter lim="800000"/>
            <a:headEnd/>
            <a:tailEnd/>
          </a:ln>
        </p:spPr>
        <p:txBody>
          <a:bodyPr wrap="none" anchor="ctr" anchorCtr="0">
            <a:spAutoFit/>
          </a:bodyPr>
          <a:lstStyle/>
          <a:p>
            <a:pPr algn="ctr">
              <a:lnSpc>
                <a:spcPct val="120000"/>
              </a:lnSpc>
              <a:spcAft>
                <a:spcPts val="1200"/>
              </a:spcAft>
              <a:buClr>
                <a:srgbClr val="44546A"/>
              </a:buClr>
              <a:buSzPct val="70000"/>
              <a:defRPr/>
            </a:pPr>
            <a:r>
              <a:rPr lang="vi-VN" sz="28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Xác định tên, kí hiệu của nguyên tố X </a:t>
            </a:r>
            <a:r>
              <a:rPr lang="en-US" sz="2800" b="1" kern="1200" dirty="0" err="1">
                <a:solidFill>
                  <a:srgbClr val="7030A0"/>
                </a:solidFill>
                <a:latin typeface="Tahoma" panose="020B0604030504040204" pitchFamily="34" charset="0"/>
                <a:ea typeface="Tahoma" panose="020B0604030504040204" pitchFamily="34" charset="0"/>
                <a:cs typeface="Tahoma" panose="020B0604030504040204" pitchFamily="34" charset="0"/>
              </a:rPr>
              <a:t>có</a:t>
            </a:r>
            <a:r>
              <a:rPr lang="en-US" sz="28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 Z =</a:t>
            </a:r>
            <a:r>
              <a:rPr lang="vi-VN" sz="28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 12</a:t>
            </a:r>
            <a:endParaRPr lang="en-US" sz="2800" b="1" kern="1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2" name="Graphic 1" descr="Questions">
            <a:extLst>
              <a:ext uri="{FF2B5EF4-FFF2-40B4-BE49-F238E27FC236}">
                <a16:creationId xmlns:a16="http://schemas.microsoft.com/office/drawing/2014/main" id="{D4CC07E1-2C93-B296-2D73-FE97091C0C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028" y="351107"/>
            <a:ext cx="914400" cy="816972"/>
          </a:xfrm>
          <a:prstGeom prst="rect">
            <a:avLst/>
          </a:prstGeom>
        </p:spPr>
      </p:pic>
      <p:pic>
        <p:nvPicPr>
          <p:cNvPr id="5" name="Picture 4">
            <a:extLst>
              <a:ext uri="{FF2B5EF4-FFF2-40B4-BE49-F238E27FC236}">
                <a16:creationId xmlns:a16="http://schemas.microsoft.com/office/drawing/2014/main" id="{E1AF9279-3743-CAF5-0142-360F915570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5887" y="5410113"/>
            <a:ext cx="1029603" cy="1310826"/>
          </a:xfrm>
          <a:prstGeom prst="rect">
            <a:avLst/>
          </a:prstGeom>
        </p:spPr>
      </p:pic>
      <p:pic>
        <p:nvPicPr>
          <p:cNvPr id="7" name="Picture 6">
            <a:extLst>
              <a:ext uri="{FF2B5EF4-FFF2-40B4-BE49-F238E27FC236}">
                <a16:creationId xmlns:a16="http://schemas.microsoft.com/office/drawing/2014/main" id="{7707D6FA-97CA-16B4-00A5-A4A97EA52B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07351"/>
            <a:ext cx="1432153" cy="1215480"/>
          </a:xfrm>
          <a:prstGeom prst="rect">
            <a:avLst/>
          </a:prstGeom>
        </p:spPr>
      </p:pic>
    </p:spTree>
    <p:extLst>
      <p:ext uri="{BB962C8B-B14F-4D97-AF65-F5344CB8AC3E}">
        <p14:creationId xmlns:p14="http://schemas.microsoft.com/office/powerpoint/2010/main" val="1763432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CC8DD0-16C1-087E-45EA-8A56C003A90C}"/>
              </a:ext>
            </a:extLst>
          </p:cNvPr>
          <p:cNvPicPr>
            <a:picLocks noChangeAspect="1"/>
          </p:cNvPicPr>
          <p:nvPr/>
        </p:nvPicPr>
        <p:blipFill rotWithShape="1">
          <a:blip r:embed="rId2">
            <a:extLst>
              <a:ext uri="{28A0092B-C50C-407E-A947-70E740481C1C}">
                <a14:useLocalDpi xmlns:a14="http://schemas.microsoft.com/office/drawing/2010/main" val="0"/>
              </a:ext>
            </a:extLst>
          </a:blip>
          <a:srcRect t="1621"/>
          <a:stretch/>
        </p:blipFill>
        <p:spPr>
          <a:xfrm>
            <a:off x="1239392" y="1064393"/>
            <a:ext cx="9352178" cy="5407428"/>
          </a:xfrm>
          <a:prstGeom prst="rect">
            <a:avLst/>
          </a:prstGeom>
        </p:spPr>
      </p:pic>
      <p:sp>
        <p:nvSpPr>
          <p:cNvPr id="3" name="Rectangle 6">
            <a:extLst>
              <a:ext uri="{FF2B5EF4-FFF2-40B4-BE49-F238E27FC236}">
                <a16:creationId xmlns:a16="http://schemas.microsoft.com/office/drawing/2014/main" id="{2F0EA2AF-EAD2-E525-916F-69B4605D220D}"/>
              </a:ext>
            </a:extLst>
          </p:cNvPr>
          <p:cNvSpPr>
            <a:spLocks noChangeArrowheads="1"/>
          </p:cNvSpPr>
          <p:nvPr/>
        </p:nvSpPr>
        <p:spPr bwMode="auto">
          <a:xfrm>
            <a:off x="2131414" y="252909"/>
            <a:ext cx="7929171" cy="492609"/>
          </a:xfrm>
          <a:prstGeom prst="roundRect">
            <a:avLst>
              <a:gd name="adj" fmla="val 2810"/>
            </a:avLst>
          </a:prstGeom>
          <a:noFill/>
          <a:ln w="9525">
            <a:noFill/>
            <a:miter lim="800000"/>
            <a:headEnd/>
            <a:tailEnd/>
          </a:ln>
        </p:spPr>
        <p:txBody>
          <a:bodyPr wrap="square" anchor="ctr" anchorCtr="0">
            <a:spAutoFit/>
          </a:bodyPr>
          <a:lstStyle/>
          <a:p>
            <a:pPr algn="ctr">
              <a:lnSpc>
                <a:spcPct val="120000"/>
              </a:lnSpc>
              <a:spcAft>
                <a:spcPts val="1200"/>
              </a:spcAft>
              <a:buClr>
                <a:srgbClr val="44546A"/>
              </a:buClr>
              <a:buSzPct val="70000"/>
              <a:defRPr/>
            </a:pPr>
            <a:r>
              <a:rPr lang="vi-VN" sz="24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Xác định tên, kí hiệu của nguyên tố </a:t>
            </a:r>
            <a:r>
              <a:rPr lang="en-US" sz="24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Y</a:t>
            </a:r>
            <a:r>
              <a:rPr lang="vi-VN" sz="24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7030A0"/>
                </a:solidFill>
                <a:latin typeface="Tahoma" panose="020B0604030504040204" pitchFamily="34" charset="0"/>
                <a:ea typeface="Tahoma" panose="020B0604030504040204" pitchFamily="34" charset="0"/>
                <a:cs typeface="Tahoma" panose="020B0604030504040204" pitchFamily="34" charset="0"/>
              </a:rPr>
              <a:t>có</a:t>
            </a:r>
            <a:r>
              <a:rPr lang="en-US" sz="24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 M ≈</a:t>
            </a:r>
            <a:r>
              <a:rPr lang="vi-VN" sz="24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20</a:t>
            </a:r>
          </a:p>
        </p:txBody>
      </p:sp>
      <p:pic>
        <p:nvPicPr>
          <p:cNvPr id="2" name="Graphic 1" descr="Questions">
            <a:extLst>
              <a:ext uri="{FF2B5EF4-FFF2-40B4-BE49-F238E27FC236}">
                <a16:creationId xmlns:a16="http://schemas.microsoft.com/office/drawing/2014/main" id="{3DCD14ED-E56A-1DB4-D496-916FD0C0B7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5602" y="247421"/>
            <a:ext cx="914400" cy="816972"/>
          </a:xfrm>
          <a:prstGeom prst="rect">
            <a:avLst/>
          </a:prstGeom>
        </p:spPr>
      </p:pic>
      <p:pic>
        <p:nvPicPr>
          <p:cNvPr id="5" name="Picture 4">
            <a:extLst>
              <a:ext uri="{FF2B5EF4-FFF2-40B4-BE49-F238E27FC236}">
                <a16:creationId xmlns:a16="http://schemas.microsoft.com/office/drawing/2014/main" id="{53B5E9A4-D4F1-8340-795B-660361C1B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3" y="5489723"/>
            <a:ext cx="1061864" cy="1120856"/>
          </a:xfrm>
          <a:prstGeom prst="rect">
            <a:avLst/>
          </a:prstGeom>
        </p:spPr>
      </p:pic>
      <p:pic>
        <p:nvPicPr>
          <p:cNvPr id="6" name="Picture 5">
            <a:extLst>
              <a:ext uri="{FF2B5EF4-FFF2-40B4-BE49-F238E27FC236}">
                <a16:creationId xmlns:a16="http://schemas.microsoft.com/office/drawing/2014/main" id="{2E5D90B0-10A6-E345-5B01-261E9724AA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6631" y="1073883"/>
            <a:ext cx="1211048" cy="844493"/>
          </a:xfrm>
          <a:prstGeom prst="rect">
            <a:avLst/>
          </a:prstGeom>
        </p:spPr>
      </p:pic>
      <p:pic>
        <p:nvPicPr>
          <p:cNvPr id="8" name="Picture 7">
            <a:extLst>
              <a:ext uri="{FF2B5EF4-FFF2-40B4-BE49-F238E27FC236}">
                <a16:creationId xmlns:a16="http://schemas.microsoft.com/office/drawing/2014/main" id="{2D9A6964-F138-BA1E-DEF5-FB902B2F82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698215" y="4805582"/>
            <a:ext cx="718972" cy="880279"/>
          </a:xfrm>
          <a:prstGeom prst="rect">
            <a:avLst/>
          </a:prstGeom>
        </p:spPr>
      </p:pic>
    </p:spTree>
    <p:extLst>
      <p:ext uri="{BB962C8B-B14F-4D97-AF65-F5344CB8AC3E}">
        <p14:creationId xmlns:p14="http://schemas.microsoft.com/office/powerpoint/2010/main" val="26115049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E24DDC-3485-9312-99CA-80915C34F3E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94464" t="14504" r="-224" b="75696"/>
          <a:stretch/>
        </p:blipFill>
        <p:spPr>
          <a:xfrm>
            <a:off x="5143501" y="2286000"/>
            <a:ext cx="1905001" cy="1905000"/>
          </a:xfrm>
          <a:prstGeom prst="rect">
            <a:avLst/>
          </a:prstGeom>
        </p:spPr>
      </p:pic>
      <p:sp>
        <p:nvSpPr>
          <p:cNvPr id="3" name="Rectangle 6">
            <a:extLst>
              <a:ext uri="{FF2B5EF4-FFF2-40B4-BE49-F238E27FC236}">
                <a16:creationId xmlns:a16="http://schemas.microsoft.com/office/drawing/2014/main" id="{8A83C08D-11CD-5370-6815-30887C95DEF1}"/>
              </a:ext>
            </a:extLst>
          </p:cNvPr>
          <p:cNvSpPr>
            <a:spLocks noChangeArrowheads="1"/>
          </p:cNvSpPr>
          <p:nvPr/>
        </p:nvSpPr>
        <p:spPr bwMode="auto">
          <a:xfrm>
            <a:off x="2240785" y="502912"/>
            <a:ext cx="8877751" cy="559226"/>
          </a:xfrm>
          <a:prstGeom prst="roundRect">
            <a:avLst>
              <a:gd name="adj" fmla="val 2810"/>
            </a:avLst>
          </a:prstGeom>
          <a:noFill/>
          <a:ln w="9525">
            <a:noFill/>
            <a:miter lim="800000"/>
            <a:headEnd/>
            <a:tailEnd/>
          </a:ln>
        </p:spPr>
        <p:txBody>
          <a:bodyPr wrap="none" anchor="ctr" anchorCtr="0">
            <a:spAutoFit/>
          </a:bodyPr>
          <a:lstStyle/>
          <a:p>
            <a:pPr algn="ctr">
              <a:lnSpc>
                <a:spcPct val="120000"/>
              </a:lnSpc>
              <a:spcAft>
                <a:spcPts val="1200"/>
              </a:spcAft>
              <a:buClr>
                <a:srgbClr val="44546A"/>
              </a:buClr>
              <a:buSzPct val="70000"/>
              <a:defRPr/>
            </a:pPr>
            <a:r>
              <a:rPr lang="vi-VN" sz="28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Xác định tên, kí hiệu của nguyên tố </a:t>
            </a:r>
            <a:r>
              <a:rPr lang="en-US" sz="28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Y</a:t>
            </a:r>
            <a:r>
              <a:rPr lang="vi-VN" sz="28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7030A0"/>
                </a:solidFill>
                <a:latin typeface="Tahoma" panose="020B0604030504040204" pitchFamily="34" charset="0"/>
                <a:ea typeface="Tahoma" panose="020B0604030504040204" pitchFamily="34" charset="0"/>
                <a:cs typeface="Tahoma" panose="020B0604030504040204" pitchFamily="34" charset="0"/>
              </a:rPr>
              <a:t>có</a:t>
            </a:r>
            <a:r>
              <a:rPr lang="en-US" sz="28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 M ≈</a:t>
            </a:r>
            <a:r>
              <a:rPr lang="vi-VN" sz="28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20</a:t>
            </a:r>
            <a:r>
              <a:rPr lang="vi-VN" sz="2800" b="1" kern="1200" dirty="0">
                <a:solidFill>
                  <a:srgbClr val="7030A0"/>
                </a:solidFill>
                <a:latin typeface="Tahoma" panose="020B0604030504040204" pitchFamily="34" charset="0"/>
                <a:ea typeface="Tahoma" panose="020B0604030504040204" pitchFamily="34" charset="0"/>
                <a:cs typeface="Tahoma" panose="020B0604030504040204" pitchFamily="34" charset="0"/>
              </a:rPr>
              <a:t>.</a:t>
            </a:r>
            <a:endParaRPr lang="en-US" sz="2800" b="1" kern="1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2" name="Graphic 1" descr="Questions">
            <a:extLst>
              <a:ext uri="{FF2B5EF4-FFF2-40B4-BE49-F238E27FC236}">
                <a16:creationId xmlns:a16="http://schemas.microsoft.com/office/drawing/2014/main" id="{3C2B9C6B-E01D-0200-69A2-E65686E204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7976" y="245166"/>
            <a:ext cx="914400" cy="816972"/>
          </a:xfrm>
          <a:prstGeom prst="rect">
            <a:avLst/>
          </a:prstGeom>
        </p:spPr>
      </p:pic>
      <p:pic>
        <p:nvPicPr>
          <p:cNvPr id="9" name="Picture 8">
            <a:extLst>
              <a:ext uri="{FF2B5EF4-FFF2-40B4-BE49-F238E27FC236}">
                <a16:creationId xmlns:a16="http://schemas.microsoft.com/office/drawing/2014/main" id="{F57A4AE0-17B0-2AF5-8CCD-0095CB90F7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5887" y="5410113"/>
            <a:ext cx="1029603" cy="1310826"/>
          </a:xfrm>
          <a:prstGeom prst="rect">
            <a:avLst/>
          </a:prstGeom>
        </p:spPr>
      </p:pic>
      <p:pic>
        <p:nvPicPr>
          <p:cNvPr id="10" name="Picture 9">
            <a:extLst>
              <a:ext uri="{FF2B5EF4-FFF2-40B4-BE49-F238E27FC236}">
                <a16:creationId xmlns:a16="http://schemas.microsoft.com/office/drawing/2014/main" id="{DCC55B3A-49A1-EE2A-80F8-DA019671A8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07351"/>
            <a:ext cx="1432153" cy="1215480"/>
          </a:xfrm>
          <a:prstGeom prst="rect">
            <a:avLst/>
          </a:prstGeom>
        </p:spPr>
      </p:pic>
    </p:spTree>
    <p:extLst>
      <p:ext uri="{BB962C8B-B14F-4D97-AF65-F5344CB8AC3E}">
        <p14:creationId xmlns:p14="http://schemas.microsoft.com/office/powerpoint/2010/main" val="2964166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p42"/>
          <p:cNvSpPr txBox="1">
            <a:spLocks noGrp="1"/>
          </p:cNvSpPr>
          <p:nvPr>
            <p:ph type="ctrTitle"/>
          </p:nvPr>
        </p:nvSpPr>
        <p:spPr>
          <a:xfrm>
            <a:off x="2258633" y="1337851"/>
            <a:ext cx="7674000" cy="35312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nSpc>
                <a:spcPct val="150000"/>
              </a:lnSpc>
            </a:pPr>
            <a:r>
              <a:rPr lang="en-US" sz="5333" dirty="0">
                <a:solidFill>
                  <a:schemeClr val="dk1"/>
                </a:solidFill>
              </a:rPr>
              <a:t>LỊCH SỬ BẢNG </a:t>
            </a:r>
            <a:br>
              <a:rPr lang="en-US" sz="5333" dirty="0">
                <a:solidFill>
                  <a:schemeClr val="dk1"/>
                </a:solidFill>
              </a:rPr>
            </a:br>
            <a:r>
              <a:rPr lang="en-US" sz="5333" dirty="0">
                <a:solidFill>
                  <a:schemeClr val="dk1"/>
                </a:solidFill>
              </a:rPr>
              <a:t>TUẦN HOÀN</a:t>
            </a:r>
            <a:endParaRPr sz="5333" dirty="0">
              <a:solidFill>
                <a:schemeClr val="dk1"/>
              </a:solidFill>
            </a:endParaRPr>
          </a:p>
        </p:txBody>
      </p:sp>
      <p:grpSp>
        <p:nvGrpSpPr>
          <p:cNvPr id="2082" name="Google Shape;2082;p42"/>
          <p:cNvGrpSpPr/>
          <p:nvPr/>
        </p:nvGrpSpPr>
        <p:grpSpPr>
          <a:xfrm>
            <a:off x="2865377" y="1049577"/>
            <a:ext cx="659224" cy="464375"/>
            <a:chOff x="6179333" y="4163744"/>
            <a:chExt cx="596044" cy="419868"/>
          </a:xfrm>
        </p:grpSpPr>
        <p:sp>
          <p:nvSpPr>
            <p:cNvPr id="2083" name="Google Shape;2083;p42"/>
            <p:cNvSpPr/>
            <p:nvPr/>
          </p:nvSpPr>
          <p:spPr>
            <a:xfrm>
              <a:off x="6179342" y="4163913"/>
              <a:ext cx="596035" cy="419700"/>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3"/>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4" name="Google Shape;2084;p42"/>
            <p:cNvSpPr/>
            <p:nvPr/>
          </p:nvSpPr>
          <p:spPr>
            <a:xfrm>
              <a:off x="6179333" y="4163744"/>
              <a:ext cx="596035" cy="419693"/>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85" name="Google Shape;2085;p42"/>
          <p:cNvGrpSpPr/>
          <p:nvPr/>
        </p:nvGrpSpPr>
        <p:grpSpPr>
          <a:xfrm>
            <a:off x="1672560" y="4379409"/>
            <a:ext cx="794725" cy="559824"/>
            <a:chOff x="6179333" y="4163744"/>
            <a:chExt cx="596044" cy="419868"/>
          </a:xfrm>
        </p:grpSpPr>
        <p:sp>
          <p:nvSpPr>
            <p:cNvPr id="2086" name="Google Shape;2086;p42"/>
            <p:cNvSpPr/>
            <p:nvPr/>
          </p:nvSpPr>
          <p:spPr>
            <a:xfrm>
              <a:off x="6179342" y="4163913"/>
              <a:ext cx="596035" cy="419700"/>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7" name="Google Shape;2087;p42"/>
            <p:cNvSpPr/>
            <p:nvPr/>
          </p:nvSpPr>
          <p:spPr>
            <a:xfrm>
              <a:off x="6179333" y="4163744"/>
              <a:ext cx="596035" cy="419693"/>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88" name="Google Shape;2088;p42"/>
          <p:cNvGrpSpPr/>
          <p:nvPr/>
        </p:nvGrpSpPr>
        <p:grpSpPr>
          <a:xfrm>
            <a:off x="9637681" y="3225846"/>
            <a:ext cx="576488" cy="406321"/>
            <a:chOff x="7447836" y="3666284"/>
            <a:chExt cx="432366" cy="304741"/>
          </a:xfrm>
        </p:grpSpPr>
        <p:sp>
          <p:nvSpPr>
            <p:cNvPr id="2089" name="Google Shape;2089;p42"/>
            <p:cNvSpPr/>
            <p:nvPr/>
          </p:nvSpPr>
          <p:spPr>
            <a:xfrm>
              <a:off x="7447846" y="3666284"/>
              <a:ext cx="432356" cy="304741"/>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5"/>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0" name="Google Shape;2090;p42"/>
            <p:cNvSpPr/>
            <p:nvPr/>
          </p:nvSpPr>
          <p:spPr>
            <a:xfrm>
              <a:off x="7447836" y="3666299"/>
              <a:ext cx="432356" cy="304726"/>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91" name="Google Shape;2091;p42"/>
          <p:cNvGrpSpPr/>
          <p:nvPr/>
        </p:nvGrpSpPr>
        <p:grpSpPr>
          <a:xfrm>
            <a:off x="9476437" y="301442"/>
            <a:ext cx="1462552" cy="1493485"/>
            <a:chOff x="7773428" y="3625606"/>
            <a:chExt cx="1096914" cy="1120114"/>
          </a:xfrm>
        </p:grpSpPr>
        <p:grpSp>
          <p:nvGrpSpPr>
            <p:cNvPr id="2092" name="Google Shape;2092;p42"/>
            <p:cNvGrpSpPr/>
            <p:nvPr/>
          </p:nvGrpSpPr>
          <p:grpSpPr>
            <a:xfrm>
              <a:off x="7773449" y="3625624"/>
              <a:ext cx="1096870" cy="1120070"/>
              <a:chOff x="5766443" y="933002"/>
              <a:chExt cx="1989968" cy="2032057"/>
            </a:xfrm>
          </p:grpSpPr>
          <p:sp>
            <p:nvSpPr>
              <p:cNvPr id="2093" name="Google Shape;2093;p42"/>
              <p:cNvSpPr/>
              <p:nvPr/>
            </p:nvSpPr>
            <p:spPr>
              <a:xfrm>
                <a:off x="5766443" y="933018"/>
                <a:ext cx="1989968" cy="380363"/>
              </a:xfrm>
              <a:custGeom>
                <a:avLst/>
                <a:gdLst/>
                <a:ahLst/>
                <a:cxnLst/>
                <a:rect l="l" t="t" r="r" b="b"/>
                <a:pathLst>
                  <a:path w="13169" h="2517" extrusionOk="0">
                    <a:moveTo>
                      <a:pt x="1241" y="1"/>
                    </a:moveTo>
                    <a:cubicBezTo>
                      <a:pt x="554" y="1"/>
                      <a:pt x="1" y="554"/>
                      <a:pt x="1" y="1232"/>
                    </a:cubicBezTo>
                    <a:lnTo>
                      <a:pt x="1" y="2516"/>
                    </a:lnTo>
                    <a:lnTo>
                      <a:pt x="13168" y="2516"/>
                    </a:lnTo>
                    <a:lnTo>
                      <a:pt x="13168" y="1232"/>
                    </a:lnTo>
                    <a:cubicBezTo>
                      <a:pt x="13168" y="554"/>
                      <a:pt x="12615" y="1"/>
                      <a:pt x="11928" y="1"/>
                    </a:cubicBezTo>
                    <a:close/>
                  </a:path>
                </a:pathLst>
              </a:custGeom>
              <a:solidFill>
                <a:schemeClr val="dk2"/>
              </a:solidFill>
              <a:ln w="76200" cap="flat" cmpd="sng">
                <a:solidFill>
                  <a:schemeClr val="dk2"/>
                </a:solidFill>
                <a:prstDash val="solid"/>
                <a:round/>
                <a:headEnd type="none" w="sm" len="sm"/>
                <a:tailEnd type="none" w="sm" len="sm"/>
              </a:ln>
              <a:effectLst>
                <a:outerShdw blurRad="57150" dist="19050" dir="5400000" algn="bl" rotWithShape="0">
                  <a:schemeClr val="dk1">
                    <a:alpha val="4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4" name="Google Shape;2094;p42"/>
              <p:cNvSpPr/>
              <p:nvPr/>
            </p:nvSpPr>
            <p:spPr>
              <a:xfrm>
                <a:off x="5766468" y="933002"/>
                <a:ext cx="1989935" cy="2032057"/>
              </a:xfrm>
              <a:custGeom>
                <a:avLst/>
                <a:gdLst/>
                <a:ahLst/>
                <a:cxnLst/>
                <a:rect l="l" t="t" r="r" b="b"/>
                <a:pathLst>
                  <a:path w="13169" h="21688" extrusionOk="0">
                    <a:moveTo>
                      <a:pt x="2196" y="1"/>
                    </a:moveTo>
                    <a:cubicBezTo>
                      <a:pt x="982" y="1"/>
                      <a:pt x="1" y="982"/>
                      <a:pt x="1" y="2195"/>
                    </a:cubicBezTo>
                    <a:lnTo>
                      <a:pt x="1" y="19493"/>
                    </a:lnTo>
                    <a:cubicBezTo>
                      <a:pt x="1" y="20706"/>
                      <a:pt x="982" y="21688"/>
                      <a:pt x="2196" y="21688"/>
                    </a:cubicBezTo>
                    <a:lnTo>
                      <a:pt x="10974" y="21688"/>
                    </a:lnTo>
                    <a:cubicBezTo>
                      <a:pt x="12187" y="21688"/>
                      <a:pt x="13168" y="20706"/>
                      <a:pt x="13168" y="19493"/>
                    </a:cubicBezTo>
                    <a:lnTo>
                      <a:pt x="13168" y="2195"/>
                    </a:lnTo>
                    <a:cubicBezTo>
                      <a:pt x="13168" y="982"/>
                      <a:pt x="12187" y="1"/>
                      <a:pt x="10974" y="1"/>
                    </a:cubicBezTo>
                    <a:close/>
                  </a:path>
                </a:pathLst>
              </a:custGeom>
              <a:solidFill>
                <a:schemeClr val="dk2"/>
              </a:solidFill>
              <a:ln w="76200" cap="flat" cmpd="sng">
                <a:solidFill>
                  <a:schemeClr val="dk2"/>
                </a:solidFill>
                <a:prstDash val="solid"/>
                <a:round/>
                <a:headEnd type="none" w="sm" len="sm"/>
                <a:tailEnd type="none" w="sm" len="sm"/>
              </a:ln>
              <a:effectLst>
                <a:outerShdw dist="47625" dir="3060000" algn="bl" rotWithShape="0">
                  <a:schemeClr val="accent3"/>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95" name="Google Shape;2095;p42"/>
            <p:cNvGrpSpPr/>
            <p:nvPr/>
          </p:nvGrpSpPr>
          <p:grpSpPr>
            <a:xfrm>
              <a:off x="7773428" y="3625606"/>
              <a:ext cx="1096914" cy="1120114"/>
              <a:chOff x="7773436" y="3625606"/>
              <a:chExt cx="1096914" cy="1120114"/>
            </a:xfrm>
          </p:grpSpPr>
          <p:grpSp>
            <p:nvGrpSpPr>
              <p:cNvPr id="2096" name="Google Shape;2096;p42"/>
              <p:cNvGrpSpPr/>
              <p:nvPr/>
            </p:nvGrpSpPr>
            <p:grpSpPr>
              <a:xfrm>
                <a:off x="7773436" y="3625606"/>
                <a:ext cx="1096914" cy="1120114"/>
                <a:chOff x="360689" y="1680968"/>
                <a:chExt cx="852501" cy="870532"/>
              </a:xfrm>
            </p:grpSpPr>
            <p:sp>
              <p:nvSpPr>
                <p:cNvPr id="2097" name="Google Shape;2097;p42"/>
                <p:cNvSpPr/>
                <p:nvPr/>
              </p:nvSpPr>
              <p:spPr>
                <a:xfrm>
                  <a:off x="674550" y="2337900"/>
                  <a:ext cx="224700" cy="213600"/>
                </a:xfrm>
                <a:prstGeom prst="star5">
                  <a:avLst>
                    <a:gd name="adj" fmla="val 19098"/>
                    <a:gd name="hf" fmla="val 105146"/>
                    <a:gd name="vf" fmla="val 110557"/>
                  </a:avLst>
                </a:prstGeom>
                <a:solidFill>
                  <a:schemeClr val="accent4"/>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98" name="Google Shape;2098;p42"/>
                <p:cNvGrpSpPr/>
                <p:nvPr/>
              </p:nvGrpSpPr>
              <p:grpSpPr>
                <a:xfrm>
                  <a:off x="360689" y="1680968"/>
                  <a:ext cx="852501" cy="870504"/>
                  <a:chOff x="1063692" y="1212016"/>
                  <a:chExt cx="512937" cy="523769"/>
                </a:xfrm>
              </p:grpSpPr>
              <p:sp>
                <p:nvSpPr>
                  <p:cNvPr id="2099" name="Google Shape;2099;p42"/>
                  <p:cNvSpPr/>
                  <p:nvPr/>
                </p:nvSpPr>
                <p:spPr>
                  <a:xfrm>
                    <a:off x="1063696" y="1212019"/>
                    <a:ext cx="512933" cy="523765"/>
                  </a:xfrm>
                  <a:custGeom>
                    <a:avLst/>
                    <a:gdLst/>
                    <a:ahLst/>
                    <a:cxnLst/>
                    <a:rect l="l" t="t" r="r" b="b"/>
                    <a:pathLst>
                      <a:path w="13169" h="21688" extrusionOk="0">
                        <a:moveTo>
                          <a:pt x="2196" y="1"/>
                        </a:moveTo>
                        <a:cubicBezTo>
                          <a:pt x="982" y="1"/>
                          <a:pt x="1" y="982"/>
                          <a:pt x="1" y="2195"/>
                        </a:cubicBezTo>
                        <a:lnTo>
                          <a:pt x="1" y="19493"/>
                        </a:lnTo>
                        <a:cubicBezTo>
                          <a:pt x="1" y="20706"/>
                          <a:pt x="982" y="21688"/>
                          <a:pt x="2196" y="21688"/>
                        </a:cubicBezTo>
                        <a:lnTo>
                          <a:pt x="10974" y="21688"/>
                        </a:lnTo>
                        <a:cubicBezTo>
                          <a:pt x="12187" y="21688"/>
                          <a:pt x="13168" y="20706"/>
                          <a:pt x="13168" y="19493"/>
                        </a:cubicBezTo>
                        <a:lnTo>
                          <a:pt x="13168" y="2195"/>
                        </a:lnTo>
                        <a:cubicBezTo>
                          <a:pt x="13168" y="982"/>
                          <a:pt x="12187" y="1"/>
                          <a:pt x="1097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b" anchorCtr="0">
                    <a:noAutofit/>
                  </a:bodyPr>
                  <a:lstStyle/>
                  <a:p>
                    <a:pPr algn="ctr" defTabSz="1219170">
                      <a:buClr>
                        <a:srgbClr val="000000"/>
                      </a:buClr>
                    </a:pPr>
                    <a:r>
                      <a:rPr lang="en-US" sz="6400" b="1" kern="0" dirty="0">
                        <a:solidFill>
                          <a:srgbClr val="212121"/>
                        </a:solidFill>
                        <a:latin typeface="Josefin Sans"/>
                        <a:ea typeface="Josefin Sans"/>
                        <a:cs typeface="Josefin Sans"/>
                        <a:sym typeface="Josefin Sans"/>
                      </a:rPr>
                      <a:t>Cu</a:t>
                    </a:r>
                    <a:endParaRPr sz="6400" b="1" kern="0" dirty="0">
                      <a:solidFill>
                        <a:srgbClr val="212121"/>
                      </a:solidFill>
                      <a:latin typeface="Josefin Sans"/>
                      <a:ea typeface="Josefin Sans"/>
                      <a:cs typeface="Josefin Sans"/>
                      <a:sym typeface="Josefin Sans"/>
                    </a:endParaRPr>
                  </a:p>
                </p:txBody>
              </p:sp>
              <p:sp>
                <p:nvSpPr>
                  <p:cNvPr id="2100" name="Google Shape;2100;p42"/>
                  <p:cNvSpPr/>
                  <p:nvPr/>
                </p:nvSpPr>
                <p:spPr>
                  <a:xfrm>
                    <a:off x="1063692" y="1212016"/>
                    <a:ext cx="512933" cy="98037"/>
                  </a:xfrm>
                  <a:custGeom>
                    <a:avLst/>
                    <a:gdLst/>
                    <a:ahLst/>
                    <a:cxnLst/>
                    <a:rect l="l" t="t" r="r" b="b"/>
                    <a:pathLst>
                      <a:path w="13169" h="2517" extrusionOk="0">
                        <a:moveTo>
                          <a:pt x="1241" y="1"/>
                        </a:moveTo>
                        <a:cubicBezTo>
                          <a:pt x="554" y="1"/>
                          <a:pt x="1" y="554"/>
                          <a:pt x="1" y="1232"/>
                        </a:cubicBezTo>
                        <a:lnTo>
                          <a:pt x="1" y="2516"/>
                        </a:lnTo>
                        <a:lnTo>
                          <a:pt x="13168" y="2516"/>
                        </a:lnTo>
                        <a:lnTo>
                          <a:pt x="13168" y="1232"/>
                        </a:lnTo>
                        <a:cubicBezTo>
                          <a:pt x="13168" y="554"/>
                          <a:pt x="12615" y="1"/>
                          <a:pt x="11928"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101" name="Google Shape;2101;p42"/>
              <p:cNvSpPr/>
              <p:nvPr/>
            </p:nvSpPr>
            <p:spPr>
              <a:xfrm>
                <a:off x="7843906" y="3692812"/>
                <a:ext cx="101400" cy="1014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102" name="Google Shape;2102;p42"/>
          <p:cNvGrpSpPr/>
          <p:nvPr/>
        </p:nvGrpSpPr>
        <p:grpSpPr>
          <a:xfrm>
            <a:off x="403768" y="5712475"/>
            <a:ext cx="2588837" cy="852656"/>
            <a:chOff x="278226" y="6"/>
            <a:chExt cx="1941628" cy="639492"/>
          </a:xfrm>
        </p:grpSpPr>
        <p:sp>
          <p:nvSpPr>
            <p:cNvPr id="2103" name="Google Shape;2103;p42"/>
            <p:cNvSpPr/>
            <p:nvPr/>
          </p:nvSpPr>
          <p:spPr>
            <a:xfrm>
              <a:off x="278226" y="6"/>
              <a:ext cx="1941628" cy="639373"/>
            </a:xfrm>
            <a:custGeom>
              <a:avLst/>
              <a:gdLst/>
              <a:ahLst/>
              <a:cxnLst/>
              <a:rect l="l" t="t" r="r" b="b"/>
              <a:pathLst>
                <a:path w="27915" h="3212" extrusionOk="0">
                  <a:moveTo>
                    <a:pt x="1" y="0"/>
                  </a:moveTo>
                  <a:lnTo>
                    <a:pt x="1" y="3212"/>
                  </a:lnTo>
                  <a:lnTo>
                    <a:pt x="27915" y="3212"/>
                  </a:lnTo>
                  <a:lnTo>
                    <a:pt x="27915" y="0"/>
                  </a:lnTo>
                  <a:close/>
                </a:path>
              </a:pathLst>
            </a:custGeom>
            <a:solidFill>
              <a:schemeClr val="dk2"/>
            </a:solidFill>
            <a:ln w="76200" cap="flat" cmpd="sng">
              <a:solidFill>
                <a:schemeClr val="dk2"/>
              </a:solidFill>
              <a:prstDash val="solid"/>
              <a:round/>
              <a:headEnd type="none" w="sm" len="sm"/>
              <a:tailEnd type="none" w="sm" len="sm"/>
            </a:ln>
            <a:effectLst>
              <a:outerShdw dist="57150" dir="2400000" algn="bl" rotWithShape="0">
                <a:schemeClr val="accent2"/>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104" name="Google Shape;2104;p42"/>
            <p:cNvGrpSpPr/>
            <p:nvPr/>
          </p:nvGrpSpPr>
          <p:grpSpPr>
            <a:xfrm>
              <a:off x="278226" y="60"/>
              <a:ext cx="1941604" cy="639437"/>
              <a:chOff x="1571010" y="524397"/>
              <a:chExt cx="379925" cy="125110"/>
            </a:xfrm>
          </p:grpSpPr>
          <p:sp>
            <p:nvSpPr>
              <p:cNvPr id="2105" name="Google Shape;2105;p42"/>
              <p:cNvSpPr/>
              <p:nvPr/>
            </p:nvSpPr>
            <p:spPr>
              <a:xfrm>
                <a:off x="1571011" y="524397"/>
                <a:ext cx="379923" cy="125107"/>
              </a:xfrm>
              <a:custGeom>
                <a:avLst/>
                <a:gdLst/>
                <a:ahLst/>
                <a:cxnLst/>
                <a:rect l="l" t="t" r="r" b="b"/>
                <a:pathLst>
                  <a:path w="27915" h="3212" extrusionOk="0">
                    <a:moveTo>
                      <a:pt x="1" y="0"/>
                    </a:moveTo>
                    <a:lnTo>
                      <a:pt x="1" y="3212"/>
                    </a:lnTo>
                    <a:lnTo>
                      <a:pt x="27915" y="3212"/>
                    </a:lnTo>
                    <a:lnTo>
                      <a:pt x="279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6" name="Google Shape;2106;p42"/>
              <p:cNvSpPr/>
              <p:nvPr/>
            </p:nvSpPr>
            <p:spPr>
              <a:xfrm>
                <a:off x="1571010" y="524399"/>
                <a:ext cx="148443" cy="125107"/>
              </a:xfrm>
              <a:custGeom>
                <a:avLst/>
                <a:gdLst/>
                <a:ahLst/>
                <a:cxnLst/>
                <a:rect l="l" t="t" r="r" b="b"/>
                <a:pathLst>
                  <a:path w="4988" h="3212" extrusionOk="0">
                    <a:moveTo>
                      <a:pt x="1" y="0"/>
                    </a:moveTo>
                    <a:lnTo>
                      <a:pt x="1" y="3212"/>
                    </a:lnTo>
                    <a:lnTo>
                      <a:pt x="4988" y="3212"/>
                    </a:lnTo>
                    <a:lnTo>
                      <a:pt x="4988"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7" name="Google Shape;2107;p42"/>
              <p:cNvSpPr/>
              <p:nvPr/>
            </p:nvSpPr>
            <p:spPr>
              <a:xfrm>
                <a:off x="1738259" y="540715"/>
                <a:ext cx="192625" cy="92818"/>
              </a:xfrm>
              <a:custGeom>
                <a:avLst/>
                <a:gdLst/>
                <a:ahLst/>
                <a:cxnLst/>
                <a:rect l="l" t="t" r="r" b="b"/>
                <a:pathLst>
                  <a:path w="22090" h="2383" extrusionOk="0">
                    <a:moveTo>
                      <a:pt x="1" y="0"/>
                    </a:moveTo>
                    <a:lnTo>
                      <a:pt x="1" y="2382"/>
                    </a:lnTo>
                    <a:lnTo>
                      <a:pt x="22089" y="2382"/>
                    </a:lnTo>
                    <a:lnTo>
                      <a:pt x="22089"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2800" b="1" kern="0" dirty="0">
                    <a:solidFill>
                      <a:srgbClr val="212121"/>
                    </a:solidFill>
                    <a:latin typeface="Josefin Sans"/>
                    <a:ea typeface="Josefin Sans"/>
                    <a:cs typeface="Josefin Sans"/>
                    <a:sym typeface="Josefin Sans"/>
                  </a:rPr>
                  <a:t>Ag</a:t>
                </a:r>
                <a:endParaRPr sz="2800" b="1" kern="0" dirty="0">
                  <a:solidFill>
                    <a:srgbClr val="212121"/>
                  </a:solidFill>
                  <a:latin typeface="Josefin Sans"/>
                  <a:ea typeface="Josefin Sans"/>
                  <a:cs typeface="Josefin Sans"/>
                  <a:sym typeface="Josefin Sans"/>
                </a:endParaRPr>
              </a:p>
            </p:txBody>
          </p:sp>
          <p:sp>
            <p:nvSpPr>
              <p:cNvPr id="2108" name="Google Shape;2108;p42"/>
              <p:cNvSpPr/>
              <p:nvPr/>
            </p:nvSpPr>
            <p:spPr>
              <a:xfrm>
                <a:off x="1598141" y="544264"/>
                <a:ext cx="94181" cy="90637"/>
              </a:xfrm>
              <a:custGeom>
                <a:avLst/>
                <a:gdLst/>
                <a:ahLst/>
                <a:cxnLst/>
                <a:rect l="l" t="t" r="r" b="b"/>
                <a:pathLst>
                  <a:path w="2418" h="2327" extrusionOk="0">
                    <a:moveTo>
                      <a:pt x="1111" y="471"/>
                    </a:moveTo>
                    <a:cubicBezTo>
                      <a:pt x="1251" y="471"/>
                      <a:pt x="1392" y="525"/>
                      <a:pt x="1499" y="632"/>
                    </a:cubicBezTo>
                    <a:cubicBezTo>
                      <a:pt x="1713" y="846"/>
                      <a:pt x="1713" y="1194"/>
                      <a:pt x="1499" y="1408"/>
                    </a:cubicBezTo>
                    <a:cubicBezTo>
                      <a:pt x="1392" y="1515"/>
                      <a:pt x="1251" y="1569"/>
                      <a:pt x="1111" y="1569"/>
                    </a:cubicBezTo>
                    <a:cubicBezTo>
                      <a:pt x="970" y="1569"/>
                      <a:pt x="830" y="1515"/>
                      <a:pt x="723" y="1408"/>
                    </a:cubicBezTo>
                    <a:cubicBezTo>
                      <a:pt x="509" y="1194"/>
                      <a:pt x="509" y="846"/>
                      <a:pt x="723" y="632"/>
                    </a:cubicBezTo>
                    <a:cubicBezTo>
                      <a:pt x="830" y="525"/>
                      <a:pt x="970" y="471"/>
                      <a:pt x="1111" y="471"/>
                    </a:cubicBezTo>
                    <a:close/>
                    <a:moveTo>
                      <a:pt x="1111" y="1"/>
                    </a:moveTo>
                    <a:cubicBezTo>
                      <a:pt x="850" y="1"/>
                      <a:pt x="589" y="101"/>
                      <a:pt x="393" y="302"/>
                    </a:cubicBezTo>
                    <a:cubicBezTo>
                      <a:pt x="0" y="694"/>
                      <a:pt x="0" y="1337"/>
                      <a:pt x="393" y="1738"/>
                    </a:cubicBezTo>
                    <a:cubicBezTo>
                      <a:pt x="590" y="1935"/>
                      <a:pt x="847" y="2033"/>
                      <a:pt x="1105" y="2033"/>
                    </a:cubicBezTo>
                    <a:cubicBezTo>
                      <a:pt x="1291" y="2033"/>
                      <a:pt x="1477" y="1982"/>
                      <a:pt x="1642" y="1881"/>
                    </a:cubicBezTo>
                    <a:lnTo>
                      <a:pt x="2088" y="2327"/>
                    </a:lnTo>
                    <a:lnTo>
                      <a:pt x="2418" y="1997"/>
                    </a:lnTo>
                    <a:lnTo>
                      <a:pt x="1972" y="1551"/>
                    </a:lnTo>
                    <a:cubicBezTo>
                      <a:pt x="2213" y="1158"/>
                      <a:pt x="2168" y="641"/>
                      <a:pt x="1829" y="302"/>
                    </a:cubicBezTo>
                    <a:cubicBezTo>
                      <a:pt x="1633" y="101"/>
                      <a:pt x="1372" y="1"/>
                      <a:pt x="111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109" name="Google Shape;2109;p42"/>
          <p:cNvGrpSpPr/>
          <p:nvPr/>
        </p:nvGrpSpPr>
        <p:grpSpPr>
          <a:xfrm>
            <a:off x="-262064" y="3429002"/>
            <a:ext cx="1662408" cy="612127"/>
            <a:chOff x="4712677" y="562076"/>
            <a:chExt cx="1246806" cy="459095"/>
          </a:xfrm>
        </p:grpSpPr>
        <p:sp>
          <p:nvSpPr>
            <p:cNvPr id="2110" name="Google Shape;2110;p42"/>
            <p:cNvSpPr/>
            <p:nvPr/>
          </p:nvSpPr>
          <p:spPr>
            <a:xfrm>
              <a:off x="4712677" y="562076"/>
              <a:ext cx="1246806" cy="459095"/>
            </a:xfrm>
            <a:custGeom>
              <a:avLst/>
              <a:gdLst/>
              <a:ahLst/>
              <a:cxnLst/>
              <a:rect l="l" t="t" r="r" b="b"/>
              <a:pathLst>
                <a:path w="14926" h="5496" extrusionOk="0">
                  <a:moveTo>
                    <a:pt x="1" y="1"/>
                  </a:moveTo>
                  <a:lnTo>
                    <a:pt x="1" y="4122"/>
                  </a:lnTo>
                  <a:lnTo>
                    <a:pt x="813" y="4122"/>
                  </a:lnTo>
                  <a:lnTo>
                    <a:pt x="813" y="4809"/>
                  </a:lnTo>
                  <a:lnTo>
                    <a:pt x="1616" y="4809"/>
                  </a:lnTo>
                  <a:lnTo>
                    <a:pt x="1616" y="5496"/>
                  </a:lnTo>
                  <a:lnTo>
                    <a:pt x="14926" y="5496"/>
                  </a:lnTo>
                  <a:lnTo>
                    <a:pt x="14926" y="1383"/>
                  </a:lnTo>
                  <a:lnTo>
                    <a:pt x="14114" y="1383"/>
                  </a:lnTo>
                  <a:lnTo>
                    <a:pt x="14114" y="696"/>
                  </a:lnTo>
                  <a:lnTo>
                    <a:pt x="13311" y="696"/>
                  </a:lnTo>
                  <a:lnTo>
                    <a:pt x="13311" y="1"/>
                  </a:lnTo>
                  <a:close/>
                </a:path>
              </a:pathLst>
            </a:custGeom>
            <a:solidFill>
              <a:schemeClr val="dk2"/>
            </a:solidFill>
            <a:ln w="76200" cap="flat" cmpd="sng">
              <a:solidFill>
                <a:schemeClr val="dk2"/>
              </a:solidFill>
              <a:prstDash val="solid"/>
              <a:round/>
              <a:headEnd type="none" w="sm" len="sm"/>
              <a:tailEnd type="none" w="sm" len="sm"/>
            </a:ln>
            <a:effectLst>
              <a:outerShdw dist="57150" algn="bl" rotWithShape="0">
                <a:schemeClr val="accent2"/>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111" name="Google Shape;2111;p42"/>
            <p:cNvGrpSpPr/>
            <p:nvPr/>
          </p:nvGrpSpPr>
          <p:grpSpPr>
            <a:xfrm>
              <a:off x="4712710" y="564154"/>
              <a:ext cx="1246762" cy="454969"/>
              <a:chOff x="2468178" y="3427150"/>
              <a:chExt cx="584922" cy="213450"/>
            </a:xfrm>
          </p:grpSpPr>
          <p:sp>
            <p:nvSpPr>
              <p:cNvPr id="2112" name="Google Shape;2112;p42"/>
              <p:cNvSpPr/>
              <p:nvPr/>
            </p:nvSpPr>
            <p:spPr>
              <a:xfrm>
                <a:off x="2534700" y="3480100"/>
                <a:ext cx="518400" cy="1605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3" name="Google Shape;2113;p42"/>
              <p:cNvSpPr/>
              <p:nvPr/>
            </p:nvSpPr>
            <p:spPr>
              <a:xfrm>
                <a:off x="2499653" y="3451488"/>
                <a:ext cx="518400" cy="1605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4" name="Google Shape;2114;p42"/>
              <p:cNvSpPr/>
              <p:nvPr/>
            </p:nvSpPr>
            <p:spPr>
              <a:xfrm>
                <a:off x="2468178" y="3427150"/>
                <a:ext cx="518400" cy="1605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2533" b="1" kern="0" dirty="0">
                    <a:solidFill>
                      <a:srgbClr val="212121"/>
                    </a:solidFill>
                    <a:latin typeface="Josefin Sans"/>
                    <a:ea typeface="Josefin Sans"/>
                    <a:cs typeface="Josefin Sans"/>
                    <a:sym typeface="Josefin Sans"/>
                  </a:rPr>
                  <a:t>Na</a:t>
                </a:r>
                <a:endParaRPr sz="2533" b="1" kern="0" dirty="0">
                  <a:solidFill>
                    <a:srgbClr val="212121"/>
                  </a:solidFill>
                  <a:latin typeface="Josefin Sans"/>
                  <a:ea typeface="Josefin Sans"/>
                  <a:cs typeface="Josefin Sans"/>
                  <a:sym typeface="Josefin Sans"/>
                </a:endParaRPr>
              </a:p>
            </p:txBody>
          </p:sp>
        </p:grpSp>
      </p:grpSp>
      <p:grpSp>
        <p:nvGrpSpPr>
          <p:cNvPr id="2115" name="Google Shape;2115;p42"/>
          <p:cNvGrpSpPr/>
          <p:nvPr/>
        </p:nvGrpSpPr>
        <p:grpSpPr>
          <a:xfrm rot="-388612">
            <a:off x="8134221" y="6015097"/>
            <a:ext cx="4253807" cy="674595"/>
            <a:chOff x="3391476" y="3321646"/>
            <a:chExt cx="3190412" cy="505955"/>
          </a:xfrm>
        </p:grpSpPr>
        <p:sp>
          <p:nvSpPr>
            <p:cNvPr id="2116" name="Google Shape;2116;p42"/>
            <p:cNvSpPr/>
            <p:nvPr/>
          </p:nvSpPr>
          <p:spPr>
            <a:xfrm>
              <a:off x="3391497" y="3321646"/>
              <a:ext cx="3190390" cy="505955"/>
            </a:xfrm>
            <a:custGeom>
              <a:avLst/>
              <a:gdLst/>
              <a:ahLst/>
              <a:cxnLst/>
              <a:rect l="l" t="t" r="r" b="b"/>
              <a:pathLst>
                <a:path w="37576" h="5318" extrusionOk="0">
                  <a:moveTo>
                    <a:pt x="0" y="0"/>
                  </a:moveTo>
                  <a:lnTo>
                    <a:pt x="0" y="5317"/>
                  </a:lnTo>
                  <a:lnTo>
                    <a:pt x="37576" y="5317"/>
                  </a:lnTo>
                  <a:lnTo>
                    <a:pt x="37576" y="0"/>
                  </a:lnTo>
                  <a:close/>
                </a:path>
              </a:pathLst>
            </a:custGeom>
            <a:solidFill>
              <a:schemeClr val="dk2"/>
            </a:solidFill>
            <a:ln w="76200" cap="flat" cmpd="sng">
              <a:solidFill>
                <a:schemeClr val="dk2"/>
              </a:solidFill>
              <a:prstDash val="solid"/>
              <a:round/>
              <a:headEnd type="none" w="sm" len="sm"/>
              <a:tailEnd type="none" w="sm" len="sm"/>
            </a:ln>
            <a:effectLst>
              <a:outerShdw dist="57150" algn="bl" rotWithShape="0">
                <a:schemeClr val="accent4"/>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117" name="Google Shape;2117;p42"/>
            <p:cNvGrpSpPr/>
            <p:nvPr/>
          </p:nvGrpSpPr>
          <p:grpSpPr>
            <a:xfrm>
              <a:off x="3391476" y="3321647"/>
              <a:ext cx="3190314" cy="505952"/>
              <a:chOff x="2485325" y="3089225"/>
              <a:chExt cx="1496746" cy="237369"/>
            </a:xfrm>
          </p:grpSpPr>
          <p:sp>
            <p:nvSpPr>
              <p:cNvPr id="2118" name="Google Shape;2118;p42"/>
              <p:cNvSpPr/>
              <p:nvPr/>
            </p:nvSpPr>
            <p:spPr>
              <a:xfrm>
                <a:off x="2485325" y="3089225"/>
                <a:ext cx="1496746" cy="237369"/>
              </a:xfrm>
              <a:custGeom>
                <a:avLst/>
                <a:gdLst/>
                <a:ahLst/>
                <a:cxnLst/>
                <a:rect l="l" t="t" r="r" b="b"/>
                <a:pathLst>
                  <a:path w="37576" h="5318" extrusionOk="0">
                    <a:moveTo>
                      <a:pt x="0" y="0"/>
                    </a:moveTo>
                    <a:lnTo>
                      <a:pt x="0" y="5317"/>
                    </a:lnTo>
                    <a:lnTo>
                      <a:pt x="37576" y="5317"/>
                    </a:lnTo>
                    <a:lnTo>
                      <a:pt x="37576"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9" name="Google Shape;2119;p42"/>
              <p:cNvSpPr/>
              <p:nvPr/>
            </p:nvSpPr>
            <p:spPr>
              <a:xfrm>
                <a:off x="2517874" y="3120663"/>
                <a:ext cx="1431296" cy="174496"/>
              </a:xfrm>
              <a:custGeom>
                <a:avLst/>
                <a:gdLst/>
                <a:ahLst/>
                <a:cxnLst/>
                <a:rect l="l" t="t" r="r" b="b"/>
                <a:pathLst>
                  <a:path w="36747" h="4480" extrusionOk="0">
                    <a:moveTo>
                      <a:pt x="1" y="1"/>
                    </a:moveTo>
                    <a:lnTo>
                      <a:pt x="1" y="4479"/>
                    </a:lnTo>
                    <a:lnTo>
                      <a:pt x="36746" y="4479"/>
                    </a:lnTo>
                    <a:lnTo>
                      <a:pt x="36746"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2800" b="1" kern="0" dirty="0">
                    <a:solidFill>
                      <a:srgbClr val="212121"/>
                    </a:solidFill>
                    <a:latin typeface="Josefin Sans"/>
                    <a:ea typeface="Josefin Sans"/>
                    <a:cs typeface="Josefin Sans"/>
                    <a:sym typeface="Josefin Sans"/>
                  </a:rPr>
                  <a:t>H</a:t>
                </a:r>
                <a:r>
                  <a:rPr lang="en-US" sz="1867" b="1" kern="0" dirty="0">
                    <a:solidFill>
                      <a:srgbClr val="212121"/>
                    </a:solidFill>
                    <a:latin typeface="Josefin Sans"/>
                    <a:ea typeface="Josefin Sans"/>
                    <a:cs typeface="Josefin Sans"/>
                    <a:sym typeface="Josefin Sans"/>
                  </a:rPr>
                  <a:t>2</a:t>
                </a:r>
                <a:r>
                  <a:rPr lang="en-US" sz="2800" b="1" kern="0" dirty="0">
                    <a:solidFill>
                      <a:srgbClr val="212121"/>
                    </a:solidFill>
                    <a:latin typeface="Josefin Sans"/>
                    <a:ea typeface="Josefin Sans"/>
                    <a:cs typeface="Josefin Sans"/>
                    <a:sym typeface="Josefin Sans"/>
                  </a:rPr>
                  <a:t>O</a:t>
                </a:r>
                <a:endParaRPr sz="2800" b="1" kern="0" dirty="0">
                  <a:solidFill>
                    <a:srgbClr val="212121"/>
                  </a:solidFill>
                  <a:latin typeface="Josefin Sans"/>
                  <a:ea typeface="Josefin Sans"/>
                  <a:cs typeface="Josefin Sans"/>
                  <a:sym typeface="Josefin Sans"/>
                </a:endParaRPr>
              </a:p>
            </p:txBody>
          </p:sp>
          <p:sp>
            <p:nvSpPr>
              <p:cNvPr id="2120" name="Google Shape;2120;p42"/>
              <p:cNvSpPr/>
              <p:nvPr/>
            </p:nvSpPr>
            <p:spPr>
              <a:xfrm>
                <a:off x="2541517" y="3148473"/>
                <a:ext cx="122692" cy="123043"/>
              </a:xfrm>
              <a:custGeom>
                <a:avLst/>
                <a:gdLst/>
                <a:ahLst/>
                <a:cxnLst/>
                <a:rect l="l" t="t" r="r" b="b"/>
                <a:pathLst>
                  <a:path w="3150" h="3159" extrusionOk="0">
                    <a:moveTo>
                      <a:pt x="0" y="0"/>
                    </a:moveTo>
                    <a:lnTo>
                      <a:pt x="0" y="3158"/>
                    </a:lnTo>
                    <a:lnTo>
                      <a:pt x="3149" y="3158"/>
                    </a:lnTo>
                    <a:lnTo>
                      <a:pt x="3149" y="0"/>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1" name="Google Shape;2121;p42"/>
              <p:cNvSpPr/>
              <p:nvPr/>
            </p:nvSpPr>
            <p:spPr>
              <a:xfrm>
                <a:off x="3803172" y="3148473"/>
                <a:ext cx="123043" cy="123043"/>
              </a:xfrm>
              <a:custGeom>
                <a:avLst/>
                <a:gdLst/>
                <a:ahLst/>
                <a:cxnLst/>
                <a:rect l="l" t="t" r="r" b="b"/>
                <a:pathLst>
                  <a:path w="3159" h="3159" extrusionOk="0">
                    <a:moveTo>
                      <a:pt x="0" y="0"/>
                    </a:moveTo>
                    <a:lnTo>
                      <a:pt x="0" y="3158"/>
                    </a:lnTo>
                    <a:lnTo>
                      <a:pt x="3159" y="3158"/>
                    </a:lnTo>
                    <a:lnTo>
                      <a:pt x="3159" y="0"/>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2" name="Google Shape;2122;p42"/>
              <p:cNvSpPr/>
              <p:nvPr/>
            </p:nvSpPr>
            <p:spPr>
              <a:xfrm>
                <a:off x="2565471" y="3187033"/>
                <a:ext cx="75096" cy="39"/>
              </a:xfrm>
              <a:custGeom>
                <a:avLst/>
                <a:gdLst/>
                <a:ahLst/>
                <a:cxnLst/>
                <a:rect l="l" t="t" r="r" b="b"/>
                <a:pathLst>
                  <a:path w="1928" h="1" extrusionOk="0">
                    <a:moveTo>
                      <a:pt x="1" y="1"/>
                    </a:moveTo>
                    <a:lnTo>
                      <a:pt x="1928" y="1"/>
                    </a:lnTo>
                  </a:path>
                </a:pathLst>
              </a:custGeom>
              <a:solidFill>
                <a:srgbClr val="FEEA8D"/>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3" name="Google Shape;2123;p42"/>
              <p:cNvSpPr/>
              <p:nvPr/>
            </p:nvSpPr>
            <p:spPr>
              <a:xfrm>
                <a:off x="2565471" y="3209975"/>
                <a:ext cx="75096" cy="39"/>
              </a:xfrm>
              <a:custGeom>
                <a:avLst/>
                <a:gdLst/>
                <a:ahLst/>
                <a:cxnLst/>
                <a:rect l="l" t="t" r="r" b="b"/>
                <a:pathLst>
                  <a:path w="1928" h="1" extrusionOk="0">
                    <a:moveTo>
                      <a:pt x="1" y="0"/>
                    </a:moveTo>
                    <a:lnTo>
                      <a:pt x="1928" y="0"/>
                    </a:lnTo>
                  </a:path>
                </a:pathLst>
              </a:custGeom>
              <a:solidFill>
                <a:srgbClr val="FEEA8D"/>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4" name="Google Shape;2124;p42"/>
              <p:cNvSpPr/>
              <p:nvPr/>
            </p:nvSpPr>
            <p:spPr>
              <a:xfrm>
                <a:off x="2565471" y="3232566"/>
                <a:ext cx="75096" cy="39"/>
              </a:xfrm>
              <a:custGeom>
                <a:avLst/>
                <a:gdLst/>
                <a:ahLst/>
                <a:cxnLst/>
                <a:rect l="l" t="t" r="r" b="b"/>
                <a:pathLst>
                  <a:path w="1928" h="1" extrusionOk="0">
                    <a:moveTo>
                      <a:pt x="1" y="0"/>
                    </a:moveTo>
                    <a:lnTo>
                      <a:pt x="1928" y="0"/>
                    </a:lnTo>
                  </a:path>
                </a:pathLst>
              </a:custGeom>
              <a:solidFill>
                <a:srgbClr val="FEEA8D"/>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5" name="Google Shape;2125;p42"/>
              <p:cNvSpPr/>
              <p:nvPr/>
            </p:nvSpPr>
            <p:spPr>
              <a:xfrm>
                <a:off x="3824360" y="3168610"/>
                <a:ext cx="81016" cy="77199"/>
              </a:xfrm>
              <a:custGeom>
                <a:avLst/>
                <a:gdLst/>
                <a:ahLst/>
                <a:cxnLst/>
                <a:rect l="l" t="t" r="r" b="b"/>
                <a:pathLst>
                  <a:path w="2080" h="1982" extrusionOk="0">
                    <a:moveTo>
                      <a:pt x="1036" y="1"/>
                    </a:moveTo>
                    <a:lnTo>
                      <a:pt x="714" y="652"/>
                    </a:lnTo>
                    <a:lnTo>
                      <a:pt x="1" y="759"/>
                    </a:lnTo>
                    <a:lnTo>
                      <a:pt x="518" y="1259"/>
                    </a:lnTo>
                    <a:lnTo>
                      <a:pt x="393" y="1981"/>
                    </a:lnTo>
                    <a:lnTo>
                      <a:pt x="1036" y="1642"/>
                    </a:lnTo>
                    <a:lnTo>
                      <a:pt x="1678" y="1981"/>
                    </a:lnTo>
                    <a:lnTo>
                      <a:pt x="1562" y="1259"/>
                    </a:lnTo>
                    <a:lnTo>
                      <a:pt x="2079" y="759"/>
                    </a:lnTo>
                    <a:lnTo>
                      <a:pt x="1357" y="652"/>
                    </a:lnTo>
                    <a:lnTo>
                      <a:pt x="1036" y="1"/>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80"/>
                                        </p:tgtEl>
                                        <p:attrNameLst>
                                          <p:attrName>style.visibility</p:attrName>
                                        </p:attrNameLst>
                                      </p:cBhvr>
                                      <p:to>
                                        <p:strVal val="visible"/>
                                      </p:to>
                                    </p:set>
                                    <p:animEffect transition="in" filter="barn(inVertical)">
                                      <p:cBhvr>
                                        <p:cTn id="7" dur="500"/>
                                        <p:tgtEl>
                                          <p:spTgt spid="2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0"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Shape 141"/>
        <p:cNvGrpSpPr/>
        <p:nvPr/>
      </p:nvGrpSpPr>
      <p:grpSpPr>
        <a:xfrm>
          <a:off x="0" y="0"/>
          <a:ext cx="0" cy="0"/>
          <a:chOff x="0" y="0"/>
          <a:chExt cx="0" cy="0"/>
        </a:xfrm>
      </p:grpSpPr>
      <p:pic>
        <p:nvPicPr>
          <p:cNvPr id="6" name="Picture 5">
            <a:extLst>
              <a:ext uri="{FF2B5EF4-FFF2-40B4-BE49-F238E27FC236}">
                <a16:creationId xmlns:a16="http://schemas.microsoft.com/office/drawing/2014/main" id="{4133E27E-0655-541A-E3B7-4879E056CBFF}"/>
              </a:ext>
            </a:extLst>
          </p:cNvPr>
          <p:cNvPicPr>
            <a:picLocks noChangeAspect="1"/>
          </p:cNvPicPr>
          <p:nvPr/>
        </p:nvPicPr>
        <p:blipFill rotWithShape="1">
          <a:blip r:embed="rId3">
            <a:extLst>
              <a:ext uri="{28A0092B-C50C-407E-A947-70E740481C1C}">
                <a14:useLocalDpi xmlns:a14="http://schemas.microsoft.com/office/drawing/2010/main" val="0"/>
              </a:ext>
            </a:extLst>
          </a:blip>
          <a:srcRect l="-488" t="1330" b="-1728"/>
          <a:stretch/>
        </p:blipFill>
        <p:spPr>
          <a:xfrm>
            <a:off x="1382874" y="777525"/>
            <a:ext cx="9924754" cy="5827555"/>
          </a:xfrm>
          <a:prstGeom prst="rect">
            <a:avLst/>
          </a:prstGeom>
        </p:spPr>
      </p:pic>
      <p:grpSp>
        <p:nvGrpSpPr>
          <p:cNvPr id="2" name="Group 1">
            <a:extLst>
              <a:ext uri="{FF2B5EF4-FFF2-40B4-BE49-F238E27FC236}">
                <a16:creationId xmlns:a16="http://schemas.microsoft.com/office/drawing/2014/main" id="{CFAB9D0F-21E2-9CC8-8BC8-A9AD4C021B7F}"/>
              </a:ext>
            </a:extLst>
          </p:cNvPr>
          <p:cNvGrpSpPr/>
          <p:nvPr/>
        </p:nvGrpSpPr>
        <p:grpSpPr>
          <a:xfrm rot="5400000">
            <a:off x="6114897" y="-4415204"/>
            <a:ext cx="595351" cy="9790115"/>
            <a:chOff x="90449" y="-2405742"/>
            <a:chExt cx="595351" cy="8120742"/>
          </a:xfrm>
        </p:grpSpPr>
        <p:sp>
          <p:nvSpPr>
            <p:cNvPr id="7" name="TextBox 6">
              <a:extLst>
                <a:ext uri="{FF2B5EF4-FFF2-40B4-BE49-F238E27FC236}">
                  <a16:creationId xmlns:a16="http://schemas.microsoft.com/office/drawing/2014/main" id="{2DF3E00B-DF5F-9F01-9896-D2B5D0A70FD4}"/>
                </a:ext>
              </a:extLst>
            </p:cNvPr>
            <p:cNvSpPr txBox="1"/>
            <p:nvPr/>
          </p:nvSpPr>
          <p:spPr>
            <a:xfrm rot="16200000">
              <a:off x="-453645" y="1475634"/>
              <a:ext cx="1589864" cy="501676"/>
            </a:xfrm>
            <a:prstGeom prst="rect">
              <a:avLst/>
            </a:prstGeom>
            <a:noFill/>
          </p:spPr>
          <p:txBody>
            <a:bodyPr wrap="square">
              <a:spAutoFit/>
            </a:bodyPr>
            <a:lstStyle/>
            <a:p>
              <a:pPr algn="ctr">
                <a:lnSpc>
                  <a:spcPct val="120000"/>
                </a:lnSpc>
                <a:spcAft>
                  <a:spcPts val="1200"/>
                </a:spcAft>
                <a:buClr>
                  <a:srgbClr val="44546A"/>
                </a:buClr>
                <a:buSzPts val="3080"/>
                <a:defRPr/>
              </a:pPr>
              <a:r>
                <a:rPr lang="en-US" sz="2400" b="1" dirty="0">
                  <a:solidFill>
                    <a:srgbClr val="7030A0"/>
                  </a:solidFill>
                  <a:latin typeface="#9Slide02 Tieu de rat dai 01" panose="02000000000000000000" pitchFamily="2" charset="0"/>
                  <a:ea typeface="#9Slide02 Tieu de rat dai 01" panose="02000000000000000000" pitchFamily="2" charset="0"/>
                </a:rPr>
                <a:t>NHÓM</a:t>
              </a:r>
              <a:endParaRPr lang="vi-VN" sz="2400" b="1" dirty="0">
                <a:solidFill>
                  <a:srgbClr val="7030A0"/>
                </a:solidFill>
                <a:latin typeface="#9Slide02 Tieu de rat dai 01" panose="02000000000000000000" pitchFamily="2" charset="0"/>
                <a:ea typeface="#9Slide02 Tieu de rat dai 01" panose="02000000000000000000" pitchFamily="2" charset="0"/>
              </a:endParaRPr>
            </a:p>
          </p:txBody>
        </p:sp>
        <p:cxnSp>
          <p:nvCxnSpPr>
            <p:cNvPr id="8" name="Straight Arrow Connector 7">
              <a:extLst>
                <a:ext uri="{FF2B5EF4-FFF2-40B4-BE49-F238E27FC236}">
                  <a16:creationId xmlns:a16="http://schemas.microsoft.com/office/drawing/2014/main" id="{94370A3D-06AB-307E-4114-D94D61C50307}"/>
                </a:ext>
              </a:extLst>
            </p:cNvPr>
            <p:cNvCxnSpPr>
              <a:cxnSpLocks/>
            </p:cNvCxnSpPr>
            <p:nvPr/>
          </p:nvCxnSpPr>
          <p:spPr>
            <a:xfrm rot="16200000" flipH="1" flipV="1">
              <a:off x="-3374572" y="1654628"/>
              <a:ext cx="8120742" cy="2"/>
            </a:xfrm>
            <a:prstGeom prst="straightConnector1">
              <a:avLst/>
            </a:prstGeom>
            <a:ln w="28575">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957C0775-F289-B0AD-E3C2-A4B2F9202D8C}"/>
              </a:ext>
            </a:extLst>
          </p:cNvPr>
          <p:cNvSpPr txBox="1"/>
          <p:nvPr/>
        </p:nvSpPr>
        <p:spPr>
          <a:xfrm rot="16200000">
            <a:off x="118025" y="2731835"/>
            <a:ext cx="1494854" cy="494751"/>
          </a:xfrm>
          <a:prstGeom prst="rect">
            <a:avLst/>
          </a:prstGeom>
          <a:noFill/>
        </p:spPr>
        <p:txBody>
          <a:bodyPr wrap="square">
            <a:spAutoFit/>
          </a:bodyPr>
          <a:lstStyle/>
          <a:p>
            <a:pPr algn="ctr">
              <a:lnSpc>
                <a:spcPct val="120000"/>
              </a:lnSpc>
              <a:spcAft>
                <a:spcPts val="1200"/>
              </a:spcAft>
              <a:buClr>
                <a:srgbClr val="44546A"/>
              </a:buClr>
              <a:buSzPts val="3080"/>
              <a:defRPr/>
            </a:pPr>
            <a:r>
              <a:rPr lang="en-US" sz="2400" b="1" dirty="0">
                <a:solidFill>
                  <a:srgbClr val="7030A0"/>
                </a:solidFill>
                <a:latin typeface="#9Slide02 Tieu de rat dai 01" panose="02000000000000000000" pitchFamily="2" charset="0"/>
                <a:ea typeface="#9Slide02 Tieu de rat dai 01" panose="02000000000000000000" pitchFamily="2" charset="0"/>
              </a:rPr>
              <a:t>CHU KÌ</a:t>
            </a:r>
            <a:endParaRPr lang="vi-VN" sz="2400" b="1" dirty="0">
              <a:solidFill>
                <a:srgbClr val="7030A0"/>
              </a:solidFill>
              <a:latin typeface="#9Slide02 Tieu de rat dai 01" panose="02000000000000000000" pitchFamily="2" charset="0"/>
              <a:ea typeface="#9Slide02 Tieu de rat dai 01" panose="02000000000000000000" pitchFamily="2" charset="0"/>
            </a:endParaRPr>
          </a:p>
        </p:txBody>
      </p:sp>
      <p:cxnSp>
        <p:nvCxnSpPr>
          <p:cNvPr id="10" name="Straight Arrow Connector 9">
            <a:extLst>
              <a:ext uri="{FF2B5EF4-FFF2-40B4-BE49-F238E27FC236}">
                <a16:creationId xmlns:a16="http://schemas.microsoft.com/office/drawing/2014/main" id="{F2AC529E-83DA-DDD6-1DDE-D7D5A7880F9C}"/>
              </a:ext>
            </a:extLst>
          </p:cNvPr>
          <p:cNvCxnSpPr>
            <a:cxnSpLocks/>
          </p:cNvCxnSpPr>
          <p:nvPr/>
        </p:nvCxnSpPr>
        <p:spPr>
          <a:xfrm>
            <a:off x="1158794" y="992221"/>
            <a:ext cx="0" cy="426318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983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F2E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1F5FF1-4C33-9E2A-F058-833F0D19E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15" y="504092"/>
            <a:ext cx="11746523" cy="6232848"/>
          </a:xfrm>
          <a:prstGeom prst="rect">
            <a:avLst/>
          </a:prstGeom>
        </p:spPr>
      </p:pic>
      <p:sp>
        <p:nvSpPr>
          <p:cNvPr id="6" name="Rectangle 5">
            <a:extLst>
              <a:ext uri="{FF2B5EF4-FFF2-40B4-BE49-F238E27FC236}">
                <a16:creationId xmlns:a16="http://schemas.microsoft.com/office/drawing/2014/main" id="{0D44F366-341D-826F-609F-86F422FC2CDB}"/>
              </a:ext>
            </a:extLst>
          </p:cNvPr>
          <p:cNvSpPr/>
          <p:nvPr/>
        </p:nvSpPr>
        <p:spPr>
          <a:xfrm>
            <a:off x="0" y="-9237"/>
            <a:ext cx="12531969" cy="6858000"/>
          </a:xfrm>
          <a:prstGeom prst="rect">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173EF8F-ABA5-21ED-C80B-AD0BF6F82920}"/>
              </a:ext>
            </a:extLst>
          </p:cNvPr>
          <p:cNvGrpSpPr/>
          <p:nvPr/>
        </p:nvGrpSpPr>
        <p:grpSpPr>
          <a:xfrm>
            <a:off x="390592" y="98595"/>
            <a:ext cx="11746523" cy="1245362"/>
            <a:chOff x="363415" y="121060"/>
            <a:chExt cx="11746523" cy="1245362"/>
          </a:xfrm>
        </p:grpSpPr>
        <p:pic>
          <p:nvPicPr>
            <p:cNvPr id="8" name="Picture 7">
              <a:extLst>
                <a:ext uri="{FF2B5EF4-FFF2-40B4-BE49-F238E27FC236}">
                  <a16:creationId xmlns:a16="http://schemas.microsoft.com/office/drawing/2014/main" id="{3669511B-0E14-DB8F-3EFA-13B25F73B2F4}"/>
                </a:ext>
              </a:extLst>
            </p:cNvPr>
            <p:cNvPicPr>
              <a:picLocks noChangeAspect="1"/>
            </p:cNvPicPr>
            <p:nvPr/>
          </p:nvPicPr>
          <p:blipFill>
            <a:blip r:embed="rId3"/>
            <a:stretch>
              <a:fillRect/>
            </a:stretch>
          </p:blipFill>
          <p:spPr>
            <a:xfrm>
              <a:off x="363415" y="732595"/>
              <a:ext cx="11746523" cy="633827"/>
            </a:xfrm>
            <a:prstGeom prst="rect">
              <a:avLst/>
            </a:prstGeom>
          </p:spPr>
        </p:pic>
        <p:sp>
          <p:nvSpPr>
            <p:cNvPr id="9" name="Rectangle 8">
              <a:extLst>
                <a:ext uri="{FF2B5EF4-FFF2-40B4-BE49-F238E27FC236}">
                  <a16:creationId xmlns:a16="http://schemas.microsoft.com/office/drawing/2014/main" id="{537B3AC5-EA84-8F54-4604-11A9D3ACC111}"/>
                </a:ext>
              </a:extLst>
            </p:cNvPr>
            <p:cNvSpPr/>
            <p:nvPr/>
          </p:nvSpPr>
          <p:spPr>
            <a:xfrm>
              <a:off x="1101969" y="121060"/>
              <a:ext cx="2836985"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Chu kì 1</a:t>
              </a:r>
            </a:p>
          </p:txBody>
        </p:sp>
      </p:grpSp>
      <p:pic>
        <p:nvPicPr>
          <p:cNvPr id="13" name="Picture 12">
            <a:extLst>
              <a:ext uri="{FF2B5EF4-FFF2-40B4-BE49-F238E27FC236}">
                <a16:creationId xmlns:a16="http://schemas.microsoft.com/office/drawing/2014/main" id="{A516BC32-9C24-F23C-C583-8B4D58894A31}"/>
              </a:ext>
            </a:extLst>
          </p:cNvPr>
          <p:cNvPicPr>
            <a:picLocks noChangeAspect="1"/>
          </p:cNvPicPr>
          <p:nvPr/>
        </p:nvPicPr>
        <p:blipFill rotWithShape="1">
          <a:blip r:embed="rId4"/>
          <a:srcRect t="6035" b="1"/>
          <a:stretch/>
        </p:blipFill>
        <p:spPr>
          <a:xfrm>
            <a:off x="363415" y="1366422"/>
            <a:ext cx="11746523" cy="621407"/>
          </a:xfrm>
          <a:prstGeom prst="rect">
            <a:avLst/>
          </a:prstGeom>
        </p:spPr>
      </p:pic>
      <p:sp>
        <p:nvSpPr>
          <p:cNvPr id="11" name="Rectangle 10">
            <a:extLst>
              <a:ext uri="{FF2B5EF4-FFF2-40B4-BE49-F238E27FC236}">
                <a16:creationId xmlns:a16="http://schemas.microsoft.com/office/drawing/2014/main" id="{DF591584-42BA-6BF2-C2C9-6D6934CC774E}"/>
              </a:ext>
            </a:extLst>
          </p:cNvPr>
          <p:cNvSpPr/>
          <p:nvPr/>
        </p:nvSpPr>
        <p:spPr>
          <a:xfrm>
            <a:off x="964486" y="739896"/>
            <a:ext cx="2845159"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Chu kì 2</a:t>
            </a:r>
          </a:p>
        </p:txBody>
      </p:sp>
      <p:grpSp>
        <p:nvGrpSpPr>
          <p:cNvPr id="25" name="Group 24">
            <a:extLst>
              <a:ext uri="{FF2B5EF4-FFF2-40B4-BE49-F238E27FC236}">
                <a16:creationId xmlns:a16="http://schemas.microsoft.com/office/drawing/2014/main" id="{AE6D84A7-188E-9ED7-90E7-B0ED8C6F40B6}"/>
              </a:ext>
            </a:extLst>
          </p:cNvPr>
          <p:cNvGrpSpPr/>
          <p:nvPr/>
        </p:nvGrpSpPr>
        <p:grpSpPr>
          <a:xfrm>
            <a:off x="390062" y="1466539"/>
            <a:ext cx="11801938" cy="1129195"/>
            <a:chOff x="390062" y="2620133"/>
            <a:chExt cx="11801938" cy="1129195"/>
          </a:xfrm>
        </p:grpSpPr>
        <p:pic>
          <p:nvPicPr>
            <p:cNvPr id="16" name="Picture 15">
              <a:extLst>
                <a:ext uri="{FF2B5EF4-FFF2-40B4-BE49-F238E27FC236}">
                  <a16:creationId xmlns:a16="http://schemas.microsoft.com/office/drawing/2014/main" id="{F3FEDB6A-31A4-0389-957E-3FE5F62ABA91}"/>
                </a:ext>
              </a:extLst>
            </p:cNvPr>
            <p:cNvPicPr>
              <a:picLocks noChangeAspect="1"/>
            </p:cNvPicPr>
            <p:nvPr/>
          </p:nvPicPr>
          <p:blipFill rotWithShape="1">
            <a:blip r:embed="rId5"/>
            <a:srcRect l="673" b="-2070"/>
            <a:stretch/>
          </p:blipFill>
          <p:spPr>
            <a:xfrm>
              <a:off x="390062" y="3115502"/>
              <a:ext cx="11801938" cy="633826"/>
            </a:xfrm>
            <a:prstGeom prst="rect">
              <a:avLst/>
            </a:prstGeom>
          </p:spPr>
        </p:pic>
        <p:sp>
          <p:nvSpPr>
            <p:cNvPr id="20" name="Rectangle 19">
              <a:extLst>
                <a:ext uri="{FF2B5EF4-FFF2-40B4-BE49-F238E27FC236}">
                  <a16:creationId xmlns:a16="http://schemas.microsoft.com/office/drawing/2014/main" id="{054F25BD-C91F-593D-3053-EC1F698C48F4}"/>
                </a:ext>
              </a:extLst>
            </p:cNvPr>
            <p:cNvSpPr/>
            <p:nvPr/>
          </p:nvSpPr>
          <p:spPr>
            <a:xfrm>
              <a:off x="1424888" y="2620133"/>
              <a:ext cx="2836985"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Chu kì 3</a:t>
              </a:r>
            </a:p>
          </p:txBody>
        </p:sp>
      </p:grpSp>
      <p:grpSp>
        <p:nvGrpSpPr>
          <p:cNvPr id="28" name="Group 27">
            <a:extLst>
              <a:ext uri="{FF2B5EF4-FFF2-40B4-BE49-F238E27FC236}">
                <a16:creationId xmlns:a16="http://schemas.microsoft.com/office/drawing/2014/main" id="{AF8531FD-E475-E5F7-161C-E455E3D62E3E}"/>
              </a:ext>
            </a:extLst>
          </p:cNvPr>
          <p:cNvGrpSpPr/>
          <p:nvPr/>
        </p:nvGrpSpPr>
        <p:grpSpPr>
          <a:xfrm>
            <a:off x="363414" y="2747645"/>
            <a:ext cx="11746523" cy="1052102"/>
            <a:chOff x="363415" y="2737627"/>
            <a:chExt cx="11746523" cy="1052102"/>
          </a:xfrm>
        </p:grpSpPr>
        <p:sp>
          <p:nvSpPr>
            <p:cNvPr id="21" name="Rectangle 20">
              <a:extLst>
                <a:ext uri="{FF2B5EF4-FFF2-40B4-BE49-F238E27FC236}">
                  <a16:creationId xmlns:a16="http://schemas.microsoft.com/office/drawing/2014/main" id="{31B76F44-72C6-5946-8D0C-8899EE98A665}"/>
                </a:ext>
              </a:extLst>
            </p:cNvPr>
            <p:cNvSpPr/>
            <p:nvPr/>
          </p:nvSpPr>
          <p:spPr>
            <a:xfrm>
              <a:off x="1098416" y="2737627"/>
              <a:ext cx="2836985"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Chu kì 5</a:t>
              </a:r>
            </a:p>
          </p:txBody>
        </p:sp>
        <p:pic>
          <p:nvPicPr>
            <p:cNvPr id="27" name="Picture 26">
              <a:extLst>
                <a:ext uri="{FF2B5EF4-FFF2-40B4-BE49-F238E27FC236}">
                  <a16:creationId xmlns:a16="http://schemas.microsoft.com/office/drawing/2014/main" id="{BBD5ED9D-1F77-9026-BA67-06F3BFA378FD}"/>
                </a:ext>
              </a:extLst>
            </p:cNvPr>
            <p:cNvPicPr>
              <a:picLocks noChangeAspect="1"/>
            </p:cNvPicPr>
            <p:nvPr/>
          </p:nvPicPr>
          <p:blipFill rotWithShape="1">
            <a:blip r:embed="rId6"/>
            <a:srcRect b="6833"/>
            <a:stretch/>
          </p:blipFill>
          <p:spPr>
            <a:xfrm>
              <a:off x="363415" y="3191220"/>
              <a:ext cx="11746523" cy="598509"/>
            </a:xfrm>
            <a:prstGeom prst="rect">
              <a:avLst/>
            </a:prstGeom>
          </p:spPr>
        </p:pic>
      </p:grpSp>
      <p:grpSp>
        <p:nvGrpSpPr>
          <p:cNvPr id="33" name="Group 32">
            <a:extLst>
              <a:ext uri="{FF2B5EF4-FFF2-40B4-BE49-F238E27FC236}">
                <a16:creationId xmlns:a16="http://schemas.microsoft.com/office/drawing/2014/main" id="{4C893260-9403-D40F-EBEB-D57D27FE1DC8}"/>
              </a:ext>
            </a:extLst>
          </p:cNvPr>
          <p:cNvGrpSpPr/>
          <p:nvPr/>
        </p:nvGrpSpPr>
        <p:grpSpPr>
          <a:xfrm>
            <a:off x="363415" y="2106615"/>
            <a:ext cx="11719876" cy="1090061"/>
            <a:chOff x="431093" y="3139051"/>
            <a:chExt cx="11719876" cy="1090061"/>
          </a:xfrm>
        </p:grpSpPr>
        <p:sp>
          <p:nvSpPr>
            <p:cNvPr id="31" name="Rectangle 30">
              <a:extLst>
                <a:ext uri="{FF2B5EF4-FFF2-40B4-BE49-F238E27FC236}">
                  <a16:creationId xmlns:a16="http://schemas.microsoft.com/office/drawing/2014/main" id="{9CE5AABE-5222-BF0A-F839-3BECF7380CB7}"/>
                </a:ext>
              </a:extLst>
            </p:cNvPr>
            <p:cNvSpPr/>
            <p:nvPr/>
          </p:nvSpPr>
          <p:spPr>
            <a:xfrm>
              <a:off x="1112804" y="3139051"/>
              <a:ext cx="2836985"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Chu kì 4</a:t>
              </a:r>
            </a:p>
          </p:txBody>
        </p:sp>
        <p:pic>
          <p:nvPicPr>
            <p:cNvPr id="32" name="Picture 31">
              <a:extLst>
                <a:ext uri="{FF2B5EF4-FFF2-40B4-BE49-F238E27FC236}">
                  <a16:creationId xmlns:a16="http://schemas.microsoft.com/office/drawing/2014/main" id="{C9562770-7D6A-501D-F3B0-FF06FEEF9E24}"/>
                </a:ext>
              </a:extLst>
            </p:cNvPr>
            <p:cNvPicPr>
              <a:picLocks noChangeAspect="1"/>
            </p:cNvPicPr>
            <p:nvPr/>
          </p:nvPicPr>
          <p:blipFill>
            <a:blip r:embed="rId7"/>
            <a:stretch>
              <a:fillRect/>
            </a:stretch>
          </p:blipFill>
          <p:spPr>
            <a:xfrm>
              <a:off x="431093" y="3623336"/>
              <a:ext cx="11719876" cy="605776"/>
            </a:xfrm>
            <a:prstGeom prst="rect">
              <a:avLst/>
            </a:prstGeom>
          </p:spPr>
        </p:pic>
      </p:grpSp>
      <p:grpSp>
        <p:nvGrpSpPr>
          <p:cNvPr id="36" name="Group 35">
            <a:extLst>
              <a:ext uri="{FF2B5EF4-FFF2-40B4-BE49-F238E27FC236}">
                <a16:creationId xmlns:a16="http://schemas.microsoft.com/office/drawing/2014/main" id="{FAC7453F-1047-F33F-16E0-BCB419CDD83C}"/>
              </a:ext>
            </a:extLst>
          </p:cNvPr>
          <p:cNvGrpSpPr/>
          <p:nvPr/>
        </p:nvGrpSpPr>
        <p:grpSpPr>
          <a:xfrm>
            <a:off x="363415" y="3303789"/>
            <a:ext cx="11746522" cy="1075799"/>
            <a:chOff x="445478" y="4429971"/>
            <a:chExt cx="11746522" cy="1075799"/>
          </a:xfrm>
        </p:grpSpPr>
        <p:sp>
          <p:nvSpPr>
            <p:cNvPr id="22" name="Rectangle 21">
              <a:extLst>
                <a:ext uri="{FF2B5EF4-FFF2-40B4-BE49-F238E27FC236}">
                  <a16:creationId xmlns:a16="http://schemas.microsoft.com/office/drawing/2014/main" id="{45EEA6DA-7A75-E7CE-1C43-5527DB3F4DEB}"/>
                </a:ext>
              </a:extLst>
            </p:cNvPr>
            <p:cNvSpPr/>
            <p:nvPr/>
          </p:nvSpPr>
          <p:spPr>
            <a:xfrm>
              <a:off x="1217424" y="4429971"/>
              <a:ext cx="2836985"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Chu kì 6</a:t>
              </a:r>
            </a:p>
          </p:txBody>
        </p:sp>
        <p:pic>
          <p:nvPicPr>
            <p:cNvPr id="35" name="Picture 34">
              <a:extLst>
                <a:ext uri="{FF2B5EF4-FFF2-40B4-BE49-F238E27FC236}">
                  <a16:creationId xmlns:a16="http://schemas.microsoft.com/office/drawing/2014/main" id="{6A69804B-0D79-C18A-5599-532F5B827163}"/>
                </a:ext>
              </a:extLst>
            </p:cNvPr>
            <p:cNvPicPr>
              <a:picLocks noChangeAspect="1"/>
            </p:cNvPicPr>
            <p:nvPr/>
          </p:nvPicPr>
          <p:blipFill rotWithShape="1">
            <a:blip r:embed="rId8"/>
            <a:srcRect b="14715"/>
            <a:stretch/>
          </p:blipFill>
          <p:spPr>
            <a:xfrm>
              <a:off x="445478" y="4890837"/>
              <a:ext cx="11746522" cy="614933"/>
            </a:xfrm>
            <a:prstGeom prst="rect">
              <a:avLst/>
            </a:prstGeom>
          </p:spPr>
        </p:pic>
      </p:grpSp>
      <p:grpSp>
        <p:nvGrpSpPr>
          <p:cNvPr id="39" name="Group 38">
            <a:extLst>
              <a:ext uri="{FF2B5EF4-FFF2-40B4-BE49-F238E27FC236}">
                <a16:creationId xmlns:a16="http://schemas.microsoft.com/office/drawing/2014/main" id="{88A905BC-63ED-4D9E-5C16-4891A9367E90}"/>
              </a:ext>
            </a:extLst>
          </p:cNvPr>
          <p:cNvGrpSpPr/>
          <p:nvPr/>
        </p:nvGrpSpPr>
        <p:grpSpPr>
          <a:xfrm>
            <a:off x="336238" y="3925582"/>
            <a:ext cx="11746522" cy="1052221"/>
            <a:chOff x="417770" y="4803761"/>
            <a:chExt cx="11746522" cy="1052221"/>
          </a:xfrm>
        </p:grpSpPr>
        <p:sp>
          <p:nvSpPr>
            <p:cNvPr id="24" name="Rectangle 23">
              <a:extLst>
                <a:ext uri="{FF2B5EF4-FFF2-40B4-BE49-F238E27FC236}">
                  <a16:creationId xmlns:a16="http://schemas.microsoft.com/office/drawing/2014/main" id="{4107325F-888A-FA0E-158B-89C1E95F2DA7}"/>
                </a:ext>
              </a:extLst>
            </p:cNvPr>
            <p:cNvSpPr/>
            <p:nvPr/>
          </p:nvSpPr>
          <p:spPr>
            <a:xfrm>
              <a:off x="1098415" y="4803761"/>
              <a:ext cx="2836985"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Chu kì 7</a:t>
              </a:r>
            </a:p>
          </p:txBody>
        </p:sp>
        <p:pic>
          <p:nvPicPr>
            <p:cNvPr id="38" name="Picture 37">
              <a:extLst>
                <a:ext uri="{FF2B5EF4-FFF2-40B4-BE49-F238E27FC236}">
                  <a16:creationId xmlns:a16="http://schemas.microsoft.com/office/drawing/2014/main" id="{1FBCF3A7-D75A-EFE5-90A3-C333091E9B3D}"/>
                </a:ext>
              </a:extLst>
            </p:cNvPr>
            <p:cNvPicPr>
              <a:picLocks noChangeAspect="1"/>
            </p:cNvPicPr>
            <p:nvPr/>
          </p:nvPicPr>
          <p:blipFill rotWithShape="1">
            <a:blip r:embed="rId9"/>
            <a:srcRect t="4443"/>
            <a:stretch/>
          </p:blipFill>
          <p:spPr>
            <a:xfrm>
              <a:off x="417770" y="5260545"/>
              <a:ext cx="11746522" cy="595437"/>
            </a:xfrm>
            <a:prstGeom prst="rect">
              <a:avLst/>
            </a:prstGeom>
          </p:spPr>
        </p:pic>
      </p:grpSp>
    </p:spTree>
    <p:extLst>
      <p:ext uri="{BB962C8B-B14F-4D97-AF65-F5344CB8AC3E}">
        <p14:creationId xmlns:p14="http://schemas.microsoft.com/office/powerpoint/2010/main" val="295729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nodeType="afterEffect">
                                  <p:stCondLst>
                                    <p:cond delay="1250"/>
                                  </p:stCondLst>
                                  <p:childTnLst>
                                    <p:animEffect transition="out" filter="fade">
                                      <p:cBhvr>
                                        <p:cTn id="11" dur="250"/>
                                        <p:tgtEl>
                                          <p:spTgt spid="10"/>
                                        </p:tgtEl>
                                      </p:cBhvr>
                                    </p:animEffect>
                                    <p:set>
                                      <p:cBhvr>
                                        <p:cTn id="12" dur="1" fill="hold">
                                          <p:stCondLst>
                                            <p:cond delay="24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0" presetClass="exit" presetSubtype="0" fill="hold" grpId="1" nodeType="afterEffect">
                                  <p:stCondLst>
                                    <p:cond delay="1250"/>
                                  </p:stCondLst>
                                  <p:childTnLst>
                                    <p:animEffect transition="out" filter="fade">
                                      <p:cBhvr>
                                        <p:cTn id="25" dur="250"/>
                                        <p:tgtEl>
                                          <p:spTgt spid="11"/>
                                        </p:tgtEl>
                                      </p:cBhvr>
                                    </p:animEffect>
                                    <p:set>
                                      <p:cBhvr>
                                        <p:cTn id="26" dur="1" fill="hold">
                                          <p:stCondLst>
                                            <p:cond delay="249"/>
                                          </p:stCondLst>
                                        </p:cTn>
                                        <p:tgtEl>
                                          <p:spTgt spid="11"/>
                                        </p:tgtEl>
                                        <p:attrNameLst>
                                          <p:attrName>style.visibility</p:attrName>
                                        </p:attrNameLst>
                                      </p:cBhvr>
                                      <p:to>
                                        <p:strVal val="hidden"/>
                                      </p:to>
                                    </p:set>
                                  </p:childTnLst>
                                </p:cTn>
                              </p:par>
                              <p:par>
                                <p:cTn id="27" presetID="10" presetClass="exit" presetSubtype="0" fill="hold" nodeType="withEffect">
                                  <p:stCondLst>
                                    <p:cond delay="1250"/>
                                  </p:stCondLst>
                                  <p:childTnLst>
                                    <p:animEffect transition="out" filter="fade">
                                      <p:cBhvr>
                                        <p:cTn id="28" dur="250"/>
                                        <p:tgtEl>
                                          <p:spTgt spid="13"/>
                                        </p:tgtEl>
                                      </p:cBhvr>
                                    </p:animEffect>
                                    <p:set>
                                      <p:cBhvr>
                                        <p:cTn id="29" dur="1" fill="hold">
                                          <p:stCondLst>
                                            <p:cond delay="249"/>
                                          </p:stCondLst>
                                        </p:cTn>
                                        <p:tgtEl>
                                          <p:spTgt spid="1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0-#ppt_w/2"/>
                                          </p:val>
                                        </p:tav>
                                        <p:tav tm="100000">
                                          <p:val>
                                            <p:strVal val="#ppt_x"/>
                                          </p:val>
                                        </p:tav>
                                      </p:tavLst>
                                    </p:anim>
                                    <p:anim calcmode="lin" valueType="num">
                                      <p:cBhvr additive="base">
                                        <p:cTn id="35" dur="500" fill="hold"/>
                                        <p:tgtEl>
                                          <p:spTgt spid="25"/>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xit" presetSubtype="0" fill="hold" nodeType="afterEffect">
                                  <p:stCondLst>
                                    <p:cond delay="1250"/>
                                  </p:stCondLst>
                                  <p:childTnLst>
                                    <p:animEffect transition="out" filter="fade">
                                      <p:cBhvr>
                                        <p:cTn id="38" dur="250"/>
                                        <p:tgtEl>
                                          <p:spTgt spid="25"/>
                                        </p:tgtEl>
                                      </p:cBhvr>
                                    </p:animEffect>
                                    <p:set>
                                      <p:cBhvr>
                                        <p:cTn id="39" dur="1" fill="hold">
                                          <p:stCondLst>
                                            <p:cond delay="249"/>
                                          </p:stCondLst>
                                        </p:cTn>
                                        <p:tgtEl>
                                          <p:spTgt spid="2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500" fill="hold"/>
                                        <p:tgtEl>
                                          <p:spTgt spid="33"/>
                                        </p:tgtEl>
                                        <p:attrNameLst>
                                          <p:attrName>ppt_x</p:attrName>
                                        </p:attrNameLst>
                                      </p:cBhvr>
                                      <p:tavLst>
                                        <p:tav tm="0">
                                          <p:val>
                                            <p:strVal val="0-#ppt_w/2"/>
                                          </p:val>
                                        </p:tav>
                                        <p:tav tm="100000">
                                          <p:val>
                                            <p:strVal val="#ppt_x"/>
                                          </p:val>
                                        </p:tav>
                                      </p:tavLst>
                                    </p:anim>
                                    <p:anim calcmode="lin" valueType="num">
                                      <p:cBhvr additive="base">
                                        <p:cTn id="45" dur="500" fill="hold"/>
                                        <p:tgtEl>
                                          <p:spTgt spid="33"/>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xit" presetSubtype="0" fill="hold" nodeType="afterEffect">
                                  <p:stCondLst>
                                    <p:cond delay="1250"/>
                                  </p:stCondLst>
                                  <p:childTnLst>
                                    <p:animEffect transition="out" filter="fade">
                                      <p:cBhvr>
                                        <p:cTn id="48" dur="750"/>
                                        <p:tgtEl>
                                          <p:spTgt spid="33"/>
                                        </p:tgtEl>
                                      </p:cBhvr>
                                    </p:animEffect>
                                    <p:set>
                                      <p:cBhvr>
                                        <p:cTn id="49" dur="1" fill="hold">
                                          <p:stCondLst>
                                            <p:cond delay="749"/>
                                          </p:stCondLst>
                                        </p:cTn>
                                        <p:tgtEl>
                                          <p:spTgt spid="3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additive="base">
                                        <p:cTn id="54" dur="500" fill="hold"/>
                                        <p:tgtEl>
                                          <p:spTgt spid="28"/>
                                        </p:tgtEl>
                                        <p:attrNameLst>
                                          <p:attrName>ppt_x</p:attrName>
                                        </p:attrNameLst>
                                      </p:cBhvr>
                                      <p:tavLst>
                                        <p:tav tm="0">
                                          <p:val>
                                            <p:strVal val="0-#ppt_w/2"/>
                                          </p:val>
                                        </p:tav>
                                        <p:tav tm="100000">
                                          <p:val>
                                            <p:strVal val="#ppt_x"/>
                                          </p:val>
                                        </p:tav>
                                      </p:tavLst>
                                    </p:anim>
                                    <p:anim calcmode="lin" valueType="num">
                                      <p:cBhvr additive="base">
                                        <p:cTn id="55" dur="500" fill="hold"/>
                                        <p:tgtEl>
                                          <p:spTgt spid="28"/>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xit" presetSubtype="0" fill="hold" nodeType="afterEffect">
                                  <p:stCondLst>
                                    <p:cond delay="1250"/>
                                  </p:stCondLst>
                                  <p:childTnLst>
                                    <p:animEffect transition="out" filter="fade">
                                      <p:cBhvr>
                                        <p:cTn id="58" dur="10"/>
                                        <p:tgtEl>
                                          <p:spTgt spid="28"/>
                                        </p:tgtEl>
                                      </p:cBhvr>
                                    </p:animEffect>
                                    <p:set>
                                      <p:cBhvr>
                                        <p:cTn id="59" dur="1" fill="hold">
                                          <p:stCondLst>
                                            <p:cond delay="9"/>
                                          </p:stCondLst>
                                        </p:cTn>
                                        <p:tgtEl>
                                          <p:spTgt spid="2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additive="base">
                                        <p:cTn id="64" dur="500" fill="hold"/>
                                        <p:tgtEl>
                                          <p:spTgt spid="36"/>
                                        </p:tgtEl>
                                        <p:attrNameLst>
                                          <p:attrName>ppt_x</p:attrName>
                                        </p:attrNameLst>
                                      </p:cBhvr>
                                      <p:tavLst>
                                        <p:tav tm="0">
                                          <p:val>
                                            <p:strVal val="0-#ppt_w/2"/>
                                          </p:val>
                                        </p:tav>
                                        <p:tav tm="100000">
                                          <p:val>
                                            <p:strVal val="#ppt_x"/>
                                          </p:val>
                                        </p:tav>
                                      </p:tavLst>
                                    </p:anim>
                                    <p:anim calcmode="lin" valueType="num">
                                      <p:cBhvr additive="base">
                                        <p:cTn id="65" dur="500" fill="hold"/>
                                        <p:tgtEl>
                                          <p:spTgt spid="36"/>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10" presetClass="exit" presetSubtype="0" fill="hold" nodeType="afterEffect">
                                  <p:stCondLst>
                                    <p:cond delay="1250"/>
                                  </p:stCondLst>
                                  <p:childTnLst>
                                    <p:animEffect transition="out" filter="fade">
                                      <p:cBhvr>
                                        <p:cTn id="68" dur="250"/>
                                        <p:tgtEl>
                                          <p:spTgt spid="36"/>
                                        </p:tgtEl>
                                      </p:cBhvr>
                                    </p:animEffect>
                                    <p:set>
                                      <p:cBhvr>
                                        <p:cTn id="69" dur="1" fill="hold">
                                          <p:stCondLst>
                                            <p:cond delay="249"/>
                                          </p:stCondLst>
                                        </p:cTn>
                                        <p:tgtEl>
                                          <p:spTgt spid="36"/>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nodeType="clickEffect">
                                  <p:stCondLst>
                                    <p:cond delay="0"/>
                                  </p:stCondLst>
                                  <p:childTnLst>
                                    <p:set>
                                      <p:cBhvr>
                                        <p:cTn id="73" dur="1" fill="hold">
                                          <p:stCondLst>
                                            <p:cond delay="0"/>
                                          </p:stCondLst>
                                        </p:cTn>
                                        <p:tgtEl>
                                          <p:spTgt spid="39"/>
                                        </p:tgtEl>
                                        <p:attrNameLst>
                                          <p:attrName>style.visibility</p:attrName>
                                        </p:attrNameLst>
                                      </p:cBhvr>
                                      <p:to>
                                        <p:strVal val="visible"/>
                                      </p:to>
                                    </p:set>
                                    <p:anim calcmode="lin" valueType="num">
                                      <p:cBhvr additive="base">
                                        <p:cTn id="74" dur="500" fill="hold"/>
                                        <p:tgtEl>
                                          <p:spTgt spid="39"/>
                                        </p:tgtEl>
                                        <p:attrNameLst>
                                          <p:attrName>ppt_x</p:attrName>
                                        </p:attrNameLst>
                                      </p:cBhvr>
                                      <p:tavLst>
                                        <p:tav tm="0">
                                          <p:val>
                                            <p:strVal val="0-#ppt_w/2"/>
                                          </p:val>
                                        </p:tav>
                                        <p:tav tm="100000">
                                          <p:val>
                                            <p:strVal val="#ppt_x"/>
                                          </p:val>
                                        </p:tav>
                                      </p:tavLst>
                                    </p:anim>
                                    <p:anim calcmode="lin" valueType="num">
                                      <p:cBhvr additive="base">
                                        <p:cTn id="75"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2E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1F5FF1-4C33-9E2A-F058-833F0D19E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15" y="504092"/>
            <a:ext cx="11746523" cy="6232848"/>
          </a:xfrm>
          <a:prstGeom prst="rect">
            <a:avLst/>
          </a:prstGeom>
        </p:spPr>
      </p:pic>
      <p:sp>
        <p:nvSpPr>
          <p:cNvPr id="6" name="Rectangle 5">
            <a:extLst>
              <a:ext uri="{FF2B5EF4-FFF2-40B4-BE49-F238E27FC236}">
                <a16:creationId xmlns:a16="http://schemas.microsoft.com/office/drawing/2014/main" id="{0D44F366-341D-826F-609F-86F422FC2CDB}"/>
              </a:ext>
            </a:extLst>
          </p:cNvPr>
          <p:cNvSpPr/>
          <p:nvPr/>
        </p:nvSpPr>
        <p:spPr>
          <a:xfrm>
            <a:off x="-126113" y="121060"/>
            <a:ext cx="12531969" cy="6858000"/>
          </a:xfrm>
          <a:prstGeom prst="rect">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F715046-855F-52B1-E535-9F1B5A90C403}"/>
              </a:ext>
            </a:extLst>
          </p:cNvPr>
          <p:cNvGrpSpPr/>
          <p:nvPr/>
        </p:nvGrpSpPr>
        <p:grpSpPr>
          <a:xfrm>
            <a:off x="-126113" y="240362"/>
            <a:ext cx="2536803" cy="4735341"/>
            <a:chOff x="-126112" y="147999"/>
            <a:chExt cx="2536803" cy="4735341"/>
          </a:xfrm>
        </p:grpSpPr>
        <p:pic>
          <p:nvPicPr>
            <p:cNvPr id="4" name="Picture 3">
              <a:extLst>
                <a:ext uri="{FF2B5EF4-FFF2-40B4-BE49-F238E27FC236}">
                  <a16:creationId xmlns:a16="http://schemas.microsoft.com/office/drawing/2014/main" id="{9AD3645C-A2E6-62B8-C0FE-95BDD209ED7B}"/>
                </a:ext>
              </a:extLst>
            </p:cNvPr>
            <p:cNvPicPr>
              <a:picLocks noChangeAspect="1"/>
            </p:cNvPicPr>
            <p:nvPr/>
          </p:nvPicPr>
          <p:blipFill rotWithShape="1">
            <a:blip r:embed="rId3"/>
            <a:srcRect t="1149" r="5522"/>
            <a:stretch/>
          </p:blipFill>
          <p:spPr>
            <a:xfrm>
              <a:off x="363416" y="683984"/>
              <a:ext cx="595206" cy="4199356"/>
            </a:xfrm>
            <a:prstGeom prst="rect">
              <a:avLst/>
            </a:prstGeom>
          </p:spPr>
        </p:pic>
        <p:sp>
          <p:nvSpPr>
            <p:cNvPr id="7" name="Rectangle 6">
              <a:extLst>
                <a:ext uri="{FF2B5EF4-FFF2-40B4-BE49-F238E27FC236}">
                  <a16:creationId xmlns:a16="http://schemas.microsoft.com/office/drawing/2014/main" id="{13302221-8CE3-F078-61B8-1561FED84226}"/>
                </a:ext>
              </a:extLst>
            </p:cNvPr>
            <p:cNvSpPr/>
            <p:nvPr/>
          </p:nvSpPr>
          <p:spPr>
            <a:xfrm>
              <a:off x="-126112" y="147999"/>
              <a:ext cx="2536803"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Nhóm IA</a:t>
              </a:r>
            </a:p>
          </p:txBody>
        </p:sp>
      </p:grpSp>
      <p:grpSp>
        <p:nvGrpSpPr>
          <p:cNvPr id="30" name="Group 29">
            <a:extLst>
              <a:ext uri="{FF2B5EF4-FFF2-40B4-BE49-F238E27FC236}">
                <a16:creationId xmlns:a16="http://schemas.microsoft.com/office/drawing/2014/main" id="{E7F382A0-EE3B-2B58-BEF1-5E05DF55BE71}"/>
              </a:ext>
            </a:extLst>
          </p:cNvPr>
          <p:cNvGrpSpPr/>
          <p:nvPr/>
        </p:nvGrpSpPr>
        <p:grpSpPr>
          <a:xfrm>
            <a:off x="638016" y="819885"/>
            <a:ext cx="2536803" cy="4155817"/>
            <a:chOff x="2648878" y="1011105"/>
            <a:chExt cx="2536803" cy="4155817"/>
          </a:xfrm>
        </p:grpSpPr>
        <p:pic>
          <p:nvPicPr>
            <p:cNvPr id="14" name="Picture 13">
              <a:extLst>
                <a:ext uri="{FF2B5EF4-FFF2-40B4-BE49-F238E27FC236}">
                  <a16:creationId xmlns:a16="http://schemas.microsoft.com/office/drawing/2014/main" id="{2A9B1DAB-953A-DD68-2033-8A1B26725E44}"/>
                </a:ext>
              </a:extLst>
            </p:cNvPr>
            <p:cNvPicPr>
              <a:picLocks noChangeAspect="1"/>
            </p:cNvPicPr>
            <p:nvPr/>
          </p:nvPicPr>
          <p:blipFill>
            <a:blip r:embed="rId4"/>
            <a:stretch>
              <a:fillRect/>
            </a:stretch>
          </p:blipFill>
          <p:spPr>
            <a:xfrm>
              <a:off x="3018236" y="1544447"/>
              <a:ext cx="613434" cy="3622475"/>
            </a:xfrm>
            <a:prstGeom prst="rect">
              <a:avLst/>
            </a:prstGeom>
          </p:spPr>
        </p:pic>
        <p:sp>
          <p:nvSpPr>
            <p:cNvPr id="29" name="Rectangle 28">
              <a:extLst>
                <a:ext uri="{FF2B5EF4-FFF2-40B4-BE49-F238E27FC236}">
                  <a16:creationId xmlns:a16="http://schemas.microsoft.com/office/drawing/2014/main" id="{B34186DB-1944-A941-0F62-2E5A704666B5}"/>
                </a:ext>
              </a:extLst>
            </p:cNvPr>
            <p:cNvSpPr/>
            <p:nvPr/>
          </p:nvSpPr>
          <p:spPr>
            <a:xfrm>
              <a:off x="2648878" y="1011105"/>
              <a:ext cx="2536803"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Nhóm IIA</a:t>
              </a:r>
            </a:p>
          </p:txBody>
        </p:sp>
      </p:grpSp>
      <p:grpSp>
        <p:nvGrpSpPr>
          <p:cNvPr id="40" name="Group 39">
            <a:extLst>
              <a:ext uri="{FF2B5EF4-FFF2-40B4-BE49-F238E27FC236}">
                <a16:creationId xmlns:a16="http://schemas.microsoft.com/office/drawing/2014/main" id="{4D65C634-17E1-7522-1C53-0D34D88EB78A}"/>
              </a:ext>
            </a:extLst>
          </p:cNvPr>
          <p:cNvGrpSpPr/>
          <p:nvPr/>
        </p:nvGrpSpPr>
        <p:grpSpPr>
          <a:xfrm>
            <a:off x="7813689" y="735989"/>
            <a:ext cx="2536803" cy="4240616"/>
            <a:chOff x="7925169" y="770959"/>
            <a:chExt cx="2536803" cy="4240616"/>
          </a:xfrm>
        </p:grpSpPr>
        <p:sp>
          <p:nvSpPr>
            <p:cNvPr id="15" name="Rectangle 14">
              <a:extLst>
                <a:ext uri="{FF2B5EF4-FFF2-40B4-BE49-F238E27FC236}">
                  <a16:creationId xmlns:a16="http://schemas.microsoft.com/office/drawing/2014/main" id="{6F5DE58F-E079-D840-E714-FBBB68E3A1FF}"/>
                </a:ext>
              </a:extLst>
            </p:cNvPr>
            <p:cNvSpPr/>
            <p:nvPr/>
          </p:nvSpPr>
          <p:spPr>
            <a:xfrm>
              <a:off x="7925169" y="770959"/>
              <a:ext cx="2536803"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Nhóm IIIA</a:t>
              </a:r>
            </a:p>
          </p:txBody>
        </p:sp>
        <p:pic>
          <p:nvPicPr>
            <p:cNvPr id="37" name="Picture 36">
              <a:extLst>
                <a:ext uri="{FF2B5EF4-FFF2-40B4-BE49-F238E27FC236}">
                  <a16:creationId xmlns:a16="http://schemas.microsoft.com/office/drawing/2014/main" id="{B4C77D3B-F1EE-C3F8-A07C-467CC2EF526A}"/>
                </a:ext>
              </a:extLst>
            </p:cNvPr>
            <p:cNvPicPr>
              <a:picLocks noChangeAspect="1"/>
            </p:cNvPicPr>
            <p:nvPr/>
          </p:nvPicPr>
          <p:blipFill>
            <a:blip r:embed="rId5"/>
            <a:stretch>
              <a:fillRect/>
            </a:stretch>
          </p:blipFill>
          <p:spPr>
            <a:xfrm>
              <a:off x="8267281" y="1379038"/>
              <a:ext cx="654668" cy="3632537"/>
            </a:xfrm>
            <a:prstGeom prst="rect">
              <a:avLst/>
            </a:prstGeom>
          </p:spPr>
        </p:pic>
      </p:grpSp>
      <p:grpSp>
        <p:nvGrpSpPr>
          <p:cNvPr id="43" name="Group 42">
            <a:extLst>
              <a:ext uri="{FF2B5EF4-FFF2-40B4-BE49-F238E27FC236}">
                <a16:creationId xmlns:a16="http://schemas.microsoft.com/office/drawing/2014/main" id="{5348B853-3A56-0CA8-1A95-A5795B5807DE}"/>
              </a:ext>
            </a:extLst>
          </p:cNvPr>
          <p:cNvGrpSpPr/>
          <p:nvPr/>
        </p:nvGrpSpPr>
        <p:grpSpPr>
          <a:xfrm>
            <a:off x="8525111" y="729575"/>
            <a:ext cx="2536803" cy="4247030"/>
            <a:chOff x="3952232" y="2514047"/>
            <a:chExt cx="2536803" cy="4247030"/>
          </a:xfrm>
        </p:grpSpPr>
        <p:sp>
          <p:nvSpPr>
            <p:cNvPr id="26" name="Rectangle 25">
              <a:extLst>
                <a:ext uri="{FF2B5EF4-FFF2-40B4-BE49-F238E27FC236}">
                  <a16:creationId xmlns:a16="http://schemas.microsoft.com/office/drawing/2014/main" id="{3E750F0C-7974-0B84-397B-4E7F414546A0}"/>
                </a:ext>
              </a:extLst>
            </p:cNvPr>
            <p:cNvSpPr/>
            <p:nvPr/>
          </p:nvSpPr>
          <p:spPr>
            <a:xfrm>
              <a:off x="3952232" y="2514047"/>
              <a:ext cx="2536803"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Nhóm IVA</a:t>
              </a:r>
            </a:p>
          </p:txBody>
        </p:sp>
        <p:pic>
          <p:nvPicPr>
            <p:cNvPr id="42" name="Picture 41">
              <a:extLst>
                <a:ext uri="{FF2B5EF4-FFF2-40B4-BE49-F238E27FC236}">
                  <a16:creationId xmlns:a16="http://schemas.microsoft.com/office/drawing/2014/main" id="{29D6F560-19F4-EE38-B369-A87099A3E73C}"/>
                </a:ext>
              </a:extLst>
            </p:cNvPr>
            <p:cNvPicPr>
              <a:picLocks noChangeAspect="1"/>
            </p:cNvPicPr>
            <p:nvPr/>
          </p:nvPicPr>
          <p:blipFill>
            <a:blip r:embed="rId6"/>
            <a:stretch>
              <a:fillRect/>
            </a:stretch>
          </p:blipFill>
          <p:spPr>
            <a:xfrm>
              <a:off x="4261721" y="3128540"/>
              <a:ext cx="654667" cy="3632537"/>
            </a:xfrm>
            <a:prstGeom prst="rect">
              <a:avLst/>
            </a:prstGeom>
          </p:spPr>
        </p:pic>
      </p:grpSp>
      <p:grpSp>
        <p:nvGrpSpPr>
          <p:cNvPr id="46" name="Group 45">
            <a:extLst>
              <a:ext uri="{FF2B5EF4-FFF2-40B4-BE49-F238E27FC236}">
                <a16:creationId xmlns:a16="http://schemas.microsoft.com/office/drawing/2014/main" id="{D51E9ABE-9384-8997-6915-941BE6B1D747}"/>
              </a:ext>
            </a:extLst>
          </p:cNvPr>
          <p:cNvGrpSpPr/>
          <p:nvPr/>
        </p:nvGrpSpPr>
        <p:grpSpPr>
          <a:xfrm>
            <a:off x="9082090" y="768056"/>
            <a:ext cx="2536803" cy="4208549"/>
            <a:chOff x="4182891" y="2125072"/>
            <a:chExt cx="2536803" cy="4208549"/>
          </a:xfrm>
        </p:grpSpPr>
        <p:sp>
          <p:nvSpPr>
            <p:cNvPr id="18" name="Rectangle 17">
              <a:extLst>
                <a:ext uri="{FF2B5EF4-FFF2-40B4-BE49-F238E27FC236}">
                  <a16:creationId xmlns:a16="http://schemas.microsoft.com/office/drawing/2014/main" id="{16CA62E9-7D17-8307-E93B-178B30234ED6}"/>
                </a:ext>
              </a:extLst>
            </p:cNvPr>
            <p:cNvSpPr/>
            <p:nvPr/>
          </p:nvSpPr>
          <p:spPr>
            <a:xfrm>
              <a:off x="4182891" y="2125072"/>
              <a:ext cx="2536803"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Nhóm VA</a:t>
              </a:r>
            </a:p>
          </p:txBody>
        </p:sp>
        <p:pic>
          <p:nvPicPr>
            <p:cNvPr id="45" name="Picture 44">
              <a:extLst>
                <a:ext uri="{FF2B5EF4-FFF2-40B4-BE49-F238E27FC236}">
                  <a16:creationId xmlns:a16="http://schemas.microsoft.com/office/drawing/2014/main" id="{BF90EC33-EE32-25A4-64E1-90B9DCC50326}"/>
                </a:ext>
              </a:extLst>
            </p:cNvPr>
            <p:cNvPicPr>
              <a:picLocks noChangeAspect="1"/>
            </p:cNvPicPr>
            <p:nvPr/>
          </p:nvPicPr>
          <p:blipFill>
            <a:blip r:embed="rId7"/>
            <a:stretch>
              <a:fillRect/>
            </a:stretch>
          </p:blipFill>
          <p:spPr>
            <a:xfrm>
              <a:off x="4611383" y="2701085"/>
              <a:ext cx="619907" cy="3632536"/>
            </a:xfrm>
            <a:prstGeom prst="rect">
              <a:avLst/>
            </a:prstGeom>
          </p:spPr>
        </p:pic>
      </p:grpSp>
      <p:grpSp>
        <p:nvGrpSpPr>
          <p:cNvPr id="49" name="Group 48">
            <a:extLst>
              <a:ext uri="{FF2B5EF4-FFF2-40B4-BE49-F238E27FC236}">
                <a16:creationId xmlns:a16="http://schemas.microsoft.com/office/drawing/2014/main" id="{4140B62C-3873-922B-6F44-857EFFB2E32A}"/>
              </a:ext>
            </a:extLst>
          </p:cNvPr>
          <p:cNvGrpSpPr/>
          <p:nvPr/>
        </p:nvGrpSpPr>
        <p:grpSpPr>
          <a:xfrm>
            <a:off x="9928908" y="723161"/>
            <a:ext cx="2536803" cy="4253442"/>
            <a:chOff x="4505077" y="1914976"/>
            <a:chExt cx="2536803" cy="4253442"/>
          </a:xfrm>
        </p:grpSpPr>
        <p:sp>
          <p:nvSpPr>
            <p:cNvPr id="23" name="Rectangle 22">
              <a:extLst>
                <a:ext uri="{FF2B5EF4-FFF2-40B4-BE49-F238E27FC236}">
                  <a16:creationId xmlns:a16="http://schemas.microsoft.com/office/drawing/2014/main" id="{33ECA466-C4AF-5811-A619-1245EDC25535}"/>
                </a:ext>
              </a:extLst>
            </p:cNvPr>
            <p:cNvSpPr/>
            <p:nvPr/>
          </p:nvSpPr>
          <p:spPr>
            <a:xfrm>
              <a:off x="4505077" y="1914976"/>
              <a:ext cx="2536803"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Nhóm VIA</a:t>
              </a:r>
            </a:p>
          </p:txBody>
        </p:sp>
        <p:pic>
          <p:nvPicPr>
            <p:cNvPr id="48" name="Picture 47">
              <a:extLst>
                <a:ext uri="{FF2B5EF4-FFF2-40B4-BE49-F238E27FC236}">
                  <a16:creationId xmlns:a16="http://schemas.microsoft.com/office/drawing/2014/main" id="{740FC8FF-3A97-3CDA-9F85-299054324E7B}"/>
                </a:ext>
              </a:extLst>
            </p:cNvPr>
            <p:cNvPicPr>
              <a:picLocks noChangeAspect="1"/>
            </p:cNvPicPr>
            <p:nvPr/>
          </p:nvPicPr>
          <p:blipFill>
            <a:blip r:embed="rId8"/>
            <a:stretch>
              <a:fillRect/>
            </a:stretch>
          </p:blipFill>
          <p:spPr>
            <a:xfrm>
              <a:off x="4746895" y="2535883"/>
              <a:ext cx="649293" cy="3632535"/>
            </a:xfrm>
            <a:prstGeom prst="rect">
              <a:avLst/>
            </a:prstGeom>
          </p:spPr>
        </p:pic>
      </p:grpSp>
      <p:grpSp>
        <p:nvGrpSpPr>
          <p:cNvPr id="52" name="Group 51">
            <a:extLst>
              <a:ext uri="{FF2B5EF4-FFF2-40B4-BE49-F238E27FC236}">
                <a16:creationId xmlns:a16="http://schemas.microsoft.com/office/drawing/2014/main" id="{F6907FF4-103F-B8CC-99BA-0A62BB5C50E6}"/>
              </a:ext>
            </a:extLst>
          </p:cNvPr>
          <p:cNvGrpSpPr/>
          <p:nvPr/>
        </p:nvGrpSpPr>
        <p:grpSpPr>
          <a:xfrm>
            <a:off x="9203812" y="819885"/>
            <a:ext cx="2536803" cy="4144524"/>
            <a:chOff x="2884095" y="2383154"/>
            <a:chExt cx="2536803" cy="4144524"/>
          </a:xfrm>
        </p:grpSpPr>
        <p:sp>
          <p:nvSpPr>
            <p:cNvPr id="17" name="Rectangle 16">
              <a:extLst>
                <a:ext uri="{FF2B5EF4-FFF2-40B4-BE49-F238E27FC236}">
                  <a16:creationId xmlns:a16="http://schemas.microsoft.com/office/drawing/2014/main" id="{FCFF758B-7C1B-6EAF-3DDD-29D05E0786BE}"/>
                </a:ext>
              </a:extLst>
            </p:cNvPr>
            <p:cNvSpPr/>
            <p:nvPr/>
          </p:nvSpPr>
          <p:spPr>
            <a:xfrm>
              <a:off x="2884095" y="2383154"/>
              <a:ext cx="2536803"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Nhóm VIIA</a:t>
              </a:r>
            </a:p>
          </p:txBody>
        </p:sp>
        <p:pic>
          <p:nvPicPr>
            <p:cNvPr id="51" name="Picture 50">
              <a:extLst>
                <a:ext uri="{FF2B5EF4-FFF2-40B4-BE49-F238E27FC236}">
                  <a16:creationId xmlns:a16="http://schemas.microsoft.com/office/drawing/2014/main" id="{74D87080-1CFB-71BE-2ABE-4DB114247768}"/>
                </a:ext>
              </a:extLst>
            </p:cNvPr>
            <p:cNvPicPr>
              <a:picLocks noChangeAspect="1"/>
            </p:cNvPicPr>
            <p:nvPr/>
          </p:nvPicPr>
          <p:blipFill>
            <a:blip r:embed="rId9"/>
            <a:stretch>
              <a:fillRect/>
            </a:stretch>
          </p:blipFill>
          <p:spPr>
            <a:xfrm>
              <a:off x="4527572" y="2895143"/>
              <a:ext cx="666254" cy="3632535"/>
            </a:xfrm>
            <a:prstGeom prst="rect">
              <a:avLst/>
            </a:prstGeom>
          </p:spPr>
        </p:pic>
      </p:grpSp>
      <p:grpSp>
        <p:nvGrpSpPr>
          <p:cNvPr id="55" name="Group 54">
            <a:extLst>
              <a:ext uri="{FF2B5EF4-FFF2-40B4-BE49-F238E27FC236}">
                <a16:creationId xmlns:a16="http://schemas.microsoft.com/office/drawing/2014/main" id="{2E3D39BD-79F5-2C03-0DBE-107797AD4276}"/>
              </a:ext>
            </a:extLst>
          </p:cNvPr>
          <p:cNvGrpSpPr/>
          <p:nvPr/>
        </p:nvGrpSpPr>
        <p:grpSpPr>
          <a:xfrm>
            <a:off x="9725935" y="261972"/>
            <a:ext cx="2536803" cy="4735788"/>
            <a:chOff x="3131279" y="1099798"/>
            <a:chExt cx="2536803" cy="4735788"/>
          </a:xfrm>
        </p:grpSpPr>
        <p:sp>
          <p:nvSpPr>
            <p:cNvPr id="19" name="Rectangle 18">
              <a:extLst>
                <a:ext uri="{FF2B5EF4-FFF2-40B4-BE49-F238E27FC236}">
                  <a16:creationId xmlns:a16="http://schemas.microsoft.com/office/drawing/2014/main" id="{9A956AFD-AE06-0068-B4C8-72E010898ADB}"/>
                </a:ext>
              </a:extLst>
            </p:cNvPr>
            <p:cNvSpPr/>
            <p:nvPr/>
          </p:nvSpPr>
          <p:spPr>
            <a:xfrm>
              <a:off x="3131279" y="1099798"/>
              <a:ext cx="2536803"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Nhóm VIIIA</a:t>
              </a:r>
            </a:p>
          </p:txBody>
        </p:sp>
        <p:pic>
          <p:nvPicPr>
            <p:cNvPr id="54" name="Picture 53">
              <a:extLst>
                <a:ext uri="{FF2B5EF4-FFF2-40B4-BE49-F238E27FC236}">
                  <a16:creationId xmlns:a16="http://schemas.microsoft.com/office/drawing/2014/main" id="{78191840-663B-0869-A3AA-626DC7B2725D}"/>
                </a:ext>
              </a:extLst>
            </p:cNvPr>
            <p:cNvPicPr>
              <a:picLocks noChangeAspect="1"/>
            </p:cNvPicPr>
            <p:nvPr/>
          </p:nvPicPr>
          <p:blipFill>
            <a:blip r:embed="rId10"/>
            <a:stretch>
              <a:fillRect/>
            </a:stretch>
          </p:blipFill>
          <p:spPr>
            <a:xfrm>
              <a:off x="4953234" y="1594972"/>
              <a:ext cx="562708" cy="4240614"/>
            </a:xfrm>
            <a:prstGeom prst="rect">
              <a:avLst/>
            </a:prstGeom>
          </p:spPr>
        </p:pic>
      </p:grpSp>
      <p:grpSp>
        <p:nvGrpSpPr>
          <p:cNvPr id="59" name="Group 58">
            <a:extLst>
              <a:ext uri="{FF2B5EF4-FFF2-40B4-BE49-F238E27FC236}">
                <a16:creationId xmlns:a16="http://schemas.microsoft.com/office/drawing/2014/main" id="{BF7BF694-C72E-6827-358F-30E473A9828B}"/>
              </a:ext>
            </a:extLst>
          </p:cNvPr>
          <p:cNvGrpSpPr/>
          <p:nvPr/>
        </p:nvGrpSpPr>
        <p:grpSpPr>
          <a:xfrm>
            <a:off x="1634577" y="1884406"/>
            <a:ext cx="6497094" cy="3091296"/>
            <a:chOff x="1634577" y="1884406"/>
            <a:chExt cx="6497094" cy="3091296"/>
          </a:xfrm>
        </p:grpSpPr>
        <p:pic>
          <p:nvPicPr>
            <p:cNvPr id="57" name="Picture 56">
              <a:extLst>
                <a:ext uri="{FF2B5EF4-FFF2-40B4-BE49-F238E27FC236}">
                  <a16:creationId xmlns:a16="http://schemas.microsoft.com/office/drawing/2014/main" id="{DFA8A04E-EEC6-72DB-3BD1-90E3322B6983}"/>
                </a:ext>
              </a:extLst>
            </p:cNvPr>
            <p:cNvPicPr>
              <a:picLocks noChangeAspect="1"/>
            </p:cNvPicPr>
            <p:nvPr/>
          </p:nvPicPr>
          <p:blipFill>
            <a:blip r:embed="rId11"/>
            <a:stretch>
              <a:fillRect/>
            </a:stretch>
          </p:blipFill>
          <p:spPr>
            <a:xfrm>
              <a:off x="1634577" y="2504811"/>
              <a:ext cx="6497094" cy="2470891"/>
            </a:xfrm>
            <a:prstGeom prst="rect">
              <a:avLst/>
            </a:prstGeom>
          </p:spPr>
        </p:pic>
        <p:sp>
          <p:nvSpPr>
            <p:cNvPr id="58" name="Rectangle 57">
              <a:extLst>
                <a:ext uri="{FF2B5EF4-FFF2-40B4-BE49-F238E27FC236}">
                  <a16:creationId xmlns:a16="http://schemas.microsoft.com/office/drawing/2014/main" id="{7A1B3FB8-C868-F2F3-0D09-B5892FCE3849}"/>
                </a:ext>
              </a:extLst>
            </p:cNvPr>
            <p:cNvSpPr/>
            <p:nvPr/>
          </p:nvSpPr>
          <p:spPr>
            <a:xfrm>
              <a:off x="3017244" y="1884406"/>
              <a:ext cx="3272720" cy="488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Các nhóm phụ</a:t>
              </a:r>
            </a:p>
          </p:txBody>
        </p:sp>
      </p:grpSp>
    </p:spTree>
    <p:extLst>
      <p:ext uri="{BB962C8B-B14F-4D97-AF65-F5344CB8AC3E}">
        <p14:creationId xmlns:p14="http://schemas.microsoft.com/office/powerpoint/2010/main" val="182610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3"/>
                                        </p:tgtEl>
                                      </p:cBhvr>
                                    </p:animEffect>
                                    <p:set>
                                      <p:cBhvr>
                                        <p:cTn id="12" dur="1" fill="hold">
                                          <p:stCondLst>
                                            <p:cond delay="249"/>
                                          </p:stCondLst>
                                        </p:cTn>
                                        <p:tgtEl>
                                          <p:spTgt spid="3"/>
                                        </p:tgtEl>
                                        <p:attrNameLst>
                                          <p:attrName>style.visibility</p:attrName>
                                        </p:attrNameLst>
                                      </p:cBhvr>
                                      <p:to>
                                        <p:strVal val="hidden"/>
                                      </p:to>
                                    </p:set>
                                  </p:childTnLst>
                                </p:cTn>
                              </p:par>
                            </p:childTnLst>
                          </p:cTn>
                        </p:par>
                        <p:par>
                          <p:cTn id="13" fill="hold">
                            <p:stCondLst>
                              <p:cond delay="250"/>
                            </p:stCondLst>
                            <p:childTnLst>
                              <p:par>
                                <p:cTn id="14" presetID="22" presetClass="entr" presetSubtype="1"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up)">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50"/>
                                        <p:tgtEl>
                                          <p:spTgt spid="30"/>
                                        </p:tgtEl>
                                      </p:cBhvr>
                                    </p:animEffect>
                                    <p:set>
                                      <p:cBhvr>
                                        <p:cTn id="21" dur="1" fill="hold">
                                          <p:stCondLst>
                                            <p:cond delay="249"/>
                                          </p:stCondLst>
                                        </p:cTn>
                                        <p:tgtEl>
                                          <p:spTgt spid="30"/>
                                        </p:tgtEl>
                                        <p:attrNameLst>
                                          <p:attrName>style.visibility</p:attrName>
                                        </p:attrNameLst>
                                      </p:cBhvr>
                                      <p:to>
                                        <p:strVal val="hidden"/>
                                      </p:to>
                                    </p:set>
                                  </p:childTnLst>
                                </p:cTn>
                              </p:par>
                            </p:childTnLst>
                          </p:cTn>
                        </p:par>
                        <p:par>
                          <p:cTn id="22" fill="hold">
                            <p:stCondLst>
                              <p:cond delay="250"/>
                            </p:stCondLst>
                            <p:childTnLst>
                              <p:par>
                                <p:cTn id="23" presetID="22" presetClass="entr" presetSubtype="1"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up)">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250"/>
                                        <p:tgtEl>
                                          <p:spTgt spid="40"/>
                                        </p:tgtEl>
                                      </p:cBhvr>
                                    </p:animEffect>
                                    <p:set>
                                      <p:cBhvr>
                                        <p:cTn id="30" dur="1" fill="hold">
                                          <p:stCondLst>
                                            <p:cond delay="249"/>
                                          </p:stCondLst>
                                        </p:cTn>
                                        <p:tgtEl>
                                          <p:spTgt spid="40"/>
                                        </p:tgtEl>
                                        <p:attrNameLst>
                                          <p:attrName>style.visibility</p:attrName>
                                        </p:attrNameLst>
                                      </p:cBhvr>
                                      <p:to>
                                        <p:strVal val="hidden"/>
                                      </p:to>
                                    </p:set>
                                  </p:childTnLst>
                                </p:cTn>
                              </p:par>
                            </p:childTnLst>
                          </p:cTn>
                        </p:par>
                        <p:par>
                          <p:cTn id="31" fill="hold">
                            <p:stCondLst>
                              <p:cond delay="250"/>
                            </p:stCondLst>
                            <p:childTnLst>
                              <p:par>
                                <p:cTn id="32" presetID="22" presetClass="entr" presetSubtype="1"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up)">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43"/>
                                        </p:tgtEl>
                                      </p:cBhvr>
                                    </p:animEffect>
                                    <p:set>
                                      <p:cBhvr>
                                        <p:cTn id="39" dur="1" fill="hold">
                                          <p:stCondLst>
                                            <p:cond delay="499"/>
                                          </p:stCondLst>
                                        </p:cTn>
                                        <p:tgtEl>
                                          <p:spTgt spid="43"/>
                                        </p:tgtEl>
                                        <p:attrNameLst>
                                          <p:attrName>style.visibility</p:attrName>
                                        </p:attrNameLst>
                                      </p:cBhvr>
                                      <p:to>
                                        <p:strVal val="hidden"/>
                                      </p:to>
                                    </p:se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up)">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6"/>
                                        </p:tgtEl>
                                      </p:cBhvr>
                                    </p:animEffect>
                                    <p:set>
                                      <p:cBhvr>
                                        <p:cTn id="48" dur="1" fill="hold">
                                          <p:stCondLst>
                                            <p:cond delay="499"/>
                                          </p:stCondLst>
                                        </p:cTn>
                                        <p:tgtEl>
                                          <p:spTgt spid="46"/>
                                        </p:tgtEl>
                                        <p:attrNameLst>
                                          <p:attrName>style.visibility</p:attrName>
                                        </p:attrNameLst>
                                      </p:cBhvr>
                                      <p:to>
                                        <p:strVal val="hidden"/>
                                      </p:to>
                                    </p:set>
                                  </p:childTnLst>
                                </p:cTn>
                              </p:par>
                            </p:childTnLst>
                          </p:cTn>
                        </p:par>
                        <p:par>
                          <p:cTn id="49" fill="hold">
                            <p:stCondLst>
                              <p:cond delay="500"/>
                            </p:stCondLst>
                            <p:childTnLst>
                              <p:par>
                                <p:cTn id="50" presetID="22" presetClass="entr" presetSubtype="1" fill="hold"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up)">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9"/>
                                        </p:tgtEl>
                                      </p:cBhvr>
                                    </p:animEffect>
                                    <p:set>
                                      <p:cBhvr>
                                        <p:cTn id="57" dur="1" fill="hold">
                                          <p:stCondLst>
                                            <p:cond delay="499"/>
                                          </p:stCondLst>
                                        </p:cTn>
                                        <p:tgtEl>
                                          <p:spTgt spid="49"/>
                                        </p:tgtEl>
                                        <p:attrNameLst>
                                          <p:attrName>style.visibility</p:attrName>
                                        </p:attrNameLst>
                                      </p:cBhvr>
                                      <p:to>
                                        <p:strVal val="hidden"/>
                                      </p:to>
                                    </p:se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up)">
                                      <p:cBhvr>
                                        <p:cTn id="61" dur="500"/>
                                        <p:tgtEl>
                                          <p:spTgt spid="5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par>
                          <p:cTn id="67" fill="hold">
                            <p:stCondLst>
                              <p:cond delay="500"/>
                            </p:stCondLst>
                            <p:childTnLst>
                              <p:par>
                                <p:cTn id="68" presetID="22" presetClass="entr" presetSubtype="1" fill="hold" nodeType="after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wipe(up)">
                                      <p:cBhvr>
                                        <p:cTn id="70" dur="500"/>
                                        <p:tgtEl>
                                          <p:spTgt spid="5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55"/>
                                        </p:tgtEl>
                                      </p:cBhvr>
                                    </p:animEffect>
                                    <p:set>
                                      <p:cBhvr>
                                        <p:cTn id="75" dur="1" fill="hold">
                                          <p:stCondLst>
                                            <p:cond delay="499"/>
                                          </p:stCondLst>
                                        </p:cTn>
                                        <p:tgtEl>
                                          <p:spTgt spid="55"/>
                                        </p:tgtEl>
                                        <p:attrNameLst>
                                          <p:attrName>style.visibility</p:attrName>
                                        </p:attrNameLst>
                                      </p:cBhvr>
                                      <p:to>
                                        <p:strVal val="hidden"/>
                                      </p:to>
                                    </p:set>
                                  </p:childTnLst>
                                </p:cTn>
                              </p:par>
                            </p:childTnLst>
                          </p:cTn>
                        </p:par>
                        <p:par>
                          <p:cTn id="76" fill="hold">
                            <p:stCondLst>
                              <p:cond delay="500"/>
                            </p:stCondLst>
                            <p:childTnLst>
                              <p:par>
                                <p:cTn id="77" presetID="22" presetClass="entr" presetSubtype="8" fill="hold" nodeType="after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wipe(left)">
                                      <p:cBhvr>
                                        <p:cTn id="7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5864A1-481F-2593-FD23-50522BF5B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684" y="1046190"/>
            <a:ext cx="9874631" cy="5240615"/>
          </a:xfrm>
          <a:prstGeom prst="rect">
            <a:avLst/>
          </a:prstGeom>
        </p:spPr>
      </p:pic>
      <p:sp>
        <p:nvSpPr>
          <p:cNvPr id="9" name="Rectangle 8">
            <a:extLst>
              <a:ext uri="{FF2B5EF4-FFF2-40B4-BE49-F238E27FC236}">
                <a16:creationId xmlns:a16="http://schemas.microsoft.com/office/drawing/2014/main" id="{F3CCE879-9E02-B35A-B17A-17368DB482B7}"/>
              </a:ext>
            </a:extLst>
          </p:cNvPr>
          <p:cNvSpPr/>
          <p:nvPr/>
        </p:nvSpPr>
        <p:spPr>
          <a:xfrm>
            <a:off x="616815" y="1229578"/>
            <a:ext cx="441108" cy="4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b="1">
                <a:solidFill>
                  <a:schemeClr val="bg2"/>
                </a:solidFill>
                <a:latin typeface="Tahoma" panose="020B0604030504040204" pitchFamily="34" charset="0"/>
                <a:ea typeface="Tahoma" panose="020B0604030504040204" pitchFamily="34" charset="0"/>
                <a:cs typeface="Tahoma" panose="020B0604030504040204" pitchFamily="34" charset="0"/>
              </a:rPr>
              <a:t> 1</a:t>
            </a:r>
            <a:endParaRPr lang="en-VN" sz="2000" b="1"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39" name="Rectangle 38">
            <a:extLst>
              <a:ext uri="{FF2B5EF4-FFF2-40B4-BE49-F238E27FC236}">
                <a16:creationId xmlns:a16="http://schemas.microsoft.com/office/drawing/2014/main" id="{3FF9CE4C-9839-55A9-CC5C-04856B217F64}"/>
              </a:ext>
            </a:extLst>
          </p:cNvPr>
          <p:cNvSpPr/>
          <p:nvPr/>
        </p:nvSpPr>
        <p:spPr>
          <a:xfrm>
            <a:off x="616815" y="1675053"/>
            <a:ext cx="441108" cy="4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b="1">
                <a:solidFill>
                  <a:schemeClr val="bg2"/>
                </a:solidFill>
                <a:latin typeface="Tahoma" panose="020B0604030504040204" pitchFamily="34" charset="0"/>
                <a:ea typeface="Tahoma" panose="020B0604030504040204" pitchFamily="34" charset="0"/>
                <a:cs typeface="Tahoma" panose="020B0604030504040204" pitchFamily="34" charset="0"/>
              </a:rPr>
              <a:t>2</a:t>
            </a:r>
            <a:endParaRPr lang="en-VN" sz="2000" b="1"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5B7A4B69-F22D-345A-71F6-04E50D83E62C}"/>
              </a:ext>
            </a:extLst>
          </p:cNvPr>
          <p:cNvSpPr/>
          <p:nvPr/>
        </p:nvSpPr>
        <p:spPr>
          <a:xfrm>
            <a:off x="616815" y="2221799"/>
            <a:ext cx="441108" cy="4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b="1">
                <a:solidFill>
                  <a:schemeClr val="bg2"/>
                </a:solidFill>
                <a:latin typeface="Tahoma" panose="020B0604030504040204" pitchFamily="34" charset="0"/>
                <a:ea typeface="Tahoma" panose="020B0604030504040204" pitchFamily="34" charset="0"/>
                <a:cs typeface="Tahoma" panose="020B0604030504040204" pitchFamily="34" charset="0"/>
              </a:rPr>
              <a:t>3</a:t>
            </a:r>
            <a:endParaRPr lang="en-VN" sz="2000" b="1"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id="{F83252B5-1B6F-ACA8-274E-76BA46250234}"/>
              </a:ext>
            </a:extLst>
          </p:cNvPr>
          <p:cNvSpPr/>
          <p:nvPr/>
        </p:nvSpPr>
        <p:spPr>
          <a:xfrm>
            <a:off x="616815" y="2768545"/>
            <a:ext cx="441108" cy="4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b="1">
                <a:solidFill>
                  <a:schemeClr val="bg2"/>
                </a:solidFill>
                <a:latin typeface="Tahoma" panose="020B0604030504040204" pitchFamily="34" charset="0"/>
                <a:ea typeface="Tahoma" panose="020B0604030504040204" pitchFamily="34" charset="0"/>
                <a:cs typeface="Tahoma" panose="020B0604030504040204" pitchFamily="34" charset="0"/>
              </a:rPr>
              <a:t>4</a:t>
            </a:r>
            <a:endParaRPr lang="en-VN" sz="2000" b="1"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42" name="Rectangle 41">
            <a:extLst>
              <a:ext uri="{FF2B5EF4-FFF2-40B4-BE49-F238E27FC236}">
                <a16:creationId xmlns:a16="http://schemas.microsoft.com/office/drawing/2014/main" id="{4F1926F0-F29E-D5D7-BA88-D954DE42D4E4}"/>
              </a:ext>
            </a:extLst>
          </p:cNvPr>
          <p:cNvSpPr/>
          <p:nvPr/>
        </p:nvSpPr>
        <p:spPr>
          <a:xfrm>
            <a:off x="616815" y="3270325"/>
            <a:ext cx="441108" cy="4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b="1">
                <a:solidFill>
                  <a:schemeClr val="bg2"/>
                </a:solidFill>
                <a:latin typeface="Tahoma" panose="020B0604030504040204" pitchFamily="34" charset="0"/>
                <a:ea typeface="Tahoma" panose="020B0604030504040204" pitchFamily="34" charset="0"/>
                <a:cs typeface="Tahoma" panose="020B0604030504040204" pitchFamily="34" charset="0"/>
              </a:rPr>
              <a:t>5</a:t>
            </a:r>
            <a:endParaRPr lang="en-VN" sz="2000" b="1"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43" name="Rectangle 42">
            <a:extLst>
              <a:ext uri="{FF2B5EF4-FFF2-40B4-BE49-F238E27FC236}">
                <a16:creationId xmlns:a16="http://schemas.microsoft.com/office/drawing/2014/main" id="{AFD29460-B5C2-F85F-7B8F-568A849E7213}"/>
              </a:ext>
            </a:extLst>
          </p:cNvPr>
          <p:cNvSpPr/>
          <p:nvPr/>
        </p:nvSpPr>
        <p:spPr>
          <a:xfrm>
            <a:off x="616815" y="3862037"/>
            <a:ext cx="441108" cy="4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b="1">
                <a:solidFill>
                  <a:schemeClr val="bg2"/>
                </a:solidFill>
                <a:latin typeface="Tahoma" panose="020B0604030504040204" pitchFamily="34" charset="0"/>
                <a:ea typeface="Tahoma" panose="020B0604030504040204" pitchFamily="34" charset="0"/>
                <a:cs typeface="Tahoma" panose="020B0604030504040204" pitchFamily="34" charset="0"/>
              </a:rPr>
              <a:t>6</a:t>
            </a:r>
            <a:endParaRPr lang="en-VN" sz="2000" b="1"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44" name="Rectangle 43">
            <a:extLst>
              <a:ext uri="{FF2B5EF4-FFF2-40B4-BE49-F238E27FC236}">
                <a16:creationId xmlns:a16="http://schemas.microsoft.com/office/drawing/2014/main" id="{5A6E3800-445C-781D-DE17-089453A86F8E}"/>
              </a:ext>
            </a:extLst>
          </p:cNvPr>
          <p:cNvSpPr/>
          <p:nvPr/>
        </p:nvSpPr>
        <p:spPr>
          <a:xfrm>
            <a:off x="616815" y="4445856"/>
            <a:ext cx="441108" cy="4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b="1">
                <a:solidFill>
                  <a:schemeClr val="bg2"/>
                </a:solidFill>
                <a:latin typeface="Tahoma" panose="020B0604030504040204" pitchFamily="34" charset="0"/>
                <a:ea typeface="Tahoma" panose="020B0604030504040204" pitchFamily="34" charset="0"/>
                <a:cs typeface="Tahoma" panose="020B0604030504040204" pitchFamily="34" charset="0"/>
              </a:rPr>
              <a:t>7</a:t>
            </a:r>
            <a:endParaRPr lang="en-VN" sz="2000" b="1"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45" name="Rectangle 44">
            <a:extLst>
              <a:ext uri="{FF2B5EF4-FFF2-40B4-BE49-F238E27FC236}">
                <a16:creationId xmlns:a16="http://schemas.microsoft.com/office/drawing/2014/main" id="{C35C0776-A807-B819-F28F-184046BEFCEC}"/>
              </a:ext>
            </a:extLst>
          </p:cNvPr>
          <p:cNvSpPr/>
          <p:nvPr/>
        </p:nvSpPr>
        <p:spPr>
          <a:xfrm>
            <a:off x="1139695" y="694369"/>
            <a:ext cx="441108" cy="4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a:solidFill>
                  <a:srgbClr val="FCB534"/>
                </a:solidFill>
                <a:latin typeface="Tahoma" panose="020B0604030504040204" pitchFamily="34" charset="0"/>
                <a:ea typeface="Tahoma" panose="020B0604030504040204" pitchFamily="34" charset="0"/>
                <a:cs typeface="Tahoma" panose="020B0604030504040204" pitchFamily="34" charset="0"/>
              </a:rPr>
              <a:t>IA</a:t>
            </a:r>
            <a:endParaRPr lang="en-VN" sz="2000" dirty="0">
              <a:solidFill>
                <a:srgbClr val="FCB534"/>
              </a:solidFill>
              <a:latin typeface="Tahoma" panose="020B0604030504040204" pitchFamily="34" charset="0"/>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D38293D2-BC67-9CA4-8DC8-815FBF764D6E}"/>
              </a:ext>
            </a:extLst>
          </p:cNvPr>
          <p:cNvSpPr/>
          <p:nvPr/>
        </p:nvSpPr>
        <p:spPr>
          <a:xfrm>
            <a:off x="1742088" y="1206132"/>
            <a:ext cx="441108" cy="4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a:solidFill>
                  <a:srgbClr val="BE1E2D"/>
                </a:solidFill>
                <a:latin typeface="Tahoma" panose="020B0604030504040204" pitchFamily="34" charset="0"/>
                <a:ea typeface="Tahoma" panose="020B0604030504040204" pitchFamily="34" charset="0"/>
                <a:cs typeface="Tahoma" panose="020B0604030504040204" pitchFamily="34" charset="0"/>
              </a:rPr>
              <a:t>IIA</a:t>
            </a:r>
            <a:endParaRPr lang="en-VN" sz="2000" dirty="0">
              <a:solidFill>
                <a:srgbClr val="BE1E2D"/>
              </a:solidFill>
              <a:latin typeface="Tahoma" panose="020B0604030504040204" pitchFamily="34" charset="0"/>
              <a:ea typeface="Tahoma" panose="020B0604030504040204" pitchFamily="34" charset="0"/>
              <a:cs typeface="Tahoma" panose="020B0604030504040204" pitchFamily="34" charset="0"/>
            </a:endParaRPr>
          </a:p>
        </p:txBody>
      </p:sp>
      <p:sp>
        <p:nvSpPr>
          <p:cNvPr id="48" name="Rectangle 47">
            <a:extLst>
              <a:ext uri="{FF2B5EF4-FFF2-40B4-BE49-F238E27FC236}">
                <a16:creationId xmlns:a16="http://schemas.microsoft.com/office/drawing/2014/main" id="{CCEB5171-004D-2289-7C74-EDA4ED7FE929}"/>
              </a:ext>
            </a:extLst>
          </p:cNvPr>
          <p:cNvSpPr/>
          <p:nvPr/>
        </p:nvSpPr>
        <p:spPr>
          <a:xfrm>
            <a:off x="7756033" y="1267583"/>
            <a:ext cx="441108" cy="4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a:solidFill>
                  <a:srgbClr val="80C342"/>
                </a:solidFill>
                <a:latin typeface="Tahoma" panose="020B0604030504040204" pitchFamily="34" charset="0"/>
                <a:ea typeface="Tahoma" panose="020B0604030504040204" pitchFamily="34" charset="0"/>
                <a:cs typeface="Tahoma" panose="020B0604030504040204" pitchFamily="34" charset="0"/>
              </a:rPr>
              <a:t>IIIA</a:t>
            </a:r>
            <a:endParaRPr lang="en-VN" sz="2000" dirty="0">
              <a:solidFill>
                <a:srgbClr val="80C342"/>
              </a:solidFill>
              <a:latin typeface="Tahoma" panose="020B0604030504040204" pitchFamily="34" charset="0"/>
              <a:ea typeface="Tahoma" panose="020B0604030504040204" pitchFamily="34" charset="0"/>
              <a:cs typeface="Tahoma" panose="020B0604030504040204" pitchFamily="34" charset="0"/>
            </a:endParaRPr>
          </a:p>
        </p:txBody>
      </p:sp>
      <p:sp>
        <p:nvSpPr>
          <p:cNvPr id="49" name="Rectangle 48">
            <a:extLst>
              <a:ext uri="{FF2B5EF4-FFF2-40B4-BE49-F238E27FC236}">
                <a16:creationId xmlns:a16="http://schemas.microsoft.com/office/drawing/2014/main" id="{2C17E010-10FF-946A-3F65-5DB2C6D76FDF}"/>
              </a:ext>
            </a:extLst>
          </p:cNvPr>
          <p:cNvSpPr/>
          <p:nvPr/>
        </p:nvSpPr>
        <p:spPr>
          <a:xfrm>
            <a:off x="8339437" y="1229578"/>
            <a:ext cx="441108" cy="4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a:solidFill>
                  <a:srgbClr val="00733B"/>
                </a:solidFill>
                <a:latin typeface="Tahoma" panose="020B0604030504040204" pitchFamily="34" charset="0"/>
                <a:ea typeface="Tahoma" panose="020B0604030504040204" pitchFamily="34" charset="0"/>
                <a:cs typeface="Tahoma" panose="020B0604030504040204" pitchFamily="34" charset="0"/>
              </a:rPr>
              <a:t>IVA</a:t>
            </a:r>
            <a:endParaRPr lang="en-VN" sz="2000" dirty="0">
              <a:solidFill>
                <a:srgbClr val="00733B"/>
              </a:solidFill>
              <a:latin typeface="Tahoma" panose="020B0604030504040204" pitchFamily="34" charset="0"/>
              <a:ea typeface="Tahoma" panose="020B0604030504040204" pitchFamily="34" charset="0"/>
              <a:cs typeface="Tahoma" panose="020B0604030504040204" pitchFamily="34" charset="0"/>
            </a:endParaRPr>
          </a:p>
        </p:txBody>
      </p:sp>
      <p:sp>
        <p:nvSpPr>
          <p:cNvPr id="50" name="Rectangle 49">
            <a:extLst>
              <a:ext uri="{FF2B5EF4-FFF2-40B4-BE49-F238E27FC236}">
                <a16:creationId xmlns:a16="http://schemas.microsoft.com/office/drawing/2014/main" id="{982266DE-75E6-834E-94C1-95844688A704}"/>
              </a:ext>
            </a:extLst>
          </p:cNvPr>
          <p:cNvSpPr/>
          <p:nvPr/>
        </p:nvSpPr>
        <p:spPr>
          <a:xfrm>
            <a:off x="8881306" y="1267583"/>
            <a:ext cx="441108" cy="4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a:solidFill>
                  <a:srgbClr val="00AAA0"/>
                </a:solidFill>
                <a:latin typeface="Tahoma" panose="020B0604030504040204" pitchFamily="34" charset="0"/>
                <a:ea typeface="Tahoma" panose="020B0604030504040204" pitchFamily="34" charset="0"/>
                <a:cs typeface="Tahoma" panose="020B0604030504040204" pitchFamily="34" charset="0"/>
              </a:rPr>
              <a:t>VA</a:t>
            </a:r>
            <a:endParaRPr lang="en-VN" sz="2000" dirty="0">
              <a:solidFill>
                <a:srgbClr val="00AAA0"/>
              </a:solidFill>
              <a:latin typeface="Tahoma" panose="020B0604030504040204" pitchFamily="34" charset="0"/>
              <a:ea typeface="Tahoma" panose="020B0604030504040204" pitchFamily="34" charset="0"/>
              <a:cs typeface="Tahoma" panose="020B0604030504040204" pitchFamily="34" charset="0"/>
            </a:endParaRPr>
          </a:p>
        </p:txBody>
      </p:sp>
      <p:sp>
        <p:nvSpPr>
          <p:cNvPr id="51" name="Rectangle 50">
            <a:extLst>
              <a:ext uri="{FF2B5EF4-FFF2-40B4-BE49-F238E27FC236}">
                <a16:creationId xmlns:a16="http://schemas.microsoft.com/office/drawing/2014/main" id="{062DB99B-AB86-6827-07BF-E2D90BA076FD}"/>
              </a:ext>
            </a:extLst>
          </p:cNvPr>
          <p:cNvSpPr/>
          <p:nvPr/>
        </p:nvSpPr>
        <p:spPr>
          <a:xfrm>
            <a:off x="9415441" y="1267582"/>
            <a:ext cx="441108" cy="4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VIA</a:t>
            </a:r>
            <a:endParaRPr lang="en-VN"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2" name="Rectangle 51">
            <a:extLst>
              <a:ext uri="{FF2B5EF4-FFF2-40B4-BE49-F238E27FC236}">
                <a16:creationId xmlns:a16="http://schemas.microsoft.com/office/drawing/2014/main" id="{F3F34D55-3A52-A66F-75A3-0BE9089B181F}"/>
              </a:ext>
            </a:extLst>
          </p:cNvPr>
          <p:cNvSpPr/>
          <p:nvPr/>
        </p:nvSpPr>
        <p:spPr>
          <a:xfrm>
            <a:off x="10041748" y="1289538"/>
            <a:ext cx="429514" cy="467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a:solidFill>
                  <a:srgbClr val="009EDD"/>
                </a:solidFill>
                <a:latin typeface="Tahoma" panose="020B0604030504040204" pitchFamily="34" charset="0"/>
                <a:ea typeface="Tahoma" panose="020B0604030504040204" pitchFamily="34" charset="0"/>
                <a:cs typeface="Tahoma" panose="020B0604030504040204" pitchFamily="34" charset="0"/>
              </a:rPr>
              <a:t>VIA</a:t>
            </a:r>
            <a:endParaRPr lang="en-VN" sz="2000" dirty="0">
              <a:solidFill>
                <a:srgbClr val="009EDD"/>
              </a:solidFill>
              <a:latin typeface="Tahoma" panose="020B0604030504040204" pitchFamily="34" charset="0"/>
              <a:ea typeface="Tahoma" panose="020B0604030504040204" pitchFamily="34" charset="0"/>
              <a:cs typeface="Tahoma" panose="020B0604030504040204" pitchFamily="34" charset="0"/>
            </a:endParaRPr>
          </a:p>
        </p:txBody>
      </p:sp>
      <p:sp>
        <p:nvSpPr>
          <p:cNvPr id="53" name="Rectangle 52">
            <a:extLst>
              <a:ext uri="{FF2B5EF4-FFF2-40B4-BE49-F238E27FC236}">
                <a16:creationId xmlns:a16="http://schemas.microsoft.com/office/drawing/2014/main" id="{12ABD6FB-C53F-9128-CE4B-BE19C3E34CD2}"/>
              </a:ext>
            </a:extLst>
          </p:cNvPr>
          <p:cNvSpPr/>
          <p:nvPr/>
        </p:nvSpPr>
        <p:spPr>
          <a:xfrm>
            <a:off x="10381717" y="715691"/>
            <a:ext cx="651598" cy="4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2000">
                <a:solidFill>
                  <a:srgbClr val="0068A9"/>
                </a:solidFill>
                <a:latin typeface="Tahoma" panose="020B0604030504040204" pitchFamily="34" charset="0"/>
                <a:ea typeface="Tahoma" panose="020B0604030504040204" pitchFamily="34" charset="0"/>
                <a:cs typeface="Tahoma" panose="020B0604030504040204" pitchFamily="34" charset="0"/>
              </a:rPr>
              <a:t>VIIA</a:t>
            </a:r>
            <a:endParaRPr lang="en-VN" sz="2000" dirty="0">
              <a:solidFill>
                <a:srgbClr val="0068A9"/>
              </a:solidFill>
              <a:latin typeface="Tahoma" panose="020B0604030504040204" pitchFamily="34" charset="0"/>
              <a:ea typeface="Tahoma" panose="020B0604030504040204" pitchFamily="34" charset="0"/>
              <a:cs typeface="Tahoma" panose="020B0604030504040204" pitchFamily="34" charset="0"/>
            </a:endParaRPr>
          </a:p>
        </p:txBody>
      </p:sp>
      <p:sp>
        <p:nvSpPr>
          <p:cNvPr id="54" name="Rectangle 6">
            <a:extLst>
              <a:ext uri="{FF2B5EF4-FFF2-40B4-BE49-F238E27FC236}">
                <a16:creationId xmlns:a16="http://schemas.microsoft.com/office/drawing/2014/main" id="{EED5FDA3-A43D-D4D0-EA84-B828B29981DC}"/>
              </a:ext>
            </a:extLst>
          </p:cNvPr>
          <p:cNvSpPr>
            <a:spLocks noChangeArrowheads="1"/>
          </p:cNvSpPr>
          <p:nvPr/>
        </p:nvSpPr>
        <p:spPr bwMode="auto">
          <a:xfrm>
            <a:off x="3300238" y="165648"/>
            <a:ext cx="5214889" cy="559226"/>
          </a:xfrm>
          <a:prstGeom prst="roundRect">
            <a:avLst>
              <a:gd name="adj" fmla="val 2810"/>
            </a:avLst>
          </a:prstGeom>
          <a:noFill/>
          <a:ln w="9525">
            <a:noFill/>
            <a:miter lim="800000"/>
            <a:headEnd/>
            <a:tailEnd/>
          </a:ln>
        </p:spPr>
        <p:txBody>
          <a:bodyPr wrap="none" anchor="ctr" anchorCtr="0">
            <a:spAutoFit/>
          </a:bodyPr>
          <a:lstStyle/>
          <a:p>
            <a:pPr algn="ctr">
              <a:lnSpc>
                <a:spcPct val="120000"/>
              </a:lnSpc>
              <a:spcAft>
                <a:spcPts val="1200"/>
              </a:spcAft>
              <a:buClr>
                <a:srgbClr val="44546A"/>
              </a:buClr>
              <a:buSzPct val="70000"/>
              <a:defRPr/>
            </a:pPr>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CẤU TẠO BẢNG TUẦN HOÀN</a:t>
            </a:r>
            <a:endParaRPr lang="en-US" sz="2800" b="1" kern="1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365483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CCB95D-4481-EFCF-0A9C-D236BE3033A1}"/>
              </a:ext>
            </a:extLst>
          </p:cNvPr>
          <p:cNvPicPr>
            <a:picLocks noChangeAspect="1"/>
          </p:cNvPicPr>
          <p:nvPr/>
        </p:nvPicPr>
        <p:blipFill rotWithShape="1">
          <a:blip r:embed="rId4">
            <a:extLst>
              <a:ext uri="{28A0092B-C50C-407E-A947-70E740481C1C}">
                <a14:useLocalDpi xmlns:a14="http://schemas.microsoft.com/office/drawing/2010/main" val="0"/>
              </a:ext>
            </a:extLst>
          </a:blip>
          <a:srcRect t="5544"/>
          <a:stretch/>
        </p:blipFill>
        <p:spPr>
          <a:xfrm>
            <a:off x="304800" y="1981708"/>
            <a:ext cx="5446585" cy="3250365"/>
          </a:xfrm>
          <a:prstGeom prst="rect">
            <a:avLst/>
          </a:prstGeom>
          <a:ln w="25400">
            <a:solidFill>
              <a:srgbClr val="7030A0"/>
            </a:solidFill>
          </a:ln>
        </p:spPr>
      </p:pic>
      <p:sp>
        <p:nvSpPr>
          <p:cNvPr id="7" name="Rectangle: Rounded Corners 6">
            <a:extLst>
              <a:ext uri="{FF2B5EF4-FFF2-40B4-BE49-F238E27FC236}">
                <a16:creationId xmlns:a16="http://schemas.microsoft.com/office/drawing/2014/main" id="{B432FAE3-1F34-DAA1-406B-5EC6E6C34F25}"/>
              </a:ext>
            </a:extLst>
          </p:cNvPr>
          <p:cNvSpPr/>
          <p:nvPr/>
        </p:nvSpPr>
        <p:spPr>
          <a:xfrm>
            <a:off x="1535724" y="1184818"/>
            <a:ext cx="2543907" cy="526472"/>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ahoma" panose="020B0604030504040204" pitchFamily="34" charset="0"/>
                <a:ea typeface="Tahoma" panose="020B0604030504040204" pitchFamily="34" charset="0"/>
                <a:cs typeface="Tahoma" panose="020B0604030504040204" pitchFamily="34" charset="0"/>
              </a:rPr>
              <a:t>Nhóm 1 – 2 -3 - 4</a:t>
            </a:r>
          </a:p>
        </p:txBody>
      </p:sp>
      <p:sp>
        <p:nvSpPr>
          <p:cNvPr id="8" name="Rectangle: Rounded Corners 7">
            <a:extLst>
              <a:ext uri="{FF2B5EF4-FFF2-40B4-BE49-F238E27FC236}">
                <a16:creationId xmlns:a16="http://schemas.microsoft.com/office/drawing/2014/main" id="{44FCF3B2-F6B1-FCF6-E0E5-D5F4FA773FE4}"/>
              </a:ext>
            </a:extLst>
          </p:cNvPr>
          <p:cNvSpPr/>
          <p:nvPr/>
        </p:nvSpPr>
        <p:spPr>
          <a:xfrm>
            <a:off x="7502770" y="1210789"/>
            <a:ext cx="2543907" cy="526472"/>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ahoma" panose="020B0604030504040204" pitchFamily="34" charset="0"/>
                <a:ea typeface="Tahoma" panose="020B0604030504040204" pitchFamily="34" charset="0"/>
                <a:cs typeface="Tahoma" panose="020B0604030504040204" pitchFamily="34" charset="0"/>
              </a:rPr>
              <a:t>Nhóm 5 – 6- 7- 8 </a:t>
            </a:r>
          </a:p>
        </p:txBody>
      </p:sp>
      <p:pic>
        <p:nvPicPr>
          <p:cNvPr id="10" name="Graphic 9" descr="Group brainstorm">
            <a:extLst>
              <a:ext uri="{FF2B5EF4-FFF2-40B4-BE49-F238E27FC236}">
                <a16:creationId xmlns:a16="http://schemas.microsoft.com/office/drawing/2014/main" id="{CF19125F-25EC-7740-4AA8-2EE227A8FF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800" y="0"/>
            <a:ext cx="914400" cy="914400"/>
          </a:xfrm>
          <a:prstGeom prst="rect">
            <a:avLst/>
          </a:prstGeom>
        </p:spPr>
      </p:pic>
      <p:sp>
        <p:nvSpPr>
          <p:cNvPr id="11" name="TextBox 10">
            <a:extLst>
              <a:ext uri="{FF2B5EF4-FFF2-40B4-BE49-F238E27FC236}">
                <a16:creationId xmlns:a16="http://schemas.microsoft.com/office/drawing/2014/main" id="{8996E1DA-1DB0-E983-260A-7EAEDF34483D}"/>
              </a:ext>
            </a:extLst>
          </p:cNvPr>
          <p:cNvSpPr txBox="1"/>
          <p:nvPr/>
        </p:nvSpPr>
        <p:spPr>
          <a:xfrm>
            <a:off x="1219200" y="329625"/>
            <a:ext cx="10972800" cy="584775"/>
          </a:xfrm>
          <a:prstGeom prst="rect">
            <a:avLst/>
          </a:prstGeom>
          <a:noFill/>
        </p:spPr>
        <p:txBody>
          <a:bodyPr wrap="square" rtlCol="0">
            <a:spAutoFit/>
          </a:bodyPr>
          <a:lstStyle/>
          <a:p>
            <a:r>
              <a:rPr lang="en-US" sz="3200" dirty="0" err="1">
                <a:solidFill>
                  <a:srgbClr val="7030A0"/>
                </a:solidFill>
                <a:latin typeface="Tahoma" panose="020B0604030504040204" pitchFamily="34" charset="0"/>
                <a:ea typeface="Tahoma" panose="020B0604030504040204" pitchFamily="34" charset="0"/>
                <a:cs typeface="Tahoma" panose="020B0604030504040204" pitchFamily="34" charset="0"/>
              </a:rPr>
              <a:t>Cá</a:t>
            </a:r>
            <a:r>
              <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7030A0"/>
                </a:solidFill>
                <a:latin typeface="Tahoma" panose="020B0604030504040204" pitchFamily="34" charset="0"/>
                <a:ea typeface="Tahoma" panose="020B0604030504040204" pitchFamily="34" charset="0"/>
                <a:cs typeface="Tahoma" panose="020B0604030504040204" pitchFamily="34" charset="0"/>
              </a:rPr>
              <a:t>nhân</a:t>
            </a:r>
            <a:r>
              <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7030A0"/>
                </a:solidFill>
                <a:latin typeface="Tahoma" panose="020B0604030504040204" pitchFamily="34" charset="0"/>
                <a:ea typeface="Tahoma" panose="020B0604030504040204" pitchFamily="34" charset="0"/>
                <a:cs typeface="Tahoma" panose="020B0604030504040204" pitchFamily="34" charset="0"/>
              </a:rPr>
              <a:t>hoàn</a:t>
            </a:r>
            <a:r>
              <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7030A0"/>
                </a:solidFill>
                <a:latin typeface="Tahoma" panose="020B0604030504040204" pitchFamily="34" charset="0"/>
                <a:ea typeface="Tahoma" panose="020B0604030504040204" pitchFamily="34" charset="0"/>
                <a:cs typeface="Tahoma" panose="020B0604030504040204" pitchFamily="34" charset="0"/>
              </a:rPr>
              <a:t>thành</a:t>
            </a:r>
            <a:r>
              <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7030A0"/>
                </a:solidFill>
                <a:latin typeface="Tahoma" panose="020B0604030504040204" pitchFamily="34" charset="0"/>
                <a:ea typeface="Tahoma" panose="020B0604030504040204" pitchFamily="34" charset="0"/>
                <a:cs typeface="Tahoma" panose="020B0604030504040204" pitchFamily="34" charset="0"/>
              </a:rPr>
              <a:t>nội</a:t>
            </a:r>
            <a:r>
              <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rPr>
              <a:t> dung </a:t>
            </a:r>
            <a:r>
              <a:rPr lang="en-US" sz="3200" dirty="0" err="1">
                <a:solidFill>
                  <a:srgbClr val="7030A0"/>
                </a:solidFill>
                <a:latin typeface="Tahoma" panose="020B0604030504040204" pitchFamily="34" charset="0"/>
                <a:ea typeface="Tahoma" panose="020B0604030504040204" pitchFamily="34" charset="0"/>
                <a:cs typeface="Tahoma" panose="020B0604030504040204" pitchFamily="34" charset="0"/>
              </a:rPr>
              <a:t>phiếu</a:t>
            </a:r>
            <a:r>
              <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7030A0"/>
                </a:solidFill>
                <a:latin typeface="Tahoma" panose="020B0604030504040204" pitchFamily="34" charset="0"/>
                <a:ea typeface="Tahoma" panose="020B0604030504040204" pitchFamily="34" charset="0"/>
                <a:cs typeface="Tahoma" panose="020B0604030504040204" pitchFamily="34" charset="0"/>
              </a:rPr>
              <a:t>học</a:t>
            </a:r>
            <a:r>
              <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7030A0"/>
                </a:solidFill>
                <a:latin typeface="Tahoma" panose="020B0604030504040204" pitchFamily="34" charset="0"/>
                <a:ea typeface="Tahoma" panose="020B0604030504040204" pitchFamily="34" charset="0"/>
                <a:cs typeface="Tahoma" panose="020B0604030504040204" pitchFamily="34" charset="0"/>
              </a:rPr>
              <a:t>tập</a:t>
            </a:r>
            <a:r>
              <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7030A0"/>
                </a:solidFill>
                <a:latin typeface="Tahoma" panose="020B0604030504040204" pitchFamily="34" charset="0"/>
                <a:ea typeface="Tahoma" panose="020B0604030504040204" pitchFamily="34" charset="0"/>
                <a:cs typeface="Tahoma" panose="020B0604030504040204" pitchFamily="34" charset="0"/>
              </a:rPr>
              <a:t>trong</a:t>
            </a:r>
            <a:r>
              <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rPr>
              <a:t> 2 </a:t>
            </a:r>
            <a:r>
              <a:rPr lang="en-US" sz="3200" dirty="0" err="1">
                <a:solidFill>
                  <a:srgbClr val="7030A0"/>
                </a:solidFill>
                <a:latin typeface="Tahoma" panose="020B0604030504040204" pitchFamily="34" charset="0"/>
                <a:ea typeface="Tahoma" panose="020B0604030504040204" pitchFamily="34" charset="0"/>
                <a:cs typeface="Tahoma" panose="020B0604030504040204" pitchFamily="34" charset="0"/>
              </a:rPr>
              <a:t>phút</a:t>
            </a:r>
            <a:r>
              <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rPr>
              <a:t>.  </a:t>
            </a:r>
          </a:p>
        </p:txBody>
      </p:sp>
      <p:pic>
        <p:nvPicPr>
          <p:cNvPr id="12" name="Graphic 11" descr="Hourglass">
            <a:extLst>
              <a:ext uri="{FF2B5EF4-FFF2-40B4-BE49-F238E27FC236}">
                <a16:creationId xmlns:a16="http://schemas.microsoft.com/office/drawing/2014/main" id="{AFD2D7BF-AA95-543A-AA6D-9E89A81540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5691553"/>
            <a:ext cx="914400" cy="914400"/>
          </a:xfrm>
          <a:prstGeom prst="rect">
            <a:avLst/>
          </a:prstGeom>
        </p:spPr>
      </p:pic>
      <p:pic>
        <p:nvPicPr>
          <p:cNvPr id="3" name="Picture 2">
            <a:extLst>
              <a:ext uri="{FF2B5EF4-FFF2-40B4-BE49-F238E27FC236}">
                <a16:creationId xmlns:a16="http://schemas.microsoft.com/office/drawing/2014/main" id="{484DDBB6-89F4-5870-F955-5817EA1DCF53}"/>
              </a:ext>
            </a:extLst>
          </p:cNvPr>
          <p:cNvPicPr>
            <a:picLocks noChangeAspect="1"/>
          </p:cNvPicPr>
          <p:nvPr/>
        </p:nvPicPr>
        <p:blipFill>
          <a:blip r:embed="rId9"/>
          <a:stretch>
            <a:fillRect/>
          </a:stretch>
        </p:blipFill>
        <p:spPr>
          <a:xfrm>
            <a:off x="6007539" y="1981708"/>
            <a:ext cx="6036829" cy="3250365"/>
          </a:xfrm>
          <a:prstGeom prst="rect">
            <a:avLst/>
          </a:prstGeom>
          <a:ln w="28575">
            <a:solidFill>
              <a:srgbClr val="7030A0"/>
            </a:solidFill>
          </a:ln>
        </p:spPr>
      </p:pic>
      <p:pic>
        <p:nvPicPr>
          <p:cNvPr id="2" name="2 Minute Timer - 2 Minute Countdown Timer With Music">
            <a:hlinkClick r:id="" action="ppaction://media"/>
            <a:extLst>
              <a:ext uri="{FF2B5EF4-FFF2-40B4-BE49-F238E27FC236}">
                <a16:creationId xmlns:a16="http://schemas.microsoft.com/office/drawing/2014/main" id="{873FBFF0-4E36-BA98-5563-B6A78F56246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84350" y="5393898"/>
            <a:ext cx="2016848" cy="1134477"/>
          </a:xfrm>
          <a:prstGeom prst="rect">
            <a:avLst/>
          </a:prstGeom>
        </p:spPr>
      </p:pic>
    </p:spTree>
    <p:extLst>
      <p:ext uri="{BB962C8B-B14F-4D97-AF65-F5344CB8AC3E}">
        <p14:creationId xmlns:p14="http://schemas.microsoft.com/office/powerpoint/2010/main" val="283825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par>
                                <p:cTn id="8" presetID="16" presetClass="entr" presetSubtype="2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8)">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9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CCB95D-4481-EFCF-0A9C-D236BE3033A1}"/>
              </a:ext>
            </a:extLst>
          </p:cNvPr>
          <p:cNvPicPr>
            <a:picLocks noChangeAspect="1"/>
          </p:cNvPicPr>
          <p:nvPr/>
        </p:nvPicPr>
        <p:blipFill rotWithShape="1">
          <a:blip r:embed="rId4">
            <a:extLst>
              <a:ext uri="{28A0092B-C50C-407E-A947-70E740481C1C}">
                <a14:useLocalDpi xmlns:a14="http://schemas.microsoft.com/office/drawing/2010/main" val="0"/>
              </a:ext>
            </a:extLst>
          </a:blip>
          <a:srcRect t="5544"/>
          <a:stretch/>
        </p:blipFill>
        <p:spPr>
          <a:xfrm>
            <a:off x="304800" y="1981708"/>
            <a:ext cx="5446585" cy="3250365"/>
          </a:xfrm>
          <a:prstGeom prst="rect">
            <a:avLst/>
          </a:prstGeom>
          <a:ln w="25400">
            <a:solidFill>
              <a:srgbClr val="7030A0"/>
            </a:solidFill>
          </a:ln>
        </p:spPr>
      </p:pic>
      <p:sp>
        <p:nvSpPr>
          <p:cNvPr id="7" name="Rectangle: Rounded Corners 6">
            <a:extLst>
              <a:ext uri="{FF2B5EF4-FFF2-40B4-BE49-F238E27FC236}">
                <a16:creationId xmlns:a16="http://schemas.microsoft.com/office/drawing/2014/main" id="{B432FAE3-1F34-DAA1-406B-5EC6E6C34F25}"/>
              </a:ext>
            </a:extLst>
          </p:cNvPr>
          <p:cNvSpPr/>
          <p:nvPr/>
        </p:nvSpPr>
        <p:spPr>
          <a:xfrm>
            <a:off x="1535724" y="1184818"/>
            <a:ext cx="2543907" cy="526472"/>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ahoma" panose="020B0604030504040204" pitchFamily="34" charset="0"/>
                <a:ea typeface="Tahoma" panose="020B0604030504040204" pitchFamily="34" charset="0"/>
                <a:cs typeface="Tahoma" panose="020B0604030504040204" pitchFamily="34" charset="0"/>
              </a:rPr>
              <a:t>Nhóm 1 – 2 -3 - 4</a:t>
            </a:r>
          </a:p>
        </p:txBody>
      </p:sp>
      <p:sp>
        <p:nvSpPr>
          <p:cNvPr id="8" name="Rectangle: Rounded Corners 7">
            <a:extLst>
              <a:ext uri="{FF2B5EF4-FFF2-40B4-BE49-F238E27FC236}">
                <a16:creationId xmlns:a16="http://schemas.microsoft.com/office/drawing/2014/main" id="{44FCF3B2-F6B1-FCF6-E0E5-D5F4FA773FE4}"/>
              </a:ext>
            </a:extLst>
          </p:cNvPr>
          <p:cNvSpPr/>
          <p:nvPr/>
        </p:nvSpPr>
        <p:spPr>
          <a:xfrm>
            <a:off x="7502770" y="1210789"/>
            <a:ext cx="2543907" cy="526472"/>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ahoma" panose="020B0604030504040204" pitchFamily="34" charset="0"/>
                <a:ea typeface="Tahoma" panose="020B0604030504040204" pitchFamily="34" charset="0"/>
                <a:cs typeface="Tahoma" panose="020B0604030504040204" pitchFamily="34" charset="0"/>
              </a:rPr>
              <a:t>Nhóm 5 – 6- 7- 8 </a:t>
            </a:r>
          </a:p>
        </p:txBody>
      </p:sp>
      <p:pic>
        <p:nvPicPr>
          <p:cNvPr id="10" name="Graphic 9" descr="Group brainstorm">
            <a:extLst>
              <a:ext uri="{FF2B5EF4-FFF2-40B4-BE49-F238E27FC236}">
                <a16:creationId xmlns:a16="http://schemas.microsoft.com/office/drawing/2014/main" id="{CF19125F-25EC-7740-4AA8-2EE227A8FF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785" y="0"/>
            <a:ext cx="914400" cy="914400"/>
          </a:xfrm>
          <a:prstGeom prst="rect">
            <a:avLst/>
          </a:prstGeom>
        </p:spPr>
      </p:pic>
      <p:sp>
        <p:nvSpPr>
          <p:cNvPr id="11" name="TextBox 10">
            <a:extLst>
              <a:ext uri="{FF2B5EF4-FFF2-40B4-BE49-F238E27FC236}">
                <a16:creationId xmlns:a16="http://schemas.microsoft.com/office/drawing/2014/main" id="{8996E1DA-1DB0-E983-260A-7EAEDF34483D}"/>
              </a:ext>
            </a:extLst>
          </p:cNvPr>
          <p:cNvSpPr txBox="1"/>
          <p:nvPr/>
        </p:nvSpPr>
        <p:spPr>
          <a:xfrm>
            <a:off x="916101" y="389554"/>
            <a:ext cx="11275899" cy="523220"/>
          </a:xfrm>
          <a:prstGeom prst="rect">
            <a:avLst/>
          </a:prstGeom>
          <a:noFill/>
        </p:spPr>
        <p:txBody>
          <a:bodyPr wrap="square" rtlCol="0">
            <a:spAutoFit/>
          </a:bodyPr>
          <a:lstStyle/>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Thảo luận nhóm và hoàn thành phiếu học tập nhóm trong 2 phút  </a:t>
            </a:r>
          </a:p>
        </p:txBody>
      </p:sp>
      <p:pic>
        <p:nvPicPr>
          <p:cNvPr id="2" name="Graphic 1" descr="Hourglass">
            <a:extLst>
              <a:ext uri="{FF2B5EF4-FFF2-40B4-BE49-F238E27FC236}">
                <a16:creationId xmlns:a16="http://schemas.microsoft.com/office/drawing/2014/main" id="{358AE0FD-1349-3D8E-6BEC-4DD4F02FDA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5691553"/>
            <a:ext cx="914400" cy="914400"/>
          </a:xfrm>
          <a:prstGeom prst="rect">
            <a:avLst/>
          </a:prstGeom>
        </p:spPr>
      </p:pic>
      <p:pic>
        <p:nvPicPr>
          <p:cNvPr id="3" name="Picture 2">
            <a:extLst>
              <a:ext uri="{FF2B5EF4-FFF2-40B4-BE49-F238E27FC236}">
                <a16:creationId xmlns:a16="http://schemas.microsoft.com/office/drawing/2014/main" id="{452A70F4-A7EA-A29D-9425-7D403E0253FE}"/>
              </a:ext>
            </a:extLst>
          </p:cNvPr>
          <p:cNvPicPr>
            <a:picLocks noChangeAspect="1"/>
          </p:cNvPicPr>
          <p:nvPr/>
        </p:nvPicPr>
        <p:blipFill>
          <a:blip r:embed="rId9"/>
          <a:stretch>
            <a:fillRect/>
          </a:stretch>
        </p:blipFill>
        <p:spPr>
          <a:xfrm>
            <a:off x="6007539" y="1981708"/>
            <a:ext cx="6036829" cy="3250365"/>
          </a:xfrm>
          <a:prstGeom prst="rect">
            <a:avLst/>
          </a:prstGeom>
          <a:ln w="28575">
            <a:solidFill>
              <a:srgbClr val="7030A0"/>
            </a:solidFill>
          </a:ln>
        </p:spPr>
      </p:pic>
      <p:pic>
        <p:nvPicPr>
          <p:cNvPr id="5" name="2 Minute Timer - 2 Minute Countdown Timer With Music">
            <a:hlinkClick r:id="" action="ppaction://media"/>
            <a:extLst>
              <a:ext uri="{FF2B5EF4-FFF2-40B4-BE49-F238E27FC236}">
                <a16:creationId xmlns:a16="http://schemas.microsoft.com/office/drawing/2014/main" id="{DB84E58E-74B4-E729-AB96-5A652EF1F99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08185" y="5512228"/>
            <a:ext cx="1707783" cy="960628"/>
          </a:xfrm>
          <a:prstGeom prst="rect">
            <a:avLst/>
          </a:prstGeom>
        </p:spPr>
      </p:pic>
    </p:spTree>
    <p:extLst>
      <p:ext uri="{BB962C8B-B14F-4D97-AF65-F5344CB8AC3E}">
        <p14:creationId xmlns:p14="http://schemas.microsoft.com/office/powerpoint/2010/main" val="163523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Google Shape;1916;p7">
            <a:extLst>
              <a:ext uri="{FF2B5EF4-FFF2-40B4-BE49-F238E27FC236}">
                <a16:creationId xmlns:a16="http://schemas.microsoft.com/office/drawing/2014/main" id="{9B17545C-A355-437B-9C37-161AF1E48502}"/>
              </a:ext>
            </a:extLst>
          </p:cNvPr>
          <p:cNvSpPr/>
          <p:nvPr/>
        </p:nvSpPr>
        <p:spPr>
          <a:xfrm>
            <a:off x="10295618" y="1"/>
            <a:ext cx="1896383" cy="1759367"/>
          </a:xfrm>
          <a:custGeom>
            <a:avLst/>
            <a:gdLst/>
            <a:ahLst/>
            <a:cxnLst/>
            <a:rect l="l" t="t" r="r" b="b"/>
            <a:pathLst>
              <a:path w="16844" h="15627" extrusionOk="0">
                <a:moveTo>
                  <a:pt x="148" y="0"/>
                </a:moveTo>
                <a:cubicBezTo>
                  <a:pt x="57" y="1027"/>
                  <a:pt x="1" y="2081"/>
                  <a:pt x="1" y="3136"/>
                </a:cubicBezTo>
                <a:cubicBezTo>
                  <a:pt x="57" y="6587"/>
                  <a:pt x="204" y="10749"/>
                  <a:pt x="3101" y="13118"/>
                </a:cubicBezTo>
                <a:cubicBezTo>
                  <a:pt x="5450" y="15041"/>
                  <a:pt x="8775" y="15626"/>
                  <a:pt x="11831" y="15626"/>
                </a:cubicBezTo>
                <a:cubicBezTo>
                  <a:pt x="12359" y="15626"/>
                  <a:pt x="12879" y="15609"/>
                  <a:pt x="13385" y="15578"/>
                </a:cubicBezTo>
                <a:cubicBezTo>
                  <a:pt x="14495" y="15494"/>
                  <a:pt x="15669" y="15346"/>
                  <a:pt x="16843" y="15142"/>
                </a:cubicBezTo>
                <a:lnTo>
                  <a:pt x="16843" y="0"/>
                </a:lnTo>
                <a:close/>
              </a:path>
            </a:pathLst>
          </a:custGeom>
          <a:solidFill>
            <a:srgbClr val="86BEBF"/>
          </a:solidFill>
          <a:ln>
            <a:noFill/>
          </a:ln>
        </p:spPr>
        <p:txBody>
          <a:bodyPr spcFirstLastPara="1" wrap="square" lIns="91425" tIns="91425" rIns="91425" bIns="91425" anchor="ctr" anchorCtr="0">
            <a:noAutofit/>
          </a:bodyPr>
          <a:lstStyle/>
          <a:p>
            <a:pPr defTabSz="914377"/>
            <a:endParaRPr sz="1400">
              <a:cs typeface="+mn-ea"/>
              <a:sym typeface="+mn-lt"/>
            </a:endParaRPr>
          </a:p>
        </p:txBody>
      </p:sp>
      <p:sp>
        <p:nvSpPr>
          <p:cNvPr id="514" name="Google Shape;1934;p41">
            <a:extLst>
              <a:ext uri="{FF2B5EF4-FFF2-40B4-BE49-F238E27FC236}">
                <a16:creationId xmlns:a16="http://schemas.microsoft.com/office/drawing/2014/main" id="{8224E255-A4C2-4A6F-8FA8-FCDE646846E2}"/>
              </a:ext>
            </a:extLst>
          </p:cNvPr>
          <p:cNvSpPr/>
          <p:nvPr/>
        </p:nvSpPr>
        <p:spPr>
          <a:xfrm>
            <a:off x="1723554" y="1433579"/>
            <a:ext cx="5063223" cy="749600"/>
          </a:xfrm>
          <a:prstGeom prst="roundRect">
            <a:avLst>
              <a:gd name="adj" fmla="val 16667"/>
            </a:avLst>
          </a:prstGeom>
          <a:solidFill>
            <a:srgbClr val="EFEFEF"/>
          </a:solidFill>
          <a:ln>
            <a:noFill/>
          </a:ln>
        </p:spPr>
        <p:txBody>
          <a:bodyPr spcFirstLastPara="1" wrap="square" lIns="121900" tIns="121900" rIns="487667" bIns="121900" anchor="ctr" anchorCtr="0">
            <a:noAutofit/>
          </a:bodyPr>
          <a:lstStyle/>
          <a:p>
            <a:pPr defTabSz="1219140">
              <a:defRPr/>
            </a:pPr>
            <a:r>
              <a:rPr lang="en" sz="2400" dirty="0">
                <a:latin typeface="Arial" panose="020B0604020202020204" pitchFamily="34" charset="0"/>
                <a:cs typeface="Arial" panose="020B0604020202020204" pitchFamily="34" charset="0"/>
                <a:sym typeface="+mn-lt"/>
              </a:rPr>
              <a:t> </a:t>
            </a:r>
            <a:endParaRPr sz="2400" dirty="0">
              <a:latin typeface="Arial" panose="020B0604020202020204" pitchFamily="34" charset="0"/>
              <a:cs typeface="Arial" panose="020B0604020202020204" pitchFamily="34" charset="0"/>
              <a:sym typeface="+mn-lt"/>
            </a:endParaRPr>
          </a:p>
        </p:txBody>
      </p:sp>
      <p:sp>
        <p:nvSpPr>
          <p:cNvPr id="515" name="Google Shape;1936;p41">
            <a:extLst>
              <a:ext uri="{FF2B5EF4-FFF2-40B4-BE49-F238E27FC236}">
                <a16:creationId xmlns:a16="http://schemas.microsoft.com/office/drawing/2014/main" id="{DD09A4BD-4473-4242-8C66-E7E7C6686EA5}"/>
              </a:ext>
            </a:extLst>
          </p:cNvPr>
          <p:cNvSpPr/>
          <p:nvPr/>
        </p:nvSpPr>
        <p:spPr>
          <a:xfrm flipH="1">
            <a:off x="6383373" y="1632999"/>
            <a:ext cx="403404" cy="550180"/>
          </a:xfrm>
          <a:custGeom>
            <a:avLst/>
            <a:gdLst/>
            <a:ahLst/>
            <a:cxnLst/>
            <a:rect l="l" t="t" r="r" b="b"/>
            <a:pathLst>
              <a:path w="19228" h="26224" extrusionOk="0">
                <a:moveTo>
                  <a:pt x="2526" y="0"/>
                </a:moveTo>
                <a:cubicBezTo>
                  <a:pt x="1571" y="0"/>
                  <a:pt x="591" y="609"/>
                  <a:pt x="541" y="1825"/>
                </a:cubicBezTo>
                <a:cubicBezTo>
                  <a:pt x="372" y="5745"/>
                  <a:pt x="372" y="9699"/>
                  <a:pt x="642" y="13619"/>
                </a:cubicBezTo>
                <a:cubicBezTo>
                  <a:pt x="439" y="15241"/>
                  <a:pt x="372" y="16863"/>
                  <a:pt x="372" y="18519"/>
                </a:cubicBezTo>
                <a:cubicBezTo>
                  <a:pt x="372" y="20343"/>
                  <a:pt x="0" y="23114"/>
                  <a:pt x="1183" y="24669"/>
                </a:cubicBezTo>
                <a:cubicBezTo>
                  <a:pt x="2332" y="26223"/>
                  <a:pt x="4562" y="26054"/>
                  <a:pt x="6285" y="26122"/>
                </a:cubicBezTo>
                <a:cubicBezTo>
                  <a:pt x="7091" y="26153"/>
                  <a:pt x="7897" y="26168"/>
                  <a:pt x="8702" y="26168"/>
                </a:cubicBezTo>
                <a:cubicBezTo>
                  <a:pt x="10499" y="26168"/>
                  <a:pt x="12295" y="26093"/>
                  <a:pt x="14092" y="25953"/>
                </a:cubicBezTo>
                <a:cubicBezTo>
                  <a:pt x="14565" y="25919"/>
                  <a:pt x="15038" y="25716"/>
                  <a:pt x="15376" y="25378"/>
                </a:cubicBezTo>
                <a:cubicBezTo>
                  <a:pt x="15984" y="25277"/>
                  <a:pt x="16558" y="25108"/>
                  <a:pt x="17133" y="24905"/>
                </a:cubicBezTo>
                <a:cubicBezTo>
                  <a:pt x="19227" y="24177"/>
                  <a:pt x="18622" y="21131"/>
                  <a:pt x="16812" y="21131"/>
                </a:cubicBezTo>
                <a:cubicBezTo>
                  <a:pt x="16607" y="21131"/>
                  <a:pt x="16387" y="21170"/>
                  <a:pt x="16153" y="21256"/>
                </a:cubicBezTo>
                <a:cubicBezTo>
                  <a:pt x="15326" y="21551"/>
                  <a:pt x="14548" y="21685"/>
                  <a:pt x="13816" y="21685"/>
                </a:cubicBezTo>
                <a:cubicBezTo>
                  <a:pt x="10687" y="21685"/>
                  <a:pt x="8395" y="19231"/>
                  <a:pt x="6725" y="16356"/>
                </a:cubicBezTo>
                <a:lnTo>
                  <a:pt x="6285" y="3886"/>
                </a:lnTo>
                <a:cubicBezTo>
                  <a:pt x="6285" y="2846"/>
                  <a:pt x="5472" y="2024"/>
                  <a:pt x="4477" y="2024"/>
                </a:cubicBezTo>
                <a:cubicBezTo>
                  <a:pt x="4438" y="2024"/>
                  <a:pt x="4399" y="2025"/>
                  <a:pt x="4359" y="2028"/>
                </a:cubicBezTo>
                <a:lnTo>
                  <a:pt x="4359" y="1825"/>
                </a:lnTo>
                <a:cubicBezTo>
                  <a:pt x="4410" y="609"/>
                  <a:pt x="3481" y="0"/>
                  <a:pt x="2526" y="0"/>
                </a:cubicBezTo>
                <a:close/>
              </a:path>
            </a:pathLst>
          </a:custGeom>
          <a:solidFill>
            <a:srgbClr val="F8961E"/>
          </a:solidFill>
          <a:ln>
            <a:noFill/>
          </a:ln>
        </p:spPr>
        <p:txBody>
          <a:bodyPr spcFirstLastPara="1" wrap="square" lIns="121900" tIns="121900" rIns="121900" bIns="121900" anchor="ctr" anchorCtr="0">
            <a:noAutofit/>
          </a:bodyPr>
          <a:lstStyle/>
          <a:p>
            <a:pPr defTabSz="1219140">
              <a:defRPr/>
            </a:pPr>
            <a:endParaRPr sz="2800">
              <a:latin typeface="Arial" panose="020B0604020202020204" pitchFamily="34" charset="0"/>
              <a:cs typeface="Arial" panose="020B0604020202020204" pitchFamily="34" charset="0"/>
              <a:sym typeface="+mn-lt"/>
            </a:endParaRPr>
          </a:p>
        </p:txBody>
      </p:sp>
      <p:sp>
        <p:nvSpPr>
          <p:cNvPr id="516" name="Synergistically utilize technically sound portals with frictionless chains. Dramatically customize…">
            <a:extLst>
              <a:ext uri="{FF2B5EF4-FFF2-40B4-BE49-F238E27FC236}">
                <a16:creationId xmlns:a16="http://schemas.microsoft.com/office/drawing/2014/main" id="{675AFE4F-D22E-4392-8DAD-69758980A018}"/>
              </a:ext>
            </a:extLst>
          </p:cNvPr>
          <p:cNvSpPr txBox="1"/>
          <p:nvPr/>
        </p:nvSpPr>
        <p:spPr>
          <a:xfrm>
            <a:off x="1901727" y="1431481"/>
            <a:ext cx="4714875"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fontAlgn="base">
              <a:spcBef>
                <a:spcPct val="0"/>
              </a:spcBef>
              <a:spcAft>
                <a:spcPct val="0"/>
              </a:spcAft>
            </a:pPr>
            <a:r>
              <a:rPr lang="en-US" altLang="en-US" sz="2400" dirty="0" err="1">
                <a:solidFill>
                  <a:srgbClr val="7030A0"/>
                </a:solidFill>
                <a:latin typeface="Arial" panose="020B0604020202020204" pitchFamily="34" charset="0"/>
                <a:cs typeface="Arial" panose="020B0604020202020204" pitchFamily="34" charset="0"/>
              </a:rPr>
              <a:t>Điện</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tích</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hạt</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nhân</a:t>
            </a:r>
            <a:r>
              <a:rPr lang="en-US" altLang="en-US" sz="2400" dirty="0">
                <a:solidFill>
                  <a:srgbClr val="7030A0"/>
                </a:solidFill>
                <a:latin typeface="Arial" panose="020B0604020202020204" pitchFamily="34" charset="0"/>
                <a:cs typeface="Arial" panose="020B0604020202020204" pitchFamily="34" charset="0"/>
              </a:rPr>
              <a:t> 3+, </a:t>
            </a:r>
            <a:r>
              <a:rPr lang="en-US" altLang="en-US" sz="2400" dirty="0" err="1">
                <a:solidFill>
                  <a:srgbClr val="7030A0"/>
                </a:solidFill>
                <a:latin typeface="Arial" panose="020B0604020202020204" pitchFamily="34" charset="0"/>
                <a:cs typeface="Arial" panose="020B0604020202020204" pitchFamily="34" charset="0"/>
              </a:rPr>
              <a:t>có</a:t>
            </a:r>
            <a:r>
              <a:rPr lang="en-US" altLang="en-US" sz="2400" dirty="0">
                <a:solidFill>
                  <a:srgbClr val="7030A0"/>
                </a:solidFill>
                <a:latin typeface="Arial" panose="020B0604020202020204" pitchFamily="34" charset="0"/>
                <a:cs typeface="Arial" panose="020B0604020202020204" pitchFamily="34" charset="0"/>
              </a:rPr>
              <a:t> 2e </a:t>
            </a:r>
            <a:r>
              <a:rPr lang="en-US" altLang="en-US" sz="2400" dirty="0" err="1">
                <a:solidFill>
                  <a:srgbClr val="7030A0"/>
                </a:solidFill>
                <a:latin typeface="Arial" panose="020B0604020202020204" pitchFamily="34" charset="0"/>
                <a:cs typeface="Arial" panose="020B0604020202020204" pitchFamily="34" charset="0"/>
              </a:rPr>
              <a:t>lớp</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ngoài</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cùng</a:t>
            </a:r>
            <a:r>
              <a:rPr lang="en-US" altLang="en-US" sz="2400" dirty="0">
                <a:solidFill>
                  <a:srgbClr val="7030A0"/>
                </a:solidFill>
                <a:latin typeface="Arial" panose="020B0604020202020204" pitchFamily="34" charset="0"/>
                <a:cs typeface="Arial" panose="020B0604020202020204" pitchFamily="34" charset="0"/>
              </a:rPr>
              <a:t>, 1 </a:t>
            </a:r>
            <a:r>
              <a:rPr lang="en-US" altLang="en-US" sz="2400" dirty="0" err="1">
                <a:solidFill>
                  <a:srgbClr val="7030A0"/>
                </a:solidFill>
                <a:latin typeface="Arial" panose="020B0604020202020204" pitchFamily="34" charset="0"/>
                <a:cs typeface="Arial" panose="020B0604020202020204" pitchFamily="34" charset="0"/>
              </a:rPr>
              <a:t>lớp</a:t>
            </a:r>
            <a:r>
              <a:rPr lang="en-US" altLang="en-US" sz="2400" dirty="0">
                <a:solidFill>
                  <a:srgbClr val="7030A0"/>
                </a:solidFill>
                <a:latin typeface="Arial" panose="020B0604020202020204" pitchFamily="34" charset="0"/>
                <a:cs typeface="Arial" panose="020B0604020202020204" pitchFamily="34" charset="0"/>
              </a:rPr>
              <a:t> e</a:t>
            </a:r>
          </a:p>
        </p:txBody>
      </p:sp>
      <p:sp>
        <p:nvSpPr>
          <p:cNvPr id="518" name="Oval 41">
            <a:extLst>
              <a:ext uri="{FF2B5EF4-FFF2-40B4-BE49-F238E27FC236}">
                <a16:creationId xmlns:a16="http://schemas.microsoft.com/office/drawing/2014/main" id="{D6D07874-7B5B-4C82-B001-7FF49687F9F7}"/>
              </a:ext>
            </a:extLst>
          </p:cNvPr>
          <p:cNvSpPr/>
          <p:nvPr/>
        </p:nvSpPr>
        <p:spPr>
          <a:xfrm>
            <a:off x="1161089" y="1524355"/>
            <a:ext cx="404587" cy="404587"/>
          </a:xfrm>
          <a:prstGeom prst="ellipse">
            <a:avLst/>
          </a:prstGeom>
          <a:solidFill>
            <a:srgbClr val="F3722C"/>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vi-VN" sz="2800" dirty="0">
                <a:solidFill>
                  <a:prstClr val="white"/>
                </a:solidFill>
                <a:latin typeface="Arial" panose="020B0604020202020204" pitchFamily="34" charset="0"/>
                <a:cs typeface="Arial" panose="020B0604020202020204" pitchFamily="34" charset="0"/>
                <a:sym typeface="+mn-lt"/>
              </a:rPr>
              <a:t>A</a:t>
            </a:r>
            <a:endParaRPr lang="en-US" sz="2800" dirty="0">
              <a:solidFill>
                <a:prstClr val="white"/>
              </a:solidFill>
              <a:latin typeface="Arial" panose="020B0604020202020204" pitchFamily="34" charset="0"/>
              <a:cs typeface="Arial" panose="020B0604020202020204" pitchFamily="34" charset="0"/>
              <a:sym typeface="+mn-lt"/>
            </a:endParaRPr>
          </a:p>
        </p:txBody>
      </p:sp>
      <p:sp>
        <p:nvSpPr>
          <p:cNvPr id="519" name="Google Shape;1934;p41">
            <a:extLst>
              <a:ext uri="{FF2B5EF4-FFF2-40B4-BE49-F238E27FC236}">
                <a16:creationId xmlns:a16="http://schemas.microsoft.com/office/drawing/2014/main" id="{27F55259-C316-40C0-BE86-9A810B47F531}"/>
              </a:ext>
            </a:extLst>
          </p:cNvPr>
          <p:cNvSpPr/>
          <p:nvPr/>
        </p:nvSpPr>
        <p:spPr>
          <a:xfrm>
            <a:off x="335623" y="2544747"/>
            <a:ext cx="4738895" cy="749600"/>
          </a:xfrm>
          <a:prstGeom prst="roundRect">
            <a:avLst>
              <a:gd name="adj" fmla="val 16667"/>
            </a:avLst>
          </a:prstGeom>
          <a:solidFill>
            <a:srgbClr val="EFEFEF"/>
          </a:solidFill>
          <a:ln>
            <a:noFill/>
          </a:ln>
        </p:spPr>
        <p:txBody>
          <a:bodyPr spcFirstLastPara="1" wrap="square" lIns="121900" tIns="121900" rIns="487667" bIns="121900" anchor="ctr" anchorCtr="0">
            <a:noAutofit/>
          </a:bodyPr>
          <a:lstStyle/>
          <a:p>
            <a:pPr defTabSz="1219140">
              <a:defRPr/>
            </a:pPr>
            <a:r>
              <a:rPr lang="en" sz="2400" dirty="0">
                <a:latin typeface="Arial" panose="020B0604020202020204" pitchFamily="34" charset="0"/>
                <a:cs typeface="Arial" panose="020B0604020202020204" pitchFamily="34" charset="0"/>
                <a:sym typeface="+mn-lt"/>
              </a:rPr>
              <a:t> </a:t>
            </a:r>
            <a:endParaRPr sz="2400" dirty="0">
              <a:latin typeface="Arial" panose="020B0604020202020204" pitchFamily="34" charset="0"/>
              <a:cs typeface="Arial" panose="020B0604020202020204" pitchFamily="34" charset="0"/>
              <a:sym typeface="+mn-lt"/>
            </a:endParaRPr>
          </a:p>
        </p:txBody>
      </p:sp>
      <p:sp>
        <p:nvSpPr>
          <p:cNvPr id="520" name="Google Shape;1936;p41">
            <a:extLst>
              <a:ext uri="{FF2B5EF4-FFF2-40B4-BE49-F238E27FC236}">
                <a16:creationId xmlns:a16="http://schemas.microsoft.com/office/drawing/2014/main" id="{DDFA4F39-5735-47B4-8614-97177ACBAC16}"/>
              </a:ext>
            </a:extLst>
          </p:cNvPr>
          <p:cNvSpPr/>
          <p:nvPr/>
        </p:nvSpPr>
        <p:spPr>
          <a:xfrm flipH="1">
            <a:off x="4671115" y="2744167"/>
            <a:ext cx="403404" cy="550180"/>
          </a:xfrm>
          <a:custGeom>
            <a:avLst/>
            <a:gdLst/>
            <a:ahLst/>
            <a:cxnLst/>
            <a:rect l="l" t="t" r="r" b="b"/>
            <a:pathLst>
              <a:path w="19228" h="26224" extrusionOk="0">
                <a:moveTo>
                  <a:pt x="2526" y="0"/>
                </a:moveTo>
                <a:cubicBezTo>
                  <a:pt x="1571" y="0"/>
                  <a:pt x="591" y="609"/>
                  <a:pt x="541" y="1825"/>
                </a:cubicBezTo>
                <a:cubicBezTo>
                  <a:pt x="372" y="5745"/>
                  <a:pt x="372" y="9699"/>
                  <a:pt x="642" y="13619"/>
                </a:cubicBezTo>
                <a:cubicBezTo>
                  <a:pt x="439" y="15241"/>
                  <a:pt x="372" y="16863"/>
                  <a:pt x="372" y="18519"/>
                </a:cubicBezTo>
                <a:cubicBezTo>
                  <a:pt x="372" y="20343"/>
                  <a:pt x="0" y="23114"/>
                  <a:pt x="1183" y="24669"/>
                </a:cubicBezTo>
                <a:cubicBezTo>
                  <a:pt x="2332" y="26223"/>
                  <a:pt x="4562" y="26054"/>
                  <a:pt x="6285" y="26122"/>
                </a:cubicBezTo>
                <a:cubicBezTo>
                  <a:pt x="7091" y="26153"/>
                  <a:pt x="7897" y="26168"/>
                  <a:pt x="8702" y="26168"/>
                </a:cubicBezTo>
                <a:cubicBezTo>
                  <a:pt x="10499" y="26168"/>
                  <a:pt x="12295" y="26093"/>
                  <a:pt x="14092" y="25953"/>
                </a:cubicBezTo>
                <a:cubicBezTo>
                  <a:pt x="14565" y="25919"/>
                  <a:pt x="15038" y="25716"/>
                  <a:pt x="15376" y="25378"/>
                </a:cubicBezTo>
                <a:cubicBezTo>
                  <a:pt x="15984" y="25277"/>
                  <a:pt x="16558" y="25108"/>
                  <a:pt x="17133" y="24905"/>
                </a:cubicBezTo>
                <a:cubicBezTo>
                  <a:pt x="19227" y="24177"/>
                  <a:pt x="18622" y="21131"/>
                  <a:pt x="16812" y="21131"/>
                </a:cubicBezTo>
                <a:cubicBezTo>
                  <a:pt x="16607" y="21131"/>
                  <a:pt x="16387" y="21170"/>
                  <a:pt x="16153" y="21256"/>
                </a:cubicBezTo>
                <a:cubicBezTo>
                  <a:pt x="15326" y="21551"/>
                  <a:pt x="14548" y="21685"/>
                  <a:pt x="13816" y="21685"/>
                </a:cubicBezTo>
                <a:cubicBezTo>
                  <a:pt x="10687" y="21685"/>
                  <a:pt x="8395" y="19231"/>
                  <a:pt x="6725" y="16356"/>
                </a:cubicBezTo>
                <a:lnTo>
                  <a:pt x="6285" y="3886"/>
                </a:lnTo>
                <a:cubicBezTo>
                  <a:pt x="6285" y="2846"/>
                  <a:pt x="5472" y="2024"/>
                  <a:pt x="4477" y="2024"/>
                </a:cubicBezTo>
                <a:cubicBezTo>
                  <a:pt x="4438" y="2024"/>
                  <a:pt x="4399" y="2025"/>
                  <a:pt x="4359" y="2028"/>
                </a:cubicBezTo>
                <a:lnTo>
                  <a:pt x="4359" y="1825"/>
                </a:lnTo>
                <a:cubicBezTo>
                  <a:pt x="4410" y="609"/>
                  <a:pt x="3481" y="0"/>
                  <a:pt x="2526" y="0"/>
                </a:cubicBezTo>
                <a:close/>
              </a:path>
            </a:pathLst>
          </a:custGeom>
          <a:solidFill>
            <a:srgbClr val="F8961E"/>
          </a:solidFill>
          <a:ln>
            <a:noFill/>
          </a:ln>
        </p:spPr>
        <p:txBody>
          <a:bodyPr spcFirstLastPara="1" wrap="square" lIns="121900" tIns="121900" rIns="121900" bIns="121900" anchor="ctr" anchorCtr="0">
            <a:noAutofit/>
          </a:bodyPr>
          <a:lstStyle/>
          <a:p>
            <a:pPr defTabSz="1219140">
              <a:defRPr/>
            </a:pPr>
            <a:endParaRPr sz="2800">
              <a:latin typeface="Arial" panose="020B0604020202020204" pitchFamily="34" charset="0"/>
              <a:cs typeface="Arial" panose="020B0604020202020204" pitchFamily="34" charset="0"/>
              <a:sym typeface="+mn-lt"/>
            </a:endParaRPr>
          </a:p>
        </p:txBody>
      </p:sp>
      <p:sp>
        <p:nvSpPr>
          <p:cNvPr id="521" name="Synergistically utilize technically sound portals with frictionless chains. Dramatically customize…">
            <a:extLst>
              <a:ext uri="{FF2B5EF4-FFF2-40B4-BE49-F238E27FC236}">
                <a16:creationId xmlns:a16="http://schemas.microsoft.com/office/drawing/2014/main" id="{1A1FC3EA-9742-4DA4-9FDE-C8C247E4BCE1}"/>
              </a:ext>
            </a:extLst>
          </p:cNvPr>
          <p:cNvSpPr txBox="1"/>
          <p:nvPr/>
        </p:nvSpPr>
        <p:spPr>
          <a:xfrm>
            <a:off x="558702" y="2542649"/>
            <a:ext cx="4314825"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fontAlgn="base">
              <a:spcBef>
                <a:spcPct val="0"/>
              </a:spcBef>
              <a:spcAft>
                <a:spcPct val="0"/>
              </a:spcAft>
            </a:pPr>
            <a:r>
              <a:rPr lang="en-US" altLang="en-US" sz="2400" dirty="0" err="1">
                <a:solidFill>
                  <a:srgbClr val="7030A0"/>
                </a:solidFill>
                <a:latin typeface="Arial" panose="020B0604020202020204" pitchFamily="34" charset="0"/>
                <a:cs typeface="Arial" panose="020B0604020202020204" pitchFamily="34" charset="0"/>
              </a:rPr>
              <a:t>Điện</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tích</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hạt</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nhân</a:t>
            </a:r>
            <a:r>
              <a:rPr lang="en-US" altLang="en-US" sz="2400" dirty="0">
                <a:solidFill>
                  <a:srgbClr val="7030A0"/>
                </a:solidFill>
                <a:latin typeface="Arial" panose="020B0604020202020204" pitchFamily="34" charset="0"/>
                <a:cs typeface="Arial" panose="020B0604020202020204" pitchFamily="34" charset="0"/>
              </a:rPr>
              <a:t> 2+, 3 e </a:t>
            </a:r>
            <a:r>
              <a:rPr lang="en-US" altLang="en-US" sz="2400" dirty="0" err="1">
                <a:solidFill>
                  <a:srgbClr val="7030A0"/>
                </a:solidFill>
                <a:latin typeface="Arial" panose="020B0604020202020204" pitchFamily="34" charset="0"/>
                <a:cs typeface="Arial" panose="020B0604020202020204" pitchFamily="34" charset="0"/>
              </a:rPr>
              <a:t>lớp</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ngoài</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cùng</a:t>
            </a:r>
            <a:r>
              <a:rPr lang="en-US" altLang="en-US" sz="2400" dirty="0">
                <a:solidFill>
                  <a:srgbClr val="7030A0"/>
                </a:solidFill>
                <a:latin typeface="Arial" panose="020B0604020202020204" pitchFamily="34" charset="0"/>
                <a:cs typeface="Arial" panose="020B0604020202020204" pitchFamily="34" charset="0"/>
              </a:rPr>
              <a:t>, 1 </a:t>
            </a:r>
            <a:r>
              <a:rPr lang="en-US" altLang="en-US" sz="2400" dirty="0" err="1">
                <a:solidFill>
                  <a:srgbClr val="7030A0"/>
                </a:solidFill>
                <a:latin typeface="Arial" panose="020B0604020202020204" pitchFamily="34" charset="0"/>
                <a:cs typeface="Arial" panose="020B0604020202020204" pitchFamily="34" charset="0"/>
              </a:rPr>
              <a:t>lớp</a:t>
            </a:r>
            <a:r>
              <a:rPr lang="en-US" altLang="en-US" sz="2400" dirty="0">
                <a:solidFill>
                  <a:srgbClr val="7030A0"/>
                </a:solidFill>
                <a:latin typeface="Arial" panose="020B0604020202020204" pitchFamily="34" charset="0"/>
                <a:cs typeface="Arial" panose="020B0604020202020204" pitchFamily="34" charset="0"/>
              </a:rPr>
              <a:t> e</a:t>
            </a:r>
          </a:p>
        </p:txBody>
      </p:sp>
      <p:sp>
        <p:nvSpPr>
          <p:cNvPr id="522" name="Oval 41">
            <a:extLst>
              <a:ext uri="{FF2B5EF4-FFF2-40B4-BE49-F238E27FC236}">
                <a16:creationId xmlns:a16="http://schemas.microsoft.com/office/drawing/2014/main" id="{56D11338-D8A8-41B4-8491-7AF7E24968BB}"/>
              </a:ext>
            </a:extLst>
          </p:cNvPr>
          <p:cNvSpPr/>
          <p:nvPr/>
        </p:nvSpPr>
        <p:spPr>
          <a:xfrm>
            <a:off x="5225751" y="2744167"/>
            <a:ext cx="404587" cy="404587"/>
          </a:xfrm>
          <a:prstGeom prst="ellipse">
            <a:avLst/>
          </a:prstGeom>
          <a:solidFill>
            <a:srgbClr val="48B5B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vi-VN" sz="2800" dirty="0">
                <a:solidFill>
                  <a:prstClr val="white"/>
                </a:solidFill>
                <a:latin typeface="Arial" panose="020B0604020202020204" pitchFamily="34" charset="0"/>
                <a:cs typeface="Arial" panose="020B0604020202020204" pitchFamily="34" charset="0"/>
                <a:sym typeface="+mn-lt"/>
              </a:rPr>
              <a:t>B</a:t>
            </a:r>
            <a:endParaRPr lang="en-US" sz="2800" dirty="0">
              <a:solidFill>
                <a:prstClr val="white"/>
              </a:solidFill>
              <a:latin typeface="Arial" panose="020B0604020202020204" pitchFamily="34" charset="0"/>
              <a:cs typeface="Arial" panose="020B0604020202020204" pitchFamily="34" charset="0"/>
              <a:sym typeface="+mn-lt"/>
            </a:endParaRPr>
          </a:p>
        </p:txBody>
      </p:sp>
      <p:sp>
        <p:nvSpPr>
          <p:cNvPr id="523" name="Google Shape;1934;p41">
            <a:extLst>
              <a:ext uri="{FF2B5EF4-FFF2-40B4-BE49-F238E27FC236}">
                <a16:creationId xmlns:a16="http://schemas.microsoft.com/office/drawing/2014/main" id="{A926D867-CCCE-45F8-8465-37F87F712C86}"/>
              </a:ext>
            </a:extLst>
          </p:cNvPr>
          <p:cNvSpPr/>
          <p:nvPr/>
        </p:nvSpPr>
        <p:spPr>
          <a:xfrm>
            <a:off x="1715726" y="3729943"/>
            <a:ext cx="4842237" cy="749600"/>
          </a:xfrm>
          <a:prstGeom prst="roundRect">
            <a:avLst>
              <a:gd name="adj" fmla="val 16667"/>
            </a:avLst>
          </a:prstGeom>
          <a:solidFill>
            <a:srgbClr val="EFEFEF"/>
          </a:solidFill>
          <a:ln>
            <a:noFill/>
          </a:ln>
        </p:spPr>
        <p:txBody>
          <a:bodyPr spcFirstLastPara="1" wrap="square" lIns="121900" tIns="121900" rIns="487667" bIns="121900" anchor="ctr" anchorCtr="0">
            <a:noAutofit/>
          </a:bodyPr>
          <a:lstStyle/>
          <a:p>
            <a:pPr defTabSz="1219140">
              <a:defRPr/>
            </a:pPr>
            <a:r>
              <a:rPr lang="en" sz="2400" dirty="0">
                <a:latin typeface="Arial" panose="020B0604020202020204" pitchFamily="34" charset="0"/>
                <a:cs typeface="Arial" panose="020B0604020202020204" pitchFamily="34" charset="0"/>
                <a:sym typeface="+mn-lt"/>
              </a:rPr>
              <a:t> </a:t>
            </a:r>
            <a:endParaRPr sz="2400" dirty="0">
              <a:latin typeface="Arial" panose="020B0604020202020204" pitchFamily="34" charset="0"/>
              <a:cs typeface="Arial" panose="020B0604020202020204" pitchFamily="34" charset="0"/>
              <a:sym typeface="+mn-lt"/>
            </a:endParaRPr>
          </a:p>
        </p:txBody>
      </p:sp>
      <p:sp>
        <p:nvSpPr>
          <p:cNvPr id="524" name="Google Shape;1936;p41">
            <a:extLst>
              <a:ext uri="{FF2B5EF4-FFF2-40B4-BE49-F238E27FC236}">
                <a16:creationId xmlns:a16="http://schemas.microsoft.com/office/drawing/2014/main" id="{22A3B370-877D-4A13-8228-7D8899A0D096}"/>
              </a:ext>
            </a:extLst>
          </p:cNvPr>
          <p:cNvSpPr/>
          <p:nvPr/>
        </p:nvSpPr>
        <p:spPr>
          <a:xfrm flipH="1">
            <a:off x="6154559" y="3855529"/>
            <a:ext cx="403404" cy="550180"/>
          </a:xfrm>
          <a:custGeom>
            <a:avLst/>
            <a:gdLst/>
            <a:ahLst/>
            <a:cxnLst/>
            <a:rect l="l" t="t" r="r" b="b"/>
            <a:pathLst>
              <a:path w="19228" h="26224" extrusionOk="0">
                <a:moveTo>
                  <a:pt x="2526" y="0"/>
                </a:moveTo>
                <a:cubicBezTo>
                  <a:pt x="1571" y="0"/>
                  <a:pt x="591" y="609"/>
                  <a:pt x="541" y="1825"/>
                </a:cubicBezTo>
                <a:cubicBezTo>
                  <a:pt x="372" y="5745"/>
                  <a:pt x="372" y="9699"/>
                  <a:pt x="642" y="13619"/>
                </a:cubicBezTo>
                <a:cubicBezTo>
                  <a:pt x="439" y="15241"/>
                  <a:pt x="372" y="16863"/>
                  <a:pt x="372" y="18519"/>
                </a:cubicBezTo>
                <a:cubicBezTo>
                  <a:pt x="372" y="20343"/>
                  <a:pt x="0" y="23114"/>
                  <a:pt x="1183" y="24669"/>
                </a:cubicBezTo>
                <a:cubicBezTo>
                  <a:pt x="2332" y="26223"/>
                  <a:pt x="4562" y="26054"/>
                  <a:pt x="6285" y="26122"/>
                </a:cubicBezTo>
                <a:cubicBezTo>
                  <a:pt x="7091" y="26153"/>
                  <a:pt x="7897" y="26168"/>
                  <a:pt x="8702" y="26168"/>
                </a:cubicBezTo>
                <a:cubicBezTo>
                  <a:pt x="10499" y="26168"/>
                  <a:pt x="12295" y="26093"/>
                  <a:pt x="14092" y="25953"/>
                </a:cubicBezTo>
                <a:cubicBezTo>
                  <a:pt x="14565" y="25919"/>
                  <a:pt x="15038" y="25716"/>
                  <a:pt x="15376" y="25378"/>
                </a:cubicBezTo>
                <a:cubicBezTo>
                  <a:pt x="15984" y="25277"/>
                  <a:pt x="16558" y="25108"/>
                  <a:pt x="17133" y="24905"/>
                </a:cubicBezTo>
                <a:cubicBezTo>
                  <a:pt x="19227" y="24177"/>
                  <a:pt x="18622" y="21131"/>
                  <a:pt x="16812" y="21131"/>
                </a:cubicBezTo>
                <a:cubicBezTo>
                  <a:pt x="16607" y="21131"/>
                  <a:pt x="16387" y="21170"/>
                  <a:pt x="16153" y="21256"/>
                </a:cubicBezTo>
                <a:cubicBezTo>
                  <a:pt x="15326" y="21551"/>
                  <a:pt x="14548" y="21685"/>
                  <a:pt x="13816" y="21685"/>
                </a:cubicBezTo>
                <a:cubicBezTo>
                  <a:pt x="10687" y="21685"/>
                  <a:pt x="8395" y="19231"/>
                  <a:pt x="6725" y="16356"/>
                </a:cubicBezTo>
                <a:lnTo>
                  <a:pt x="6285" y="3886"/>
                </a:lnTo>
                <a:cubicBezTo>
                  <a:pt x="6285" y="2846"/>
                  <a:pt x="5472" y="2024"/>
                  <a:pt x="4477" y="2024"/>
                </a:cubicBezTo>
                <a:cubicBezTo>
                  <a:pt x="4438" y="2024"/>
                  <a:pt x="4399" y="2025"/>
                  <a:pt x="4359" y="2028"/>
                </a:cubicBezTo>
                <a:lnTo>
                  <a:pt x="4359" y="1825"/>
                </a:lnTo>
                <a:cubicBezTo>
                  <a:pt x="4410" y="609"/>
                  <a:pt x="3481" y="0"/>
                  <a:pt x="2526" y="0"/>
                </a:cubicBezTo>
                <a:close/>
              </a:path>
            </a:pathLst>
          </a:custGeom>
          <a:solidFill>
            <a:srgbClr val="F8961E"/>
          </a:solidFill>
          <a:ln>
            <a:noFill/>
          </a:ln>
        </p:spPr>
        <p:txBody>
          <a:bodyPr spcFirstLastPara="1" wrap="square" lIns="121900" tIns="121900" rIns="121900" bIns="121900" anchor="ctr" anchorCtr="0">
            <a:noAutofit/>
          </a:bodyPr>
          <a:lstStyle/>
          <a:p>
            <a:pPr defTabSz="1219140">
              <a:defRPr/>
            </a:pPr>
            <a:endParaRPr sz="2800">
              <a:latin typeface="Arial" panose="020B0604020202020204" pitchFamily="34" charset="0"/>
              <a:cs typeface="Arial" panose="020B0604020202020204" pitchFamily="34" charset="0"/>
              <a:sym typeface="+mn-lt"/>
            </a:endParaRPr>
          </a:p>
        </p:txBody>
      </p:sp>
      <p:sp>
        <p:nvSpPr>
          <p:cNvPr id="525" name="Synergistically utilize technically sound portals with frictionless chains. Dramatically customize…">
            <a:extLst>
              <a:ext uri="{FF2B5EF4-FFF2-40B4-BE49-F238E27FC236}">
                <a16:creationId xmlns:a16="http://schemas.microsoft.com/office/drawing/2014/main" id="{C2EF534F-36C9-4DA1-88E6-F5AC8678468B}"/>
              </a:ext>
            </a:extLst>
          </p:cNvPr>
          <p:cNvSpPr txBox="1"/>
          <p:nvPr/>
        </p:nvSpPr>
        <p:spPr>
          <a:xfrm>
            <a:off x="1901727" y="3727845"/>
            <a:ext cx="4540283"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fontAlgn="base">
              <a:spcBef>
                <a:spcPct val="0"/>
              </a:spcBef>
              <a:spcAft>
                <a:spcPct val="0"/>
              </a:spcAft>
            </a:pPr>
            <a:r>
              <a:rPr lang="en-US" altLang="en-US" sz="2400" dirty="0" err="1">
                <a:solidFill>
                  <a:srgbClr val="7030A0"/>
                </a:solidFill>
                <a:latin typeface="Arial" panose="020B0604020202020204" pitchFamily="34" charset="0"/>
                <a:cs typeface="Arial" panose="020B0604020202020204" pitchFamily="34" charset="0"/>
              </a:rPr>
              <a:t>Điện</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tích</a:t>
            </a:r>
            <a:r>
              <a:rPr lang="en-US" altLang="en-US" sz="2400" dirty="0">
                <a:solidFill>
                  <a:srgbClr val="7030A0"/>
                </a:solidFill>
                <a:latin typeface="Arial" panose="020B0604020202020204" pitchFamily="34" charset="0"/>
                <a:cs typeface="Arial" panose="020B0604020202020204" pitchFamily="34" charset="0"/>
              </a:rPr>
              <a:t> hat </a:t>
            </a:r>
            <a:r>
              <a:rPr lang="en-US" altLang="en-US" sz="2400" dirty="0" err="1">
                <a:solidFill>
                  <a:srgbClr val="7030A0"/>
                </a:solidFill>
                <a:latin typeface="Arial" panose="020B0604020202020204" pitchFamily="34" charset="0"/>
                <a:cs typeface="Arial" panose="020B0604020202020204" pitchFamily="34" charset="0"/>
              </a:rPr>
              <a:t>nhân</a:t>
            </a:r>
            <a:r>
              <a:rPr lang="en-US" altLang="en-US" sz="2400" dirty="0">
                <a:solidFill>
                  <a:srgbClr val="7030A0"/>
                </a:solidFill>
                <a:latin typeface="Arial" panose="020B0604020202020204" pitchFamily="34" charset="0"/>
                <a:cs typeface="Arial" panose="020B0604020202020204" pitchFamily="34" charset="0"/>
              </a:rPr>
              <a:t> 1+,2 </a:t>
            </a:r>
            <a:r>
              <a:rPr lang="en-US" altLang="en-US" sz="2400" dirty="0" err="1">
                <a:solidFill>
                  <a:srgbClr val="7030A0"/>
                </a:solidFill>
                <a:latin typeface="Arial" panose="020B0604020202020204" pitchFamily="34" charset="0"/>
                <a:cs typeface="Arial" panose="020B0604020202020204" pitchFamily="34" charset="0"/>
              </a:rPr>
              <a:t>lớp</a:t>
            </a:r>
            <a:r>
              <a:rPr lang="en-US" altLang="en-US" sz="2400" dirty="0">
                <a:solidFill>
                  <a:srgbClr val="7030A0"/>
                </a:solidFill>
                <a:latin typeface="Arial" panose="020B0604020202020204" pitchFamily="34" charset="0"/>
                <a:cs typeface="Arial" panose="020B0604020202020204" pitchFamily="34" charset="0"/>
              </a:rPr>
              <a:t> e , 3 e </a:t>
            </a:r>
            <a:r>
              <a:rPr lang="en-US" altLang="en-US" sz="2400" dirty="0" err="1">
                <a:solidFill>
                  <a:srgbClr val="7030A0"/>
                </a:solidFill>
                <a:latin typeface="Arial" panose="020B0604020202020204" pitchFamily="34" charset="0"/>
                <a:cs typeface="Arial" panose="020B0604020202020204" pitchFamily="34" charset="0"/>
              </a:rPr>
              <a:t>lớp</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ngoài</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cùng</a:t>
            </a:r>
            <a:endParaRPr lang="en-US" altLang="en-US" sz="2400" dirty="0">
              <a:solidFill>
                <a:srgbClr val="7030A0"/>
              </a:solidFill>
              <a:latin typeface="Arial" panose="020B0604020202020204" pitchFamily="34" charset="0"/>
              <a:cs typeface="Arial" panose="020B0604020202020204" pitchFamily="34" charset="0"/>
            </a:endParaRPr>
          </a:p>
        </p:txBody>
      </p:sp>
      <p:sp>
        <p:nvSpPr>
          <p:cNvPr id="526" name="Oval 41">
            <a:extLst>
              <a:ext uri="{FF2B5EF4-FFF2-40B4-BE49-F238E27FC236}">
                <a16:creationId xmlns:a16="http://schemas.microsoft.com/office/drawing/2014/main" id="{C58FACDE-05C8-4A4E-B223-6E64F4EDC38E}"/>
              </a:ext>
            </a:extLst>
          </p:cNvPr>
          <p:cNvSpPr/>
          <p:nvPr/>
        </p:nvSpPr>
        <p:spPr>
          <a:xfrm>
            <a:off x="1153261" y="3820719"/>
            <a:ext cx="404587" cy="404587"/>
          </a:xfrm>
          <a:prstGeom prst="ellipse">
            <a:avLst/>
          </a:prstGeom>
          <a:solidFill>
            <a:srgbClr val="F3722C"/>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vi-VN" sz="2800" dirty="0">
                <a:solidFill>
                  <a:prstClr val="white"/>
                </a:solidFill>
                <a:latin typeface="Arial" panose="020B0604020202020204" pitchFamily="34" charset="0"/>
                <a:cs typeface="Arial" panose="020B0604020202020204" pitchFamily="34" charset="0"/>
                <a:sym typeface="+mn-lt"/>
              </a:rPr>
              <a:t>C</a:t>
            </a:r>
            <a:endParaRPr lang="en-US" sz="2800" dirty="0">
              <a:solidFill>
                <a:prstClr val="white"/>
              </a:solidFill>
              <a:latin typeface="Arial" panose="020B0604020202020204" pitchFamily="34" charset="0"/>
              <a:cs typeface="Arial" panose="020B0604020202020204" pitchFamily="34" charset="0"/>
              <a:sym typeface="+mn-lt"/>
            </a:endParaRPr>
          </a:p>
        </p:txBody>
      </p:sp>
      <p:sp>
        <p:nvSpPr>
          <p:cNvPr id="527" name="Google Shape;1934;p41">
            <a:extLst>
              <a:ext uri="{FF2B5EF4-FFF2-40B4-BE49-F238E27FC236}">
                <a16:creationId xmlns:a16="http://schemas.microsoft.com/office/drawing/2014/main" id="{0D1FA825-41A2-49BE-8590-C6CC0E16066F}"/>
              </a:ext>
            </a:extLst>
          </p:cNvPr>
          <p:cNvSpPr/>
          <p:nvPr/>
        </p:nvSpPr>
        <p:spPr>
          <a:xfrm>
            <a:off x="224452" y="4841111"/>
            <a:ext cx="4842237" cy="749600"/>
          </a:xfrm>
          <a:prstGeom prst="roundRect">
            <a:avLst>
              <a:gd name="adj" fmla="val 16667"/>
            </a:avLst>
          </a:prstGeom>
          <a:solidFill>
            <a:srgbClr val="EFEFEF"/>
          </a:solidFill>
          <a:ln>
            <a:noFill/>
          </a:ln>
        </p:spPr>
        <p:txBody>
          <a:bodyPr spcFirstLastPara="1" wrap="square" lIns="121900" tIns="121900" rIns="487667" bIns="121900" anchor="ctr" anchorCtr="0">
            <a:noAutofit/>
          </a:bodyPr>
          <a:lstStyle/>
          <a:p>
            <a:pPr defTabSz="1219140">
              <a:defRPr/>
            </a:pPr>
            <a:r>
              <a:rPr lang="en" sz="2400" dirty="0">
                <a:latin typeface="Arial" panose="020B0604020202020204" pitchFamily="34" charset="0"/>
                <a:cs typeface="Arial" panose="020B0604020202020204" pitchFamily="34" charset="0"/>
                <a:sym typeface="+mn-lt"/>
              </a:rPr>
              <a:t> </a:t>
            </a:r>
            <a:endParaRPr sz="2400" dirty="0">
              <a:latin typeface="Arial" panose="020B0604020202020204" pitchFamily="34" charset="0"/>
              <a:cs typeface="Arial" panose="020B0604020202020204" pitchFamily="34" charset="0"/>
              <a:sym typeface="+mn-lt"/>
            </a:endParaRPr>
          </a:p>
        </p:txBody>
      </p:sp>
      <p:sp>
        <p:nvSpPr>
          <p:cNvPr id="528" name="Google Shape;1936;p41">
            <a:extLst>
              <a:ext uri="{FF2B5EF4-FFF2-40B4-BE49-F238E27FC236}">
                <a16:creationId xmlns:a16="http://schemas.microsoft.com/office/drawing/2014/main" id="{A61D328F-5D60-4208-833B-EEEBB162631D}"/>
              </a:ext>
            </a:extLst>
          </p:cNvPr>
          <p:cNvSpPr/>
          <p:nvPr/>
        </p:nvSpPr>
        <p:spPr>
          <a:xfrm flipH="1">
            <a:off x="4663287" y="5040531"/>
            <a:ext cx="403404" cy="550180"/>
          </a:xfrm>
          <a:custGeom>
            <a:avLst/>
            <a:gdLst/>
            <a:ahLst/>
            <a:cxnLst/>
            <a:rect l="l" t="t" r="r" b="b"/>
            <a:pathLst>
              <a:path w="19228" h="26224" extrusionOk="0">
                <a:moveTo>
                  <a:pt x="2526" y="0"/>
                </a:moveTo>
                <a:cubicBezTo>
                  <a:pt x="1571" y="0"/>
                  <a:pt x="591" y="609"/>
                  <a:pt x="541" y="1825"/>
                </a:cubicBezTo>
                <a:cubicBezTo>
                  <a:pt x="372" y="5745"/>
                  <a:pt x="372" y="9699"/>
                  <a:pt x="642" y="13619"/>
                </a:cubicBezTo>
                <a:cubicBezTo>
                  <a:pt x="439" y="15241"/>
                  <a:pt x="372" y="16863"/>
                  <a:pt x="372" y="18519"/>
                </a:cubicBezTo>
                <a:cubicBezTo>
                  <a:pt x="372" y="20343"/>
                  <a:pt x="0" y="23114"/>
                  <a:pt x="1183" y="24669"/>
                </a:cubicBezTo>
                <a:cubicBezTo>
                  <a:pt x="2332" y="26223"/>
                  <a:pt x="4562" y="26054"/>
                  <a:pt x="6285" y="26122"/>
                </a:cubicBezTo>
                <a:cubicBezTo>
                  <a:pt x="7091" y="26153"/>
                  <a:pt x="7897" y="26168"/>
                  <a:pt x="8702" y="26168"/>
                </a:cubicBezTo>
                <a:cubicBezTo>
                  <a:pt x="10499" y="26168"/>
                  <a:pt x="12295" y="26093"/>
                  <a:pt x="14092" y="25953"/>
                </a:cubicBezTo>
                <a:cubicBezTo>
                  <a:pt x="14565" y="25919"/>
                  <a:pt x="15038" y="25716"/>
                  <a:pt x="15376" y="25378"/>
                </a:cubicBezTo>
                <a:cubicBezTo>
                  <a:pt x="15984" y="25277"/>
                  <a:pt x="16558" y="25108"/>
                  <a:pt x="17133" y="24905"/>
                </a:cubicBezTo>
                <a:cubicBezTo>
                  <a:pt x="19227" y="24177"/>
                  <a:pt x="18622" y="21131"/>
                  <a:pt x="16812" y="21131"/>
                </a:cubicBezTo>
                <a:cubicBezTo>
                  <a:pt x="16607" y="21131"/>
                  <a:pt x="16387" y="21170"/>
                  <a:pt x="16153" y="21256"/>
                </a:cubicBezTo>
                <a:cubicBezTo>
                  <a:pt x="15326" y="21551"/>
                  <a:pt x="14548" y="21685"/>
                  <a:pt x="13816" y="21685"/>
                </a:cubicBezTo>
                <a:cubicBezTo>
                  <a:pt x="10687" y="21685"/>
                  <a:pt x="8395" y="19231"/>
                  <a:pt x="6725" y="16356"/>
                </a:cubicBezTo>
                <a:lnTo>
                  <a:pt x="6285" y="3886"/>
                </a:lnTo>
                <a:cubicBezTo>
                  <a:pt x="6285" y="2846"/>
                  <a:pt x="5472" y="2024"/>
                  <a:pt x="4477" y="2024"/>
                </a:cubicBezTo>
                <a:cubicBezTo>
                  <a:pt x="4438" y="2024"/>
                  <a:pt x="4399" y="2025"/>
                  <a:pt x="4359" y="2028"/>
                </a:cubicBezTo>
                <a:lnTo>
                  <a:pt x="4359" y="1825"/>
                </a:lnTo>
                <a:cubicBezTo>
                  <a:pt x="4410" y="609"/>
                  <a:pt x="3481" y="0"/>
                  <a:pt x="2526" y="0"/>
                </a:cubicBezTo>
                <a:close/>
              </a:path>
            </a:pathLst>
          </a:custGeom>
          <a:solidFill>
            <a:srgbClr val="F8961E"/>
          </a:solidFill>
          <a:ln>
            <a:noFill/>
          </a:ln>
        </p:spPr>
        <p:txBody>
          <a:bodyPr spcFirstLastPara="1" wrap="square" lIns="121900" tIns="121900" rIns="121900" bIns="121900" anchor="ctr" anchorCtr="0">
            <a:noAutofit/>
          </a:bodyPr>
          <a:lstStyle/>
          <a:p>
            <a:pPr defTabSz="1219140">
              <a:defRPr/>
            </a:pPr>
            <a:endParaRPr sz="2800">
              <a:latin typeface="Arial" panose="020B0604020202020204" pitchFamily="34" charset="0"/>
              <a:cs typeface="Arial" panose="020B0604020202020204" pitchFamily="34" charset="0"/>
              <a:sym typeface="+mn-lt"/>
            </a:endParaRPr>
          </a:p>
        </p:txBody>
      </p:sp>
      <p:sp>
        <p:nvSpPr>
          <p:cNvPr id="529" name="Synergistically utilize technically sound portals with frictionless chains. Dramatically customize…">
            <a:extLst>
              <a:ext uri="{FF2B5EF4-FFF2-40B4-BE49-F238E27FC236}">
                <a16:creationId xmlns:a16="http://schemas.microsoft.com/office/drawing/2014/main" id="{B604919B-17DD-4C3A-8FE0-4817FC00DA76}"/>
              </a:ext>
            </a:extLst>
          </p:cNvPr>
          <p:cNvSpPr txBox="1"/>
          <p:nvPr/>
        </p:nvSpPr>
        <p:spPr>
          <a:xfrm>
            <a:off x="394262" y="4839013"/>
            <a:ext cx="4479265"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fontAlgn="base">
              <a:spcBef>
                <a:spcPct val="0"/>
              </a:spcBef>
              <a:spcAft>
                <a:spcPct val="0"/>
              </a:spcAft>
            </a:pPr>
            <a:r>
              <a:rPr lang="en-US" altLang="en-US" sz="2400" dirty="0" err="1">
                <a:solidFill>
                  <a:srgbClr val="7030A0"/>
                </a:solidFill>
                <a:latin typeface="Arial" panose="020B0604020202020204" pitchFamily="34" charset="0"/>
                <a:cs typeface="Arial" panose="020B0604020202020204" pitchFamily="34" charset="0"/>
              </a:rPr>
              <a:t>Điện</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tích</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hạt</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nhân</a:t>
            </a:r>
            <a:r>
              <a:rPr lang="en-US" altLang="en-US" sz="2400" dirty="0">
                <a:solidFill>
                  <a:srgbClr val="7030A0"/>
                </a:solidFill>
                <a:latin typeface="Arial" panose="020B0604020202020204" pitchFamily="34" charset="0"/>
                <a:cs typeface="Arial" panose="020B0604020202020204" pitchFamily="34" charset="0"/>
              </a:rPr>
              <a:t> 3+, 2 </a:t>
            </a:r>
            <a:r>
              <a:rPr lang="en-US" altLang="en-US" sz="2400" dirty="0" err="1">
                <a:solidFill>
                  <a:srgbClr val="7030A0"/>
                </a:solidFill>
                <a:latin typeface="Arial" panose="020B0604020202020204" pitchFamily="34" charset="0"/>
                <a:cs typeface="Arial" panose="020B0604020202020204" pitchFamily="34" charset="0"/>
              </a:rPr>
              <a:t>lớp</a:t>
            </a:r>
            <a:r>
              <a:rPr lang="en-US" altLang="en-US" sz="2400" dirty="0">
                <a:solidFill>
                  <a:srgbClr val="7030A0"/>
                </a:solidFill>
                <a:latin typeface="Arial" panose="020B0604020202020204" pitchFamily="34" charset="0"/>
                <a:cs typeface="Arial" panose="020B0604020202020204" pitchFamily="34" charset="0"/>
              </a:rPr>
              <a:t> e , 1e </a:t>
            </a:r>
            <a:r>
              <a:rPr lang="en-US" altLang="en-US" sz="2400" dirty="0" err="1">
                <a:solidFill>
                  <a:srgbClr val="7030A0"/>
                </a:solidFill>
                <a:latin typeface="Arial" panose="020B0604020202020204" pitchFamily="34" charset="0"/>
                <a:cs typeface="Arial" panose="020B0604020202020204" pitchFamily="34" charset="0"/>
              </a:rPr>
              <a:t>lớp</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ngoài</a:t>
            </a:r>
            <a:r>
              <a:rPr lang="en-US" altLang="en-US" sz="2400" dirty="0">
                <a:solidFill>
                  <a:srgbClr val="7030A0"/>
                </a:solidFill>
                <a:latin typeface="Arial" panose="020B0604020202020204" pitchFamily="34" charset="0"/>
                <a:cs typeface="Arial" panose="020B0604020202020204" pitchFamily="34" charset="0"/>
              </a:rPr>
              <a:t> </a:t>
            </a:r>
            <a:r>
              <a:rPr lang="en-US" altLang="en-US" sz="2400" dirty="0" err="1">
                <a:solidFill>
                  <a:srgbClr val="7030A0"/>
                </a:solidFill>
                <a:latin typeface="Arial" panose="020B0604020202020204" pitchFamily="34" charset="0"/>
                <a:cs typeface="Arial" panose="020B0604020202020204" pitchFamily="34" charset="0"/>
              </a:rPr>
              <a:t>cùng</a:t>
            </a:r>
            <a:endParaRPr lang="en-US" altLang="en-US" sz="2400" dirty="0">
              <a:solidFill>
                <a:srgbClr val="7030A0"/>
              </a:solidFill>
              <a:latin typeface="Arial" panose="020B0604020202020204" pitchFamily="34" charset="0"/>
              <a:cs typeface="Arial" panose="020B0604020202020204" pitchFamily="34" charset="0"/>
            </a:endParaRPr>
          </a:p>
        </p:txBody>
      </p:sp>
      <p:sp>
        <p:nvSpPr>
          <p:cNvPr id="530" name="Oval 41">
            <a:extLst>
              <a:ext uri="{FF2B5EF4-FFF2-40B4-BE49-F238E27FC236}">
                <a16:creationId xmlns:a16="http://schemas.microsoft.com/office/drawing/2014/main" id="{66F8DE1F-2595-4C54-B2FF-9D6E42059068}"/>
              </a:ext>
            </a:extLst>
          </p:cNvPr>
          <p:cNvSpPr/>
          <p:nvPr/>
        </p:nvSpPr>
        <p:spPr>
          <a:xfrm>
            <a:off x="5217923" y="5040531"/>
            <a:ext cx="404587" cy="404587"/>
          </a:xfrm>
          <a:prstGeom prst="ellipse">
            <a:avLst/>
          </a:prstGeom>
          <a:solidFill>
            <a:srgbClr val="48B5B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vi-VN" sz="2800" dirty="0">
                <a:solidFill>
                  <a:prstClr val="white"/>
                </a:solidFill>
                <a:latin typeface="Arial" panose="020B0604020202020204" pitchFamily="34" charset="0"/>
                <a:cs typeface="Arial" panose="020B0604020202020204" pitchFamily="34" charset="0"/>
                <a:sym typeface="+mn-lt"/>
              </a:rPr>
              <a:t>D</a:t>
            </a:r>
            <a:endParaRPr lang="en-US" sz="2800" dirty="0">
              <a:solidFill>
                <a:prstClr val="white"/>
              </a:solidFill>
              <a:latin typeface="Arial" panose="020B0604020202020204" pitchFamily="34" charset="0"/>
              <a:cs typeface="Arial" panose="020B0604020202020204" pitchFamily="34" charset="0"/>
              <a:sym typeface="+mn-lt"/>
            </a:endParaRPr>
          </a:p>
        </p:txBody>
      </p:sp>
      <p:sp>
        <p:nvSpPr>
          <p:cNvPr id="22" name="Google Shape;354;p33">
            <a:extLst>
              <a:ext uri="{FF2B5EF4-FFF2-40B4-BE49-F238E27FC236}">
                <a16:creationId xmlns:a16="http://schemas.microsoft.com/office/drawing/2014/main" id="{BB1613A2-2E52-4C40-8B02-A05EFD455B77}"/>
              </a:ext>
            </a:extLst>
          </p:cNvPr>
          <p:cNvSpPr/>
          <p:nvPr/>
        </p:nvSpPr>
        <p:spPr>
          <a:xfrm>
            <a:off x="7125313" y="2289619"/>
            <a:ext cx="4731064" cy="2567352"/>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chemeClr val="accent6">
              <a:lumMod val="60000"/>
              <a:lumOff val="40000"/>
            </a:schemeClr>
          </a:solidFill>
          <a:ln w="57150" cap="flat" cmpd="sng">
            <a:solidFill>
              <a:srgbClr val="7030A0"/>
            </a:solidFill>
            <a:prstDash val="solid"/>
            <a:miter lim="34176"/>
            <a:headEnd type="none" w="sm" len="sm"/>
            <a:tailEnd type="none" w="sm" len="sm"/>
          </a:ln>
        </p:spPr>
        <p:txBody>
          <a:bodyPr spcFirstLastPara="1" wrap="square" lIns="91425" tIns="91425" rIns="91425" bIns="91425" anchor="ctr" anchorCtr="0">
            <a:noAutofit/>
          </a:bodyPr>
          <a:lstStyle/>
          <a:p>
            <a:endParaRPr sz="1400" dirty="0">
              <a:cs typeface="+mn-ea"/>
              <a:sym typeface="+mn-lt"/>
            </a:endParaRPr>
          </a:p>
        </p:txBody>
      </p:sp>
      <p:sp>
        <p:nvSpPr>
          <p:cNvPr id="4" name="TextBox 3">
            <a:extLst>
              <a:ext uri="{FF2B5EF4-FFF2-40B4-BE49-F238E27FC236}">
                <a16:creationId xmlns:a16="http://schemas.microsoft.com/office/drawing/2014/main" id="{F6F94FA9-D553-80D3-0F7D-DF94A3BEA4BA}"/>
              </a:ext>
            </a:extLst>
          </p:cNvPr>
          <p:cNvSpPr txBox="1"/>
          <p:nvPr/>
        </p:nvSpPr>
        <p:spPr>
          <a:xfrm>
            <a:off x="7241266" y="2250261"/>
            <a:ext cx="4556472" cy="2062103"/>
          </a:xfrm>
          <a:prstGeom prst="rect">
            <a:avLst/>
          </a:prstGeom>
          <a:noFill/>
        </p:spPr>
        <p:txBody>
          <a:bodyPr wrap="square">
            <a:spAutoFit/>
          </a:bodyPr>
          <a:lstStyle/>
          <a:p>
            <a:r>
              <a:rPr lang="vi-VN" altLang="zh-CN" sz="3200" b="1" dirty="0">
                <a:latin typeface="+mj-lt"/>
                <a:cs typeface="Arial" panose="020B0604020202020204" pitchFamily="34" charset="0"/>
                <a:sym typeface="+mn-lt"/>
              </a:rPr>
              <a:t>Nguyên tố A ở ô số 3 ,chu kỳ 2 ,nhóm I. Cấu tạo nguyên tử của </a:t>
            </a:r>
          </a:p>
          <a:p>
            <a:r>
              <a:rPr lang="vi-VN" altLang="zh-CN" sz="3200" b="1" dirty="0">
                <a:latin typeface="+mj-lt"/>
                <a:cs typeface="Arial" panose="020B0604020202020204" pitchFamily="34" charset="0"/>
                <a:sym typeface="+mn-lt"/>
              </a:rPr>
              <a:t>nguyên tố  A là:</a:t>
            </a:r>
          </a:p>
        </p:txBody>
      </p:sp>
    </p:spTree>
    <p:extLst>
      <p:ext uri="{BB962C8B-B14F-4D97-AF65-F5344CB8AC3E}">
        <p14:creationId xmlns:p14="http://schemas.microsoft.com/office/powerpoint/2010/main" val="802356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46"/>
        <p:cNvGrpSpPr/>
        <p:nvPr/>
      </p:nvGrpSpPr>
      <p:grpSpPr>
        <a:xfrm>
          <a:off x="0" y="0"/>
          <a:ext cx="0" cy="0"/>
          <a:chOff x="0" y="0"/>
          <a:chExt cx="0" cy="0"/>
        </a:xfrm>
      </p:grpSpPr>
      <p:sp>
        <p:nvSpPr>
          <p:cNvPr id="548" name="Google Shape;548;p20"/>
          <p:cNvSpPr/>
          <p:nvPr/>
        </p:nvSpPr>
        <p:spPr>
          <a:xfrm>
            <a:off x="598786" y="2995317"/>
            <a:ext cx="10994429" cy="245800"/>
          </a:xfrm>
          <a:custGeom>
            <a:avLst/>
            <a:gdLst/>
            <a:ahLst/>
            <a:cxnLst/>
            <a:rect l="l" t="t" r="r" b="b"/>
            <a:pathLst>
              <a:path w="282367" h="7374" extrusionOk="0">
                <a:moveTo>
                  <a:pt x="280878" y="1"/>
                </a:moveTo>
                <a:cubicBezTo>
                  <a:pt x="280690" y="1"/>
                  <a:pt x="280527" y="114"/>
                  <a:pt x="280554" y="361"/>
                </a:cubicBezTo>
                <a:cubicBezTo>
                  <a:pt x="280634" y="920"/>
                  <a:pt x="280687" y="1480"/>
                  <a:pt x="280767" y="2040"/>
                </a:cubicBezTo>
                <a:cubicBezTo>
                  <a:pt x="268247" y="2162"/>
                  <a:pt x="255727" y="2200"/>
                  <a:pt x="243210" y="2200"/>
                </a:cubicBezTo>
                <a:cubicBezTo>
                  <a:pt x="228554" y="2200"/>
                  <a:pt x="213902" y="2148"/>
                  <a:pt x="199258" y="2119"/>
                </a:cubicBezTo>
                <a:cubicBezTo>
                  <a:pt x="192882" y="2107"/>
                  <a:pt x="186507" y="2099"/>
                  <a:pt x="180131" y="2099"/>
                </a:cubicBezTo>
                <a:cubicBezTo>
                  <a:pt x="159193" y="2099"/>
                  <a:pt x="138252" y="2186"/>
                  <a:pt x="117295" y="2493"/>
                </a:cubicBezTo>
                <a:cubicBezTo>
                  <a:pt x="101947" y="2732"/>
                  <a:pt x="16600" y="2946"/>
                  <a:pt x="1279" y="3851"/>
                </a:cubicBezTo>
                <a:cubicBezTo>
                  <a:pt x="1199" y="3239"/>
                  <a:pt x="1119" y="2626"/>
                  <a:pt x="1013" y="2013"/>
                </a:cubicBezTo>
                <a:cubicBezTo>
                  <a:pt x="959" y="1813"/>
                  <a:pt x="786" y="1713"/>
                  <a:pt x="613" y="1713"/>
                </a:cubicBezTo>
                <a:cubicBezTo>
                  <a:pt x="440" y="1713"/>
                  <a:pt x="267" y="1813"/>
                  <a:pt x="213" y="2013"/>
                </a:cubicBezTo>
                <a:cubicBezTo>
                  <a:pt x="0" y="3638"/>
                  <a:pt x="53" y="5264"/>
                  <a:pt x="320" y="6889"/>
                </a:cubicBezTo>
                <a:cubicBezTo>
                  <a:pt x="373" y="7228"/>
                  <a:pt x="611" y="7373"/>
                  <a:pt x="871" y="7373"/>
                </a:cubicBezTo>
                <a:cubicBezTo>
                  <a:pt x="1264" y="7373"/>
                  <a:pt x="1706" y="7040"/>
                  <a:pt x="1625" y="6543"/>
                </a:cubicBezTo>
                <a:cubicBezTo>
                  <a:pt x="1546" y="5930"/>
                  <a:pt x="1466" y="5317"/>
                  <a:pt x="1386" y="4704"/>
                </a:cubicBezTo>
                <a:cubicBezTo>
                  <a:pt x="15055" y="4571"/>
                  <a:pt x="98616" y="4118"/>
                  <a:pt x="112259" y="3905"/>
                </a:cubicBezTo>
                <a:cubicBezTo>
                  <a:pt x="126008" y="3692"/>
                  <a:pt x="139784" y="3558"/>
                  <a:pt x="153533" y="3505"/>
                </a:cubicBezTo>
                <a:cubicBezTo>
                  <a:pt x="161850" y="3473"/>
                  <a:pt x="170164" y="3462"/>
                  <a:pt x="178478" y="3462"/>
                </a:cubicBezTo>
                <a:cubicBezTo>
                  <a:pt x="192534" y="3462"/>
                  <a:pt x="206588" y="3492"/>
                  <a:pt x="220647" y="3492"/>
                </a:cubicBezTo>
                <a:cubicBezTo>
                  <a:pt x="225552" y="3492"/>
                  <a:pt x="230457" y="3488"/>
                  <a:pt x="235363" y="3478"/>
                </a:cubicBezTo>
                <a:cubicBezTo>
                  <a:pt x="250551" y="3452"/>
                  <a:pt x="265739" y="3452"/>
                  <a:pt x="280927" y="3345"/>
                </a:cubicBezTo>
                <a:cubicBezTo>
                  <a:pt x="280927" y="3798"/>
                  <a:pt x="281060" y="4251"/>
                  <a:pt x="281274" y="4624"/>
                </a:cubicBezTo>
                <a:cubicBezTo>
                  <a:pt x="281381" y="4779"/>
                  <a:pt x="281541" y="4854"/>
                  <a:pt x="281697" y="4854"/>
                </a:cubicBezTo>
                <a:cubicBezTo>
                  <a:pt x="281891" y="4854"/>
                  <a:pt x="282079" y="4739"/>
                  <a:pt x="282153" y="4518"/>
                </a:cubicBezTo>
                <a:cubicBezTo>
                  <a:pt x="282366" y="4011"/>
                  <a:pt x="282233" y="3398"/>
                  <a:pt x="282100" y="2839"/>
                </a:cubicBezTo>
                <a:cubicBezTo>
                  <a:pt x="282153" y="2626"/>
                  <a:pt x="282100" y="2386"/>
                  <a:pt x="281966" y="2226"/>
                </a:cubicBezTo>
                <a:cubicBezTo>
                  <a:pt x="281806" y="1560"/>
                  <a:pt x="281593" y="894"/>
                  <a:pt x="281327" y="281"/>
                </a:cubicBezTo>
                <a:cubicBezTo>
                  <a:pt x="281249" y="100"/>
                  <a:pt x="281053" y="1"/>
                  <a:pt x="280878" y="1"/>
                </a:cubicBezTo>
                <a:close/>
              </a:path>
            </a:pathLst>
          </a:custGeom>
          <a:solidFill>
            <a:schemeClr val="dk1"/>
          </a:solid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sp>
        <p:nvSpPr>
          <p:cNvPr id="551" name="Google Shape;551;p20"/>
          <p:cNvSpPr/>
          <p:nvPr/>
        </p:nvSpPr>
        <p:spPr>
          <a:xfrm>
            <a:off x="1299938" y="3504067"/>
            <a:ext cx="2115127" cy="1911823"/>
          </a:xfrm>
          <a:custGeom>
            <a:avLst/>
            <a:gdLst/>
            <a:ahLst/>
            <a:cxnLst/>
            <a:rect l="l" t="t" r="r" b="b"/>
            <a:pathLst>
              <a:path w="60461" h="53772" extrusionOk="0">
                <a:moveTo>
                  <a:pt x="60460" y="0"/>
                </a:moveTo>
                <a:lnTo>
                  <a:pt x="21397" y="373"/>
                </a:lnTo>
                <a:lnTo>
                  <a:pt x="187" y="0"/>
                </a:lnTo>
                <a:lnTo>
                  <a:pt x="187" y="0"/>
                </a:lnTo>
                <a:lnTo>
                  <a:pt x="560" y="42234"/>
                </a:lnTo>
                <a:lnTo>
                  <a:pt x="1" y="53398"/>
                </a:lnTo>
                <a:lnTo>
                  <a:pt x="55264" y="53771"/>
                </a:lnTo>
                <a:lnTo>
                  <a:pt x="59554" y="53212"/>
                </a:lnTo>
                <a:lnTo>
                  <a:pt x="60460" y="0"/>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a:cs typeface="+mn-ea"/>
              <a:sym typeface="+mn-lt"/>
            </a:endParaRPr>
          </a:p>
        </p:txBody>
      </p:sp>
      <p:sp>
        <p:nvSpPr>
          <p:cNvPr id="553" name="Google Shape;553;p20"/>
          <p:cNvSpPr/>
          <p:nvPr/>
        </p:nvSpPr>
        <p:spPr>
          <a:xfrm>
            <a:off x="2231648" y="3015309"/>
            <a:ext cx="226552" cy="205867"/>
          </a:xfrm>
          <a:custGeom>
            <a:avLst/>
            <a:gdLst/>
            <a:ahLst/>
            <a:cxnLst/>
            <a:rect l="l" t="t" r="r" b="b"/>
            <a:pathLst>
              <a:path w="6476" h="6176" extrusionOk="0">
                <a:moveTo>
                  <a:pt x="3017" y="1"/>
                </a:moveTo>
                <a:cubicBezTo>
                  <a:pt x="2493" y="1"/>
                  <a:pt x="1974" y="158"/>
                  <a:pt x="1520" y="471"/>
                </a:cubicBezTo>
                <a:cubicBezTo>
                  <a:pt x="480" y="1270"/>
                  <a:pt x="1" y="2603"/>
                  <a:pt x="294" y="3882"/>
                </a:cubicBezTo>
                <a:cubicBezTo>
                  <a:pt x="657" y="5231"/>
                  <a:pt x="1904" y="6175"/>
                  <a:pt x="3297" y="6175"/>
                </a:cubicBezTo>
                <a:cubicBezTo>
                  <a:pt x="3335" y="6175"/>
                  <a:pt x="3373" y="6175"/>
                  <a:pt x="3411" y="6173"/>
                </a:cubicBezTo>
                <a:cubicBezTo>
                  <a:pt x="5037" y="6173"/>
                  <a:pt x="6369" y="4894"/>
                  <a:pt x="6422" y="3269"/>
                </a:cubicBezTo>
                <a:cubicBezTo>
                  <a:pt x="6476" y="1830"/>
                  <a:pt x="5516" y="524"/>
                  <a:pt x="4104" y="231"/>
                </a:cubicBezTo>
                <a:cubicBezTo>
                  <a:pt x="3753" y="78"/>
                  <a:pt x="3384" y="1"/>
                  <a:pt x="3017" y="1"/>
                </a:cubicBezTo>
                <a:close/>
              </a:path>
            </a:pathLst>
          </a:custGeom>
          <a:solidFill>
            <a:schemeClr val="dk1"/>
          </a:solid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sp>
        <p:nvSpPr>
          <p:cNvPr id="555" name="Google Shape;555;p20"/>
          <p:cNvSpPr/>
          <p:nvPr/>
        </p:nvSpPr>
        <p:spPr>
          <a:xfrm rot="10800000">
            <a:off x="1709207" y="2429034"/>
            <a:ext cx="1180128" cy="652900"/>
          </a:xfrm>
          <a:custGeom>
            <a:avLst/>
            <a:gdLst/>
            <a:ahLst/>
            <a:cxnLst/>
            <a:rect l="l" t="t" r="r" b="b"/>
            <a:pathLst>
              <a:path w="33734" h="19587" extrusionOk="0">
                <a:moveTo>
                  <a:pt x="14869" y="1306"/>
                </a:moveTo>
                <a:cubicBezTo>
                  <a:pt x="15748" y="2425"/>
                  <a:pt x="16627" y="3598"/>
                  <a:pt x="17480" y="4743"/>
                </a:cubicBezTo>
                <a:cubicBezTo>
                  <a:pt x="17533" y="4823"/>
                  <a:pt x="17613" y="4877"/>
                  <a:pt x="17720" y="4903"/>
                </a:cubicBezTo>
                <a:cubicBezTo>
                  <a:pt x="17747" y="4930"/>
                  <a:pt x="17800" y="4983"/>
                  <a:pt x="17880" y="4983"/>
                </a:cubicBezTo>
                <a:cubicBezTo>
                  <a:pt x="19788" y="5188"/>
                  <a:pt x="21715" y="5315"/>
                  <a:pt x="23662" y="5315"/>
                </a:cubicBezTo>
                <a:cubicBezTo>
                  <a:pt x="23999" y="5315"/>
                  <a:pt x="24336" y="5311"/>
                  <a:pt x="24674" y="5303"/>
                </a:cubicBezTo>
                <a:cubicBezTo>
                  <a:pt x="25314" y="5303"/>
                  <a:pt x="25960" y="5307"/>
                  <a:pt x="26608" y="5307"/>
                </a:cubicBezTo>
                <a:cubicBezTo>
                  <a:pt x="28229" y="5307"/>
                  <a:pt x="29863" y="5280"/>
                  <a:pt x="31442" y="5090"/>
                </a:cubicBezTo>
                <a:lnTo>
                  <a:pt x="31522" y="5090"/>
                </a:lnTo>
                <a:cubicBezTo>
                  <a:pt x="31522" y="6982"/>
                  <a:pt x="31922" y="8927"/>
                  <a:pt x="32109" y="10792"/>
                </a:cubicBezTo>
                <a:cubicBezTo>
                  <a:pt x="32215" y="11778"/>
                  <a:pt x="32322" y="12764"/>
                  <a:pt x="32402" y="13723"/>
                </a:cubicBezTo>
                <a:cubicBezTo>
                  <a:pt x="32455" y="14389"/>
                  <a:pt x="32828" y="15881"/>
                  <a:pt x="32615" y="16681"/>
                </a:cubicBezTo>
                <a:cubicBezTo>
                  <a:pt x="22170" y="18066"/>
                  <a:pt x="11485" y="16894"/>
                  <a:pt x="1093" y="18812"/>
                </a:cubicBezTo>
                <a:cubicBezTo>
                  <a:pt x="1466" y="16761"/>
                  <a:pt x="1306" y="14496"/>
                  <a:pt x="1253" y="12417"/>
                </a:cubicBezTo>
                <a:cubicBezTo>
                  <a:pt x="1253" y="11272"/>
                  <a:pt x="1199" y="10099"/>
                  <a:pt x="1146" y="8953"/>
                </a:cubicBezTo>
                <a:cubicBezTo>
                  <a:pt x="1093" y="8021"/>
                  <a:pt x="1093" y="7035"/>
                  <a:pt x="800" y="6156"/>
                </a:cubicBezTo>
                <a:lnTo>
                  <a:pt x="800" y="6156"/>
                </a:lnTo>
                <a:cubicBezTo>
                  <a:pt x="1540" y="6266"/>
                  <a:pt x="2289" y="6303"/>
                  <a:pt x="3038" y="6303"/>
                </a:cubicBezTo>
                <a:cubicBezTo>
                  <a:pt x="4096" y="6303"/>
                  <a:pt x="5153" y="6229"/>
                  <a:pt x="6182" y="6182"/>
                </a:cubicBezTo>
                <a:cubicBezTo>
                  <a:pt x="8021" y="6102"/>
                  <a:pt x="9993" y="6129"/>
                  <a:pt x="11778" y="5729"/>
                </a:cubicBezTo>
                <a:cubicBezTo>
                  <a:pt x="11991" y="5703"/>
                  <a:pt x="12098" y="5516"/>
                  <a:pt x="12071" y="5330"/>
                </a:cubicBezTo>
                <a:cubicBezTo>
                  <a:pt x="13110" y="4051"/>
                  <a:pt x="14043" y="2718"/>
                  <a:pt x="14869" y="1306"/>
                </a:cubicBezTo>
                <a:close/>
                <a:moveTo>
                  <a:pt x="14802" y="0"/>
                </a:moveTo>
                <a:cubicBezTo>
                  <a:pt x="14642" y="0"/>
                  <a:pt x="14482" y="80"/>
                  <a:pt x="14389" y="240"/>
                </a:cubicBezTo>
                <a:cubicBezTo>
                  <a:pt x="13430" y="1759"/>
                  <a:pt x="12337" y="3278"/>
                  <a:pt x="11618" y="4957"/>
                </a:cubicBezTo>
                <a:cubicBezTo>
                  <a:pt x="11462" y="4952"/>
                  <a:pt x="11306" y="4950"/>
                  <a:pt x="11150" y="4950"/>
                </a:cubicBezTo>
                <a:cubicBezTo>
                  <a:pt x="9410" y="4950"/>
                  <a:pt x="7652" y="5203"/>
                  <a:pt x="5916" y="5276"/>
                </a:cubicBezTo>
                <a:cubicBezTo>
                  <a:pt x="4157" y="5383"/>
                  <a:pt x="2345" y="5303"/>
                  <a:pt x="587" y="5649"/>
                </a:cubicBezTo>
                <a:cubicBezTo>
                  <a:pt x="533" y="5649"/>
                  <a:pt x="480" y="5703"/>
                  <a:pt x="453" y="5756"/>
                </a:cubicBezTo>
                <a:cubicBezTo>
                  <a:pt x="347" y="5756"/>
                  <a:pt x="267" y="5836"/>
                  <a:pt x="240" y="5916"/>
                </a:cubicBezTo>
                <a:cubicBezTo>
                  <a:pt x="0" y="6902"/>
                  <a:pt x="160" y="7941"/>
                  <a:pt x="187" y="8953"/>
                </a:cubicBezTo>
                <a:cubicBezTo>
                  <a:pt x="240" y="10019"/>
                  <a:pt x="267" y="11085"/>
                  <a:pt x="293" y="12178"/>
                </a:cubicBezTo>
                <a:cubicBezTo>
                  <a:pt x="320" y="14363"/>
                  <a:pt x="54" y="16654"/>
                  <a:pt x="240" y="18839"/>
                </a:cubicBezTo>
                <a:cubicBezTo>
                  <a:pt x="267" y="18919"/>
                  <a:pt x="293" y="18999"/>
                  <a:pt x="347" y="19079"/>
                </a:cubicBezTo>
                <a:cubicBezTo>
                  <a:pt x="244" y="19259"/>
                  <a:pt x="339" y="19587"/>
                  <a:pt x="608" y="19587"/>
                </a:cubicBezTo>
                <a:cubicBezTo>
                  <a:pt x="619" y="19587"/>
                  <a:pt x="629" y="19586"/>
                  <a:pt x="640" y="19585"/>
                </a:cubicBezTo>
                <a:cubicBezTo>
                  <a:pt x="11272" y="18439"/>
                  <a:pt x="22010" y="19052"/>
                  <a:pt x="32615" y="17667"/>
                </a:cubicBezTo>
                <a:cubicBezTo>
                  <a:pt x="32668" y="17667"/>
                  <a:pt x="32721" y="17640"/>
                  <a:pt x="32748" y="17613"/>
                </a:cubicBezTo>
                <a:cubicBezTo>
                  <a:pt x="32792" y="17624"/>
                  <a:pt x="32836" y="17631"/>
                  <a:pt x="32881" y="17631"/>
                </a:cubicBezTo>
                <a:cubicBezTo>
                  <a:pt x="32943" y="17631"/>
                  <a:pt x="33005" y="17618"/>
                  <a:pt x="33068" y="17587"/>
                </a:cubicBezTo>
                <a:cubicBezTo>
                  <a:pt x="33734" y="17240"/>
                  <a:pt x="33654" y="16654"/>
                  <a:pt x="33601" y="15961"/>
                </a:cubicBezTo>
                <a:cubicBezTo>
                  <a:pt x="33521" y="14629"/>
                  <a:pt x="33361" y="13323"/>
                  <a:pt x="33228" y="12018"/>
                </a:cubicBezTo>
                <a:cubicBezTo>
                  <a:pt x="32961" y="9593"/>
                  <a:pt x="32908" y="6928"/>
                  <a:pt x="32162" y="4584"/>
                </a:cubicBezTo>
                <a:cubicBezTo>
                  <a:pt x="32123" y="4448"/>
                  <a:pt x="32000" y="4355"/>
                  <a:pt x="31864" y="4355"/>
                </a:cubicBezTo>
                <a:cubicBezTo>
                  <a:pt x="31813" y="4355"/>
                  <a:pt x="31760" y="4368"/>
                  <a:pt x="31709" y="4397"/>
                </a:cubicBezTo>
                <a:cubicBezTo>
                  <a:pt x="31629" y="4317"/>
                  <a:pt x="31549" y="4290"/>
                  <a:pt x="31442" y="4290"/>
                </a:cubicBezTo>
                <a:cubicBezTo>
                  <a:pt x="31126" y="4283"/>
                  <a:pt x="30809" y="4280"/>
                  <a:pt x="30491" y="4280"/>
                </a:cubicBezTo>
                <a:cubicBezTo>
                  <a:pt x="28558" y="4280"/>
                  <a:pt x="26597" y="4401"/>
                  <a:pt x="24674" y="4424"/>
                </a:cubicBezTo>
                <a:cubicBezTo>
                  <a:pt x="22543" y="4424"/>
                  <a:pt x="20411" y="4424"/>
                  <a:pt x="18306" y="4504"/>
                </a:cubicBezTo>
                <a:cubicBezTo>
                  <a:pt x="18279" y="4450"/>
                  <a:pt x="18253" y="4370"/>
                  <a:pt x="18199" y="4317"/>
                </a:cubicBezTo>
                <a:cubicBezTo>
                  <a:pt x="17214" y="2958"/>
                  <a:pt x="16201" y="1599"/>
                  <a:pt x="15215" y="240"/>
                </a:cubicBezTo>
                <a:cubicBezTo>
                  <a:pt x="15122" y="80"/>
                  <a:pt x="14962" y="0"/>
                  <a:pt x="14802" y="0"/>
                </a:cubicBezTo>
                <a:close/>
              </a:path>
            </a:pathLst>
          </a:custGeom>
          <a:solidFill>
            <a:schemeClr val="dk1"/>
          </a:solid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sp>
        <p:nvSpPr>
          <p:cNvPr id="556" name="Google Shape;556;p20"/>
          <p:cNvSpPr/>
          <p:nvPr/>
        </p:nvSpPr>
        <p:spPr>
          <a:xfrm rot="10800000">
            <a:off x="1940377" y="2382767"/>
            <a:ext cx="705684" cy="42000"/>
          </a:xfrm>
          <a:custGeom>
            <a:avLst/>
            <a:gdLst/>
            <a:ahLst/>
            <a:cxnLst/>
            <a:rect l="l" t="t" r="r" b="b"/>
            <a:pathLst>
              <a:path w="20172" h="1260" extrusionOk="0">
                <a:moveTo>
                  <a:pt x="18865" y="1"/>
                </a:moveTo>
                <a:cubicBezTo>
                  <a:pt x="17536" y="1"/>
                  <a:pt x="16172" y="147"/>
                  <a:pt x="14843" y="190"/>
                </a:cubicBezTo>
                <a:cubicBezTo>
                  <a:pt x="13271" y="243"/>
                  <a:pt x="11698" y="296"/>
                  <a:pt x="10126" y="350"/>
                </a:cubicBezTo>
                <a:cubicBezTo>
                  <a:pt x="6876" y="430"/>
                  <a:pt x="3625" y="483"/>
                  <a:pt x="401" y="563"/>
                </a:cubicBezTo>
                <a:cubicBezTo>
                  <a:pt x="1" y="563"/>
                  <a:pt x="1" y="1149"/>
                  <a:pt x="401" y="1149"/>
                </a:cubicBezTo>
                <a:cubicBezTo>
                  <a:pt x="1991" y="1225"/>
                  <a:pt x="3581" y="1259"/>
                  <a:pt x="5168" y="1259"/>
                </a:cubicBezTo>
                <a:cubicBezTo>
                  <a:pt x="6906" y="1259"/>
                  <a:pt x="8640" y="1219"/>
                  <a:pt x="10366" y="1149"/>
                </a:cubicBezTo>
                <a:cubicBezTo>
                  <a:pt x="13457" y="1043"/>
                  <a:pt x="16841" y="1122"/>
                  <a:pt x="19879" y="483"/>
                </a:cubicBezTo>
                <a:cubicBezTo>
                  <a:pt x="20172" y="430"/>
                  <a:pt x="20065" y="57"/>
                  <a:pt x="19825" y="30"/>
                </a:cubicBezTo>
                <a:cubicBezTo>
                  <a:pt x="19508" y="9"/>
                  <a:pt x="19188" y="1"/>
                  <a:pt x="18865" y="1"/>
                </a:cubicBezTo>
                <a:close/>
              </a:path>
            </a:pathLst>
          </a:custGeom>
          <a:solidFill>
            <a:schemeClr val="dk1"/>
          </a:solid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sp>
        <p:nvSpPr>
          <p:cNvPr id="558" name="Google Shape;558;p20"/>
          <p:cNvSpPr txBox="1"/>
          <p:nvPr/>
        </p:nvSpPr>
        <p:spPr>
          <a:xfrm>
            <a:off x="1810409" y="2516353"/>
            <a:ext cx="977715" cy="365600"/>
          </a:xfrm>
          <a:prstGeom prst="rect">
            <a:avLst/>
          </a:prstGeom>
          <a:noFill/>
          <a:ln>
            <a:noFill/>
          </a:ln>
        </p:spPr>
        <p:txBody>
          <a:bodyPr spcFirstLastPara="1" wrap="square" lIns="121900" tIns="121900" rIns="121900" bIns="121900" anchor="ctr" anchorCtr="0">
            <a:noAutofit/>
          </a:bodyPr>
          <a:lstStyle/>
          <a:p>
            <a:pPr algn="ctr" defTabSz="1219140">
              <a:defRPr/>
            </a:pPr>
            <a:r>
              <a:rPr lang="vi-VN" sz="2133" b="1" dirty="0">
                <a:solidFill>
                  <a:srgbClr val="F3722C"/>
                </a:solidFill>
                <a:cs typeface="+mn-ea"/>
                <a:sym typeface="+mn-lt"/>
              </a:rPr>
              <a:t>A</a:t>
            </a:r>
            <a:endParaRPr sz="2133" b="1" dirty="0">
              <a:solidFill>
                <a:srgbClr val="F3722C"/>
              </a:solidFill>
              <a:cs typeface="+mn-ea"/>
              <a:sym typeface="+mn-lt"/>
            </a:endParaRPr>
          </a:p>
        </p:txBody>
      </p:sp>
      <p:grpSp>
        <p:nvGrpSpPr>
          <p:cNvPr id="562" name="Google Shape;562;p20"/>
          <p:cNvGrpSpPr/>
          <p:nvPr/>
        </p:nvGrpSpPr>
        <p:grpSpPr>
          <a:xfrm rot="10800000">
            <a:off x="4210080" y="2383000"/>
            <a:ext cx="1180128" cy="698733"/>
            <a:chOff x="3544200" y="3947125"/>
            <a:chExt cx="843350" cy="524050"/>
          </a:xfrm>
        </p:grpSpPr>
        <p:sp>
          <p:nvSpPr>
            <p:cNvPr id="563" name="Google Shape;563;p20"/>
            <p:cNvSpPr/>
            <p:nvPr/>
          </p:nvSpPr>
          <p:spPr>
            <a:xfrm>
              <a:off x="3544200" y="3947125"/>
              <a:ext cx="843350" cy="489200"/>
            </a:xfrm>
            <a:custGeom>
              <a:avLst/>
              <a:gdLst/>
              <a:ahLst/>
              <a:cxnLst/>
              <a:rect l="l" t="t" r="r" b="b"/>
              <a:pathLst>
                <a:path w="33734" h="19568" extrusionOk="0">
                  <a:moveTo>
                    <a:pt x="14842" y="1287"/>
                  </a:moveTo>
                  <a:cubicBezTo>
                    <a:pt x="15748" y="2432"/>
                    <a:pt x="16627" y="3578"/>
                    <a:pt x="17480" y="4724"/>
                  </a:cubicBezTo>
                  <a:cubicBezTo>
                    <a:pt x="17533" y="4804"/>
                    <a:pt x="17613" y="4857"/>
                    <a:pt x="17720" y="4884"/>
                  </a:cubicBezTo>
                  <a:cubicBezTo>
                    <a:pt x="17746" y="4937"/>
                    <a:pt x="17800" y="4964"/>
                    <a:pt x="17880" y="4964"/>
                  </a:cubicBezTo>
                  <a:cubicBezTo>
                    <a:pt x="19896" y="5204"/>
                    <a:pt x="21935" y="5314"/>
                    <a:pt x="23975" y="5314"/>
                  </a:cubicBezTo>
                  <a:cubicBezTo>
                    <a:pt x="24199" y="5314"/>
                    <a:pt x="24423" y="5313"/>
                    <a:pt x="24648" y="5310"/>
                  </a:cubicBezTo>
                  <a:cubicBezTo>
                    <a:pt x="25060" y="5310"/>
                    <a:pt x="25472" y="5311"/>
                    <a:pt x="25885" y="5311"/>
                  </a:cubicBezTo>
                  <a:cubicBezTo>
                    <a:pt x="27744" y="5311"/>
                    <a:pt x="29611" y="5293"/>
                    <a:pt x="31442" y="5097"/>
                  </a:cubicBezTo>
                  <a:cubicBezTo>
                    <a:pt x="31469" y="5097"/>
                    <a:pt x="31496" y="5070"/>
                    <a:pt x="31522" y="5070"/>
                  </a:cubicBezTo>
                  <a:cubicBezTo>
                    <a:pt x="31522" y="6962"/>
                    <a:pt x="31922" y="8907"/>
                    <a:pt x="32109" y="10772"/>
                  </a:cubicBezTo>
                  <a:cubicBezTo>
                    <a:pt x="32215" y="11758"/>
                    <a:pt x="32295" y="12744"/>
                    <a:pt x="32402" y="13730"/>
                  </a:cubicBezTo>
                  <a:cubicBezTo>
                    <a:pt x="32455" y="14396"/>
                    <a:pt x="32828" y="15862"/>
                    <a:pt x="32615" y="16688"/>
                  </a:cubicBezTo>
                  <a:cubicBezTo>
                    <a:pt x="22170" y="18073"/>
                    <a:pt x="11458" y="16874"/>
                    <a:pt x="1093" y="18819"/>
                  </a:cubicBezTo>
                  <a:cubicBezTo>
                    <a:pt x="1439" y="16741"/>
                    <a:pt x="1279" y="14476"/>
                    <a:pt x="1253" y="12398"/>
                  </a:cubicBezTo>
                  <a:cubicBezTo>
                    <a:pt x="1226" y="11252"/>
                    <a:pt x="1199" y="10106"/>
                    <a:pt x="1146" y="8934"/>
                  </a:cubicBezTo>
                  <a:cubicBezTo>
                    <a:pt x="1066" y="8028"/>
                    <a:pt x="1093" y="7015"/>
                    <a:pt x="773" y="6136"/>
                  </a:cubicBezTo>
                  <a:lnTo>
                    <a:pt x="773" y="6136"/>
                  </a:lnTo>
                  <a:cubicBezTo>
                    <a:pt x="1516" y="6258"/>
                    <a:pt x="2273" y="6297"/>
                    <a:pt x="3031" y="6297"/>
                  </a:cubicBezTo>
                  <a:cubicBezTo>
                    <a:pt x="4093" y="6297"/>
                    <a:pt x="5156" y="6220"/>
                    <a:pt x="6182" y="6189"/>
                  </a:cubicBezTo>
                  <a:lnTo>
                    <a:pt x="6182" y="6163"/>
                  </a:lnTo>
                  <a:cubicBezTo>
                    <a:pt x="8021" y="6109"/>
                    <a:pt x="9966" y="6109"/>
                    <a:pt x="11778" y="5736"/>
                  </a:cubicBezTo>
                  <a:cubicBezTo>
                    <a:pt x="11964" y="5683"/>
                    <a:pt x="12098" y="5497"/>
                    <a:pt x="12071" y="5310"/>
                  </a:cubicBezTo>
                  <a:cubicBezTo>
                    <a:pt x="13137" y="4111"/>
                    <a:pt x="13989" y="2672"/>
                    <a:pt x="14842" y="1287"/>
                  </a:cubicBezTo>
                  <a:close/>
                  <a:moveTo>
                    <a:pt x="14802" y="1"/>
                  </a:moveTo>
                  <a:cubicBezTo>
                    <a:pt x="14642" y="1"/>
                    <a:pt x="14482" y="74"/>
                    <a:pt x="14389" y="221"/>
                  </a:cubicBezTo>
                  <a:cubicBezTo>
                    <a:pt x="13430" y="1740"/>
                    <a:pt x="12337" y="3285"/>
                    <a:pt x="11618" y="4937"/>
                  </a:cubicBezTo>
                  <a:cubicBezTo>
                    <a:pt x="11465" y="4933"/>
                    <a:pt x="11311" y="4931"/>
                    <a:pt x="11157" y="4931"/>
                  </a:cubicBezTo>
                  <a:cubicBezTo>
                    <a:pt x="9434" y="4931"/>
                    <a:pt x="7652" y="5186"/>
                    <a:pt x="5916" y="5283"/>
                  </a:cubicBezTo>
                  <a:cubicBezTo>
                    <a:pt x="4157" y="5390"/>
                    <a:pt x="2345" y="5310"/>
                    <a:pt x="587" y="5630"/>
                  </a:cubicBezTo>
                  <a:cubicBezTo>
                    <a:pt x="533" y="5656"/>
                    <a:pt x="480" y="5683"/>
                    <a:pt x="453" y="5736"/>
                  </a:cubicBezTo>
                  <a:cubicBezTo>
                    <a:pt x="347" y="5736"/>
                    <a:pt x="267" y="5816"/>
                    <a:pt x="240" y="5896"/>
                  </a:cubicBezTo>
                  <a:cubicBezTo>
                    <a:pt x="0" y="6882"/>
                    <a:pt x="160" y="7948"/>
                    <a:pt x="187" y="8934"/>
                  </a:cubicBezTo>
                  <a:cubicBezTo>
                    <a:pt x="240" y="10000"/>
                    <a:pt x="267" y="11066"/>
                    <a:pt x="293" y="12158"/>
                  </a:cubicBezTo>
                  <a:cubicBezTo>
                    <a:pt x="320" y="14343"/>
                    <a:pt x="54" y="16661"/>
                    <a:pt x="267" y="18846"/>
                  </a:cubicBezTo>
                  <a:cubicBezTo>
                    <a:pt x="267" y="18926"/>
                    <a:pt x="293" y="19006"/>
                    <a:pt x="347" y="19059"/>
                  </a:cubicBezTo>
                  <a:cubicBezTo>
                    <a:pt x="244" y="19264"/>
                    <a:pt x="339" y="19567"/>
                    <a:pt x="606" y="19567"/>
                  </a:cubicBezTo>
                  <a:cubicBezTo>
                    <a:pt x="617" y="19567"/>
                    <a:pt x="628" y="19567"/>
                    <a:pt x="640" y="19566"/>
                  </a:cubicBezTo>
                  <a:cubicBezTo>
                    <a:pt x="11272" y="18420"/>
                    <a:pt x="22010" y="19033"/>
                    <a:pt x="32615" y="17647"/>
                  </a:cubicBezTo>
                  <a:cubicBezTo>
                    <a:pt x="32668" y="17647"/>
                    <a:pt x="32721" y="17647"/>
                    <a:pt x="32775" y="17620"/>
                  </a:cubicBezTo>
                  <a:cubicBezTo>
                    <a:pt x="32796" y="17628"/>
                    <a:pt x="32819" y="17631"/>
                    <a:pt x="32844" y="17631"/>
                  </a:cubicBezTo>
                  <a:cubicBezTo>
                    <a:pt x="32912" y="17631"/>
                    <a:pt x="32990" y="17606"/>
                    <a:pt x="33068" y="17567"/>
                  </a:cubicBezTo>
                  <a:cubicBezTo>
                    <a:pt x="33734" y="17221"/>
                    <a:pt x="33627" y="16635"/>
                    <a:pt x="33601" y="15942"/>
                  </a:cubicBezTo>
                  <a:cubicBezTo>
                    <a:pt x="33521" y="14636"/>
                    <a:pt x="33361" y="13330"/>
                    <a:pt x="33228" y="12025"/>
                  </a:cubicBezTo>
                  <a:cubicBezTo>
                    <a:pt x="32961" y="9600"/>
                    <a:pt x="32881" y="6909"/>
                    <a:pt x="32162" y="4591"/>
                  </a:cubicBezTo>
                  <a:cubicBezTo>
                    <a:pt x="32122" y="4432"/>
                    <a:pt x="31994" y="4347"/>
                    <a:pt x="31854" y="4347"/>
                  </a:cubicBezTo>
                  <a:cubicBezTo>
                    <a:pt x="31806" y="4347"/>
                    <a:pt x="31757" y="4357"/>
                    <a:pt x="31709" y="4377"/>
                  </a:cubicBezTo>
                  <a:cubicBezTo>
                    <a:pt x="31629" y="4324"/>
                    <a:pt x="31549" y="4298"/>
                    <a:pt x="31442" y="4271"/>
                  </a:cubicBezTo>
                  <a:cubicBezTo>
                    <a:pt x="31163" y="4264"/>
                    <a:pt x="30882" y="4261"/>
                    <a:pt x="30601" y="4261"/>
                  </a:cubicBezTo>
                  <a:cubicBezTo>
                    <a:pt x="28632" y="4261"/>
                    <a:pt x="26630" y="4404"/>
                    <a:pt x="24648" y="4404"/>
                  </a:cubicBezTo>
                  <a:cubicBezTo>
                    <a:pt x="22543" y="4404"/>
                    <a:pt x="20411" y="4404"/>
                    <a:pt x="18279" y="4511"/>
                  </a:cubicBezTo>
                  <a:cubicBezTo>
                    <a:pt x="18279" y="4431"/>
                    <a:pt x="18253" y="4351"/>
                    <a:pt x="18199" y="4298"/>
                  </a:cubicBezTo>
                  <a:cubicBezTo>
                    <a:pt x="17214" y="2939"/>
                    <a:pt x="16201" y="1580"/>
                    <a:pt x="15215" y="221"/>
                  </a:cubicBezTo>
                  <a:cubicBezTo>
                    <a:pt x="15122" y="74"/>
                    <a:pt x="14962" y="1"/>
                    <a:pt x="14802" y="1"/>
                  </a:cubicBezTo>
                  <a:close/>
                </a:path>
              </a:pathLst>
            </a:custGeom>
            <a:solidFill>
              <a:schemeClr val="dk1"/>
            </a:solid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sp>
          <p:nvSpPr>
            <p:cNvPr id="564" name="Google Shape;564;p20"/>
            <p:cNvSpPr/>
            <p:nvPr/>
          </p:nvSpPr>
          <p:spPr>
            <a:xfrm>
              <a:off x="3718725" y="4439850"/>
              <a:ext cx="502975" cy="31325"/>
            </a:xfrm>
            <a:custGeom>
              <a:avLst/>
              <a:gdLst/>
              <a:ahLst/>
              <a:cxnLst/>
              <a:rect l="l" t="t" r="r" b="b"/>
              <a:pathLst>
                <a:path w="20119" h="1253" extrusionOk="0">
                  <a:moveTo>
                    <a:pt x="18663" y="0"/>
                  </a:moveTo>
                  <a:cubicBezTo>
                    <a:pt x="17381" y="0"/>
                    <a:pt x="16090" y="141"/>
                    <a:pt x="14816" y="203"/>
                  </a:cubicBezTo>
                  <a:cubicBezTo>
                    <a:pt x="13244" y="256"/>
                    <a:pt x="11671" y="310"/>
                    <a:pt x="10099" y="336"/>
                  </a:cubicBezTo>
                  <a:cubicBezTo>
                    <a:pt x="6849" y="443"/>
                    <a:pt x="3598" y="469"/>
                    <a:pt x="374" y="549"/>
                  </a:cubicBezTo>
                  <a:cubicBezTo>
                    <a:pt x="1" y="603"/>
                    <a:pt x="1" y="1109"/>
                    <a:pt x="374" y="1162"/>
                  </a:cubicBezTo>
                  <a:cubicBezTo>
                    <a:pt x="1947" y="1225"/>
                    <a:pt x="3521" y="1252"/>
                    <a:pt x="5092" y="1252"/>
                  </a:cubicBezTo>
                  <a:cubicBezTo>
                    <a:pt x="6846" y="1252"/>
                    <a:pt x="8596" y="1218"/>
                    <a:pt x="10339" y="1162"/>
                  </a:cubicBezTo>
                  <a:cubicBezTo>
                    <a:pt x="13430" y="1056"/>
                    <a:pt x="16814" y="1136"/>
                    <a:pt x="19852" y="496"/>
                  </a:cubicBezTo>
                  <a:cubicBezTo>
                    <a:pt x="20118" y="443"/>
                    <a:pt x="20038" y="43"/>
                    <a:pt x="19798" y="43"/>
                  </a:cubicBezTo>
                  <a:cubicBezTo>
                    <a:pt x="19421" y="13"/>
                    <a:pt x="19042" y="0"/>
                    <a:pt x="18663" y="0"/>
                  </a:cubicBezTo>
                  <a:close/>
                </a:path>
              </a:pathLst>
            </a:custGeom>
            <a:solidFill>
              <a:schemeClr val="dk1"/>
            </a:solid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grpSp>
      <p:sp>
        <p:nvSpPr>
          <p:cNvPr id="565" name="Google Shape;565;p20"/>
          <p:cNvSpPr/>
          <p:nvPr/>
        </p:nvSpPr>
        <p:spPr>
          <a:xfrm>
            <a:off x="4732067" y="3015309"/>
            <a:ext cx="227463" cy="205867"/>
          </a:xfrm>
          <a:custGeom>
            <a:avLst/>
            <a:gdLst/>
            <a:ahLst/>
            <a:cxnLst/>
            <a:rect l="l" t="t" r="r" b="b"/>
            <a:pathLst>
              <a:path w="6502" h="6176" extrusionOk="0">
                <a:moveTo>
                  <a:pt x="3016" y="1"/>
                </a:moveTo>
                <a:cubicBezTo>
                  <a:pt x="2492" y="1"/>
                  <a:pt x="1973" y="158"/>
                  <a:pt x="1519" y="471"/>
                </a:cubicBezTo>
                <a:cubicBezTo>
                  <a:pt x="480" y="1270"/>
                  <a:pt x="0" y="2603"/>
                  <a:pt x="320" y="3882"/>
                </a:cubicBezTo>
                <a:cubicBezTo>
                  <a:pt x="657" y="5231"/>
                  <a:pt x="1903" y="6175"/>
                  <a:pt x="3297" y="6175"/>
                </a:cubicBezTo>
                <a:cubicBezTo>
                  <a:pt x="3334" y="6175"/>
                  <a:pt x="3373" y="6175"/>
                  <a:pt x="3411" y="6173"/>
                </a:cubicBezTo>
                <a:cubicBezTo>
                  <a:pt x="5036" y="6173"/>
                  <a:pt x="6368" y="4894"/>
                  <a:pt x="6422" y="3269"/>
                </a:cubicBezTo>
                <a:cubicBezTo>
                  <a:pt x="6502" y="1830"/>
                  <a:pt x="5516" y="524"/>
                  <a:pt x="4104" y="231"/>
                </a:cubicBezTo>
                <a:cubicBezTo>
                  <a:pt x="3752" y="78"/>
                  <a:pt x="3383" y="1"/>
                  <a:pt x="3016" y="1"/>
                </a:cubicBezTo>
                <a:close/>
              </a:path>
            </a:pathLst>
          </a:custGeom>
          <a:solidFill>
            <a:schemeClr val="dk1"/>
          </a:solid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grpSp>
        <p:nvGrpSpPr>
          <p:cNvPr id="566" name="Google Shape;566;p20"/>
          <p:cNvGrpSpPr/>
          <p:nvPr/>
        </p:nvGrpSpPr>
        <p:grpSpPr>
          <a:xfrm>
            <a:off x="3775659" y="3504069"/>
            <a:ext cx="2140280" cy="1911823"/>
            <a:chOff x="4524100" y="1270075"/>
            <a:chExt cx="1529500" cy="1401450"/>
          </a:xfrm>
          <a:solidFill>
            <a:schemeClr val="accent6"/>
          </a:solidFill>
        </p:grpSpPr>
        <p:sp>
          <p:nvSpPr>
            <p:cNvPr id="567" name="Google Shape;567;p20"/>
            <p:cNvSpPr/>
            <p:nvPr/>
          </p:nvSpPr>
          <p:spPr>
            <a:xfrm>
              <a:off x="4542075" y="1270075"/>
              <a:ext cx="1511525" cy="1344300"/>
            </a:xfrm>
            <a:custGeom>
              <a:avLst/>
              <a:gdLst/>
              <a:ahLst/>
              <a:cxnLst/>
              <a:rect l="l" t="t" r="r" b="b"/>
              <a:pathLst>
                <a:path w="60461" h="53772" extrusionOk="0">
                  <a:moveTo>
                    <a:pt x="60460" y="0"/>
                  </a:moveTo>
                  <a:lnTo>
                    <a:pt x="21397" y="373"/>
                  </a:lnTo>
                  <a:lnTo>
                    <a:pt x="187" y="0"/>
                  </a:lnTo>
                  <a:lnTo>
                    <a:pt x="187" y="0"/>
                  </a:lnTo>
                  <a:lnTo>
                    <a:pt x="560" y="42234"/>
                  </a:lnTo>
                  <a:lnTo>
                    <a:pt x="1" y="53398"/>
                  </a:lnTo>
                  <a:lnTo>
                    <a:pt x="55264" y="53771"/>
                  </a:lnTo>
                  <a:lnTo>
                    <a:pt x="59554" y="53212"/>
                  </a:lnTo>
                  <a:lnTo>
                    <a:pt x="60460" y="0"/>
                  </a:lnTo>
                  <a:close/>
                </a:path>
              </a:pathLst>
            </a:custGeom>
            <a:grp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a:cs typeface="+mn-ea"/>
                <a:sym typeface="+mn-lt"/>
              </a:endParaRPr>
            </a:p>
          </p:txBody>
        </p:sp>
        <p:sp>
          <p:nvSpPr>
            <p:cNvPr id="568" name="Google Shape;568;p20"/>
            <p:cNvSpPr/>
            <p:nvPr/>
          </p:nvSpPr>
          <p:spPr>
            <a:xfrm>
              <a:off x="4524100" y="2647925"/>
              <a:ext cx="309775" cy="23600"/>
            </a:xfrm>
            <a:custGeom>
              <a:avLst/>
              <a:gdLst/>
              <a:ahLst/>
              <a:cxnLst/>
              <a:rect l="l" t="t" r="r" b="b"/>
              <a:pathLst>
                <a:path w="12391" h="944" extrusionOk="0">
                  <a:moveTo>
                    <a:pt x="2643" y="0"/>
                  </a:moveTo>
                  <a:cubicBezTo>
                    <a:pt x="1855" y="0"/>
                    <a:pt x="1070" y="25"/>
                    <a:pt x="293" y="96"/>
                  </a:cubicBezTo>
                  <a:cubicBezTo>
                    <a:pt x="80" y="96"/>
                    <a:pt x="0" y="443"/>
                    <a:pt x="240" y="469"/>
                  </a:cubicBezTo>
                  <a:cubicBezTo>
                    <a:pt x="2212" y="736"/>
                    <a:pt x="4237" y="709"/>
                    <a:pt x="6209" y="789"/>
                  </a:cubicBezTo>
                  <a:cubicBezTo>
                    <a:pt x="7467" y="823"/>
                    <a:pt x="8778" y="944"/>
                    <a:pt x="10062" y="944"/>
                  </a:cubicBezTo>
                  <a:cubicBezTo>
                    <a:pt x="10790" y="944"/>
                    <a:pt x="11509" y="905"/>
                    <a:pt x="12204" y="789"/>
                  </a:cubicBezTo>
                  <a:cubicBezTo>
                    <a:pt x="12391" y="709"/>
                    <a:pt x="12364" y="443"/>
                    <a:pt x="12177" y="363"/>
                  </a:cubicBezTo>
                  <a:cubicBezTo>
                    <a:pt x="11115" y="128"/>
                    <a:pt x="9970" y="86"/>
                    <a:pt x="8829" y="86"/>
                  </a:cubicBezTo>
                  <a:cubicBezTo>
                    <a:pt x="8192" y="86"/>
                    <a:pt x="7556" y="99"/>
                    <a:pt x="6936" y="99"/>
                  </a:cubicBezTo>
                  <a:cubicBezTo>
                    <a:pt x="6772" y="99"/>
                    <a:pt x="6610" y="98"/>
                    <a:pt x="6449" y="96"/>
                  </a:cubicBezTo>
                  <a:cubicBezTo>
                    <a:pt x="5184" y="63"/>
                    <a:pt x="3909" y="0"/>
                    <a:pt x="2643" y="0"/>
                  </a:cubicBezTo>
                  <a:close/>
                </a:path>
              </a:pathLst>
            </a:custGeom>
            <a:grp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grpSp>
      <p:sp>
        <p:nvSpPr>
          <p:cNvPr id="570" name="Google Shape;570;p20"/>
          <p:cNvSpPr txBox="1"/>
          <p:nvPr/>
        </p:nvSpPr>
        <p:spPr>
          <a:xfrm>
            <a:off x="4311452" y="2516353"/>
            <a:ext cx="977715" cy="365600"/>
          </a:xfrm>
          <a:prstGeom prst="rect">
            <a:avLst/>
          </a:prstGeom>
          <a:noFill/>
          <a:ln>
            <a:noFill/>
          </a:ln>
        </p:spPr>
        <p:txBody>
          <a:bodyPr spcFirstLastPara="1" wrap="square" lIns="121900" tIns="121900" rIns="121900" bIns="121900" anchor="ctr" anchorCtr="0">
            <a:noAutofit/>
          </a:bodyPr>
          <a:lstStyle/>
          <a:p>
            <a:pPr algn="ctr" defTabSz="1219140">
              <a:defRPr/>
            </a:pPr>
            <a:r>
              <a:rPr lang="vi-VN" sz="2133" b="1" dirty="0">
                <a:solidFill>
                  <a:srgbClr val="577590"/>
                </a:solidFill>
                <a:cs typeface="+mn-ea"/>
                <a:sym typeface="+mn-lt"/>
              </a:rPr>
              <a:t>B</a:t>
            </a:r>
            <a:endParaRPr sz="2133" b="1" dirty="0">
              <a:solidFill>
                <a:srgbClr val="577590"/>
              </a:solidFill>
              <a:cs typeface="+mn-ea"/>
              <a:sym typeface="+mn-lt"/>
            </a:endParaRPr>
          </a:p>
        </p:txBody>
      </p:sp>
      <p:grpSp>
        <p:nvGrpSpPr>
          <p:cNvPr id="574" name="Google Shape;574;p20"/>
          <p:cNvGrpSpPr/>
          <p:nvPr/>
        </p:nvGrpSpPr>
        <p:grpSpPr>
          <a:xfrm rot="10800000">
            <a:off x="6710088" y="2382996"/>
            <a:ext cx="1182017" cy="698733"/>
            <a:chOff x="2016725" y="3947125"/>
            <a:chExt cx="844700" cy="524050"/>
          </a:xfrm>
        </p:grpSpPr>
        <p:sp>
          <p:nvSpPr>
            <p:cNvPr id="575" name="Google Shape;575;p20"/>
            <p:cNvSpPr/>
            <p:nvPr/>
          </p:nvSpPr>
          <p:spPr>
            <a:xfrm>
              <a:off x="2016725" y="3947125"/>
              <a:ext cx="844700" cy="489200"/>
            </a:xfrm>
            <a:custGeom>
              <a:avLst/>
              <a:gdLst/>
              <a:ahLst/>
              <a:cxnLst/>
              <a:rect l="l" t="t" r="r" b="b"/>
              <a:pathLst>
                <a:path w="33788" h="19568" extrusionOk="0">
                  <a:moveTo>
                    <a:pt x="14869" y="1287"/>
                  </a:moveTo>
                  <a:cubicBezTo>
                    <a:pt x="15748" y="2432"/>
                    <a:pt x="16627" y="3578"/>
                    <a:pt x="17507" y="4724"/>
                  </a:cubicBezTo>
                  <a:cubicBezTo>
                    <a:pt x="17560" y="4804"/>
                    <a:pt x="17640" y="4857"/>
                    <a:pt x="17720" y="4884"/>
                  </a:cubicBezTo>
                  <a:cubicBezTo>
                    <a:pt x="17773" y="4937"/>
                    <a:pt x="17826" y="4964"/>
                    <a:pt x="17880" y="4964"/>
                  </a:cubicBezTo>
                  <a:cubicBezTo>
                    <a:pt x="19920" y="5204"/>
                    <a:pt x="21961" y="5314"/>
                    <a:pt x="24002" y="5314"/>
                  </a:cubicBezTo>
                  <a:cubicBezTo>
                    <a:pt x="24226" y="5314"/>
                    <a:pt x="24450" y="5313"/>
                    <a:pt x="24674" y="5310"/>
                  </a:cubicBezTo>
                  <a:cubicBezTo>
                    <a:pt x="25081" y="5310"/>
                    <a:pt x="25491" y="5311"/>
                    <a:pt x="25902" y="5311"/>
                  </a:cubicBezTo>
                  <a:cubicBezTo>
                    <a:pt x="27753" y="5311"/>
                    <a:pt x="29638" y="5293"/>
                    <a:pt x="31469" y="5097"/>
                  </a:cubicBezTo>
                  <a:cubicBezTo>
                    <a:pt x="31496" y="5097"/>
                    <a:pt x="31522" y="5070"/>
                    <a:pt x="31522" y="5070"/>
                  </a:cubicBezTo>
                  <a:cubicBezTo>
                    <a:pt x="31522" y="6962"/>
                    <a:pt x="31922" y="8907"/>
                    <a:pt x="32135" y="10772"/>
                  </a:cubicBezTo>
                  <a:cubicBezTo>
                    <a:pt x="32242" y="11758"/>
                    <a:pt x="32322" y="12744"/>
                    <a:pt x="32402" y="13730"/>
                  </a:cubicBezTo>
                  <a:cubicBezTo>
                    <a:pt x="32482" y="14396"/>
                    <a:pt x="32828" y="15862"/>
                    <a:pt x="32615" y="16688"/>
                  </a:cubicBezTo>
                  <a:cubicBezTo>
                    <a:pt x="22170" y="18073"/>
                    <a:pt x="11485" y="16874"/>
                    <a:pt x="1120" y="18819"/>
                  </a:cubicBezTo>
                  <a:cubicBezTo>
                    <a:pt x="1466" y="16741"/>
                    <a:pt x="1306" y="14476"/>
                    <a:pt x="1279" y="12398"/>
                  </a:cubicBezTo>
                  <a:cubicBezTo>
                    <a:pt x="1253" y="11252"/>
                    <a:pt x="1226" y="10106"/>
                    <a:pt x="1146" y="8934"/>
                  </a:cubicBezTo>
                  <a:cubicBezTo>
                    <a:pt x="1093" y="8028"/>
                    <a:pt x="1120" y="7015"/>
                    <a:pt x="826" y="6136"/>
                  </a:cubicBezTo>
                  <a:lnTo>
                    <a:pt x="826" y="6136"/>
                  </a:lnTo>
                  <a:cubicBezTo>
                    <a:pt x="1547" y="6258"/>
                    <a:pt x="2291" y="6297"/>
                    <a:pt x="3043" y="6297"/>
                  </a:cubicBezTo>
                  <a:cubicBezTo>
                    <a:pt x="4097" y="6297"/>
                    <a:pt x="5167" y="6220"/>
                    <a:pt x="6209" y="6189"/>
                  </a:cubicBezTo>
                  <a:lnTo>
                    <a:pt x="6209" y="6163"/>
                  </a:lnTo>
                  <a:cubicBezTo>
                    <a:pt x="8047" y="6109"/>
                    <a:pt x="9993" y="6109"/>
                    <a:pt x="11805" y="5736"/>
                  </a:cubicBezTo>
                  <a:cubicBezTo>
                    <a:pt x="11991" y="5683"/>
                    <a:pt x="12124" y="5497"/>
                    <a:pt x="12071" y="5310"/>
                  </a:cubicBezTo>
                  <a:cubicBezTo>
                    <a:pt x="13163" y="4111"/>
                    <a:pt x="14016" y="2672"/>
                    <a:pt x="14869" y="1287"/>
                  </a:cubicBezTo>
                  <a:close/>
                  <a:moveTo>
                    <a:pt x="14819" y="1"/>
                  </a:moveTo>
                  <a:cubicBezTo>
                    <a:pt x="14662" y="1"/>
                    <a:pt x="14509" y="74"/>
                    <a:pt x="14416" y="221"/>
                  </a:cubicBezTo>
                  <a:cubicBezTo>
                    <a:pt x="13430" y="1740"/>
                    <a:pt x="12337" y="3285"/>
                    <a:pt x="11618" y="4937"/>
                  </a:cubicBezTo>
                  <a:cubicBezTo>
                    <a:pt x="11465" y="4933"/>
                    <a:pt x="11311" y="4931"/>
                    <a:pt x="11157" y="4931"/>
                  </a:cubicBezTo>
                  <a:cubicBezTo>
                    <a:pt x="9434" y="4931"/>
                    <a:pt x="7654" y="5186"/>
                    <a:pt x="5942" y="5283"/>
                  </a:cubicBezTo>
                  <a:cubicBezTo>
                    <a:pt x="4184" y="5390"/>
                    <a:pt x="2345" y="5310"/>
                    <a:pt x="613" y="5630"/>
                  </a:cubicBezTo>
                  <a:cubicBezTo>
                    <a:pt x="533" y="5656"/>
                    <a:pt x="507" y="5683"/>
                    <a:pt x="453" y="5736"/>
                  </a:cubicBezTo>
                  <a:cubicBezTo>
                    <a:pt x="373" y="5736"/>
                    <a:pt x="267" y="5816"/>
                    <a:pt x="267" y="5896"/>
                  </a:cubicBezTo>
                  <a:cubicBezTo>
                    <a:pt x="0" y="6882"/>
                    <a:pt x="160" y="7948"/>
                    <a:pt x="214" y="8934"/>
                  </a:cubicBezTo>
                  <a:cubicBezTo>
                    <a:pt x="240" y="10000"/>
                    <a:pt x="294" y="11066"/>
                    <a:pt x="320" y="12158"/>
                  </a:cubicBezTo>
                  <a:cubicBezTo>
                    <a:pt x="347" y="14343"/>
                    <a:pt x="54" y="16661"/>
                    <a:pt x="267" y="18846"/>
                  </a:cubicBezTo>
                  <a:cubicBezTo>
                    <a:pt x="267" y="18926"/>
                    <a:pt x="320" y="18979"/>
                    <a:pt x="347" y="19059"/>
                  </a:cubicBezTo>
                  <a:cubicBezTo>
                    <a:pt x="244" y="19264"/>
                    <a:pt x="339" y="19567"/>
                    <a:pt x="606" y="19567"/>
                  </a:cubicBezTo>
                  <a:cubicBezTo>
                    <a:pt x="617" y="19567"/>
                    <a:pt x="628" y="19567"/>
                    <a:pt x="640" y="19566"/>
                  </a:cubicBezTo>
                  <a:cubicBezTo>
                    <a:pt x="11272" y="18420"/>
                    <a:pt x="22010" y="19033"/>
                    <a:pt x="32615" y="17647"/>
                  </a:cubicBezTo>
                  <a:cubicBezTo>
                    <a:pt x="32668" y="17647"/>
                    <a:pt x="32721" y="17647"/>
                    <a:pt x="32775" y="17620"/>
                  </a:cubicBezTo>
                  <a:cubicBezTo>
                    <a:pt x="32803" y="17628"/>
                    <a:pt x="32832" y="17631"/>
                    <a:pt x="32860" y="17631"/>
                  </a:cubicBezTo>
                  <a:cubicBezTo>
                    <a:pt x="32937" y="17631"/>
                    <a:pt x="33009" y="17606"/>
                    <a:pt x="33068" y="17567"/>
                  </a:cubicBezTo>
                  <a:cubicBezTo>
                    <a:pt x="33787" y="17221"/>
                    <a:pt x="33654" y="16635"/>
                    <a:pt x="33627" y="15942"/>
                  </a:cubicBezTo>
                  <a:cubicBezTo>
                    <a:pt x="33521" y="14636"/>
                    <a:pt x="33388" y="13330"/>
                    <a:pt x="33254" y="12025"/>
                  </a:cubicBezTo>
                  <a:cubicBezTo>
                    <a:pt x="32988" y="9600"/>
                    <a:pt x="32908" y="6909"/>
                    <a:pt x="32189" y="4591"/>
                  </a:cubicBezTo>
                  <a:cubicBezTo>
                    <a:pt x="32129" y="4432"/>
                    <a:pt x="31996" y="4347"/>
                    <a:pt x="31854" y="4347"/>
                  </a:cubicBezTo>
                  <a:cubicBezTo>
                    <a:pt x="31806" y="4347"/>
                    <a:pt x="31757" y="4357"/>
                    <a:pt x="31709" y="4377"/>
                  </a:cubicBezTo>
                  <a:cubicBezTo>
                    <a:pt x="31656" y="4324"/>
                    <a:pt x="31549" y="4298"/>
                    <a:pt x="31469" y="4271"/>
                  </a:cubicBezTo>
                  <a:cubicBezTo>
                    <a:pt x="31186" y="4264"/>
                    <a:pt x="30903" y="4261"/>
                    <a:pt x="30620" y="4261"/>
                  </a:cubicBezTo>
                  <a:cubicBezTo>
                    <a:pt x="28638" y="4261"/>
                    <a:pt x="26656" y="4404"/>
                    <a:pt x="24674" y="4404"/>
                  </a:cubicBezTo>
                  <a:cubicBezTo>
                    <a:pt x="22543" y="4404"/>
                    <a:pt x="20438" y="4404"/>
                    <a:pt x="18306" y="4511"/>
                  </a:cubicBezTo>
                  <a:cubicBezTo>
                    <a:pt x="18306" y="4431"/>
                    <a:pt x="18279" y="4351"/>
                    <a:pt x="18226" y="4298"/>
                  </a:cubicBezTo>
                  <a:cubicBezTo>
                    <a:pt x="17240" y="2939"/>
                    <a:pt x="16228" y="1580"/>
                    <a:pt x="15242" y="221"/>
                  </a:cubicBezTo>
                  <a:cubicBezTo>
                    <a:pt x="15135" y="74"/>
                    <a:pt x="14975" y="1"/>
                    <a:pt x="14819" y="1"/>
                  </a:cubicBezTo>
                  <a:close/>
                </a:path>
              </a:pathLst>
            </a:custGeom>
            <a:solidFill>
              <a:schemeClr val="dk1"/>
            </a:solid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sp>
          <p:nvSpPr>
            <p:cNvPr id="576" name="Google Shape;576;p20"/>
            <p:cNvSpPr/>
            <p:nvPr/>
          </p:nvSpPr>
          <p:spPr>
            <a:xfrm>
              <a:off x="2191250" y="4439850"/>
              <a:ext cx="503625" cy="31325"/>
            </a:xfrm>
            <a:custGeom>
              <a:avLst/>
              <a:gdLst/>
              <a:ahLst/>
              <a:cxnLst/>
              <a:rect l="l" t="t" r="r" b="b"/>
              <a:pathLst>
                <a:path w="20145" h="1253" extrusionOk="0">
                  <a:moveTo>
                    <a:pt x="18674" y="0"/>
                  </a:moveTo>
                  <a:cubicBezTo>
                    <a:pt x="17397" y="0"/>
                    <a:pt x="16090" y="141"/>
                    <a:pt x="14816" y="203"/>
                  </a:cubicBezTo>
                  <a:cubicBezTo>
                    <a:pt x="13244" y="256"/>
                    <a:pt x="11671" y="310"/>
                    <a:pt x="10099" y="336"/>
                  </a:cubicBezTo>
                  <a:cubicBezTo>
                    <a:pt x="6849" y="443"/>
                    <a:pt x="3598" y="469"/>
                    <a:pt x="374" y="549"/>
                  </a:cubicBezTo>
                  <a:cubicBezTo>
                    <a:pt x="1" y="603"/>
                    <a:pt x="1" y="1109"/>
                    <a:pt x="374" y="1162"/>
                  </a:cubicBezTo>
                  <a:cubicBezTo>
                    <a:pt x="1947" y="1225"/>
                    <a:pt x="3521" y="1252"/>
                    <a:pt x="5092" y="1252"/>
                  </a:cubicBezTo>
                  <a:cubicBezTo>
                    <a:pt x="6846" y="1252"/>
                    <a:pt x="8596" y="1218"/>
                    <a:pt x="10339" y="1162"/>
                  </a:cubicBezTo>
                  <a:cubicBezTo>
                    <a:pt x="13430" y="1056"/>
                    <a:pt x="16814" y="1136"/>
                    <a:pt x="19852" y="496"/>
                  </a:cubicBezTo>
                  <a:cubicBezTo>
                    <a:pt x="20145" y="443"/>
                    <a:pt x="20065" y="43"/>
                    <a:pt x="19798" y="43"/>
                  </a:cubicBezTo>
                  <a:cubicBezTo>
                    <a:pt x="19427" y="13"/>
                    <a:pt x="19052" y="0"/>
                    <a:pt x="18674" y="0"/>
                  </a:cubicBezTo>
                  <a:close/>
                </a:path>
              </a:pathLst>
            </a:custGeom>
            <a:solidFill>
              <a:schemeClr val="dk1"/>
            </a:solid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grpSp>
      <p:sp>
        <p:nvSpPr>
          <p:cNvPr id="577" name="Google Shape;577;p20"/>
          <p:cNvSpPr/>
          <p:nvPr/>
        </p:nvSpPr>
        <p:spPr>
          <a:xfrm>
            <a:off x="7233472" y="3015289"/>
            <a:ext cx="226552" cy="205867"/>
          </a:xfrm>
          <a:custGeom>
            <a:avLst/>
            <a:gdLst/>
            <a:ahLst/>
            <a:cxnLst/>
            <a:rect l="l" t="t" r="r" b="b"/>
            <a:pathLst>
              <a:path w="6476" h="6176" extrusionOk="0">
                <a:moveTo>
                  <a:pt x="3003" y="1"/>
                </a:moveTo>
                <a:cubicBezTo>
                  <a:pt x="2480" y="1"/>
                  <a:pt x="1958" y="158"/>
                  <a:pt x="1519" y="471"/>
                </a:cubicBezTo>
                <a:cubicBezTo>
                  <a:pt x="480" y="1270"/>
                  <a:pt x="0" y="2603"/>
                  <a:pt x="294" y="3882"/>
                </a:cubicBezTo>
                <a:cubicBezTo>
                  <a:pt x="657" y="5231"/>
                  <a:pt x="1878" y="6175"/>
                  <a:pt x="3295" y="6175"/>
                </a:cubicBezTo>
                <a:cubicBezTo>
                  <a:pt x="3333" y="6175"/>
                  <a:pt x="3372" y="6175"/>
                  <a:pt x="3411" y="6173"/>
                </a:cubicBezTo>
                <a:cubicBezTo>
                  <a:pt x="5036" y="6173"/>
                  <a:pt x="6369" y="4894"/>
                  <a:pt x="6395" y="3269"/>
                </a:cubicBezTo>
                <a:cubicBezTo>
                  <a:pt x="6475" y="1830"/>
                  <a:pt x="5489" y="524"/>
                  <a:pt x="4077" y="231"/>
                </a:cubicBezTo>
                <a:cubicBezTo>
                  <a:pt x="3737" y="78"/>
                  <a:pt x="3370" y="1"/>
                  <a:pt x="3003" y="1"/>
                </a:cubicBezTo>
                <a:close/>
              </a:path>
            </a:pathLst>
          </a:custGeom>
          <a:solidFill>
            <a:schemeClr val="dk1"/>
          </a:solid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grpSp>
        <p:nvGrpSpPr>
          <p:cNvPr id="578" name="Google Shape;578;p20"/>
          <p:cNvGrpSpPr/>
          <p:nvPr/>
        </p:nvGrpSpPr>
        <p:grpSpPr>
          <a:xfrm>
            <a:off x="6276608" y="3504047"/>
            <a:ext cx="2140280" cy="1976309"/>
            <a:chOff x="4524100" y="1270075"/>
            <a:chExt cx="1529500" cy="1401450"/>
          </a:xfrm>
          <a:solidFill>
            <a:schemeClr val="bg2">
              <a:lumMod val="40000"/>
              <a:lumOff val="60000"/>
            </a:schemeClr>
          </a:solidFill>
        </p:grpSpPr>
        <p:sp>
          <p:nvSpPr>
            <p:cNvPr id="579" name="Google Shape;579;p20"/>
            <p:cNvSpPr/>
            <p:nvPr/>
          </p:nvSpPr>
          <p:spPr>
            <a:xfrm>
              <a:off x="4542075" y="1270075"/>
              <a:ext cx="1511525" cy="1344300"/>
            </a:xfrm>
            <a:custGeom>
              <a:avLst/>
              <a:gdLst/>
              <a:ahLst/>
              <a:cxnLst/>
              <a:rect l="l" t="t" r="r" b="b"/>
              <a:pathLst>
                <a:path w="60461" h="53772" extrusionOk="0">
                  <a:moveTo>
                    <a:pt x="60460" y="0"/>
                  </a:moveTo>
                  <a:lnTo>
                    <a:pt x="21397" y="373"/>
                  </a:lnTo>
                  <a:lnTo>
                    <a:pt x="187" y="0"/>
                  </a:lnTo>
                  <a:lnTo>
                    <a:pt x="187" y="0"/>
                  </a:lnTo>
                  <a:lnTo>
                    <a:pt x="560" y="42234"/>
                  </a:lnTo>
                  <a:lnTo>
                    <a:pt x="1" y="53398"/>
                  </a:lnTo>
                  <a:lnTo>
                    <a:pt x="55264" y="53771"/>
                  </a:lnTo>
                  <a:lnTo>
                    <a:pt x="59554" y="53212"/>
                  </a:lnTo>
                  <a:lnTo>
                    <a:pt x="60460" y="0"/>
                  </a:lnTo>
                  <a:close/>
                </a:path>
              </a:pathLst>
            </a:custGeom>
            <a:grp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a:cs typeface="+mn-ea"/>
                <a:sym typeface="+mn-lt"/>
              </a:endParaRPr>
            </a:p>
          </p:txBody>
        </p:sp>
        <p:sp>
          <p:nvSpPr>
            <p:cNvPr id="580" name="Google Shape;580;p20"/>
            <p:cNvSpPr/>
            <p:nvPr/>
          </p:nvSpPr>
          <p:spPr>
            <a:xfrm>
              <a:off x="4524100" y="2647925"/>
              <a:ext cx="309775" cy="23600"/>
            </a:xfrm>
            <a:custGeom>
              <a:avLst/>
              <a:gdLst/>
              <a:ahLst/>
              <a:cxnLst/>
              <a:rect l="l" t="t" r="r" b="b"/>
              <a:pathLst>
                <a:path w="12391" h="944" extrusionOk="0">
                  <a:moveTo>
                    <a:pt x="2643" y="0"/>
                  </a:moveTo>
                  <a:cubicBezTo>
                    <a:pt x="1855" y="0"/>
                    <a:pt x="1070" y="25"/>
                    <a:pt x="293" y="96"/>
                  </a:cubicBezTo>
                  <a:cubicBezTo>
                    <a:pt x="80" y="96"/>
                    <a:pt x="0" y="443"/>
                    <a:pt x="240" y="469"/>
                  </a:cubicBezTo>
                  <a:cubicBezTo>
                    <a:pt x="2212" y="736"/>
                    <a:pt x="4237" y="709"/>
                    <a:pt x="6209" y="789"/>
                  </a:cubicBezTo>
                  <a:cubicBezTo>
                    <a:pt x="7467" y="823"/>
                    <a:pt x="8778" y="944"/>
                    <a:pt x="10062" y="944"/>
                  </a:cubicBezTo>
                  <a:cubicBezTo>
                    <a:pt x="10790" y="944"/>
                    <a:pt x="11509" y="905"/>
                    <a:pt x="12204" y="789"/>
                  </a:cubicBezTo>
                  <a:cubicBezTo>
                    <a:pt x="12391" y="709"/>
                    <a:pt x="12364" y="443"/>
                    <a:pt x="12177" y="363"/>
                  </a:cubicBezTo>
                  <a:cubicBezTo>
                    <a:pt x="11115" y="128"/>
                    <a:pt x="9970" y="86"/>
                    <a:pt x="8829" y="86"/>
                  </a:cubicBezTo>
                  <a:cubicBezTo>
                    <a:pt x="8192" y="86"/>
                    <a:pt x="7556" y="99"/>
                    <a:pt x="6936" y="99"/>
                  </a:cubicBezTo>
                  <a:cubicBezTo>
                    <a:pt x="6772" y="99"/>
                    <a:pt x="6610" y="98"/>
                    <a:pt x="6449" y="96"/>
                  </a:cubicBezTo>
                  <a:cubicBezTo>
                    <a:pt x="5184" y="63"/>
                    <a:pt x="3909" y="0"/>
                    <a:pt x="2643" y="0"/>
                  </a:cubicBezTo>
                  <a:close/>
                </a:path>
              </a:pathLst>
            </a:custGeom>
            <a:grp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grpSp>
      <p:sp>
        <p:nvSpPr>
          <p:cNvPr id="582" name="Google Shape;582;p20"/>
          <p:cNvSpPr txBox="1"/>
          <p:nvPr/>
        </p:nvSpPr>
        <p:spPr>
          <a:xfrm>
            <a:off x="6812569" y="2516332"/>
            <a:ext cx="977715" cy="365600"/>
          </a:xfrm>
          <a:prstGeom prst="rect">
            <a:avLst/>
          </a:prstGeom>
          <a:noFill/>
          <a:ln>
            <a:noFill/>
          </a:ln>
        </p:spPr>
        <p:txBody>
          <a:bodyPr spcFirstLastPara="1" wrap="square" lIns="121900" tIns="121900" rIns="121900" bIns="121900" anchor="ctr" anchorCtr="0">
            <a:noAutofit/>
          </a:bodyPr>
          <a:lstStyle/>
          <a:p>
            <a:pPr algn="ctr" defTabSz="1219140">
              <a:defRPr/>
            </a:pPr>
            <a:r>
              <a:rPr lang="vi-VN" sz="2133" b="1" dirty="0">
                <a:solidFill>
                  <a:srgbClr val="F94144"/>
                </a:solidFill>
                <a:cs typeface="+mn-ea"/>
                <a:sym typeface="+mn-lt"/>
              </a:rPr>
              <a:t>C</a:t>
            </a:r>
            <a:endParaRPr sz="2133" b="1" dirty="0">
              <a:solidFill>
                <a:srgbClr val="F94144"/>
              </a:solidFill>
              <a:cs typeface="+mn-ea"/>
              <a:sym typeface="+mn-lt"/>
            </a:endParaRPr>
          </a:p>
        </p:txBody>
      </p:sp>
      <p:sp>
        <p:nvSpPr>
          <p:cNvPr id="586" name="Google Shape;586;p20"/>
          <p:cNvSpPr/>
          <p:nvPr/>
        </p:nvSpPr>
        <p:spPr>
          <a:xfrm>
            <a:off x="9734263" y="3015309"/>
            <a:ext cx="226552" cy="205867"/>
          </a:xfrm>
          <a:custGeom>
            <a:avLst/>
            <a:gdLst/>
            <a:ahLst/>
            <a:cxnLst/>
            <a:rect l="l" t="t" r="r" b="b"/>
            <a:pathLst>
              <a:path w="6476" h="6176" extrusionOk="0">
                <a:moveTo>
                  <a:pt x="3017" y="1"/>
                </a:moveTo>
                <a:cubicBezTo>
                  <a:pt x="2493" y="1"/>
                  <a:pt x="1974" y="158"/>
                  <a:pt x="1519" y="471"/>
                </a:cubicBezTo>
                <a:cubicBezTo>
                  <a:pt x="480" y="1270"/>
                  <a:pt x="1" y="2603"/>
                  <a:pt x="320" y="3882"/>
                </a:cubicBezTo>
                <a:cubicBezTo>
                  <a:pt x="658" y="5231"/>
                  <a:pt x="1904" y="6175"/>
                  <a:pt x="3297" y="6175"/>
                </a:cubicBezTo>
                <a:cubicBezTo>
                  <a:pt x="3335" y="6175"/>
                  <a:pt x="3373" y="6175"/>
                  <a:pt x="3411" y="6173"/>
                </a:cubicBezTo>
                <a:cubicBezTo>
                  <a:pt x="5037" y="6173"/>
                  <a:pt x="6369" y="4894"/>
                  <a:pt x="6422" y="3269"/>
                </a:cubicBezTo>
                <a:cubicBezTo>
                  <a:pt x="6476" y="1830"/>
                  <a:pt x="5516" y="524"/>
                  <a:pt x="4104" y="231"/>
                </a:cubicBezTo>
                <a:cubicBezTo>
                  <a:pt x="3753" y="78"/>
                  <a:pt x="3384" y="1"/>
                  <a:pt x="3017" y="1"/>
                </a:cubicBezTo>
                <a:close/>
              </a:path>
            </a:pathLst>
          </a:custGeom>
          <a:solidFill>
            <a:schemeClr val="dk1"/>
          </a:solid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grpSp>
        <p:nvGrpSpPr>
          <p:cNvPr id="588" name="Google Shape;588;p20"/>
          <p:cNvGrpSpPr/>
          <p:nvPr/>
        </p:nvGrpSpPr>
        <p:grpSpPr>
          <a:xfrm rot="10800000">
            <a:off x="9210877" y="2383000"/>
            <a:ext cx="1182017" cy="698733"/>
            <a:chOff x="2016725" y="3947125"/>
            <a:chExt cx="844700" cy="524050"/>
          </a:xfrm>
        </p:grpSpPr>
        <p:sp>
          <p:nvSpPr>
            <p:cNvPr id="589" name="Google Shape;589;p20"/>
            <p:cNvSpPr/>
            <p:nvPr/>
          </p:nvSpPr>
          <p:spPr>
            <a:xfrm>
              <a:off x="2016725" y="3947125"/>
              <a:ext cx="844700" cy="489200"/>
            </a:xfrm>
            <a:custGeom>
              <a:avLst/>
              <a:gdLst/>
              <a:ahLst/>
              <a:cxnLst/>
              <a:rect l="l" t="t" r="r" b="b"/>
              <a:pathLst>
                <a:path w="33788" h="19568" extrusionOk="0">
                  <a:moveTo>
                    <a:pt x="14869" y="1287"/>
                  </a:moveTo>
                  <a:cubicBezTo>
                    <a:pt x="15748" y="2432"/>
                    <a:pt x="16627" y="3578"/>
                    <a:pt x="17507" y="4724"/>
                  </a:cubicBezTo>
                  <a:cubicBezTo>
                    <a:pt x="17560" y="4804"/>
                    <a:pt x="17640" y="4857"/>
                    <a:pt x="17720" y="4884"/>
                  </a:cubicBezTo>
                  <a:cubicBezTo>
                    <a:pt x="17773" y="4937"/>
                    <a:pt x="17826" y="4964"/>
                    <a:pt x="17880" y="4964"/>
                  </a:cubicBezTo>
                  <a:cubicBezTo>
                    <a:pt x="19920" y="5204"/>
                    <a:pt x="21961" y="5314"/>
                    <a:pt x="24002" y="5314"/>
                  </a:cubicBezTo>
                  <a:cubicBezTo>
                    <a:pt x="24226" y="5314"/>
                    <a:pt x="24450" y="5313"/>
                    <a:pt x="24674" y="5310"/>
                  </a:cubicBezTo>
                  <a:cubicBezTo>
                    <a:pt x="25081" y="5310"/>
                    <a:pt x="25491" y="5311"/>
                    <a:pt x="25902" y="5311"/>
                  </a:cubicBezTo>
                  <a:cubicBezTo>
                    <a:pt x="27753" y="5311"/>
                    <a:pt x="29638" y="5293"/>
                    <a:pt x="31469" y="5097"/>
                  </a:cubicBezTo>
                  <a:cubicBezTo>
                    <a:pt x="31496" y="5097"/>
                    <a:pt x="31522" y="5070"/>
                    <a:pt x="31522" y="5070"/>
                  </a:cubicBezTo>
                  <a:cubicBezTo>
                    <a:pt x="31522" y="6962"/>
                    <a:pt x="31922" y="8907"/>
                    <a:pt x="32135" y="10772"/>
                  </a:cubicBezTo>
                  <a:cubicBezTo>
                    <a:pt x="32242" y="11758"/>
                    <a:pt x="32322" y="12744"/>
                    <a:pt x="32402" y="13730"/>
                  </a:cubicBezTo>
                  <a:cubicBezTo>
                    <a:pt x="32482" y="14396"/>
                    <a:pt x="32828" y="15862"/>
                    <a:pt x="32615" y="16688"/>
                  </a:cubicBezTo>
                  <a:cubicBezTo>
                    <a:pt x="22170" y="18073"/>
                    <a:pt x="11485" y="16874"/>
                    <a:pt x="1120" y="18819"/>
                  </a:cubicBezTo>
                  <a:cubicBezTo>
                    <a:pt x="1466" y="16741"/>
                    <a:pt x="1306" y="14476"/>
                    <a:pt x="1279" y="12398"/>
                  </a:cubicBezTo>
                  <a:cubicBezTo>
                    <a:pt x="1253" y="11252"/>
                    <a:pt x="1226" y="10106"/>
                    <a:pt x="1146" y="8934"/>
                  </a:cubicBezTo>
                  <a:cubicBezTo>
                    <a:pt x="1093" y="8028"/>
                    <a:pt x="1120" y="7015"/>
                    <a:pt x="826" y="6136"/>
                  </a:cubicBezTo>
                  <a:lnTo>
                    <a:pt x="826" y="6136"/>
                  </a:lnTo>
                  <a:cubicBezTo>
                    <a:pt x="1547" y="6258"/>
                    <a:pt x="2291" y="6297"/>
                    <a:pt x="3043" y="6297"/>
                  </a:cubicBezTo>
                  <a:cubicBezTo>
                    <a:pt x="4097" y="6297"/>
                    <a:pt x="5167" y="6220"/>
                    <a:pt x="6209" y="6189"/>
                  </a:cubicBezTo>
                  <a:lnTo>
                    <a:pt x="6209" y="6163"/>
                  </a:lnTo>
                  <a:cubicBezTo>
                    <a:pt x="8047" y="6109"/>
                    <a:pt x="9993" y="6109"/>
                    <a:pt x="11805" y="5736"/>
                  </a:cubicBezTo>
                  <a:cubicBezTo>
                    <a:pt x="11991" y="5683"/>
                    <a:pt x="12124" y="5497"/>
                    <a:pt x="12071" y="5310"/>
                  </a:cubicBezTo>
                  <a:cubicBezTo>
                    <a:pt x="13163" y="4111"/>
                    <a:pt x="14016" y="2672"/>
                    <a:pt x="14869" y="1287"/>
                  </a:cubicBezTo>
                  <a:close/>
                  <a:moveTo>
                    <a:pt x="14819" y="1"/>
                  </a:moveTo>
                  <a:cubicBezTo>
                    <a:pt x="14662" y="1"/>
                    <a:pt x="14509" y="74"/>
                    <a:pt x="14416" y="221"/>
                  </a:cubicBezTo>
                  <a:cubicBezTo>
                    <a:pt x="13430" y="1740"/>
                    <a:pt x="12337" y="3285"/>
                    <a:pt x="11618" y="4937"/>
                  </a:cubicBezTo>
                  <a:cubicBezTo>
                    <a:pt x="11465" y="4933"/>
                    <a:pt x="11311" y="4931"/>
                    <a:pt x="11157" y="4931"/>
                  </a:cubicBezTo>
                  <a:cubicBezTo>
                    <a:pt x="9434" y="4931"/>
                    <a:pt x="7654" y="5186"/>
                    <a:pt x="5942" y="5283"/>
                  </a:cubicBezTo>
                  <a:cubicBezTo>
                    <a:pt x="4184" y="5390"/>
                    <a:pt x="2345" y="5310"/>
                    <a:pt x="613" y="5630"/>
                  </a:cubicBezTo>
                  <a:cubicBezTo>
                    <a:pt x="533" y="5656"/>
                    <a:pt x="507" y="5683"/>
                    <a:pt x="453" y="5736"/>
                  </a:cubicBezTo>
                  <a:cubicBezTo>
                    <a:pt x="373" y="5736"/>
                    <a:pt x="267" y="5816"/>
                    <a:pt x="267" y="5896"/>
                  </a:cubicBezTo>
                  <a:cubicBezTo>
                    <a:pt x="0" y="6882"/>
                    <a:pt x="160" y="7948"/>
                    <a:pt x="214" y="8934"/>
                  </a:cubicBezTo>
                  <a:cubicBezTo>
                    <a:pt x="240" y="10000"/>
                    <a:pt x="294" y="11066"/>
                    <a:pt x="320" y="12158"/>
                  </a:cubicBezTo>
                  <a:cubicBezTo>
                    <a:pt x="347" y="14343"/>
                    <a:pt x="54" y="16661"/>
                    <a:pt x="267" y="18846"/>
                  </a:cubicBezTo>
                  <a:cubicBezTo>
                    <a:pt x="267" y="18926"/>
                    <a:pt x="320" y="18979"/>
                    <a:pt x="347" y="19059"/>
                  </a:cubicBezTo>
                  <a:cubicBezTo>
                    <a:pt x="244" y="19264"/>
                    <a:pt x="339" y="19567"/>
                    <a:pt x="606" y="19567"/>
                  </a:cubicBezTo>
                  <a:cubicBezTo>
                    <a:pt x="617" y="19567"/>
                    <a:pt x="628" y="19567"/>
                    <a:pt x="640" y="19566"/>
                  </a:cubicBezTo>
                  <a:cubicBezTo>
                    <a:pt x="11272" y="18420"/>
                    <a:pt x="22010" y="19033"/>
                    <a:pt x="32615" y="17647"/>
                  </a:cubicBezTo>
                  <a:cubicBezTo>
                    <a:pt x="32668" y="17647"/>
                    <a:pt x="32721" y="17647"/>
                    <a:pt x="32775" y="17620"/>
                  </a:cubicBezTo>
                  <a:cubicBezTo>
                    <a:pt x="32803" y="17628"/>
                    <a:pt x="32832" y="17631"/>
                    <a:pt x="32860" y="17631"/>
                  </a:cubicBezTo>
                  <a:cubicBezTo>
                    <a:pt x="32937" y="17631"/>
                    <a:pt x="33009" y="17606"/>
                    <a:pt x="33068" y="17567"/>
                  </a:cubicBezTo>
                  <a:cubicBezTo>
                    <a:pt x="33787" y="17221"/>
                    <a:pt x="33654" y="16635"/>
                    <a:pt x="33627" y="15942"/>
                  </a:cubicBezTo>
                  <a:cubicBezTo>
                    <a:pt x="33521" y="14636"/>
                    <a:pt x="33388" y="13330"/>
                    <a:pt x="33254" y="12025"/>
                  </a:cubicBezTo>
                  <a:cubicBezTo>
                    <a:pt x="32988" y="9600"/>
                    <a:pt x="32908" y="6909"/>
                    <a:pt x="32189" y="4591"/>
                  </a:cubicBezTo>
                  <a:cubicBezTo>
                    <a:pt x="32129" y="4432"/>
                    <a:pt x="31996" y="4347"/>
                    <a:pt x="31854" y="4347"/>
                  </a:cubicBezTo>
                  <a:cubicBezTo>
                    <a:pt x="31806" y="4347"/>
                    <a:pt x="31757" y="4357"/>
                    <a:pt x="31709" y="4377"/>
                  </a:cubicBezTo>
                  <a:cubicBezTo>
                    <a:pt x="31656" y="4324"/>
                    <a:pt x="31549" y="4298"/>
                    <a:pt x="31469" y="4271"/>
                  </a:cubicBezTo>
                  <a:cubicBezTo>
                    <a:pt x="31186" y="4264"/>
                    <a:pt x="30903" y="4261"/>
                    <a:pt x="30620" y="4261"/>
                  </a:cubicBezTo>
                  <a:cubicBezTo>
                    <a:pt x="28638" y="4261"/>
                    <a:pt x="26656" y="4404"/>
                    <a:pt x="24674" y="4404"/>
                  </a:cubicBezTo>
                  <a:cubicBezTo>
                    <a:pt x="22543" y="4404"/>
                    <a:pt x="20438" y="4404"/>
                    <a:pt x="18306" y="4511"/>
                  </a:cubicBezTo>
                  <a:cubicBezTo>
                    <a:pt x="18306" y="4431"/>
                    <a:pt x="18279" y="4351"/>
                    <a:pt x="18226" y="4298"/>
                  </a:cubicBezTo>
                  <a:cubicBezTo>
                    <a:pt x="17240" y="2939"/>
                    <a:pt x="16228" y="1580"/>
                    <a:pt x="15242" y="221"/>
                  </a:cubicBezTo>
                  <a:cubicBezTo>
                    <a:pt x="15135" y="74"/>
                    <a:pt x="14975" y="1"/>
                    <a:pt x="14819" y="1"/>
                  </a:cubicBezTo>
                  <a:close/>
                </a:path>
              </a:pathLst>
            </a:custGeom>
            <a:solidFill>
              <a:schemeClr val="dk1"/>
            </a:solid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sp>
          <p:nvSpPr>
            <p:cNvPr id="590" name="Google Shape;590;p20"/>
            <p:cNvSpPr/>
            <p:nvPr/>
          </p:nvSpPr>
          <p:spPr>
            <a:xfrm>
              <a:off x="2191250" y="4439850"/>
              <a:ext cx="503625" cy="31325"/>
            </a:xfrm>
            <a:custGeom>
              <a:avLst/>
              <a:gdLst/>
              <a:ahLst/>
              <a:cxnLst/>
              <a:rect l="l" t="t" r="r" b="b"/>
              <a:pathLst>
                <a:path w="20145" h="1253" extrusionOk="0">
                  <a:moveTo>
                    <a:pt x="18674" y="0"/>
                  </a:moveTo>
                  <a:cubicBezTo>
                    <a:pt x="17397" y="0"/>
                    <a:pt x="16090" y="141"/>
                    <a:pt x="14816" y="203"/>
                  </a:cubicBezTo>
                  <a:cubicBezTo>
                    <a:pt x="13244" y="256"/>
                    <a:pt x="11671" y="310"/>
                    <a:pt x="10099" y="336"/>
                  </a:cubicBezTo>
                  <a:cubicBezTo>
                    <a:pt x="6849" y="443"/>
                    <a:pt x="3598" y="469"/>
                    <a:pt x="374" y="549"/>
                  </a:cubicBezTo>
                  <a:cubicBezTo>
                    <a:pt x="1" y="603"/>
                    <a:pt x="1" y="1109"/>
                    <a:pt x="374" y="1162"/>
                  </a:cubicBezTo>
                  <a:cubicBezTo>
                    <a:pt x="1947" y="1225"/>
                    <a:pt x="3521" y="1252"/>
                    <a:pt x="5092" y="1252"/>
                  </a:cubicBezTo>
                  <a:cubicBezTo>
                    <a:pt x="6846" y="1252"/>
                    <a:pt x="8596" y="1218"/>
                    <a:pt x="10339" y="1162"/>
                  </a:cubicBezTo>
                  <a:cubicBezTo>
                    <a:pt x="13430" y="1056"/>
                    <a:pt x="16814" y="1136"/>
                    <a:pt x="19852" y="496"/>
                  </a:cubicBezTo>
                  <a:cubicBezTo>
                    <a:pt x="20145" y="443"/>
                    <a:pt x="20065" y="43"/>
                    <a:pt x="19798" y="43"/>
                  </a:cubicBezTo>
                  <a:cubicBezTo>
                    <a:pt x="19427" y="13"/>
                    <a:pt x="19052" y="0"/>
                    <a:pt x="18674" y="0"/>
                  </a:cubicBezTo>
                  <a:close/>
                </a:path>
              </a:pathLst>
            </a:custGeom>
            <a:solidFill>
              <a:schemeClr val="dk1"/>
            </a:solid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grpSp>
      <p:grpSp>
        <p:nvGrpSpPr>
          <p:cNvPr id="591" name="Google Shape;591;p20"/>
          <p:cNvGrpSpPr/>
          <p:nvPr/>
        </p:nvGrpSpPr>
        <p:grpSpPr>
          <a:xfrm>
            <a:off x="8777399" y="3504069"/>
            <a:ext cx="2140280" cy="2043641"/>
            <a:chOff x="4524100" y="1270075"/>
            <a:chExt cx="1529500" cy="1401450"/>
          </a:xfrm>
        </p:grpSpPr>
        <p:sp>
          <p:nvSpPr>
            <p:cNvPr id="592" name="Google Shape;592;p20"/>
            <p:cNvSpPr/>
            <p:nvPr/>
          </p:nvSpPr>
          <p:spPr>
            <a:xfrm>
              <a:off x="4542075" y="1270075"/>
              <a:ext cx="1511525" cy="1344300"/>
            </a:xfrm>
            <a:custGeom>
              <a:avLst/>
              <a:gdLst/>
              <a:ahLst/>
              <a:cxnLst/>
              <a:rect l="l" t="t" r="r" b="b"/>
              <a:pathLst>
                <a:path w="60461" h="53772" extrusionOk="0">
                  <a:moveTo>
                    <a:pt x="60460" y="0"/>
                  </a:moveTo>
                  <a:lnTo>
                    <a:pt x="21397" y="373"/>
                  </a:lnTo>
                  <a:lnTo>
                    <a:pt x="187" y="0"/>
                  </a:lnTo>
                  <a:lnTo>
                    <a:pt x="187" y="0"/>
                  </a:lnTo>
                  <a:lnTo>
                    <a:pt x="560" y="42234"/>
                  </a:lnTo>
                  <a:lnTo>
                    <a:pt x="1" y="53398"/>
                  </a:lnTo>
                  <a:lnTo>
                    <a:pt x="55264" y="53771"/>
                  </a:lnTo>
                  <a:lnTo>
                    <a:pt x="59554" y="53212"/>
                  </a:lnTo>
                  <a:lnTo>
                    <a:pt x="60460"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a:cs typeface="+mn-ea"/>
                <a:sym typeface="+mn-lt"/>
              </a:endParaRPr>
            </a:p>
          </p:txBody>
        </p:sp>
        <p:sp>
          <p:nvSpPr>
            <p:cNvPr id="593" name="Google Shape;593;p20"/>
            <p:cNvSpPr/>
            <p:nvPr/>
          </p:nvSpPr>
          <p:spPr>
            <a:xfrm>
              <a:off x="4524100" y="2647925"/>
              <a:ext cx="309775" cy="23600"/>
            </a:xfrm>
            <a:custGeom>
              <a:avLst/>
              <a:gdLst/>
              <a:ahLst/>
              <a:cxnLst/>
              <a:rect l="l" t="t" r="r" b="b"/>
              <a:pathLst>
                <a:path w="12391" h="944" extrusionOk="0">
                  <a:moveTo>
                    <a:pt x="2643" y="0"/>
                  </a:moveTo>
                  <a:cubicBezTo>
                    <a:pt x="1855" y="0"/>
                    <a:pt x="1070" y="25"/>
                    <a:pt x="293" y="96"/>
                  </a:cubicBezTo>
                  <a:cubicBezTo>
                    <a:pt x="80" y="96"/>
                    <a:pt x="0" y="443"/>
                    <a:pt x="240" y="469"/>
                  </a:cubicBezTo>
                  <a:cubicBezTo>
                    <a:pt x="2212" y="736"/>
                    <a:pt x="4237" y="709"/>
                    <a:pt x="6209" y="789"/>
                  </a:cubicBezTo>
                  <a:cubicBezTo>
                    <a:pt x="7467" y="823"/>
                    <a:pt x="8778" y="944"/>
                    <a:pt x="10062" y="944"/>
                  </a:cubicBezTo>
                  <a:cubicBezTo>
                    <a:pt x="10790" y="944"/>
                    <a:pt x="11509" y="905"/>
                    <a:pt x="12204" y="789"/>
                  </a:cubicBezTo>
                  <a:cubicBezTo>
                    <a:pt x="12391" y="709"/>
                    <a:pt x="12364" y="443"/>
                    <a:pt x="12177" y="363"/>
                  </a:cubicBezTo>
                  <a:cubicBezTo>
                    <a:pt x="11115" y="128"/>
                    <a:pt x="9970" y="86"/>
                    <a:pt x="8829" y="86"/>
                  </a:cubicBezTo>
                  <a:cubicBezTo>
                    <a:pt x="8192" y="86"/>
                    <a:pt x="7556" y="99"/>
                    <a:pt x="6936" y="99"/>
                  </a:cubicBezTo>
                  <a:cubicBezTo>
                    <a:pt x="6772" y="99"/>
                    <a:pt x="6610" y="98"/>
                    <a:pt x="6449" y="96"/>
                  </a:cubicBezTo>
                  <a:cubicBezTo>
                    <a:pt x="5184" y="63"/>
                    <a:pt x="3909" y="0"/>
                    <a:pt x="2643" y="0"/>
                  </a:cubicBezTo>
                  <a:close/>
                </a:path>
              </a:pathLst>
            </a:custGeom>
            <a:solidFill>
              <a:schemeClr val="dk1"/>
            </a:solidFill>
            <a:ln>
              <a:noFill/>
            </a:ln>
          </p:spPr>
          <p:txBody>
            <a:bodyPr spcFirstLastPara="1" wrap="square" lIns="121900" tIns="121900" rIns="121900" bIns="121900" anchor="ctr" anchorCtr="0">
              <a:noAutofit/>
            </a:bodyPr>
            <a:lstStyle/>
            <a:p>
              <a:pPr defTabSz="1219140">
                <a:defRPr/>
              </a:pPr>
              <a:endParaRPr sz="2400">
                <a:cs typeface="+mn-ea"/>
                <a:sym typeface="+mn-lt"/>
              </a:endParaRPr>
            </a:p>
          </p:txBody>
        </p:sp>
      </p:grpSp>
      <p:sp>
        <p:nvSpPr>
          <p:cNvPr id="594" name="Google Shape;594;p20"/>
          <p:cNvSpPr txBox="1"/>
          <p:nvPr/>
        </p:nvSpPr>
        <p:spPr>
          <a:xfrm>
            <a:off x="9313529" y="2516353"/>
            <a:ext cx="977715" cy="365600"/>
          </a:xfrm>
          <a:prstGeom prst="rect">
            <a:avLst/>
          </a:prstGeom>
          <a:noFill/>
          <a:ln>
            <a:noFill/>
          </a:ln>
        </p:spPr>
        <p:txBody>
          <a:bodyPr spcFirstLastPara="1" wrap="square" lIns="121900" tIns="121900" rIns="121900" bIns="121900" anchor="ctr" anchorCtr="0">
            <a:noAutofit/>
          </a:bodyPr>
          <a:lstStyle/>
          <a:p>
            <a:pPr algn="ctr" defTabSz="1219140">
              <a:defRPr/>
            </a:pPr>
            <a:r>
              <a:rPr lang="vi-VN" sz="2133" b="1" dirty="0">
                <a:solidFill>
                  <a:srgbClr val="90BE6D"/>
                </a:solidFill>
                <a:cs typeface="+mn-ea"/>
                <a:sym typeface="+mn-lt"/>
              </a:rPr>
              <a:t>D</a:t>
            </a:r>
            <a:endParaRPr sz="2133" b="1" dirty="0">
              <a:solidFill>
                <a:srgbClr val="90BE6D"/>
              </a:solidFill>
              <a:cs typeface="+mn-ea"/>
              <a:sym typeface="+mn-lt"/>
            </a:endParaRPr>
          </a:p>
        </p:txBody>
      </p:sp>
      <p:sp>
        <p:nvSpPr>
          <p:cNvPr id="54" name="Synergistically utilize technically sound portals with frictionless chains. Dramatically customize…">
            <a:extLst>
              <a:ext uri="{FF2B5EF4-FFF2-40B4-BE49-F238E27FC236}">
                <a16:creationId xmlns:a16="http://schemas.microsoft.com/office/drawing/2014/main" id="{7072B1A9-35C9-4E50-8CCE-03DD5BDFCDE2}"/>
              </a:ext>
            </a:extLst>
          </p:cNvPr>
          <p:cNvSpPr txBox="1"/>
          <p:nvPr/>
        </p:nvSpPr>
        <p:spPr>
          <a:xfrm>
            <a:off x="1431845" y="3834418"/>
            <a:ext cx="1661633" cy="129266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eaLnBrk="0" fontAlgn="base" hangingPunct="0">
              <a:spcBef>
                <a:spcPct val="0"/>
              </a:spcBef>
              <a:spcAft>
                <a:spcPct val="0"/>
              </a:spcAft>
            </a:pPr>
            <a:r>
              <a:rPr lang="en-US" altLang="en-US" sz="2800" dirty="0">
                <a:solidFill>
                  <a:schemeClr val="bg1"/>
                </a:solidFill>
                <a:latin typeface="Arial" panose="020B0604020202020204" pitchFamily="34" charset="0"/>
                <a:cs typeface="Arial" panose="020B0604020202020204" pitchFamily="34" charset="0"/>
              </a:rPr>
              <a:t>X ở ô </a:t>
            </a:r>
            <a:r>
              <a:rPr lang="en-US" altLang="en-US" sz="2800" dirty="0" err="1">
                <a:solidFill>
                  <a:schemeClr val="bg1"/>
                </a:solidFill>
                <a:latin typeface="Arial" panose="020B0604020202020204" pitchFamily="34" charset="0"/>
                <a:cs typeface="Arial" panose="020B0604020202020204" pitchFamily="34" charset="0"/>
              </a:rPr>
              <a:t>số</a:t>
            </a:r>
            <a:r>
              <a:rPr lang="en-US" altLang="en-US" sz="2800" dirty="0">
                <a:solidFill>
                  <a:schemeClr val="bg1"/>
                </a:solidFill>
                <a:latin typeface="Arial" panose="020B0604020202020204" pitchFamily="34" charset="0"/>
                <a:cs typeface="Arial" panose="020B0604020202020204" pitchFamily="34" charset="0"/>
              </a:rPr>
              <a:t> 6 .chu </a:t>
            </a:r>
            <a:r>
              <a:rPr lang="en-US" altLang="en-US" sz="2800" dirty="0" err="1">
                <a:solidFill>
                  <a:schemeClr val="bg1"/>
                </a:solidFill>
                <a:latin typeface="Arial" panose="020B0604020202020204" pitchFamily="34" charset="0"/>
                <a:cs typeface="Arial" panose="020B0604020202020204" pitchFamily="34" charset="0"/>
              </a:rPr>
              <a:t>kỳ</a:t>
            </a:r>
            <a:r>
              <a:rPr lang="en-US" altLang="en-US" sz="2800" dirty="0">
                <a:solidFill>
                  <a:schemeClr val="bg1"/>
                </a:solidFill>
                <a:latin typeface="Arial" panose="020B0604020202020204" pitchFamily="34" charset="0"/>
                <a:cs typeface="Arial" panose="020B0604020202020204" pitchFamily="34" charset="0"/>
              </a:rPr>
              <a:t> 2 ,</a:t>
            </a:r>
            <a:r>
              <a:rPr lang="en-US" altLang="en-US" sz="2800" dirty="0" err="1">
                <a:solidFill>
                  <a:schemeClr val="bg1"/>
                </a:solidFill>
                <a:latin typeface="Arial" panose="020B0604020202020204" pitchFamily="34" charset="0"/>
                <a:cs typeface="Arial" panose="020B0604020202020204" pitchFamily="34" charset="0"/>
              </a:rPr>
              <a:t>nhóm</a:t>
            </a:r>
            <a:r>
              <a:rPr lang="en-US" altLang="en-US" sz="2800" dirty="0">
                <a:solidFill>
                  <a:schemeClr val="bg1"/>
                </a:solidFill>
                <a:latin typeface="Arial" panose="020B0604020202020204" pitchFamily="34" charset="0"/>
                <a:cs typeface="Arial" panose="020B0604020202020204" pitchFamily="34" charset="0"/>
              </a:rPr>
              <a:t> VIII</a:t>
            </a:r>
          </a:p>
        </p:txBody>
      </p:sp>
      <p:sp>
        <p:nvSpPr>
          <p:cNvPr id="55" name="Synergistically utilize technically sound portals with frictionless chains. Dramatically customize…">
            <a:extLst>
              <a:ext uri="{FF2B5EF4-FFF2-40B4-BE49-F238E27FC236}">
                <a16:creationId xmlns:a16="http://schemas.microsoft.com/office/drawing/2014/main" id="{FC7629AF-3163-4E39-BF2F-7BA5BECA12D8}"/>
              </a:ext>
            </a:extLst>
          </p:cNvPr>
          <p:cNvSpPr txBox="1"/>
          <p:nvPr/>
        </p:nvSpPr>
        <p:spPr>
          <a:xfrm>
            <a:off x="3949233" y="3890720"/>
            <a:ext cx="1661633" cy="129266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eaLnBrk="0" fontAlgn="base" hangingPunct="0">
              <a:spcBef>
                <a:spcPct val="0"/>
              </a:spcBef>
              <a:spcAft>
                <a:spcPct val="0"/>
              </a:spcAft>
            </a:pPr>
            <a:r>
              <a:rPr lang="en-US" altLang="en-US" sz="2800" dirty="0">
                <a:solidFill>
                  <a:schemeClr val="bg1"/>
                </a:solidFill>
                <a:latin typeface="Arial" panose="020B0604020202020204" pitchFamily="34" charset="0"/>
                <a:cs typeface="Arial" panose="020B0604020202020204" pitchFamily="34" charset="0"/>
              </a:rPr>
              <a:t>X ở ô </a:t>
            </a:r>
            <a:r>
              <a:rPr lang="en-US" altLang="en-US" sz="2800" dirty="0" err="1">
                <a:solidFill>
                  <a:schemeClr val="bg1"/>
                </a:solidFill>
                <a:latin typeface="Arial" panose="020B0604020202020204" pitchFamily="34" charset="0"/>
                <a:cs typeface="Arial" panose="020B0604020202020204" pitchFamily="34" charset="0"/>
              </a:rPr>
              <a:t>số</a:t>
            </a:r>
            <a:r>
              <a:rPr lang="en-US" altLang="en-US" sz="2800" dirty="0">
                <a:solidFill>
                  <a:schemeClr val="bg1"/>
                </a:solidFill>
                <a:latin typeface="Arial" panose="020B0604020202020204" pitchFamily="34" charset="0"/>
                <a:cs typeface="Arial" panose="020B0604020202020204" pitchFamily="34" charset="0"/>
              </a:rPr>
              <a:t> 8 , chu </a:t>
            </a:r>
            <a:r>
              <a:rPr lang="en-US" altLang="en-US" sz="2800" dirty="0" err="1">
                <a:solidFill>
                  <a:schemeClr val="bg1"/>
                </a:solidFill>
                <a:latin typeface="Arial" panose="020B0604020202020204" pitchFamily="34" charset="0"/>
                <a:cs typeface="Arial" panose="020B0604020202020204" pitchFamily="34" charset="0"/>
              </a:rPr>
              <a:t>kỳ</a:t>
            </a:r>
            <a:r>
              <a:rPr lang="en-US" altLang="en-US" sz="2800" dirty="0">
                <a:solidFill>
                  <a:schemeClr val="bg1"/>
                </a:solidFill>
                <a:latin typeface="Arial" panose="020B0604020202020204" pitchFamily="34" charset="0"/>
                <a:cs typeface="Arial" panose="020B0604020202020204" pitchFamily="34" charset="0"/>
              </a:rPr>
              <a:t> 6, </a:t>
            </a:r>
            <a:r>
              <a:rPr lang="en-US" altLang="en-US" sz="2800" dirty="0" err="1">
                <a:solidFill>
                  <a:schemeClr val="bg1"/>
                </a:solidFill>
                <a:latin typeface="Arial" panose="020B0604020202020204" pitchFamily="34" charset="0"/>
                <a:cs typeface="Arial" panose="020B0604020202020204" pitchFamily="34" charset="0"/>
              </a:rPr>
              <a:t>nhóm</a:t>
            </a:r>
            <a:r>
              <a:rPr lang="en-US" altLang="en-US" sz="2800" dirty="0">
                <a:solidFill>
                  <a:schemeClr val="bg1"/>
                </a:solidFill>
                <a:latin typeface="Arial" panose="020B0604020202020204" pitchFamily="34" charset="0"/>
                <a:cs typeface="Arial" panose="020B0604020202020204" pitchFamily="34" charset="0"/>
              </a:rPr>
              <a:t> II</a:t>
            </a:r>
          </a:p>
        </p:txBody>
      </p:sp>
      <p:sp>
        <p:nvSpPr>
          <p:cNvPr id="56" name="Synergistically utilize technically sound portals with frictionless chains. Dramatically customize…">
            <a:extLst>
              <a:ext uri="{FF2B5EF4-FFF2-40B4-BE49-F238E27FC236}">
                <a16:creationId xmlns:a16="http://schemas.microsoft.com/office/drawing/2014/main" id="{97C98711-7E4C-4225-9DAB-D75AE75B4F64}"/>
              </a:ext>
            </a:extLst>
          </p:cNvPr>
          <p:cNvSpPr txBox="1"/>
          <p:nvPr/>
        </p:nvSpPr>
        <p:spPr>
          <a:xfrm>
            <a:off x="6439856" y="3896128"/>
            <a:ext cx="1661633" cy="129266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eaLnBrk="0" fontAlgn="base" hangingPunct="0">
              <a:spcBef>
                <a:spcPct val="0"/>
              </a:spcBef>
              <a:spcAft>
                <a:spcPct val="0"/>
              </a:spcAft>
            </a:pPr>
            <a:r>
              <a:rPr lang="en-US" altLang="en-US" sz="2800" dirty="0">
                <a:solidFill>
                  <a:schemeClr val="bg1"/>
                </a:solidFill>
                <a:latin typeface="Arial" panose="020B0604020202020204" pitchFamily="34" charset="0"/>
                <a:cs typeface="Arial" panose="020B0604020202020204" pitchFamily="34" charset="0"/>
              </a:rPr>
              <a:t>X ở ô </a:t>
            </a:r>
            <a:r>
              <a:rPr lang="en-US" altLang="en-US" sz="2800" dirty="0" err="1">
                <a:solidFill>
                  <a:schemeClr val="bg1"/>
                </a:solidFill>
                <a:latin typeface="Arial" panose="020B0604020202020204" pitchFamily="34" charset="0"/>
                <a:cs typeface="Arial" panose="020B0604020202020204" pitchFamily="34" charset="0"/>
              </a:rPr>
              <a:t>số</a:t>
            </a:r>
            <a:r>
              <a:rPr lang="en-US" altLang="en-US" sz="2800" dirty="0">
                <a:solidFill>
                  <a:schemeClr val="bg1"/>
                </a:solidFill>
                <a:latin typeface="Arial" panose="020B0604020202020204" pitchFamily="34" charset="0"/>
                <a:cs typeface="Arial" panose="020B0604020202020204" pitchFamily="34" charset="0"/>
              </a:rPr>
              <a:t> 8, chu </a:t>
            </a:r>
            <a:r>
              <a:rPr lang="en-US" altLang="en-US" sz="2800" dirty="0" err="1">
                <a:solidFill>
                  <a:schemeClr val="bg1"/>
                </a:solidFill>
                <a:latin typeface="Arial" panose="020B0604020202020204" pitchFamily="34" charset="0"/>
                <a:cs typeface="Arial" panose="020B0604020202020204" pitchFamily="34" charset="0"/>
              </a:rPr>
              <a:t>kỳ</a:t>
            </a:r>
            <a:r>
              <a:rPr lang="en-US" altLang="en-US" sz="2800" dirty="0">
                <a:solidFill>
                  <a:schemeClr val="bg1"/>
                </a:solidFill>
                <a:latin typeface="Arial" panose="020B0604020202020204" pitchFamily="34" charset="0"/>
                <a:cs typeface="Arial" panose="020B0604020202020204" pitchFamily="34" charset="0"/>
              </a:rPr>
              <a:t> 2,nhóm VI</a:t>
            </a:r>
          </a:p>
        </p:txBody>
      </p:sp>
      <p:sp>
        <p:nvSpPr>
          <p:cNvPr id="57" name="Synergistically utilize technically sound portals with frictionless chains. Dramatically customize…">
            <a:extLst>
              <a:ext uri="{FF2B5EF4-FFF2-40B4-BE49-F238E27FC236}">
                <a16:creationId xmlns:a16="http://schemas.microsoft.com/office/drawing/2014/main" id="{1B74C2CF-5D91-4390-9EB3-8B2D77D0C02C}"/>
              </a:ext>
            </a:extLst>
          </p:cNvPr>
          <p:cNvSpPr txBox="1"/>
          <p:nvPr/>
        </p:nvSpPr>
        <p:spPr>
          <a:xfrm>
            <a:off x="8998688" y="3890720"/>
            <a:ext cx="1761467" cy="172354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40" hangingPunct="0">
              <a:defRPr sz="2000" b="0">
                <a:solidFill>
                  <a:srgbClr val="1C1F25"/>
                </a:solidFill>
                <a:latin typeface="Roboto Bold"/>
                <a:ea typeface="Roboto Bold"/>
                <a:cs typeface="Roboto Bold"/>
                <a:sym typeface="Roboto Bold"/>
              </a:defRPr>
            </a:pPr>
            <a:r>
              <a:rPr lang="en-US" altLang="en-US" sz="2800" dirty="0">
                <a:solidFill>
                  <a:schemeClr val="bg1"/>
                </a:solidFill>
                <a:latin typeface="Arial" panose="020B0604020202020204" pitchFamily="34" charset="0"/>
                <a:cs typeface="Arial" panose="020B0604020202020204" pitchFamily="34" charset="0"/>
              </a:rPr>
              <a:t>X ở ô </a:t>
            </a:r>
            <a:r>
              <a:rPr lang="en-US" altLang="en-US" sz="2800" dirty="0" err="1">
                <a:solidFill>
                  <a:schemeClr val="bg1"/>
                </a:solidFill>
                <a:latin typeface="Arial" panose="020B0604020202020204" pitchFamily="34" charset="0"/>
                <a:cs typeface="Arial" panose="020B0604020202020204" pitchFamily="34" charset="0"/>
              </a:rPr>
              <a:t>số</a:t>
            </a:r>
            <a:r>
              <a:rPr lang="en-US" altLang="en-US" sz="2800" dirty="0">
                <a:solidFill>
                  <a:schemeClr val="bg1"/>
                </a:solidFill>
                <a:latin typeface="Arial" panose="020B0604020202020204" pitchFamily="34" charset="0"/>
                <a:cs typeface="Arial" panose="020B0604020202020204" pitchFamily="34" charset="0"/>
              </a:rPr>
              <a:t> 2, chu </a:t>
            </a:r>
            <a:r>
              <a:rPr lang="en-US" altLang="en-US" sz="2800" dirty="0" err="1">
                <a:solidFill>
                  <a:schemeClr val="bg1"/>
                </a:solidFill>
                <a:latin typeface="Arial" panose="020B0604020202020204" pitchFamily="34" charset="0"/>
                <a:cs typeface="Arial" panose="020B0604020202020204" pitchFamily="34" charset="0"/>
              </a:rPr>
              <a:t>kỳ</a:t>
            </a:r>
            <a:r>
              <a:rPr lang="en-US" altLang="en-US" sz="2800" dirty="0">
                <a:solidFill>
                  <a:schemeClr val="bg1"/>
                </a:solidFill>
                <a:latin typeface="Arial" panose="020B0604020202020204" pitchFamily="34" charset="0"/>
                <a:cs typeface="Arial" panose="020B0604020202020204" pitchFamily="34" charset="0"/>
              </a:rPr>
              <a:t> 6, </a:t>
            </a:r>
            <a:r>
              <a:rPr lang="en-US" altLang="en-US" sz="2800" dirty="0" err="1">
                <a:solidFill>
                  <a:schemeClr val="bg1"/>
                </a:solidFill>
                <a:latin typeface="Arial" panose="020B0604020202020204" pitchFamily="34" charset="0"/>
                <a:cs typeface="Arial" panose="020B0604020202020204" pitchFamily="34" charset="0"/>
              </a:rPr>
              <a:t>nhóm</a:t>
            </a:r>
            <a:r>
              <a:rPr lang="en-US" altLang="en-US" sz="2800" dirty="0">
                <a:solidFill>
                  <a:schemeClr val="bg1"/>
                </a:solidFill>
                <a:latin typeface="Arial" panose="020B0604020202020204" pitchFamily="34" charset="0"/>
                <a:cs typeface="Arial" panose="020B0604020202020204" pitchFamily="34" charset="0"/>
              </a:rPr>
              <a:t> VIII. </a:t>
            </a:r>
          </a:p>
          <a:p>
            <a:pPr algn="ctr" defTabSz="412740" hangingPunct="0">
              <a:defRPr sz="2000" b="0">
                <a:solidFill>
                  <a:srgbClr val="1C1F25"/>
                </a:solidFill>
                <a:latin typeface="Roboto Bold"/>
                <a:ea typeface="Roboto Bold"/>
                <a:cs typeface="Roboto Bold"/>
                <a:sym typeface="Roboto Bold"/>
              </a:defRPr>
            </a:pPr>
            <a:r>
              <a:rPr lang="en-US" sz="2800" dirty="0">
                <a:solidFill>
                  <a:schemeClr val="bg1"/>
                </a:solidFill>
                <a:latin typeface="Arial" panose="020B0604020202020204" pitchFamily="34" charset="0"/>
                <a:cs typeface="Arial" panose="020B0604020202020204" pitchFamily="34" charset="0"/>
                <a:sym typeface="+mn-lt"/>
              </a:rPr>
              <a:t>.</a:t>
            </a:r>
            <a:endParaRPr lang="en-US" altLang="zh-CN" sz="2800" dirty="0">
              <a:solidFill>
                <a:schemeClr val="bg1"/>
              </a:solidFill>
              <a:latin typeface="Arial" panose="020B0604020202020204" pitchFamily="34" charset="0"/>
              <a:cs typeface="Arial" panose="020B0604020202020204" pitchFamily="34" charset="0"/>
              <a:sym typeface="+mn-lt"/>
            </a:endParaRPr>
          </a:p>
        </p:txBody>
      </p:sp>
      <p:grpSp>
        <p:nvGrpSpPr>
          <p:cNvPr id="40" name="组合 49">
            <a:extLst>
              <a:ext uri="{FF2B5EF4-FFF2-40B4-BE49-F238E27FC236}">
                <a16:creationId xmlns:a16="http://schemas.microsoft.com/office/drawing/2014/main" id="{1F9F4475-6965-4785-AD0F-939C6AA725BB}"/>
              </a:ext>
            </a:extLst>
          </p:cNvPr>
          <p:cNvGrpSpPr/>
          <p:nvPr/>
        </p:nvGrpSpPr>
        <p:grpSpPr>
          <a:xfrm>
            <a:off x="759807" y="420978"/>
            <a:ext cx="10991646" cy="1876002"/>
            <a:chOff x="-1181591" y="344857"/>
            <a:chExt cx="15091754" cy="2961125"/>
          </a:xfrm>
        </p:grpSpPr>
        <p:sp>
          <p:nvSpPr>
            <p:cNvPr id="41" name="Google Shape;354;p33">
              <a:extLst>
                <a:ext uri="{FF2B5EF4-FFF2-40B4-BE49-F238E27FC236}">
                  <a16:creationId xmlns:a16="http://schemas.microsoft.com/office/drawing/2014/main" id="{6F115C03-C419-4A88-8089-7F2AC7CF9C31}"/>
                </a:ext>
              </a:extLst>
            </p:cNvPr>
            <p:cNvSpPr/>
            <p:nvPr/>
          </p:nvSpPr>
          <p:spPr>
            <a:xfrm>
              <a:off x="-1181591" y="344857"/>
              <a:ext cx="14653406" cy="2961125"/>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chemeClr val="accent6">
                <a:lumMod val="60000"/>
                <a:lumOff val="40000"/>
              </a:schemeClr>
            </a:solidFill>
            <a:ln w="57150" cap="flat" cmpd="sng">
              <a:solidFill>
                <a:srgbClr val="7030A0"/>
              </a:solidFill>
              <a:prstDash val="solid"/>
              <a:miter lim="34176"/>
              <a:headEnd type="none" w="sm" len="sm"/>
              <a:tailEnd type="none" w="sm" len="sm"/>
            </a:ln>
          </p:spPr>
          <p:txBody>
            <a:bodyPr spcFirstLastPara="1" wrap="square" lIns="91425" tIns="91425" rIns="91425" bIns="91425" anchor="ctr" anchorCtr="0">
              <a:noAutofit/>
            </a:bodyPr>
            <a:lstStyle/>
            <a:p>
              <a:endParaRPr sz="1400" dirty="0">
                <a:cs typeface="+mn-ea"/>
                <a:sym typeface="+mn-lt"/>
              </a:endParaRPr>
            </a:p>
          </p:txBody>
        </p:sp>
        <p:sp>
          <p:nvSpPr>
            <p:cNvPr id="42" name="文本框 51">
              <a:extLst>
                <a:ext uri="{FF2B5EF4-FFF2-40B4-BE49-F238E27FC236}">
                  <a16:creationId xmlns:a16="http://schemas.microsoft.com/office/drawing/2014/main" id="{8997A3CF-AE7D-471B-800D-D03CF97C3AC9}"/>
                </a:ext>
              </a:extLst>
            </p:cNvPr>
            <p:cNvSpPr txBox="1"/>
            <p:nvPr/>
          </p:nvSpPr>
          <p:spPr>
            <a:xfrm>
              <a:off x="-203759" y="431156"/>
              <a:ext cx="14113922" cy="2477588"/>
            </a:xfrm>
            <a:prstGeom prst="rect">
              <a:avLst/>
            </a:prstGeom>
            <a:noFill/>
          </p:spPr>
          <p:txBody>
            <a:bodyPr wrap="square" rtlCol="0">
              <a:spAutoFit/>
            </a:bodyPr>
            <a:lstStyle/>
            <a:p>
              <a:r>
                <a:rPr lang="vi-VN" altLang="zh-CN" sz="3200" b="1" dirty="0">
                  <a:latin typeface="+mj-lt"/>
                  <a:cs typeface="Arial" panose="020B0604020202020204" pitchFamily="34" charset="0"/>
                  <a:sym typeface="+mn-lt"/>
                </a:rPr>
                <a:t>Nguyên tử X có  8 proton, 2 lớp electron và có 6 e lớp ngoài cùng .Vậy vị trí của nguyên tố X trong bảng tuần hoàn là:</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B326AE5D-3D80-E18B-3D1D-274A5D8B08E3}"/>
              </a:ext>
            </a:extLst>
          </p:cNvPr>
          <p:cNvSpPr/>
          <p:nvPr/>
        </p:nvSpPr>
        <p:spPr>
          <a:xfrm>
            <a:off x="4969910" y="2683677"/>
            <a:ext cx="2252180" cy="1947849"/>
          </a:xfrm>
          <a:custGeom>
            <a:avLst/>
            <a:gdLst>
              <a:gd name="connsiteX0" fmla="*/ 0 w 2252180"/>
              <a:gd name="connsiteY0" fmla="*/ 973925 h 1947849"/>
              <a:gd name="connsiteX1" fmla="*/ 556500 w 2252180"/>
              <a:gd name="connsiteY1" fmla="*/ 0 h 1947849"/>
              <a:gd name="connsiteX2" fmla="*/ 1695680 w 2252180"/>
              <a:gd name="connsiteY2" fmla="*/ 0 h 1947849"/>
              <a:gd name="connsiteX3" fmla="*/ 2252180 w 2252180"/>
              <a:gd name="connsiteY3" fmla="*/ 973925 h 1947849"/>
              <a:gd name="connsiteX4" fmla="*/ 1695680 w 2252180"/>
              <a:gd name="connsiteY4" fmla="*/ 1947849 h 1947849"/>
              <a:gd name="connsiteX5" fmla="*/ 556500 w 2252180"/>
              <a:gd name="connsiteY5" fmla="*/ 1947849 h 1947849"/>
              <a:gd name="connsiteX6" fmla="*/ 0 w 2252180"/>
              <a:gd name="connsiteY6" fmla="*/ 973925 h 19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2180" h="1947849">
                <a:moveTo>
                  <a:pt x="0" y="973925"/>
                </a:moveTo>
                <a:lnTo>
                  <a:pt x="556500" y="0"/>
                </a:lnTo>
                <a:lnTo>
                  <a:pt x="1695680" y="0"/>
                </a:lnTo>
                <a:lnTo>
                  <a:pt x="2252180" y="973925"/>
                </a:lnTo>
                <a:lnTo>
                  <a:pt x="1695680" y="1947849"/>
                </a:lnTo>
                <a:lnTo>
                  <a:pt x="556500" y="1947849"/>
                </a:lnTo>
                <a:lnTo>
                  <a:pt x="0" y="973925"/>
                </a:lnTo>
                <a:close/>
              </a:path>
            </a:pathLst>
          </a:custGeom>
          <a:solidFill>
            <a:srgbClr val="CB1A24"/>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404932" tIns="354505" rIns="404932" bIns="354505" numCol="1" spcCol="1270" anchor="ctr" anchorCtr="0">
            <a:noAutofit/>
          </a:bodyPr>
          <a:lstStyle/>
          <a:p>
            <a:pPr algn="ctr" defTabSz="1111250">
              <a:lnSpc>
                <a:spcPct val="110000"/>
              </a:lnSpc>
              <a:spcBef>
                <a:spcPct val="0"/>
              </a:spcBef>
            </a:pPr>
            <a:r>
              <a:rPr lang="en-US" sz="3200" kern="1200">
                <a:latin typeface="#9Slide02 Tieu de dai" panose="02000000000000000000" pitchFamily="2" charset="0"/>
                <a:ea typeface="#9Slide02 Tieu de dai" panose="02000000000000000000" pitchFamily="2" charset="0"/>
              </a:rPr>
              <a:t>BẢNG</a:t>
            </a:r>
            <a:endParaRPr lang="vi-VN" sz="3200" kern="1200">
              <a:latin typeface="#9Slide02 Tieu de dai" panose="02000000000000000000" pitchFamily="2" charset="0"/>
              <a:ea typeface="#9Slide02 Tieu de dai" panose="02000000000000000000" pitchFamily="2" charset="0"/>
            </a:endParaRPr>
          </a:p>
          <a:p>
            <a:pPr algn="ctr" defTabSz="1111250">
              <a:lnSpc>
                <a:spcPct val="110000"/>
              </a:lnSpc>
              <a:spcBef>
                <a:spcPct val="0"/>
              </a:spcBef>
            </a:pPr>
            <a:r>
              <a:rPr lang="vi-VN" sz="3200" kern="1200">
                <a:latin typeface="#9Slide02 Tieu de dai" panose="02000000000000000000" pitchFamily="2" charset="0"/>
                <a:ea typeface="#9Slide02 Tieu de dai" panose="02000000000000000000" pitchFamily="2" charset="0"/>
              </a:rPr>
              <a:t>HTTH</a:t>
            </a:r>
            <a:endParaRPr lang="en-US" sz="3200" kern="1200">
              <a:latin typeface="#9Slide02 Tieu de dai" panose="02000000000000000000" pitchFamily="2" charset="0"/>
              <a:ea typeface="#9Slide02 Tieu de dai" panose="02000000000000000000" pitchFamily="2" charset="0"/>
            </a:endParaRPr>
          </a:p>
        </p:txBody>
      </p:sp>
      <p:sp>
        <p:nvSpPr>
          <p:cNvPr id="47" name="Freeform: Shape 46">
            <a:extLst>
              <a:ext uri="{FF2B5EF4-FFF2-40B4-BE49-F238E27FC236}">
                <a16:creationId xmlns:a16="http://schemas.microsoft.com/office/drawing/2014/main" id="{D6889181-74BA-CD59-CF44-3CD26637E46E}"/>
              </a:ext>
            </a:extLst>
          </p:cNvPr>
          <p:cNvSpPr/>
          <p:nvPr/>
        </p:nvSpPr>
        <p:spPr>
          <a:xfrm>
            <a:off x="5173292" y="954520"/>
            <a:ext cx="1845416" cy="1596524"/>
          </a:xfrm>
          <a:custGeom>
            <a:avLst/>
            <a:gdLst>
              <a:gd name="connsiteX0" fmla="*/ 0 w 1845416"/>
              <a:gd name="connsiteY0" fmla="*/ 798262 h 1596524"/>
              <a:gd name="connsiteX1" fmla="*/ 456127 w 1845416"/>
              <a:gd name="connsiteY1" fmla="*/ 0 h 1596524"/>
              <a:gd name="connsiteX2" fmla="*/ 1389289 w 1845416"/>
              <a:gd name="connsiteY2" fmla="*/ 0 h 1596524"/>
              <a:gd name="connsiteX3" fmla="*/ 1845416 w 1845416"/>
              <a:gd name="connsiteY3" fmla="*/ 798262 h 1596524"/>
              <a:gd name="connsiteX4" fmla="*/ 1389289 w 1845416"/>
              <a:gd name="connsiteY4" fmla="*/ 1596524 h 1596524"/>
              <a:gd name="connsiteX5" fmla="*/ 456127 w 1845416"/>
              <a:gd name="connsiteY5" fmla="*/ 1596524 h 1596524"/>
              <a:gd name="connsiteX6" fmla="*/ 0 w 1845416"/>
              <a:gd name="connsiteY6" fmla="*/ 798262 h 159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5416" h="1596524">
                <a:moveTo>
                  <a:pt x="0" y="798262"/>
                </a:moveTo>
                <a:lnTo>
                  <a:pt x="456127" y="0"/>
                </a:lnTo>
                <a:lnTo>
                  <a:pt x="1389289" y="0"/>
                </a:lnTo>
                <a:lnTo>
                  <a:pt x="1845416" y="798262"/>
                </a:lnTo>
                <a:lnTo>
                  <a:pt x="1389289" y="1596524"/>
                </a:lnTo>
                <a:lnTo>
                  <a:pt x="456127" y="1596524"/>
                </a:lnTo>
                <a:lnTo>
                  <a:pt x="0" y="798262"/>
                </a:lnTo>
                <a:close/>
              </a:path>
            </a:pathLst>
          </a:custGeom>
          <a:solidFill>
            <a:srgbClr val="008C8A"/>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336307" tIns="295060" rIns="336307" bIns="295060" numCol="1" spcCol="1270" anchor="ctr" anchorCtr="0">
            <a:noAutofit/>
          </a:bodyPr>
          <a:lstStyle/>
          <a:p>
            <a:pPr algn="ctr" defTabSz="1066800">
              <a:lnSpc>
                <a:spcPct val="90000"/>
              </a:lnSpc>
              <a:spcBef>
                <a:spcPct val="0"/>
              </a:spcBef>
              <a:spcAft>
                <a:spcPct val="35000"/>
              </a:spcAft>
            </a:pPr>
            <a:r>
              <a:rPr lang="en-US" sz="2400" kern="1200">
                <a:latin typeface="#9Slide02 Tieu de dai" panose="02000000000000000000" pitchFamily="2" charset="0"/>
                <a:ea typeface="#9Slide02 Tieu de dai" panose="02000000000000000000" pitchFamily="2" charset="0"/>
              </a:rPr>
              <a:t>Ô</a:t>
            </a:r>
          </a:p>
        </p:txBody>
      </p:sp>
      <p:sp>
        <p:nvSpPr>
          <p:cNvPr id="50" name="Freeform: Shape 49">
            <a:extLst>
              <a:ext uri="{FF2B5EF4-FFF2-40B4-BE49-F238E27FC236}">
                <a16:creationId xmlns:a16="http://schemas.microsoft.com/office/drawing/2014/main" id="{42EDADFA-0DEA-461C-ED60-FA2AB16CDC0C}"/>
              </a:ext>
            </a:extLst>
          </p:cNvPr>
          <p:cNvSpPr/>
          <p:nvPr/>
        </p:nvSpPr>
        <p:spPr>
          <a:xfrm>
            <a:off x="3539761" y="3813676"/>
            <a:ext cx="1845416" cy="1596524"/>
          </a:xfrm>
          <a:custGeom>
            <a:avLst/>
            <a:gdLst>
              <a:gd name="connsiteX0" fmla="*/ 0 w 1845416"/>
              <a:gd name="connsiteY0" fmla="*/ 798262 h 1596524"/>
              <a:gd name="connsiteX1" fmla="*/ 456127 w 1845416"/>
              <a:gd name="connsiteY1" fmla="*/ 0 h 1596524"/>
              <a:gd name="connsiteX2" fmla="*/ 1389289 w 1845416"/>
              <a:gd name="connsiteY2" fmla="*/ 0 h 1596524"/>
              <a:gd name="connsiteX3" fmla="*/ 1845416 w 1845416"/>
              <a:gd name="connsiteY3" fmla="*/ 798262 h 1596524"/>
              <a:gd name="connsiteX4" fmla="*/ 1389289 w 1845416"/>
              <a:gd name="connsiteY4" fmla="*/ 1596524 h 1596524"/>
              <a:gd name="connsiteX5" fmla="*/ 456127 w 1845416"/>
              <a:gd name="connsiteY5" fmla="*/ 1596524 h 1596524"/>
              <a:gd name="connsiteX6" fmla="*/ 0 w 1845416"/>
              <a:gd name="connsiteY6" fmla="*/ 798262 h 159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5416" h="1596524">
                <a:moveTo>
                  <a:pt x="0" y="798262"/>
                </a:moveTo>
                <a:lnTo>
                  <a:pt x="456127" y="0"/>
                </a:lnTo>
                <a:lnTo>
                  <a:pt x="1389289" y="0"/>
                </a:lnTo>
                <a:lnTo>
                  <a:pt x="1845416" y="798262"/>
                </a:lnTo>
                <a:lnTo>
                  <a:pt x="1389289" y="1596524"/>
                </a:lnTo>
                <a:lnTo>
                  <a:pt x="456127" y="1596524"/>
                </a:lnTo>
                <a:lnTo>
                  <a:pt x="0" y="798262"/>
                </a:lnTo>
                <a:close/>
              </a:path>
            </a:pathLst>
          </a:custGeom>
          <a:solidFill>
            <a:srgbClr val="152C81"/>
          </a:solidFill>
        </p:spPr>
        <p:style>
          <a:lnRef idx="2">
            <a:schemeClr val="lt1">
              <a:hueOff val="0"/>
              <a:satOff val="0"/>
              <a:lumOff val="0"/>
              <a:alphaOff val="0"/>
            </a:schemeClr>
          </a:lnRef>
          <a:fillRef idx="1">
            <a:scrgbClr r="0" g="0" b="0"/>
          </a:fillRef>
          <a:effectRef idx="0">
            <a:schemeClr val="accent4">
              <a:hueOff val="10395692"/>
              <a:satOff val="-47968"/>
              <a:lumOff val="1765"/>
              <a:alphaOff val="0"/>
            </a:schemeClr>
          </a:effectRef>
          <a:fontRef idx="minor">
            <a:schemeClr val="lt1"/>
          </a:fontRef>
        </p:style>
        <p:txBody>
          <a:bodyPr spcFirstLastPara="0" vert="horz" wrap="square" lIns="336307" tIns="295060" rIns="336307" bIns="295060" numCol="1" spcCol="1270" anchor="ctr" anchorCtr="0">
            <a:noAutofit/>
          </a:bodyPr>
          <a:lstStyle/>
          <a:p>
            <a:pPr algn="ctr" defTabSz="1066800">
              <a:lnSpc>
                <a:spcPct val="90000"/>
              </a:lnSpc>
              <a:spcBef>
                <a:spcPct val="0"/>
              </a:spcBef>
              <a:spcAft>
                <a:spcPct val="35000"/>
              </a:spcAft>
            </a:pPr>
            <a:r>
              <a:rPr lang="vi-VN" sz="2400" kern="1200">
                <a:latin typeface="#9Slide02 Tieu de dai" panose="02000000000000000000" pitchFamily="2" charset="0"/>
                <a:ea typeface="#9Slide02 Tieu de dai" panose="02000000000000000000" pitchFamily="2" charset="0"/>
              </a:rPr>
              <a:t>NHÓM</a:t>
            </a:r>
            <a:endParaRPr lang="en-US" sz="2400" kern="1200">
              <a:latin typeface="#9Slide02 Tieu de dai" panose="02000000000000000000" pitchFamily="2" charset="0"/>
              <a:ea typeface="#9Slide02 Tieu de dai" panose="02000000000000000000" pitchFamily="2" charset="0"/>
            </a:endParaRPr>
          </a:p>
        </p:txBody>
      </p:sp>
      <p:sp>
        <p:nvSpPr>
          <p:cNvPr id="51" name="Freeform: Shape 50">
            <a:extLst>
              <a:ext uri="{FF2B5EF4-FFF2-40B4-BE49-F238E27FC236}">
                <a16:creationId xmlns:a16="http://schemas.microsoft.com/office/drawing/2014/main" id="{C211DC47-D97A-EDC3-D0E1-D82BA909FD21}"/>
              </a:ext>
            </a:extLst>
          </p:cNvPr>
          <p:cNvSpPr/>
          <p:nvPr/>
        </p:nvSpPr>
        <p:spPr>
          <a:xfrm>
            <a:off x="6821506" y="3813676"/>
            <a:ext cx="1845416" cy="1596524"/>
          </a:xfrm>
          <a:custGeom>
            <a:avLst/>
            <a:gdLst>
              <a:gd name="connsiteX0" fmla="*/ 0 w 1845416"/>
              <a:gd name="connsiteY0" fmla="*/ 798262 h 1596524"/>
              <a:gd name="connsiteX1" fmla="*/ 456127 w 1845416"/>
              <a:gd name="connsiteY1" fmla="*/ 0 h 1596524"/>
              <a:gd name="connsiteX2" fmla="*/ 1389289 w 1845416"/>
              <a:gd name="connsiteY2" fmla="*/ 0 h 1596524"/>
              <a:gd name="connsiteX3" fmla="*/ 1845416 w 1845416"/>
              <a:gd name="connsiteY3" fmla="*/ 798262 h 1596524"/>
              <a:gd name="connsiteX4" fmla="*/ 1389289 w 1845416"/>
              <a:gd name="connsiteY4" fmla="*/ 1596524 h 1596524"/>
              <a:gd name="connsiteX5" fmla="*/ 456127 w 1845416"/>
              <a:gd name="connsiteY5" fmla="*/ 1596524 h 1596524"/>
              <a:gd name="connsiteX6" fmla="*/ 0 w 1845416"/>
              <a:gd name="connsiteY6" fmla="*/ 798262 h 159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5416" h="1596524">
                <a:moveTo>
                  <a:pt x="0" y="798262"/>
                </a:moveTo>
                <a:lnTo>
                  <a:pt x="456127" y="0"/>
                </a:lnTo>
                <a:lnTo>
                  <a:pt x="1389289" y="0"/>
                </a:lnTo>
                <a:lnTo>
                  <a:pt x="1845416" y="798262"/>
                </a:lnTo>
                <a:lnTo>
                  <a:pt x="1389289" y="1596524"/>
                </a:lnTo>
                <a:lnTo>
                  <a:pt x="456127" y="1596524"/>
                </a:lnTo>
                <a:lnTo>
                  <a:pt x="0" y="798262"/>
                </a:lnTo>
                <a:close/>
              </a:path>
            </a:pathLst>
          </a:custGeom>
          <a:solidFill>
            <a:srgbClr val="CB8001"/>
          </a:solidFill>
        </p:spPr>
        <p:style>
          <a:lnRef idx="2">
            <a:schemeClr val="lt1">
              <a:hueOff val="0"/>
              <a:satOff val="0"/>
              <a:lumOff val="0"/>
              <a:alphaOff val="0"/>
            </a:schemeClr>
          </a:lnRef>
          <a:fillRef idx="1">
            <a:scrgbClr r="0" g="0" b="0"/>
          </a:fillRef>
          <a:effectRef idx="0">
            <a:schemeClr val="accent4">
              <a:hueOff val="5197846"/>
              <a:satOff val="-23984"/>
              <a:lumOff val="883"/>
              <a:alphaOff val="0"/>
            </a:schemeClr>
          </a:effectRef>
          <a:fontRef idx="minor">
            <a:schemeClr val="lt1"/>
          </a:fontRef>
        </p:style>
        <p:txBody>
          <a:bodyPr spcFirstLastPara="0" vert="horz" wrap="square" lIns="336307" tIns="295060" rIns="336307" bIns="295060" numCol="1" spcCol="1270" anchor="ctr" anchorCtr="0">
            <a:noAutofit/>
          </a:bodyPr>
          <a:lstStyle/>
          <a:p>
            <a:pPr algn="ctr" defTabSz="1066800">
              <a:lnSpc>
                <a:spcPct val="90000"/>
              </a:lnSpc>
              <a:spcBef>
                <a:spcPct val="0"/>
              </a:spcBef>
              <a:spcAft>
                <a:spcPct val="35000"/>
              </a:spcAft>
            </a:pPr>
            <a:r>
              <a:rPr lang="vi-VN" sz="2400" kern="1200">
                <a:latin typeface="#9Slide02 Tieu de dai" panose="02000000000000000000" pitchFamily="2" charset="0"/>
                <a:ea typeface="#9Slide02 Tieu de dai" panose="02000000000000000000" pitchFamily="2" charset="0"/>
              </a:rPr>
              <a:t>CHU KÌ</a:t>
            </a:r>
            <a:endParaRPr lang="en-US" sz="2400" kern="1200">
              <a:latin typeface="#9Slide02 Tieu de dai" panose="02000000000000000000" pitchFamily="2" charset="0"/>
              <a:ea typeface="#9Slide02 Tieu de dai" panose="02000000000000000000" pitchFamily="2" charset="0"/>
            </a:endParaRPr>
          </a:p>
        </p:txBody>
      </p:sp>
      <p:pic>
        <p:nvPicPr>
          <p:cNvPr id="3" name="Picture 2">
            <a:extLst>
              <a:ext uri="{FF2B5EF4-FFF2-40B4-BE49-F238E27FC236}">
                <a16:creationId xmlns:a16="http://schemas.microsoft.com/office/drawing/2014/main" id="{AB4EFA9E-6508-AAC5-C638-E1DA94341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455" y="45226"/>
            <a:ext cx="1150909" cy="802557"/>
          </a:xfrm>
          <a:prstGeom prst="rect">
            <a:avLst/>
          </a:prstGeom>
        </p:spPr>
      </p:pic>
      <p:pic>
        <p:nvPicPr>
          <p:cNvPr id="5" name="Picture 4">
            <a:extLst>
              <a:ext uri="{FF2B5EF4-FFF2-40B4-BE49-F238E27FC236}">
                <a16:creationId xmlns:a16="http://schemas.microsoft.com/office/drawing/2014/main" id="{1F889266-9DD6-DB32-F136-9CBAFCE76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1362">
            <a:off x="1826233" y="5971402"/>
            <a:ext cx="944469" cy="801579"/>
          </a:xfrm>
          <a:prstGeom prst="rect">
            <a:avLst/>
          </a:prstGeom>
        </p:spPr>
      </p:pic>
      <p:pic>
        <p:nvPicPr>
          <p:cNvPr id="7" name="Picture 6">
            <a:extLst>
              <a:ext uri="{FF2B5EF4-FFF2-40B4-BE49-F238E27FC236}">
                <a16:creationId xmlns:a16="http://schemas.microsoft.com/office/drawing/2014/main" id="{E0536EDC-BA3A-8336-3DB3-605067E3A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304" y="5903480"/>
            <a:ext cx="569202" cy="724672"/>
          </a:xfrm>
          <a:prstGeom prst="rect">
            <a:avLst/>
          </a:prstGeom>
        </p:spPr>
      </p:pic>
      <p:pic>
        <p:nvPicPr>
          <p:cNvPr id="9" name="Picture 8">
            <a:extLst>
              <a:ext uri="{FF2B5EF4-FFF2-40B4-BE49-F238E27FC236}">
                <a16:creationId xmlns:a16="http://schemas.microsoft.com/office/drawing/2014/main" id="{22FCBE8B-82AD-948F-929D-2AE8457BD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359162" y="2681176"/>
            <a:ext cx="715659" cy="876224"/>
          </a:xfrm>
          <a:prstGeom prst="rect">
            <a:avLst/>
          </a:prstGeom>
        </p:spPr>
      </p:pic>
      <p:pic>
        <p:nvPicPr>
          <p:cNvPr id="11" name="Picture 10">
            <a:extLst>
              <a:ext uri="{FF2B5EF4-FFF2-40B4-BE49-F238E27FC236}">
                <a16:creationId xmlns:a16="http://schemas.microsoft.com/office/drawing/2014/main" id="{13F14F89-2375-5C81-2EF6-AEB9AFBD95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0227" y="1189635"/>
            <a:ext cx="994018" cy="719689"/>
          </a:xfrm>
          <a:prstGeom prst="rect">
            <a:avLst/>
          </a:prstGeom>
        </p:spPr>
      </p:pic>
      <p:pic>
        <p:nvPicPr>
          <p:cNvPr id="13" name="Picture 12">
            <a:extLst>
              <a:ext uri="{FF2B5EF4-FFF2-40B4-BE49-F238E27FC236}">
                <a16:creationId xmlns:a16="http://schemas.microsoft.com/office/drawing/2014/main" id="{C044A6AD-8E90-A63E-257A-A36E17CEFE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395" y="3344352"/>
            <a:ext cx="870229" cy="918575"/>
          </a:xfrm>
          <a:prstGeom prst="rect">
            <a:avLst/>
          </a:prstGeom>
        </p:spPr>
      </p:pic>
      <p:pic>
        <p:nvPicPr>
          <p:cNvPr id="14" name="Picture 13">
            <a:extLst>
              <a:ext uri="{FF2B5EF4-FFF2-40B4-BE49-F238E27FC236}">
                <a16:creationId xmlns:a16="http://schemas.microsoft.com/office/drawing/2014/main" id="{71E7C2E8-2673-3F2C-B173-FDFB909BF0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5343" y="5307873"/>
            <a:ext cx="994018" cy="719689"/>
          </a:xfrm>
          <a:prstGeom prst="rect">
            <a:avLst/>
          </a:prstGeom>
        </p:spPr>
      </p:pic>
      <p:pic>
        <p:nvPicPr>
          <p:cNvPr id="16" name="Picture 15">
            <a:extLst>
              <a:ext uri="{FF2B5EF4-FFF2-40B4-BE49-F238E27FC236}">
                <a16:creationId xmlns:a16="http://schemas.microsoft.com/office/drawing/2014/main" id="{AC947EAE-3031-FD27-E854-CB9509A75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75343" y="553241"/>
            <a:ext cx="1007695" cy="802557"/>
          </a:xfrm>
          <a:prstGeom prst="rect">
            <a:avLst/>
          </a:prstGeom>
        </p:spPr>
      </p:pic>
      <p:sp>
        <p:nvSpPr>
          <p:cNvPr id="17" name="Oval 16">
            <a:extLst>
              <a:ext uri="{FF2B5EF4-FFF2-40B4-BE49-F238E27FC236}">
                <a16:creationId xmlns:a16="http://schemas.microsoft.com/office/drawing/2014/main" id="{142E2937-224D-AD19-46DB-0D2EAACC6B59}"/>
              </a:ext>
            </a:extLst>
          </p:cNvPr>
          <p:cNvSpPr/>
          <p:nvPr/>
        </p:nvSpPr>
        <p:spPr>
          <a:xfrm>
            <a:off x="11325838" y="294637"/>
            <a:ext cx="457200" cy="5172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DAD7C82-0E5C-0EE4-25C7-391236E1D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92937" flipV="1">
            <a:off x="8157573" y="627338"/>
            <a:ext cx="749157" cy="953780"/>
          </a:xfrm>
          <a:prstGeom prst="rect">
            <a:avLst/>
          </a:prstGeom>
        </p:spPr>
      </p:pic>
    </p:spTree>
    <p:extLst>
      <p:ext uri="{BB962C8B-B14F-4D97-AF65-F5344CB8AC3E}">
        <p14:creationId xmlns:p14="http://schemas.microsoft.com/office/powerpoint/2010/main" val="472935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0"/>
                                        </p:tgtEl>
                                      </p:cBhvr>
                                    </p:animEffect>
                                    <p:set>
                                      <p:cBhvr>
                                        <p:cTn id="22" dur="1" fill="hold">
                                          <p:stCondLst>
                                            <p:cond delay="499"/>
                                          </p:stCondLst>
                                        </p:cTn>
                                        <p:tgtEl>
                                          <p:spTgt spid="5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51"/>
                                        </p:tgtEl>
                                      </p:cBhvr>
                                    </p:animEffect>
                                    <p:set>
                                      <p:cBhvr>
                                        <p:cTn id="25"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0" grpId="1" animBg="1"/>
      <p:bldP spid="51" grpId="0" animBg="1"/>
      <p:bldP spid="51"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4916" y="152400"/>
            <a:ext cx="9660734" cy="762000"/>
          </a:xfrm>
        </p:spPr>
        <p:txBody>
          <a:bodyPr>
            <a:noAutofit/>
          </a:bodyPr>
          <a:lstStyle/>
          <a:p>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Bài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tập</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3:Hãy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điền</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vào</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bảng</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sau</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các</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số</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liệu</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còn</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thiếu</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b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b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không</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được</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sử</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dụng</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bảng</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tuần</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7030A0"/>
                </a:solidFill>
                <a:latin typeface="Tahoma" panose="020B0604030504040204" pitchFamily="34" charset="0"/>
                <a:ea typeface="Tahoma" panose="020B0604030504040204" pitchFamily="34" charset="0"/>
                <a:cs typeface="Tahoma" panose="020B0604030504040204" pitchFamily="34" charset="0"/>
              </a:rPr>
              <a:t>hoàn</a:t>
            </a:r>
            <a: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t>)</a:t>
            </a:r>
            <a:br>
              <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rPr>
            </a:br>
            <a:endParaRPr lang="en-US" sz="28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1007443"/>
              </p:ext>
            </p:extLst>
          </p:nvPr>
        </p:nvGraphicFramePr>
        <p:xfrm>
          <a:off x="304800" y="1238759"/>
          <a:ext cx="11639547" cy="5281134"/>
        </p:xfrm>
        <a:graphic>
          <a:graphicData uri="http://schemas.openxmlformats.org/drawingml/2006/table">
            <a:tbl>
              <a:tblPr firstRow="1" bandRow="1">
                <a:tableStyleId>{5C22544A-7EE6-4342-B048-85BDC9FD1C3A}</a:tableStyleId>
              </a:tblPr>
              <a:tblGrid>
                <a:gridCol w="891540">
                  <a:extLst>
                    <a:ext uri="{9D8B030D-6E8A-4147-A177-3AD203B41FA5}">
                      <a16:colId xmlns:a16="http://schemas.microsoft.com/office/drawing/2014/main" val="20000"/>
                    </a:ext>
                  </a:extLst>
                </a:gridCol>
                <a:gridCol w="1695026">
                  <a:extLst>
                    <a:ext uri="{9D8B030D-6E8A-4147-A177-3AD203B41FA5}">
                      <a16:colId xmlns:a16="http://schemas.microsoft.com/office/drawing/2014/main" val="20001"/>
                    </a:ext>
                  </a:extLst>
                </a:gridCol>
                <a:gridCol w="1293283">
                  <a:extLst>
                    <a:ext uri="{9D8B030D-6E8A-4147-A177-3AD203B41FA5}">
                      <a16:colId xmlns:a16="http://schemas.microsoft.com/office/drawing/2014/main" val="20002"/>
                    </a:ext>
                  </a:extLst>
                </a:gridCol>
                <a:gridCol w="1293283">
                  <a:extLst>
                    <a:ext uri="{9D8B030D-6E8A-4147-A177-3AD203B41FA5}">
                      <a16:colId xmlns:a16="http://schemas.microsoft.com/office/drawing/2014/main" val="20003"/>
                    </a:ext>
                  </a:extLst>
                </a:gridCol>
                <a:gridCol w="1293283">
                  <a:extLst>
                    <a:ext uri="{9D8B030D-6E8A-4147-A177-3AD203B41FA5}">
                      <a16:colId xmlns:a16="http://schemas.microsoft.com/office/drawing/2014/main" val="20004"/>
                    </a:ext>
                  </a:extLst>
                </a:gridCol>
                <a:gridCol w="1293283">
                  <a:extLst>
                    <a:ext uri="{9D8B030D-6E8A-4147-A177-3AD203B41FA5}">
                      <a16:colId xmlns:a16="http://schemas.microsoft.com/office/drawing/2014/main" val="20005"/>
                    </a:ext>
                  </a:extLst>
                </a:gridCol>
                <a:gridCol w="1293283">
                  <a:extLst>
                    <a:ext uri="{9D8B030D-6E8A-4147-A177-3AD203B41FA5}">
                      <a16:colId xmlns:a16="http://schemas.microsoft.com/office/drawing/2014/main" val="20006"/>
                    </a:ext>
                  </a:extLst>
                </a:gridCol>
                <a:gridCol w="1293283">
                  <a:extLst>
                    <a:ext uri="{9D8B030D-6E8A-4147-A177-3AD203B41FA5}">
                      <a16:colId xmlns:a16="http://schemas.microsoft.com/office/drawing/2014/main" val="20007"/>
                    </a:ext>
                  </a:extLst>
                </a:gridCol>
                <a:gridCol w="1293283">
                  <a:extLst>
                    <a:ext uri="{9D8B030D-6E8A-4147-A177-3AD203B41FA5}">
                      <a16:colId xmlns:a16="http://schemas.microsoft.com/office/drawing/2014/main" val="20008"/>
                    </a:ext>
                  </a:extLst>
                </a:gridCol>
              </a:tblGrid>
              <a:tr h="787289">
                <a:tc rowSpan="2">
                  <a:txBody>
                    <a:bodyPr/>
                    <a:lstStyle/>
                    <a:p>
                      <a:pPr algn="ctr"/>
                      <a:r>
                        <a:rPr lang="en-US" sz="2200" dirty="0">
                          <a:solidFill>
                            <a:schemeClr val="tx1"/>
                          </a:solidFill>
                          <a:latin typeface="Times New Roman" pitchFamily="18" charset="0"/>
                          <a:cs typeface="Times New Roman" pitchFamily="18" charset="0"/>
                        </a:rPr>
                        <a:t>Kí</a:t>
                      </a:r>
                      <a:r>
                        <a:rPr lang="en-US" sz="2200" baseline="0" dirty="0">
                          <a:solidFill>
                            <a:schemeClr val="tx1"/>
                          </a:solidFill>
                          <a:latin typeface="Times New Roman" pitchFamily="18" charset="0"/>
                          <a:cs typeface="Times New Roman" pitchFamily="18" charset="0"/>
                        </a:rPr>
                        <a:t> hiệu</a:t>
                      </a:r>
                      <a:endParaRPr lang="en-US" sz="22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gridSpan="5">
                  <a:txBody>
                    <a:bodyPr/>
                    <a:lstStyle/>
                    <a:p>
                      <a:pPr algn="ctr"/>
                      <a:r>
                        <a:rPr lang="en-US" sz="2200" dirty="0">
                          <a:solidFill>
                            <a:schemeClr val="tx1"/>
                          </a:solidFill>
                          <a:latin typeface="Times New Roman" pitchFamily="18" charset="0"/>
                          <a:cs typeface="Times New Roman" pitchFamily="18" charset="0"/>
                        </a:rPr>
                        <a:t>Cấu tạo</a:t>
                      </a:r>
                      <a:r>
                        <a:rPr lang="en-US" sz="2200" baseline="0" dirty="0">
                          <a:solidFill>
                            <a:schemeClr val="tx1"/>
                          </a:solidFill>
                          <a:latin typeface="Times New Roman" pitchFamily="18" charset="0"/>
                          <a:cs typeface="Times New Roman" pitchFamily="18" charset="0"/>
                        </a:rPr>
                        <a:t> nguyên tử</a:t>
                      </a:r>
                      <a:endParaRPr lang="en-US" sz="22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2200" dirty="0">
                          <a:solidFill>
                            <a:schemeClr val="tx1"/>
                          </a:solidFill>
                          <a:latin typeface="Times New Roman" pitchFamily="18" charset="0"/>
                          <a:cs typeface="Times New Roman" pitchFamily="18" charset="0"/>
                        </a:rPr>
                        <a:t>Vị trí</a:t>
                      </a:r>
                      <a:r>
                        <a:rPr lang="en-US" sz="2200" baseline="0" dirty="0">
                          <a:solidFill>
                            <a:schemeClr val="tx1"/>
                          </a:solidFill>
                          <a:latin typeface="Times New Roman" pitchFamily="18" charset="0"/>
                          <a:cs typeface="Times New Roman" pitchFamily="18" charset="0"/>
                        </a:rPr>
                        <a:t> trên bảng tuần hoàn</a:t>
                      </a:r>
                      <a:endParaRPr lang="en-US" sz="22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2891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b="1" dirty="0" err="1">
                          <a:solidFill>
                            <a:schemeClr val="tx1"/>
                          </a:solidFill>
                          <a:latin typeface="Times New Roman"/>
                          <a:ea typeface="Calibri"/>
                        </a:rPr>
                        <a:t>Điện</a:t>
                      </a:r>
                      <a:r>
                        <a:rPr lang="en-US" sz="2000" b="1" dirty="0">
                          <a:solidFill>
                            <a:schemeClr val="tx1"/>
                          </a:solidFill>
                          <a:latin typeface="Times New Roman"/>
                          <a:ea typeface="Calibri"/>
                        </a:rPr>
                        <a:t> </a:t>
                      </a:r>
                      <a:r>
                        <a:rPr lang="en-US" sz="2000" b="1" dirty="0" err="1">
                          <a:solidFill>
                            <a:schemeClr val="tx1"/>
                          </a:solidFill>
                          <a:latin typeface="Times New Roman"/>
                          <a:ea typeface="Calibri"/>
                        </a:rPr>
                        <a:t>tích</a:t>
                      </a:r>
                      <a:endParaRPr lang="en-US" sz="2000" b="1" dirty="0">
                        <a:solidFill>
                          <a:schemeClr val="tx1"/>
                        </a:solidFill>
                        <a:latin typeface="Times New Roman"/>
                        <a:ea typeface="Calibri"/>
                      </a:endParaRPr>
                    </a:p>
                    <a:p>
                      <a:pPr algn="ctr">
                        <a:spcBef>
                          <a:spcPts val="600"/>
                        </a:spcBef>
                        <a:spcAft>
                          <a:spcPts val="0"/>
                        </a:spcAft>
                      </a:pPr>
                      <a:r>
                        <a:rPr lang="en-US" sz="2000" b="1" dirty="0">
                          <a:solidFill>
                            <a:schemeClr val="tx1"/>
                          </a:solidFill>
                          <a:latin typeface="Times New Roman"/>
                          <a:ea typeface="Calibri"/>
                        </a:rPr>
                        <a:t> hạt nhân</a:t>
                      </a:r>
                      <a:endParaRPr lang="en-US" sz="2000" dirty="0">
                        <a:solidFill>
                          <a:schemeClr val="tx1"/>
                        </a:solidFill>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spcBef>
                          <a:spcPts val="600"/>
                        </a:spcBef>
                        <a:spcAft>
                          <a:spcPts val="0"/>
                        </a:spcAft>
                      </a:pPr>
                      <a:r>
                        <a:rPr lang="en-US" sz="2000" b="1" dirty="0">
                          <a:solidFill>
                            <a:schemeClr val="tx1"/>
                          </a:solidFill>
                          <a:latin typeface="Times New Roman"/>
                          <a:ea typeface="Calibri"/>
                        </a:rPr>
                        <a:t>Số p</a:t>
                      </a:r>
                      <a:endParaRPr lang="en-US" sz="2000" dirty="0">
                        <a:solidFill>
                          <a:schemeClr val="tx1"/>
                        </a:solidFill>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spcBef>
                          <a:spcPts val="600"/>
                        </a:spcBef>
                        <a:spcAft>
                          <a:spcPts val="0"/>
                        </a:spcAft>
                      </a:pPr>
                      <a:r>
                        <a:rPr lang="en-US" sz="2000" b="1" dirty="0">
                          <a:solidFill>
                            <a:schemeClr val="tx1"/>
                          </a:solidFill>
                          <a:latin typeface="Times New Roman"/>
                          <a:ea typeface="Calibri"/>
                        </a:rPr>
                        <a:t>Số e</a:t>
                      </a:r>
                      <a:endParaRPr lang="en-US" sz="2000" dirty="0">
                        <a:solidFill>
                          <a:schemeClr val="tx1"/>
                        </a:solidFill>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spcBef>
                          <a:spcPts val="600"/>
                        </a:spcBef>
                        <a:spcAft>
                          <a:spcPts val="0"/>
                        </a:spcAft>
                      </a:pPr>
                      <a:r>
                        <a:rPr lang="en-US" sz="2000" b="1" dirty="0">
                          <a:solidFill>
                            <a:schemeClr val="tx1"/>
                          </a:solidFill>
                          <a:latin typeface="Times New Roman"/>
                          <a:ea typeface="Calibri"/>
                        </a:rPr>
                        <a:t>Số lớp e</a:t>
                      </a:r>
                      <a:endParaRPr lang="en-US" sz="2000" dirty="0">
                        <a:solidFill>
                          <a:schemeClr val="tx1"/>
                        </a:solidFill>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spcBef>
                          <a:spcPts val="600"/>
                        </a:spcBef>
                        <a:spcAft>
                          <a:spcPts val="0"/>
                        </a:spcAft>
                      </a:pPr>
                      <a:r>
                        <a:rPr lang="en-US" sz="2000" b="1" dirty="0">
                          <a:solidFill>
                            <a:schemeClr val="tx1"/>
                          </a:solidFill>
                          <a:latin typeface="Times New Roman"/>
                          <a:ea typeface="Calibri"/>
                        </a:rPr>
                        <a:t>Số e lớp ngoài cùng</a:t>
                      </a:r>
                      <a:endParaRPr lang="en-US" sz="2000" dirty="0">
                        <a:solidFill>
                          <a:schemeClr val="tx1"/>
                        </a:solidFill>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spcBef>
                          <a:spcPts val="600"/>
                        </a:spcBef>
                        <a:spcAft>
                          <a:spcPts val="0"/>
                        </a:spcAft>
                      </a:pPr>
                      <a:r>
                        <a:rPr lang="en-US" sz="2000" b="1" dirty="0">
                          <a:solidFill>
                            <a:schemeClr val="tx1"/>
                          </a:solidFill>
                          <a:latin typeface="Times New Roman"/>
                          <a:ea typeface="Calibri"/>
                        </a:rPr>
                        <a:t>Thứ tự</a:t>
                      </a:r>
                      <a:endParaRPr lang="en-US" sz="2000" dirty="0">
                        <a:solidFill>
                          <a:schemeClr val="tx1"/>
                        </a:solidFill>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spcBef>
                          <a:spcPts val="600"/>
                        </a:spcBef>
                        <a:spcAft>
                          <a:spcPts val="0"/>
                        </a:spcAft>
                      </a:pPr>
                      <a:r>
                        <a:rPr lang="en-US" sz="2000" b="1" dirty="0">
                          <a:solidFill>
                            <a:schemeClr val="tx1"/>
                          </a:solidFill>
                          <a:latin typeface="Times New Roman"/>
                          <a:ea typeface="Calibri"/>
                        </a:rPr>
                        <a:t>Chu kì</a:t>
                      </a:r>
                      <a:endParaRPr lang="en-US" sz="2000" dirty="0">
                        <a:solidFill>
                          <a:schemeClr val="tx1"/>
                        </a:solidFill>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spcBef>
                          <a:spcPts val="600"/>
                        </a:spcBef>
                        <a:spcAft>
                          <a:spcPts val="0"/>
                        </a:spcAft>
                      </a:pPr>
                      <a:r>
                        <a:rPr lang="en-US" sz="2000" b="1" dirty="0">
                          <a:solidFill>
                            <a:schemeClr val="tx1"/>
                          </a:solidFill>
                          <a:latin typeface="Times New Roman"/>
                          <a:ea typeface="Calibri"/>
                        </a:rPr>
                        <a:t>Nhóm</a:t>
                      </a:r>
                      <a:endParaRPr lang="en-US" sz="2000" dirty="0">
                        <a:solidFill>
                          <a:schemeClr val="tx1"/>
                        </a:solidFill>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0001"/>
                  </a:ext>
                </a:extLst>
              </a:tr>
              <a:tr h="715889">
                <a:tc>
                  <a:txBody>
                    <a:bodyPr/>
                    <a:lstStyle/>
                    <a:p>
                      <a:pPr algn="ctr">
                        <a:spcBef>
                          <a:spcPts val="600"/>
                        </a:spcBef>
                        <a:spcAft>
                          <a:spcPts val="0"/>
                        </a:spcAft>
                      </a:pPr>
                      <a:r>
                        <a:rPr lang="en-US" sz="2000" b="1" dirty="0">
                          <a:solidFill>
                            <a:schemeClr val="tx1"/>
                          </a:solidFill>
                          <a:latin typeface="Times New Roman"/>
                          <a:ea typeface="Calibri"/>
                        </a:rPr>
                        <a:t>N</a:t>
                      </a:r>
                      <a:endParaRPr lang="en-US" sz="2000" dirty="0">
                        <a:solidFill>
                          <a:schemeClr val="tx1"/>
                        </a:solidFill>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spcBef>
                          <a:spcPts val="600"/>
                        </a:spcBef>
                        <a:spcAft>
                          <a:spcPts val="0"/>
                        </a:spcAft>
                      </a:pPr>
                      <a:r>
                        <a:rPr lang="en-US" sz="2000" b="1" dirty="0">
                          <a:latin typeface="Times New Roman"/>
                          <a:ea typeface="Calibri"/>
                        </a:rPr>
                        <a:t>7+</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r>
                        <a:rPr lang="en-US" sz="2000" b="1" dirty="0">
                          <a:latin typeface="Times New Roman"/>
                          <a:ea typeface="Calibri"/>
                        </a:rPr>
                        <a:t>2</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r>
                        <a:rPr lang="en-US" sz="2000" b="1" dirty="0">
                          <a:latin typeface="Times New Roman"/>
                          <a:ea typeface="Calibri"/>
                        </a:rPr>
                        <a:t>5</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715889">
                <a:tc>
                  <a:txBody>
                    <a:bodyPr/>
                    <a:lstStyle/>
                    <a:p>
                      <a:pPr algn="ctr">
                        <a:spcBef>
                          <a:spcPts val="600"/>
                        </a:spcBef>
                        <a:spcAft>
                          <a:spcPts val="0"/>
                        </a:spcAft>
                      </a:pPr>
                      <a:r>
                        <a:rPr lang="en-US" sz="2000" b="1" dirty="0">
                          <a:solidFill>
                            <a:schemeClr val="tx1"/>
                          </a:solidFill>
                          <a:latin typeface="Times New Roman"/>
                          <a:ea typeface="Calibri"/>
                        </a:rPr>
                        <a:t>S</a:t>
                      </a:r>
                      <a:endParaRPr lang="en-US" sz="2000" dirty="0">
                        <a:solidFill>
                          <a:schemeClr val="tx1"/>
                        </a:solidFill>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spcBef>
                          <a:spcPts val="600"/>
                        </a:spcBef>
                        <a:spcAft>
                          <a:spcPts val="0"/>
                        </a:spcAft>
                      </a:pPr>
                      <a:r>
                        <a:rPr lang="en-US" sz="2000" b="1" dirty="0">
                          <a:latin typeface="Times New Roman"/>
                          <a:ea typeface="Calibri"/>
                        </a:rPr>
                        <a:t>16+</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r>
                        <a:rPr lang="en-US" sz="2000" b="1" dirty="0">
                          <a:latin typeface="Times New Roman"/>
                          <a:ea typeface="Calibri"/>
                        </a:rPr>
                        <a:t>3</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r>
                        <a:rPr lang="en-US" sz="2000" b="1" dirty="0">
                          <a:latin typeface="Times New Roman"/>
                          <a:ea typeface="Calibri"/>
                        </a:rPr>
                        <a:t>6</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715889">
                <a:tc>
                  <a:txBody>
                    <a:bodyPr/>
                    <a:lstStyle/>
                    <a:p>
                      <a:pPr algn="ctr">
                        <a:spcBef>
                          <a:spcPts val="600"/>
                        </a:spcBef>
                        <a:spcAft>
                          <a:spcPts val="0"/>
                        </a:spcAft>
                      </a:pPr>
                      <a:r>
                        <a:rPr lang="en-US" sz="2000" b="1" dirty="0">
                          <a:solidFill>
                            <a:schemeClr val="tx1"/>
                          </a:solidFill>
                          <a:latin typeface="Times New Roman"/>
                          <a:ea typeface="Calibri"/>
                        </a:rPr>
                        <a:t>Li</a:t>
                      </a:r>
                      <a:endParaRPr lang="en-US" sz="2000" dirty="0">
                        <a:solidFill>
                          <a:schemeClr val="tx1"/>
                        </a:solidFill>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spcBef>
                          <a:spcPts val="600"/>
                        </a:spcBef>
                        <a:spcAft>
                          <a:spcPts val="0"/>
                        </a:spcAft>
                      </a:pPr>
                      <a:r>
                        <a:rPr lang="en-US" sz="2000" b="1" dirty="0">
                          <a:latin typeface="Times New Roman"/>
                          <a:ea typeface="Calibri"/>
                        </a:rPr>
                        <a:t>3+</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r>
                        <a:rPr lang="en-US" sz="2000" b="1" dirty="0">
                          <a:latin typeface="Times New Roman"/>
                          <a:ea typeface="Calibri"/>
                        </a:rPr>
                        <a:t>2</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r>
                        <a:rPr lang="en-US" sz="2000" b="1" dirty="0">
                          <a:latin typeface="Times New Roman"/>
                          <a:ea typeface="Calibri"/>
                        </a:rPr>
                        <a:t>1</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715889">
                <a:tc>
                  <a:txBody>
                    <a:bodyPr/>
                    <a:lstStyle/>
                    <a:p>
                      <a:pPr algn="ctr">
                        <a:spcBef>
                          <a:spcPts val="600"/>
                        </a:spcBef>
                        <a:spcAft>
                          <a:spcPts val="0"/>
                        </a:spcAft>
                      </a:pPr>
                      <a:r>
                        <a:rPr lang="en-US" sz="2000" b="1" dirty="0">
                          <a:solidFill>
                            <a:schemeClr val="tx1"/>
                          </a:solidFill>
                          <a:latin typeface="Times New Roman"/>
                          <a:ea typeface="Calibri"/>
                        </a:rPr>
                        <a:t>F</a:t>
                      </a:r>
                      <a:endParaRPr lang="en-US" sz="2000" dirty="0">
                        <a:solidFill>
                          <a:schemeClr val="tx1"/>
                        </a:solidFill>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spcBef>
                          <a:spcPts val="600"/>
                        </a:spcBef>
                        <a:spcAft>
                          <a:spcPts val="0"/>
                        </a:spcAft>
                      </a:pPr>
                      <a:r>
                        <a:rPr lang="en-US" sz="2000" b="1" dirty="0">
                          <a:latin typeface="Times New Roman"/>
                          <a:ea typeface="Calibri"/>
                        </a:rPr>
                        <a:t>9+</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r>
                        <a:rPr lang="en-US" sz="2000" b="1" dirty="0">
                          <a:latin typeface="Times New Roman"/>
                          <a:ea typeface="Calibri"/>
                        </a:rPr>
                        <a:t>2</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r>
                        <a:rPr lang="en-US" sz="2000" b="1" dirty="0">
                          <a:latin typeface="Times New Roman"/>
                          <a:ea typeface="Calibri"/>
                        </a:rPr>
                        <a:t>7</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715889">
                <a:tc>
                  <a:txBody>
                    <a:bodyPr/>
                    <a:lstStyle/>
                    <a:p>
                      <a:pPr algn="ctr">
                        <a:spcBef>
                          <a:spcPts val="600"/>
                        </a:spcBef>
                        <a:spcAft>
                          <a:spcPts val="0"/>
                        </a:spcAft>
                      </a:pPr>
                      <a:r>
                        <a:rPr lang="en-US" sz="2000" b="1" dirty="0">
                          <a:solidFill>
                            <a:schemeClr val="tx1"/>
                          </a:solidFill>
                          <a:latin typeface="Times New Roman"/>
                          <a:ea typeface="Calibri"/>
                        </a:rPr>
                        <a:t>Na</a:t>
                      </a:r>
                      <a:endParaRPr lang="en-US" sz="2000" dirty="0">
                        <a:solidFill>
                          <a:schemeClr val="tx1"/>
                        </a:solidFill>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spcBef>
                          <a:spcPts val="600"/>
                        </a:spcBef>
                        <a:spcAft>
                          <a:spcPts val="0"/>
                        </a:spcAft>
                      </a:pPr>
                      <a:r>
                        <a:rPr lang="en-US" sz="2000" b="1" dirty="0">
                          <a:latin typeface="Times New Roman"/>
                          <a:ea typeface="Calibri"/>
                        </a:rPr>
                        <a:t>11+</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r>
                        <a:rPr lang="en-US" sz="2000" b="1" dirty="0">
                          <a:latin typeface="Times New Roman"/>
                          <a:ea typeface="Calibri"/>
                        </a:rPr>
                        <a:t>3</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r>
                        <a:rPr lang="en-US" sz="2000" b="1" dirty="0">
                          <a:latin typeface="Times New Roman"/>
                          <a:ea typeface="Calibri"/>
                        </a:rPr>
                        <a:t>1</a:t>
                      </a: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0"/>
                        </a:spcAft>
                      </a:pPr>
                      <a:endParaRPr lang="en-US" sz="2000" dirty="0">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bl>
          </a:graphicData>
        </a:graphic>
      </p:graphicFrame>
      <p:pic>
        <p:nvPicPr>
          <p:cNvPr id="14" name="Graphic 13" descr="Group brainstorm">
            <a:extLst>
              <a:ext uri="{FF2B5EF4-FFF2-40B4-BE49-F238E27FC236}">
                <a16:creationId xmlns:a16="http://schemas.microsoft.com/office/drawing/2014/main" id="{CCEC8B02-C1AB-3FA3-8C60-EDC2B12A69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4800" y="0"/>
            <a:ext cx="914400" cy="9144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218" name="Google Shape;2218;p46"/>
          <p:cNvSpPr txBox="1">
            <a:spLocks noGrp="1"/>
          </p:cNvSpPr>
          <p:nvPr>
            <p:ph type="title"/>
          </p:nvPr>
        </p:nvSpPr>
        <p:spPr>
          <a:xfrm>
            <a:off x="990600" y="2577379"/>
            <a:ext cx="10196512" cy="3305447"/>
          </a:xfrm>
          <a:prstGeom prst="rect">
            <a:avLst/>
          </a:prstGeom>
        </p:spPr>
        <p:txBody>
          <a:bodyPr spcFirstLastPara="1" wrap="square" lIns="121900" tIns="121900" rIns="121900" bIns="121900" anchor="b" anchorCtr="0">
            <a:noAutofit/>
          </a:bodyPr>
          <a:lstStyle/>
          <a:p>
            <a:pPr algn="l"/>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Nhiều</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thế</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kỉ</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trước</a:t>
            </a:r>
            <a:r>
              <a:rPr lang="en-US" sz="2667" b="0" i="1" dirty="0">
                <a:latin typeface="Times New Roman" panose="02020603050405020304" pitchFamily="18" charset="0"/>
                <a:cs typeface="Times New Roman" panose="02020603050405020304" pitchFamily="18" charset="0"/>
              </a:rPr>
              <a:t> con </a:t>
            </a:r>
            <a:r>
              <a:rPr lang="en-US" sz="2667" b="0" i="1" dirty="0" err="1">
                <a:latin typeface="Times New Roman" panose="02020603050405020304" pitchFamily="18" charset="0"/>
                <a:cs typeface="Times New Roman" panose="02020603050405020304" pitchFamily="18" charset="0"/>
              </a:rPr>
              <a:t>người</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đã</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biết</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đến</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nhưng</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nguyên</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tố</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như</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vàng</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kim</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cương</a:t>
            </a:r>
            <a:r>
              <a:rPr lang="en-US" sz="2667" b="0" i="1" dirty="0">
                <a:latin typeface="Times New Roman" panose="02020603050405020304" pitchFamily="18" charset="0"/>
                <a:cs typeface="Times New Roman" panose="02020603050405020304" pitchFamily="18" charset="0"/>
              </a:rPr>
              <a:t> (1 </a:t>
            </a:r>
            <a:r>
              <a:rPr lang="en-US" sz="2667" b="0" i="1" dirty="0" err="1">
                <a:latin typeface="Times New Roman" panose="02020603050405020304" pitchFamily="18" charset="0"/>
                <a:cs typeface="Times New Roman" panose="02020603050405020304" pitchFamily="18" charset="0"/>
              </a:rPr>
              <a:t>dạng</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thù</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hình</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của</a:t>
            </a:r>
            <a:r>
              <a:rPr lang="en-US" sz="2667" b="0" i="1" dirty="0">
                <a:latin typeface="Times New Roman" panose="02020603050405020304" pitchFamily="18" charset="0"/>
                <a:cs typeface="Times New Roman" panose="02020603050405020304" pitchFamily="18" charset="0"/>
              </a:rPr>
              <a:t> C), </a:t>
            </a:r>
            <a:r>
              <a:rPr lang="en-US" sz="2667" b="0" i="1" dirty="0" err="1">
                <a:latin typeface="Times New Roman" panose="02020603050405020304" pitchFamily="18" charset="0"/>
                <a:cs typeface="Times New Roman" panose="02020603050405020304" pitchFamily="18" charset="0"/>
              </a:rPr>
              <a:t>bạc</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chì</a:t>
            </a:r>
            <a:r>
              <a:rPr lang="en-US" sz="2667" b="0" i="1" dirty="0">
                <a:latin typeface="Times New Roman" panose="02020603050405020304" pitchFamily="18" charset="0"/>
                <a:cs typeface="Times New Roman" panose="02020603050405020304" pitchFamily="18" charset="0"/>
              </a:rPr>
              <a:t>, neon (</a:t>
            </a:r>
            <a:r>
              <a:rPr lang="en-US" sz="2667" b="0" i="1" dirty="0" err="1">
                <a:latin typeface="Times New Roman" panose="02020603050405020304" pitchFamily="18" charset="0"/>
                <a:cs typeface="Times New Roman" panose="02020603050405020304" pitchFamily="18" charset="0"/>
              </a:rPr>
              <a:t>trong</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các</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bóng</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đèn</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huỳnh</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quang</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Nhân</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loại</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lúc</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bấy</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giờ</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vẫn</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luôn</a:t>
            </a:r>
            <a:r>
              <a:rPr lang="en-US" sz="2667" b="0" i="1" dirty="0">
                <a:latin typeface="Times New Roman" panose="02020603050405020304" pitchFamily="18" charset="0"/>
                <a:cs typeface="Times New Roman" panose="02020603050405020304" pitchFamily="18" charset="0"/>
              </a:rPr>
              <a:t> khao </a:t>
            </a:r>
            <a:r>
              <a:rPr lang="en-US" sz="2667" b="0" i="1" dirty="0" err="1">
                <a:latin typeface="Times New Roman" panose="02020603050405020304" pitchFamily="18" charset="0"/>
                <a:cs typeface="Times New Roman" panose="02020603050405020304" pitchFamily="18" charset="0"/>
              </a:rPr>
              <a:t>khát</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khám</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phá</a:t>
            </a:r>
            <a:r>
              <a:rPr lang="en-US" sz="2667" b="0" i="1" dirty="0">
                <a:latin typeface="Times New Roman" panose="02020603050405020304" pitchFamily="18" charset="0"/>
                <a:cs typeface="Times New Roman" panose="02020603050405020304" pitchFamily="18" charset="0"/>
              </a:rPr>
              <a:t> ra </a:t>
            </a:r>
            <a:r>
              <a:rPr lang="en-US" sz="2667" b="0" i="1" dirty="0" err="1">
                <a:latin typeface="Times New Roman" panose="02020603050405020304" pitchFamily="18" charset="0"/>
                <a:cs typeface="Times New Roman" panose="02020603050405020304" pitchFamily="18" charset="0"/>
              </a:rPr>
              <a:t>bí</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ẩn</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của</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những</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nguyên</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tố</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này</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nhưng</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phương</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pháp</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nghiên</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cứu</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và</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cấu</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trúc</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hóa</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học</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của</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chúng</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vẫn</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là</a:t>
            </a:r>
            <a:r>
              <a:rPr lang="en-US" sz="2667" b="0" i="1" dirty="0">
                <a:latin typeface="Times New Roman" panose="02020603050405020304" pitchFamily="18" charset="0"/>
                <a:cs typeface="Times New Roman" panose="02020603050405020304" pitchFamily="18" charset="0"/>
              </a:rPr>
              <a:t> 1 </a:t>
            </a:r>
            <a:r>
              <a:rPr lang="en-US" sz="2667" b="0" i="1" dirty="0" err="1">
                <a:latin typeface="Times New Roman" panose="02020603050405020304" pitchFamily="18" charset="0"/>
                <a:cs typeface="Times New Roman" panose="02020603050405020304" pitchFamily="18" charset="0"/>
              </a:rPr>
              <a:t>khái</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niệm</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mơ</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hồ</a:t>
            </a:r>
            <a:r>
              <a:rPr lang="en-US" sz="2667" b="0" i="1" dirty="0">
                <a:latin typeface="Times New Roman" panose="02020603050405020304" pitchFamily="18" charset="0"/>
                <a:cs typeface="Times New Roman" panose="02020603050405020304" pitchFamily="18" charset="0"/>
              </a:rPr>
              <a:t>. </a:t>
            </a:r>
            <a:br>
              <a:rPr lang="en-US" sz="2667" b="0" i="1" dirty="0">
                <a:latin typeface="Times New Roman" panose="02020603050405020304" pitchFamily="18" charset="0"/>
                <a:cs typeface="Times New Roman" panose="02020603050405020304" pitchFamily="18" charset="0"/>
              </a:rPr>
            </a:b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Chỉ</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đến</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đầu</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thế</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kỉ</a:t>
            </a:r>
            <a:r>
              <a:rPr lang="en-US" sz="2667" b="0" i="1" dirty="0">
                <a:latin typeface="Times New Roman" panose="02020603050405020304" pitchFamily="18" charset="0"/>
                <a:cs typeface="Times New Roman" panose="02020603050405020304" pitchFamily="18" charset="0"/>
              </a:rPr>
              <a:t> 19 </a:t>
            </a:r>
            <a:r>
              <a:rPr lang="en-US" sz="2667" b="0" i="1" dirty="0" err="1">
                <a:latin typeface="Times New Roman" panose="02020603050405020304" pitchFamily="18" charset="0"/>
                <a:cs typeface="Times New Roman" panose="02020603050405020304" pitchFamily="18" charset="0"/>
              </a:rPr>
              <a:t>khi</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các</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nguyên</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tử</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được</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xác</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định</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thì</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những</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bí</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ẩn</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mới</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được</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giải</a:t>
            </a:r>
            <a:r>
              <a:rPr lang="en-US" sz="2667" b="0" i="1" dirty="0">
                <a:latin typeface="Times New Roman" panose="02020603050405020304" pitchFamily="18" charset="0"/>
                <a:cs typeface="Times New Roman" panose="02020603050405020304" pitchFamily="18" charset="0"/>
              </a:rPr>
              <a:t> </a:t>
            </a:r>
            <a:r>
              <a:rPr lang="en-US" sz="2667" b="0" i="1" dirty="0" err="1">
                <a:latin typeface="Times New Roman" panose="02020603050405020304" pitchFamily="18" charset="0"/>
                <a:cs typeface="Times New Roman" panose="02020603050405020304" pitchFamily="18" charset="0"/>
              </a:rPr>
              <a:t>đáp</a:t>
            </a:r>
            <a:r>
              <a:rPr lang="en-US" sz="2667" b="0" i="1" dirty="0">
                <a:latin typeface="Times New Roman" panose="02020603050405020304" pitchFamily="18" charset="0"/>
                <a:cs typeface="Times New Roman" panose="02020603050405020304" pitchFamily="18" charset="0"/>
              </a:rPr>
              <a:t>.</a:t>
            </a:r>
            <a:endParaRPr sz="2667" b="0" i="1" dirty="0">
              <a:latin typeface="Times New Roman" panose="02020603050405020304" pitchFamily="18" charset="0"/>
              <a:cs typeface="Times New Roman" panose="02020603050405020304" pitchFamily="18" charset="0"/>
            </a:endParaRPr>
          </a:p>
        </p:txBody>
      </p:sp>
      <p:grpSp>
        <p:nvGrpSpPr>
          <p:cNvPr id="2220" name="Google Shape;2220;p46"/>
          <p:cNvGrpSpPr/>
          <p:nvPr/>
        </p:nvGrpSpPr>
        <p:grpSpPr>
          <a:xfrm rot="20663266">
            <a:off x="4327249" y="798611"/>
            <a:ext cx="2805564" cy="1754051"/>
            <a:chOff x="4872542" y="1664114"/>
            <a:chExt cx="2010308" cy="1405715"/>
          </a:xfrm>
        </p:grpSpPr>
        <p:sp>
          <p:nvSpPr>
            <p:cNvPr id="2221" name="Google Shape;2221;p46"/>
            <p:cNvSpPr/>
            <p:nvPr/>
          </p:nvSpPr>
          <p:spPr>
            <a:xfrm>
              <a:off x="4877014" y="1664517"/>
              <a:ext cx="2001139" cy="1404946"/>
            </a:xfrm>
            <a:custGeom>
              <a:avLst/>
              <a:gdLst/>
              <a:ahLst/>
              <a:cxnLst/>
              <a:rect l="l" t="t" r="r" b="b"/>
              <a:pathLst>
                <a:path w="22937" h="16103" extrusionOk="0">
                  <a:moveTo>
                    <a:pt x="1240" y="1"/>
                  </a:moveTo>
                  <a:cubicBezTo>
                    <a:pt x="812" y="1"/>
                    <a:pt x="437" y="215"/>
                    <a:pt x="214" y="545"/>
                  </a:cubicBezTo>
                  <a:cubicBezTo>
                    <a:pt x="170" y="607"/>
                    <a:pt x="134" y="679"/>
                    <a:pt x="98" y="750"/>
                  </a:cubicBezTo>
                  <a:cubicBezTo>
                    <a:pt x="72" y="830"/>
                    <a:pt x="45" y="902"/>
                    <a:pt x="27" y="982"/>
                  </a:cubicBezTo>
                  <a:cubicBezTo>
                    <a:pt x="9" y="1062"/>
                    <a:pt x="0" y="1151"/>
                    <a:pt x="0" y="1232"/>
                  </a:cubicBezTo>
                  <a:lnTo>
                    <a:pt x="0" y="2516"/>
                  </a:lnTo>
                  <a:lnTo>
                    <a:pt x="0" y="14863"/>
                  </a:lnTo>
                  <a:cubicBezTo>
                    <a:pt x="0" y="15550"/>
                    <a:pt x="553" y="16103"/>
                    <a:pt x="1240" y="16103"/>
                  </a:cubicBezTo>
                  <a:lnTo>
                    <a:pt x="21705" y="16103"/>
                  </a:lnTo>
                  <a:cubicBezTo>
                    <a:pt x="22383" y="16103"/>
                    <a:pt x="22936" y="15550"/>
                    <a:pt x="22936" y="14863"/>
                  </a:cubicBezTo>
                  <a:lnTo>
                    <a:pt x="22936" y="2516"/>
                  </a:lnTo>
                  <a:lnTo>
                    <a:pt x="22936" y="1232"/>
                  </a:lnTo>
                  <a:cubicBezTo>
                    <a:pt x="22936" y="1151"/>
                    <a:pt x="22927" y="1062"/>
                    <a:pt x="22909" y="982"/>
                  </a:cubicBezTo>
                  <a:cubicBezTo>
                    <a:pt x="22901" y="902"/>
                    <a:pt x="22874" y="830"/>
                    <a:pt x="22838" y="750"/>
                  </a:cubicBezTo>
                  <a:cubicBezTo>
                    <a:pt x="22811" y="679"/>
                    <a:pt x="22776" y="607"/>
                    <a:pt x="22731" y="545"/>
                  </a:cubicBezTo>
                  <a:cubicBezTo>
                    <a:pt x="22508" y="215"/>
                    <a:pt x="22133" y="1"/>
                    <a:pt x="21705" y="1"/>
                  </a:cubicBezTo>
                  <a:close/>
                </a:path>
              </a:pathLst>
            </a:custGeom>
            <a:solidFill>
              <a:schemeClr val="dk2"/>
            </a:solidFill>
            <a:ln w="76200" cap="flat" cmpd="sng">
              <a:solidFill>
                <a:schemeClr val="dk2"/>
              </a:solidFill>
              <a:prstDash val="solid"/>
              <a:round/>
              <a:headEnd type="none" w="sm" len="sm"/>
              <a:tailEnd type="none" w="sm" len="sm"/>
            </a:ln>
            <a:effectLst>
              <a:outerShdw dist="57150" algn="bl" rotWithShape="0">
                <a:schemeClr val="accent5"/>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22" name="Google Shape;2222;p46"/>
            <p:cNvGrpSpPr/>
            <p:nvPr/>
          </p:nvGrpSpPr>
          <p:grpSpPr>
            <a:xfrm>
              <a:off x="4872542" y="1664114"/>
              <a:ext cx="2010308" cy="1405715"/>
              <a:chOff x="5905213" y="1399079"/>
              <a:chExt cx="1491547" cy="1042970"/>
            </a:xfrm>
          </p:grpSpPr>
          <p:sp>
            <p:nvSpPr>
              <p:cNvPr id="2223" name="Google Shape;2223;p46"/>
              <p:cNvSpPr/>
              <p:nvPr/>
            </p:nvSpPr>
            <p:spPr>
              <a:xfrm>
                <a:off x="5911991" y="1399079"/>
                <a:ext cx="1484769" cy="1042970"/>
              </a:xfrm>
              <a:custGeom>
                <a:avLst/>
                <a:gdLst/>
                <a:ahLst/>
                <a:cxnLst/>
                <a:rect l="l" t="t" r="r" b="b"/>
                <a:pathLst>
                  <a:path w="22937" h="16112" extrusionOk="0">
                    <a:moveTo>
                      <a:pt x="2195" y="1"/>
                    </a:moveTo>
                    <a:cubicBezTo>
                      <a:pt x="982" y="1"/>
                      <a:pt x="0" y="982"/>
                      <a:pt x="0" y="2195"/>
                    </a:cubicBezTo>
                    <a:lnTo>
                      <a:pt x="0" y="13917"/>
                    </a:lnTo>
                    <a:cubicBezTo>
                      <a:pt x="0" y="15122"/>
                      <a:pt x="982" y="16112"/>
                      <a:pt x="2195" y="16112"/>
                    </a:cubicBezTo>
                    <a:lnTo>
                      <a:pt x="20742" y="16112"/>
                    </a:lnTo>
                    <a:cubicBezTo>
                      <a:pt x="21955" y="16112"/>
                      <a:pt x="22936" y="15122"/>
                      <a:pt x="22936" y="13917"/>
                    </a:cubicBezTo>
                    <a:lnTo>
                      <a:pt x="22936" y="2195"/>
                    </a:lnTo>
                    <a:cubicBezTo>
                      <a:pt x="22936" y="982"/>
                      <a:pt x="21955" y="1"/>
                      <a:pt x="2074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4" name="Google Shape;2224;p46"/>
              <p:cNvSpPr/>
              <p:nvPr/>
            </p:nvSpPr>
            <p:spPr>
              <a:xfrm>
                <a:off x="5905213" y="1399079"/>
                <a:ext cx="1484769" cy="163514"/>
              </a:xfrm>
              <a:custGeom>
                <a:avLst/>
                <a:gdLst/>
                <a:ahLst/>
                <a:cxnLst/>
                <a:rect l="l" t="t" r="r" b="b"/>
                <a:pathLst>
                  <a:path w="22937" h="2526" extrusionOk="0">
                    <a:moveTo>
                      <a:pt x="1240" y="1"/>
                    </a:moveTo>
                    <a:cubicBezTo>
                      <a:pt x="553" y="1"/>
                      <a:pt x="0" y="554"/>
                      <a:pt x="0" y="1241"/>
                    </a:cubicBezTo>
                    <a:lnTo>
                      <a:pt x="0" y="2525"/>
                    </a:lnTo>
                    <a:lnTo>
                      <a:pt x="22936" y="2525"/>
                    </a:lnTo>
                    <a:lnTo>
                      <a:pt x="22936" y="1241"/>
                    </a:lnTo>
                    <a:cubicBezTo>
                      <a:pt x="22936" y="554"/>
                      <a:pt x="22383" y="1"/>
                      <a:pt x="21696"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6" name="Google Shape;2226;p46"/>
              <p:cNvSpPr/>
              <p:nvPr/>
            </p:nvSpPr>
            <p:spPr>
              <a:xfrm>
                <a:off x="6041832" y="1785287"/>
                <a:ext cx="1232377" cy="394480"/>
              </a:xfrm>
              <a:custGeom>
                <a:avLst/>
                <a:gdLst/>
                <a:ahLst/>
                <a:cxnLst/>
                <a:rect l="l" t="t" r="r" b="b"/>
                <a:pathLst>
                  <a:path w="19038" h="6094" extrusionOk="0">
                    <a:moveTo>
                      <a:pt x="0" y="1"/>
                    </a:moveTo>
                    <a:lnTo>
                      <a:pt x="0" y="6094"/>
                    </a:lnTo>
                    <a:lnTo>
                      <a:pt x="19038" y="6094"/>
                    </a:lnTo>
                    <a:lnTo>
                      <a:pt x="19038"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2800" b="1" kern="0" dirty="0">
                    <a:solidFill>
                      <a:srgbClr val="1D1C1D"/>
                    </a:solidFill>
                    <a:latin typeface="Josefin Sans"/>
                    <a:ea typeface="Josefin Sans"/>
                    <a:cs typeface="Josefin Sans"/>
                    <a:sym typeface="Josefin Sans"/>
                  </a:rPr>
                  <a:t>H</a:t>
                </a:r>
                <a:r>
                  <a:rPr lang="en-US" sz="2800" b="1" kern="0" dirty="0" err="1">
                    <a:solidFill>
                      <a:srgbClr val="1D1C1D"/>
                    </a:solidFill>
                    <a:latin typeface="Josefin Sans"/>
                    <a:ea typeface="Josefin Sans"/>
                    <a:cs typeface="Josefin Sans"/>
                    <a:sym typeface="Josefin Sans"/>
                  </a:rPr>
                  <a:t>óa</a:t>
                </a:r>
                <a:r>
                  <a:rPr lang="en-US" sz="2800" b="1" kern="0" dirty="0">
                    <a:solidFill>
                      <a:srgbClr val="1D1C1D"/>
                    </a:solidFill>
                    <a:latin typeface="Josefin Sans"/>
                    <a:ea typeface="Josefin Sans"/>
                    <a:cs typeface="Josefin Sans"/>
                    <a:sym typeface="Josefin Sans"/>
                  </a:rPr>
                  <a:t> </a:t>
                </a:r>
                <a:r>
                  <a:rPr lang="en-US" sz="2800" b="1" kern="0" dirty="0" err="1">
                    <a:solidFill>
                      <a:srgbClr val="1D1C1D"/>
                    </a:solidFill>
                    <a:latin typeface="Josefin Sans"/>
                    <a:ea typeface="Josefin Sans"/>
                    <a:cs typeface="Josefin Sans"/>
                    <a:sym typeface="Josefin Sans"/>
                  </a:rPr>
                  <a:t>học</a:t>
                </a:r>
                <a:endParaRPr sz="2800" b="1" kern="0" dirty="0">
                  <a:solidFill>
                    <a:srgbClr val="000000"/>
                  </a:solidFill>
                  <a:latin typeface="Josefin Sans"/>
                  <a:ea typeface="Josefin Sans"/>
                  <a:cs typeface="Josefin Sans"/>
                  <a:sym typeface="Josefin Sans"/>
                </a:endParaRPr>
              </a:p>
            </p:txBody>
          </p:sp>
          <p:sp>
            <p:nvSpPr>
              <p:cNvPr id="2227" name="Google Shape;2227;p46"/>
              <p:cNvSpPr/>
              <p:nvPr/>
            </p:nvSpPr>
            <p:spPr>
              <a:xfrm>
                <a:off x="5999917" y="1442385"/>
                <a:ext cx="78585" cy="78650"/>
              </a:xfrm>
              <a:custGeom>
                <a:avLst/>
                <a:gdLst/>
                <a:ahLst/>
                <a:cxnLst/>
                <a:rect l="l" t="t" r="r" b="b"/>
                <a:pathLst>
                  <a:path w="1214" h="1215" extrusionOk="0">
                    <a:moveTo>
                      <a:pt x="607" y="1"/>
                    </a:moveTo>
                    <a:cubicBezTo>
                      <a:pt x="277" y="1"/>
                      <a:pt x="0" y="277"/>
                      <a:pt x="0" y="607"/>
                    </a:cubicBezTo>
                    <a:cubicBezTo>
                      <a:pt x="0" y="946"/>
                      <a:pt x="277" y="1214"/>
                      <a:pt x="607" y="1214"/>
                    </a:cubicBezTo>
                    <a:cubicBezTo>
                      <a:pt x="946" y="1214"/>
                      <a:pt x="1214" y="946"/>
                      <a:pt x="1214" y="607"/>
                    </a:cubicBezTo>
                    <a:cubicBezTo>
                      <a:pt x="1214" y="277"/>
                      <a:pt x="946" y="1"/>
                      <a:pt x="607"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8" name="Google Shape;2228;p46"/>
              <p:cNvSpPr/>
              <p:nvPr/>
            </p:nvSpPr>
            <p:spPr>
              <a:xfrm>
                <a:off x="6127505" y="1442385"/>
                <a:ext cx="78650" cy="78650"/>
              </a:xfrm>
              <a:custGeom>
                <a:avLst/>
                <a:gdLst/>
                <a:ahLst/>
                <a:cxnLst/>
                <a:rect l="l" t="t" r="r" b="b"/>
                <a:pathLst>
                  <a:path w="1215" h="1215" extrusionOk="0">
                    <a:moveTo>
                      <a:pt x="608" y="1"/>
                    </a:moveTo>
                    <a:cubicBezTo>
                      <a:pt x="269" y="1"/>
                      <a:pt x="1" y="277"/>
                      <a:pt x="1" y="607"/>
                    </a:cubicBezTo>
                    <a:cubicBezTo>
                      <a:pt x="1" y="946"/>
                      <a:pt x="269" y="1214"/>
                      <a:pt x="608" y="1214"/>
                    </a:cubicBezTo>
                    <a:cubicBezTo>
                      <a:pt x="947" y="1214"/>
                      <a:pt x="1214" y="946"/>
                      <a:pt x="1214" y="607"/>
                    </a:cubicBezTo>
                    <a:cubicBezTo>
                      <a:pt x="1214" y="277"/>
                      <a:pt x="947" y="1"/>
                      <a:pt x="60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9" name="Google Shape;2229;p46"/>
              <p:cNvSpPr/>
              <p:nvPr/>
            </p:nvSpPr>
            <p:spPr>
              <a:xfrm>
                <a:off x="6255158" y="1442385"/>
                <a:ext cx="78585" cy="78650"/>
              </a:xfrm>
              <a:custGeom>
                <a:avLst/>
                <a:gdLst/>
                <a:ahLst/>
                <a:cxnLst/>
                <a:rect l="l" t="t" r="r" b="b"/>
                <a:pathLst>
                  <a:path w="1214" h="1215" extrusionOk="0">
                    <a:moveTo>
                      <a:pt x="607" y="1"/>
                    </a:moveTo>
                    <a:cubicBezTo>
                      <a:pt x="268" y="1"/>
                      <a:pt x="1" y="277"/>
                      <a:pt x="1" y="607"/>
                    </a:cubicBezTo>
                    <a:cubicBezTo>
                      <a:pt x="1" y="946"/>
                      <a:pt x="268" y="1214"/>
                      <a:pt x="607" y="1214"/>
                    </a:cubicBezTo>
                    <a:cubicBezTo>
                      <a:pt x="937" y="1214"/>
                      <a:pt x="1214" y="946"/>
                      <a:pt x="1214" y="607"/>
                    </a:cubicBezTo>
                    <a:cubicBezTo>
                      <a:pt x="1214" y="277"/>
                      <a:pt x="937" y="1"/>
                      <a:pt x="607"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0" name="Google Shape;2230;p46"/>
              <p:cNvSpPr/>
              <p:nvPr/>
            </p:nvSpPr>
            <p:spPr>
              <a:xfrm>
                <a:off x="6433626" y="1460316"/>
                <a:ext cx="861654" cy="65"/>
              </a:xfrm>
              <a:custGeom>
                <a:avLst/>
                <a:gdLst/>
                <a:ahLst/>
                <a:cxnLst/>
                <a:rect l="l" t="t" r="r" b="b"/>
                <a:pathLst>
                  <a:path w="13311" h="1" extrusionOk="0">
                    <a:moveTo>
                      <a:pt x="0" y="0"/>
                    </a:moveTo>
                    <a:lnTo>
                      <a:pt x="13310" y="0"/>
                    </a:lnTo>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1" name="Google Shape;2231;p46"/>
              <p:cNvSpPr/>
              <p:nvPr/>
            </p:nvSpPr>
            <p:spPr>
              <a:xfrm>
                <a:off x="6433626" y="1503622"/>
                <a:ext cx="861654" cy="65"/>
              </a:xfrm>
              <a:custGeom>
                <a:avLst/>
                <a:gdLst/>
                <a:ahLst/>
                <a:cxnLst/>
                <a:rect l="l" t="t" r="r" b="b"/>
                <a:pathLst>
                  <a:path w="13311" h="1" extrusionOk="0">
                    <a:moveTo>
                      <a:pt x="0" y="0"/>
                    </a:moveTo>
                    <a:lnTo>
                      <a:pt x="13310" y="0"/>
                    </a:lnTo>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232" name="Google Shape;2232;p46"/>
          <p:cNvGrpSpPr/>
          <p:nvPr/>
        </p:nvGrpSpPr>
        <p:grpSpPr>
          <a:xfrm>
            <a:off x="8619323" y="1864381"/>
            <a:ext cx="1083052" cy="762872"/>
            <a:chOff x="6179333" y="4163744"/>
            <a:chExt cx="596044" cy="419868"/>
          </a:xfrm>
        </p:grpSpPr>
        <p:sp>
          <p:nvSpPr>
            <p:cNvPr id="2233" name="Google Shape;2233;p46"/>
            <p:cNvSpPr/>
            <p:nvPr/>
          </p:nvSpPr>
          <p:spPr>
            <a:xfrm>
              <a:off x="6179342" y="4163913"/>
              <a:ext cx="596035" cy="419700"/>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4" name="Google Shape;2234;p46"/>
            <p:cNvSpPr/>
            <p:nvPr/>
          </p:nvSpPr>
          <p:spPr>
            <a:xfrm>
              <a:off x="6179333" y="4163744"/>
              <a:ext cx="596035" cy="419693"/>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35" name="Google Shape;2235;p46"/>
          <p:cNvGrpSpPr/>
          <p:nvPr/>
        </p:nvGrpSpPr>
        <p:grpSpPr>
          <a:xfrm>
            <a:off x="193121" y="1434581"/>
            <a:ext cx="1391432" cy="1427487"/>
            <a:chOff x="2909784" y="1783511"/>
            <a:chExt cx="908583" cy="907606"/>
          </a:xfrm>
        </p:grpSpPr>
        <p:sp>
          <p:nvSpPr>
            <p:cNvPr id="2236" name="Google Shape;2236;p46"/>
            <p:cNvSpPr/>
            <p:nvPr/>
          </p:nvSpPr>
          <p:spPr>
            <a:xfrm>
              <a:off x="2909784" y="1783511"/>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dk2"/>
            </a:solidFill>
            <a:ln w="76200" cap="flat" cmpd="sng">
              <a:solidFill>
                <a:schemeClr val="dk2"/>
              </a:solidFill>
              <a:prstDash val="solid"/>
              <a:round/>
              <a:headEnd type="none" w="sm" len="sm"/>
              <a:tailEnd type="none" w="sm" len="sm"/>
            </a:ln>
            <a:effectLst>
              <a:outerShdw dist="57150" algn="bl" rotWithShape="0">
                <a:schemeClr val="accent3"/>
              </a:outerShdw>
            </a:effectLst>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2237" name="Google Shape;2237;p46"/>
            <p:cNvSpPr/>
            <p:nvPr/>
          </p:nvSpPr>
          <p:spPr>
            <a:xfrm>
              <a:off x="2909784" y="1783511"/>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grpSp>
      <p:grpSp>
        <p:nvGrpSpPr>
          <p:cNvPr id="2238" name="Google Shape;2238;p46"/>
          <p:cNvGrpSpPr/>
          <p:nvPr/>
        </p:nvGrpSpPr>
        <p:grpSpPr>
          <a:xfrm>
            <a:off x="10104357" y="1675638"/>
            <a:ext cx="576488" cy="406321"/>
            <a:chOff x="7447836" y="3666284"/>
            <a:chExt cx="432366" cy="304741"/>
          </a:xfrm>
        </p:grpSpPr>
        <p:sp>
          <p:nvSpPr>
            <p:cNvPr id="2239" name="Google Shape;2239;p46"/>
            <p:cNvSpPr/>
            <p:nvPr/>
          </p:nvSpPr>
          <p:spPr>
            <a:xfrm>
              <a:off x="7447846" y="3666284"/>
              <a:ext cx="432356" cy="304741"/>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5"/>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0" name="Google Shape;2240;p46"/>
            <p:cNvSpPr/>
            <p:nvPr/>
          </p:nvSpPr>
          <p:spPr>
            <a:xfrm>
              <a:off x="7447836" y="3666299"/>
              <a:ext cx="432356" cy="304726"/>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41" name="Google Shape;2241;p46"/>
          <p:cNvGrpSpPr/>
          <p:nvPr/>
        </p:nvGrpSpPr>
        <p:grpSpPr>
          <a:xfrm rot="635653">
            <a:off x="9390555" y="5748354"/>
            <a:ext cx="2253357" cy="530109"/>
            <a:chOff x="5273975" y="-331366"/>
            <a:chExt cx="2261380" cy="531996"/>
          </a:xfrm>
        </p:grpSpPr>
        <p:sp>
          <p:nvSpPr>
            <p:cNvPr id="2242" name="Google Shape;2242;p46"/>
            <p:cNvSpPr/>
            <p:nvPr/>
          </p:nvSpPr>
          <p:spPr>
            <a:xfrm>
              <a:off x="5273975" y="-331345"/>
              <a:ext cx="2261115" cy="531955"/>
            </a:xfrm>
            <a:custGeom>
              <a:avLst/>
              <a:gdLst/>
              <a:ahLst/>
              <a:cxnLst/>
              <a:rect l="l" t="t" r="r" b="b"/>
              <a:pathLst>
                <a:path w="27915" h="3212" extrusionOk="0">
                  <a:moveTo>
                    <a:pt x="1" y="0"/>
                  </a:moveTo>
                  <a:lnTo>
                    <a:pt x="1" y="3212"/>
                  </a:lnTo>
                  <a:lnTo>
                    <a:pt x="27915" y="3212"/>
                  </a:lnTo>
                  <a:lnTo>
                    <a:pt x="27915" y="0"/>
                  </a:ln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2"/>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43" name="Google Shape;2243;p46"/>
            <p:cNvGrpSpPr/>
            <p:nvPr/>
          </p:nvGrpSpPr>
          <p:grpSpPr>
            <a:xfrm>
              <a:off x="5274240" y="-331366"/>
              <a:ext cx="2261115" cy="531996"/>
              <a:chOff x="5274240" y="-338053"/>
              <a:chExt cx="2261115" cy="531996"/>
            </a:xfrm>
          </p:grpSpPr>
          <p:sp>
            <p:nvSpPr>
              <p:cNvPr id="2244" name="Google Shape;2244;p46"/>
              <p:cNvSpPr/>
              <p:nvPr/>
            </p:nvSpPr>
            <p:spPr>
              <a:xfrm>
                <a:off x="5274240" y="-338053"/>
                <a:ext cx="2261115" cy="531996"/>
              </a:xfrm>
              <a:custGeom>
                <a:avLst/>
                <a:gdLst/>
                <a:ahLst/>
                <a:cxnLst/>
                <a:rect l="l" t="t" r="r" b="b"/>
                <a:pathLst>
                  <a:path w="27915" h="3212" extrusionOk="0">
                    <a:moveTo>
                      <a:pt x="1" y="0"/>
                    </a:moveTo>
                    <a:lnTo>
                      <a:pt x="1" y="3212"/>
                    </a:lnTo>
                    <a:lnTo>
                      <a:pt x="27915" y="3212"/>
                    </a:lnTo>
                    <a:lnTo>
                      <a:pt x="279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5" name="Google Shape;2245;p46"/>
              <p:cNvSpPr/>
              <p:nvPr/>
            </p:nvSpPr>
            <p:spPr>
              <a:xfrm>
                <a:off x="5274242" y="-338044"/>
                <a:ext cx="826150" cy="531988"/>
              </a:xfrm>
              <a:custGeom>
                <a:avLst/>
                <a:gdLst/>
                <a:ahLst/>
                <a:cxnLst/>
                <a:rect l="l" t="t" r="r" b="b"/>
                <a:pathLst>
                  <a:path w="4988" h="3212" extrusionOk="0">
                    <a:moveTo>
                      <a:pt x="1" y="0"/>
                    </a:moveTo>
                    <a:lnTo>
                      <a:pt x="1" y="3212"/>
                    </a:lnTo>
                    <a:lnTo>
                      <a:pt x="4988" y="3212"/>
                    </a:lnTo>
                    <a:lnTo>
                      <a:pt x="4988"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6" name="Google Shape;2246;p46"/>
              <p:cNvSpPr/>
              <p:nvPr/>
            </p:nvSpPr>
            <p:spPr>
              <a:xfrm>
                <a:off x="6169618" y="-268660"/>
                <a:ext cx="1242231" cy="394678"/>
              </a:xfrm>
              <a:custGeom>
                <a:avLst/>
                <a:gdLst/>
                <a:ahLst/>
                <a:cxnLst/>
                <a:rect l="l" t="t" r="r" b="b"/>
                <a:pathLst>
                  <a:path w="22090" h="2383" extrusionOk="0">
                    <a:moveTo>
                      <a:pt x="1" y="0"/>
                    </a:moveTo>
                    <a:lnTo>
                      <a:pt x="1" y="2382"/>
                    </a:lnTo>
                    <a:lnTo>
                      <a:pt x="22089" y="2382"/>
                    </a:lnTo>
                    <a:lnTo>
                      <a:pt x="22089"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867" kern="0" dirty="0">
                    <a:solidFill>
                      <a:srgbClr val="000000"/>
                    </a:solidFill>
                    <a:latin typeface="Arial"/>
                    <a:cs typeface="Arial"/>
                    <a:sym typeface="Arial"/>
                  </a:rPr>
                  <a:t>Ag</a:t>
                </a:r>
                <a:endParaRPr sz="1867" kern="0" dirty="0">
                  <a:solidFill>
                    <a:srgbClr val="000000"/>
                  </a:solidFill>
                  <a:latin typeface="Arial"/>
                  <a:cs typeface="Arial"/>
                  <a:sym typeface="Arial"/>
                </a:endParaRPr>
              </a:p>
            </p:txBody>
          </p:sp>
          <p:sp>
            <p:nvSpPr>
              <p:cNvPr id="2247" name="Google Shape;2247;p46"/>
              <p:cNvSpPr/>
              <p:nvPr/>
            </p:nvSpPr>
            <p:spPr>
              <a:xfrm>
                <a:off x="5472331" y="-253576"/>
                <a:ext cx="400487" cy="385409"/>
              </a:xfrm>
              <a:custGeom>
                <a:avLst/>
                <a:gdLst/>
                <a:ahLst/>
                <a:cxnLst/>
                <a:rect l="l" t="t" r="r" b="b"/>
                <a:pathLst>
                  <a:path w="2418" h="2327" extrusionOk="0">
                    <a:moveTo>
                      <a:pt x="1111" y="471"/>
                    </a:moveTo>
                    <a:cubicBezTo>
                      <a:pt x="1251" y="471"/>
                      <a:pt x="1392" y="525"/>
                      <a:pt x="1499" y="632"/>
                    </a:cubicBezTo>
                    <a:cubicBezTo>
                      <a:pt x="1713" y="846"/>
                      <a:pt x="1713" y="1194"/>
                      <a:pt x="1499" y="1408"/>
                    </a:cubicBezTo>
                    <a:cubicBezTo>
                      <a:pt x="1392" y="1515"/>
                      <a:pt x="1251" y="1569"/>
                      <a:pt x="1111" y="1569"/>
                    </a:cubicBezTo>
                    <a:cubicBezTo>
                      <a:pt x="970" y="1569"/>
                      <a:pt x="830" y="1515"/>
                      <a:pt x="723" y="1408"/>
                    </a:cubicBezTo>
                    <a:cubicBezTo>
                      <a:pt x="509" y="1194"/>
                      <a:pt x="509" y="846"/>
                      <a:pt x="723" y="632"/>
                    </a:cubicBezTo>
                    <a:cubicBezTo>
                      <a:pt x="830" y="525"/>
                      <a:pt x="970" y="471"/>
                      <a:pt x="1111" y="471"/>
                    </a:cubicBezTo>
                    <a:close/>
                    <a:moveTo>
                      <a:pt x="1111" y="1"/>
                    </a:moveTo>
                    <a:cubicBezTo>
                      <a:pt x="850" y="1"/>
                      <a:pt x="589" y="101"/>
                      <a:pt x="393" y="302"/>
                    </a:cubicBezTo>
                    <a:cubicBezTo>
                      <a:pt x="0" y="694"/>
                      <a:pt x="0" y="1337"/>
                      <a:pt x="393" y="1738"/>
                    </a:cubicBezTo>
                    <a:cubicBezTo>
                      <a:pt x="590" y="1935"/>
                      <a:pt x="847" y="2033"/>
                      <a:pt x="1105" y="2033"/>
                    </a:cubicBezTo>
                    <a:cubicBezTo>
                      <a:pt x="1291" y="2033"/>
                      <a:pt x="1477" y="1982"/>
                      <a:pt x="1642" y="1881"/>
                    </a:cubicBezTo>
                    <a:lnTo>
                      <a:pt x="2088" y="2327"/>
                    </a:lnTo>
                    <a:lnTo>
                      <a:pt x="2418" y="1997"/>
                    </a:lnTo>
                    <a:lnTo>
                      <a:pt x="1972" y="1551"/>
                    </a:lnTo>
                    <a:cubicBezTo>
                      <a:pt x="2213" y="1158"/>
                      <a:pt x="2168" y="641"/>
                      <a:pt x="1829" y="302"/>
                    </a:cubicBezTo>
                    <a:cubicBezTo>
                      <a:pt x="1633" y="101"/>
                      <a:pt x="1372" y="1"/>
                      <a:pt x="1111"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218"/>
                                        </p:tgtEl>
                                        <p:attrNameLst>
                                          <p:attrName>style.visibility</p:attrName>
                                        </p:attrNameLst>
                                      </p:cBhvr>
                                      <p:to>
                                        <p:strVal val="visible"/>
                                      </p:to>
                                    </p:set>
                                    <p:animEffect transition="in" filter="fade">
                                      <p:cBhvr>
                                        <p:cTn id="7" dur="1000"/>
                                        <p:tgtEl>
                                          <p:spTgt spid="2218"/>
                                        </p:tgtEl>
                                      </p:cBhvr>
                                    </p:animEffect>
                                    <p:anim calcmode="lin" valueType="num">
                                      <p:cBhvr>
                                        <p:cTn id="8" dur="1000" fill="hold"/>
                                        <p:tgtEl>
                                          <p:spTgt spid="2218"/>
                                        </p:tgtEl>
                                        <p:attrNameLst>
                                          <p:attrName>ppt_x</p:attrName>
                                        </p:attrNameLst>
                                      </p:cBhvr>
                                      <p:tavLst>
                                        <p:tav tm="0">
                                          <p:val>
                                            <p:strVal val="#ppt_x"/>
                                          </p:val>
                                        </p:tav>
                                        <p:tav tm="100000">
                                          <p:val>
                                            <p:strVal val="#ppt_x"/>
                                          </p:val>
                                        </p:tav>
                                      </p:tavLst>
                                    </p:anim>
                                    <p:anim calcmode="lin" valueType="num">
                                      <p:cBhvr>
                                        <p:cTn id="9" dur="900" decel="100000" fill="hold"/>
                                        <p:tgtEl>
                                          <p:spTgt spid="22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2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218" name="Google Shape;2218;p46"/>
          <p:cNvSpPr txBox="1">
            <a:spLocks noGrp="1"/>
          </p:cNvSpPr>
          <p:nvPr>
            <p:ph type="title"/>
          </p:nvPr>
        </p:nvSpPr>
        <p:spPr>
          <a:xfrm>
            <a:off x="990600" y="2577379"/>
            <a:ext cx="10196512" cy="3305447"/>
          </a:xfrm>
          <a:prstGeom prst="rect">
            <a:avLst/>
          </a:prstGeom>
        </p:spPr>
        <p:txBody>
          <a:bodyPr spcFirstLastPara="1" wrap="square" lIns="121900" tIns="121900" rIns="121900" bIns="121900" anchor="b" anchorCtr="0">
            <a:noAutofit/>
          </a:bodyPr>
          <a:lstStyle/>
          <a:p>
            <a:pPr algn="just"/>
            <a:endParaRPr sz="2400" dirty="0"/>
          </a:p>
        </p:txBody>
      </p:sp>
      <p:grpSp>
        <p:nvGrpSpPr>
          <p:cNvPr id="2220" name="Google Shape;2220;p46"/>
          <p:cNvGrpSpPr/>
          <p:nvPr/>
        </p:nvGrpSpPr>
        <p:grpSpPr>
          <a:xfrm rot="20663266">
            <a:off x="4286151" y="701619"/>
            <a:ext cx="2805564" cy="1754051"/>
            <a:chOff x="4872542" y="1664114"/>
            <a:chExt cx="2010308" cy="1405715"/>
          </a:xfrm>
        </p:grpSpPr>
        <p:sp>
          <p:nvSpPr>
            <p:cNvPr id="2221" name="Google Shape;2221;p46"/>
            <p:cNvSpPr/>
            <p:nvPr/>
          </p:nvSpPr>
          <p:spPr>
            <a:xfrm>
              <a:off x="4877014" y="1664517"/>
              <a:ext cx="2001139" cy="1404946"/>
            </a:xfrm>
            <a:custGeom>
              <a:avLst/>
              <a:gdLst/>
              <a:ahLst/>
              <a:cxnLst/>
              <a:rect l="l" t="t" r="r" b="b"/>
              <a:pathLst>
                <a:path w="22937" h="16103" extrusionOk="0">
                  <a:moveTo>
                    <a:pt x="1240" y="1"/>
                  </a:moveTo>
                  <a:cubicBezTo>
                    <a:pt x="812" y="1"/>
                    <a:pt x="437" y="215"/>
                    <a:pt x="214" y="545"/>
                  </a:cubicBezTo>
                  <a:cubicBezTo>
                    <a:pt x="170" y="607"/>
                    <a:pt x="134" y="679"/>
                    <a:pt x="98" y="750"/>
                  </a:cubicBezTo>
                  <a:cubicBezTo>
                    <a:pt x="72" y="830"/>
                    <a:pt x="45" y="902"/>
                    <a:pt x="27" y="982"/>
                  </a:cubicBezTo>
                  <a:cubicBezTo>
                    <a:pt x="9" y="1062"/>
                    <a:pt x="0" y="1151"/>
                    <a:pt x="0" y="1232"/>
                  </a:cubicBezTo>
                  <a:lnTo>
                    <a:pt x="0" y="2516"/>
                  </a:lnTo>
                  <a:lnTo>
                    <a:pt x="0" y="14863"/>
                  </a:lnTo>
                  <a:cubicBezTo>
                    <a:pt x="0" y="15550"/>
                    <a:pt x="553" y="16103"/>
                    <a:pt x="1240" y="16103"/>
                  </a:cubicBezTo>
                  <a:lnTo>
                    <a:pt x="21705" y="16103"/>
                  </a:lnTo>
                  <a:cubicBezTo>
                    <a:pt x="22383" y="16103"/>
                    <a:pt x="22936" y="15550"/>
                    <a:pt x="22936" y="14863"/>
                  </a:cubicBezTo>
                  <a:lnTo>
                    <a:pt x="22936" y="2516"/>
                  </a:lnTo>
                  <a:lnTo>
                    <a:pt x="22936" y="1232"/>
                  </a:lnTo>
                  <a:cubicBezTo>
                    <a:pt x="22936" y="1151"/>
                    <a:pt x="22927" y="1062"/>
                    <a:pt x="22909" y="982"/>
                  </a:cubicBezTo>
                  <a:cubicBezTo>
                    <a:pt x="22901" y="902"/>
                    <a:pt x="22874" y="830"/>
                    <a:pt x="22838" y="750"/>
                  </a:cubicBezTo>
                  <a:cubicBezTo>
                    <a:pt x="22811" y="679"/>
                    <a:pt x="22776" y="607"/>
                    <a:pt x="22731" y="545"/>
                  </a:cubicBezTo>
                  <a:cubicBezTo>
                    <a:pt x="22508" y="215"/>
                    <a:pt x="22133" y="1"/>
                    <a:pt x="21705" y="1"/>
                  </a:cubicBezTo>
                  <a:close/>
                </a:path>
              </a:pathLst>
            </a:custGeom>
            <a:solidFill>
              <a:schemeClr val="dk2"/>
            </a:solidFill>
            <a:ln w="76200" cap="flat" cmpd="sng">
              <a:solidFill>
                <a:schemeClr val="dk2"/>
              </a:solidFill>
              <a:prstDash val="solid"/>
              <a:round/>
              <a:headEnd type="none" w="sm" len="sm"/>
              <a:tailEnd type="none" w="sm" len="sm"/>
            </a:ln>
            <a:effectLst>
              <a:outerShdw dist="57150" algn="bl" rotWithShape="0">
                <a:schemeClr val="accent5"/>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22" name="Google Shape;2222;p46"/>
            <p:cNvGrpSpPr/>
            <p:nvPr/>
          </p:nvGrpSpPr>
          <p:grpSpPr>
            <a:xfrm>
              <a:off x="4872542" y="1664114"/>
              <a:ext cx="2010308" cy="1405715"/>
              <a:chOff x="5905213" y="1399079"/>
              <a:chExt cx="1491547" cy="1042970"/>
            </a:xfrm>
          </p:grpSpPr>
          <p:sp>
            <p:nvSpPr>
              <p:cNvPr id="2223" name="Google Shape;2223;p46"/>
              <p:cNvSpPr/>
              <p:nvPr/>
            </p:nvSpPr>
            <p:spPr>
              <a:xfrm>
                <a:off x="5911991" y="1399079"/>
                <a:ext cx="1484769" cy="1042970"/>
              </a:xfrm>
              <a:custGeom>
                <a:avLst/>
                <a:gdLst/>
                <a:ahLst/>
                <a:cxnLst/>
                <a:rect l="l" t="t" r="r" b="b"/>
                <a:pathLst>
                  <a:path w="22937" h="16112" extrusionOk="0">
                    <a:moveTo>
                      <a:pt x="2195" y="1"/>
                    </a:moveTo>
                    <a:cubicBezTo>
                      <a:pt x="982" y="1"/>
                      <a:pt x="0" y="982"/>
                      <a:pt x="0" y="2195"/>
                    </a:cubicBezTo>
                    <a:lnTo>
                      <a:pt x="0" y="13917"/>
                    </a:lnTo>
                    <a:cubicBezTo>
                      <a:pt x="0" y="15122"/>
                      <a:pt x="982" y="16112"/>
                      <a:pt x="2195" y="16112"/>
                    </a:cubicBezTo>
                    <a:lnTo>
                      <a:pt x="20742" y="16112"/>
                    </a:lnTo>
                    <a:cubicBezTo>
                      <a:pt x="21955" y="16112"/>
                      <a:pt x="22936" y="15122"/>
                      <a:pt x="22936" y="13917"/>
                    </a:cubicBezTo>
                    <a:lnTo>
                      <a:pt x="22936" y="2195"/>
                    </a:lnTo>
                    <a:cubicBezTo>
                      <a:pt x="22936" y="982"/>
                      <a:pt x="21955" y="1"/>
                      <a:pt x="2074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4" name="Google Shape;2224;p46"/>
              <p:cNvSpPr/>
              <p:nvPr/>
            </p:nvSpPr>
            <p:spPr>
              <a:xfrm>
                <a:off x="5905213" y="1399079"/>
                <a:ext cx="1484769" cy="163514"/>
              </a:xfrm>
              <a:custGeom>
                <a:avLst/>
                <a:gdLst/>
                <a:ahLst/>
                <a:cxnLst/>
                <a:rect l="l" t="t" r="r" b="b"/>
                <a:pathLst>
                  <a:path w="22937" h="2526" extrusionOk="0">
                    <a:moveTo>
                      <a:pt x="1240" y="1"/>
                    </a:moveTo>
                    <a:cubicBezTo>
                      <a:pt x="553" y="1"/>
                      <a:pt x="0" y="554"/>
                      <a:pt x="0" y="1241"/>
                    </a:cubicBezTo>
                    <a:lnTo>
                      <a:pt x="0" y="2525"/>
                    </a:lnTo>
                    <a:lnTo>
                      <a:pt x="22936" y="2525"/>
                    </a:lnTo>
                    <a:lnTo>
                      <a:pt x="22936" y="1241"/>
                    </a:lnTo>
                    <a:cubicBezTo>
                      <a:pt x="22936" y="554"/>
                      <a:pt x="22383" y="1"/>
                      <a:pt x="21696"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6" name="Google Shape;2226;p46"/>
              <p:cNvSpPr/>
              <p:nvPr/>
            </p:nvSpPr>
            <p:spPr>
              <a:xfrm>
                <a:off x="6041832" y="1785287"/>
                <a:ext cx="1232377" cy="394480"/>
              </a:xfrm>
              <a:custGeom>
                <a:avLst/>
                <a:gdLst/>
                <a:ahLst/>
                <a:cxnLst/>
                <a:rect l="l" t="t" r="r" b="b"/>
                <a:pathLst>
                  <a:path w="19038" h="6094" extrusionOk="0">
                    <a:moveTo>
                      <a:pt x="0" y="1"/>
                    </a:moveTo>
                    <a:lnTo>
                      <a:pt x="0" y="6094"/>
                    </a:lnTo>
                    <a:lnTo>
                      <a:pt x="19038" y="6094"/>
                    </a:lnTo>
                    <a:lnTo>
                      <a:pt x="19038"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2800" b="1" kern="0" dirty="0">
                    <a:solidFill>
                      <a:srgbClr val="1D1C1D"/>
                    </a:solidFill>
                    <a:latin typeface="Josefin Sans"/>
                    <a:ea typeface="Josefin Sans"/>
                    <a:cs typeface="Josefin Sans"/>
                    <a:sym typeface="Josefin Sans"/>
                  </a:rPr>
                  <a:t>H</a:t>
                </a:r>
                <a:r>
                  <a:rPr lang="en-US" sz="2800" b="1" kern="0" dirty="0" err="1">
                    <a:solidFill>
                      <a:srgbClr val="1D1C1D"/>
                    </a:solidFill>
                    <a:latin typeface="Josefin Sans"/>
                    <a:ea typeface="Josefin Sans"/>
                    <a:cs typeface="Josefin Sans"/>
                    <a:sym typeface="Josefin Sans"/>
                  </a:rPr>
                  <a:t>óa</a:t>
                </a:r>
                <a:r>
                  <a:rPr lang="en-US" sz="2800" b="1" kern="0" dirty="0">
                    <a:solidFill>
                      <a:srgbClr val="1D1C1D"/>
                    </a:solidFill>
                    <a:latin typeface="Josefin Sans"/>
                    <a:ea typeface="Josefin Sans"/>
                    <a:cs typeface="Josefin Sans"/>
                    <a:sym typeface="Josefin Sans"/>
                  </a:rPr>
                  <a:t> </a:t>
                </a:r>
                <a:r>
                  <a:rPr lang="en-US" sz="2800" b="1" kern="0" dirty="0" err="1">
                    <a:solidFill>
                      <a:srgbClr val="1D1C1D"/>
                    </a:solidFill>
                    <a:latin typeface="Josefin Sans"/>
                    <a:ea typeface="Josefin Sans"/>
                    <a:cs typeface="Josefin Sans"/>
                    <a:sym typeface="Josefin Sans"/>
                  </a:rPr>
                  <a:t>học</a:t>
                </a:r>
                <a:endParaRPr sz="2800" b="1" kern="0" dirty="0">
                  <a:solidFill>
                    <a:srgbClr val="000000"/>
                  </a:solidFill>
                  <a:latin typeface="Josefin Sans"/>
                  <a:ea typeface="Josefin Sans"/>
                  <a:cs typeface="Josefin Sans"/>
                  <a:sym typeface="Josefin Sans"/>
                </a:endParaRPr>
              </a:p>
            </p:txBody>
          </p:sp>
          <p:sp>
            <p:nvSpPr>
              <p:cNvPr id="2227" name="Google Shape;2227;p46"/>
              <p:cNvSpPr/>
              <p:nvPr/>
            </p:nvSpPr>
            <p:spPr>
              <a:xfrm>
                <a:off x="5999917" y="1442385"/>
                <a:ext cx="78585" cy="78650"/>
              </a:xfrm>
              <a:custGeom>
                <a:avLst/>
                <a:gdLst/>
                <a:ahLst/>
                <a:cxnLst/>
                <a:rect l="l" t="t" r="r" b="b"/>
                <a:pathLst>
                  <a:path w="1214" h="1215" extrusionOk="0">
                    <a:moveTo>
                      <a:pt x="607" y="1"/>
                    </a:moveTo>
                    <a:cubicBezTo>
                      <a:pt x="277" y="1"/>
                      <a:pt x="0" y="277"/>
                      <a:pt x="0" y="607"/>
                    </a:cubicBezTo>
                    <a:cubicBezTo>
                      <a:pt x="0" y="946"/>
                      <a:pt x="277" y="1214"/>
                      <a:pt x="607" y="1214"/>
                    </a:cubicBezTo>
                    <a:cubicBezTo>
                      <a:pt x="946" y="1214"/>
                      <a:pt x="1214" y="946"/>
                      <a:pt x="1214" y="607"/>
                    </a:cubicBezTo>
                    <a:cubicBezTo>
                      <a:pt x="1214" y="277"/>
                      <a:pt x="946" y="1"/>
                      <a:pt x="607"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8" name="Google Shape;2228;p46"/>
              <p:cNvSpPr/>
              <p:nvPr/>
            </p:nvSpPr>
            <p:spPr>
              <a:xfrm>
                <a:off x="6127505" y="1442385"/>
                <a:ext cx="78650" cy="78650"/>
              </a:xfrm>
              <a:custGeom>
                <a:avLst/>
                <a:gdLst/>
                <a:ahLst/>
                <a:cxnLst/>
                <a:rect l="l" t="t" r="r" b="b"/>
                <a:pathLst>
                  <a:path w="1215" h="1215" extrusionOk="0">
                    <a:moveTo>
                      <a:pt x="608" y="1"/>
                    </a:moveTo>
                    <a:cubicBezTo>
                      <a:pt x="269" y="1"/>
                      <a:pt x="1" y="277"/>
                      <a:pt x="1" y="607"/>
                    </a:cubicBezTo>
                    <a:cubicBezTo>
                      <a:pt x="1" y="946"/>
                      <a:pt x="269" y="1214"/>
                      <a:pt x="608" y="1214"/>
                    </a:cubicBezTo>
                    <a:cubicBezTo>
                      <a:pt x="947" y="1214"/>
                      <a:pt x="1214" y="946"/>
                      <a:pt x="1214" y="607"/>
                    </a:cubicBezTo>
                    <a:cubicBezTo>
                      <a:pt x="1214" y="277"/>
                      <a:pt x="947" y="1"/>
                      <a:pt x="60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9" name="Google Shape;2229;p46"/>
              <p:cNvSpPr/>
              <p:nvPr/>
            </p:nvSpPr>
            <p:spPr>
              <a:xfrm>
                <a:off x="6255158" y="1442385"/>
                <a:ext cx="78585" cy="78650"/>
              </a:xfrm>
              <a:custGeom>
                <a:avLst/>
                <a:gdLst/>
                <a:ahLst/>
                <a:cxnLst/>
                <a:rect l="l" t="t" r="r" b="b"/>
                <a:pathLst>
                  <a:path w="1214" h="1215" extrusionOk="0">
                    <a:moveTo>
                      <a:pt x="607" y="1"/>
                    </a:moveTo>
                    <a:cubicBezTo>
                      <a:pt x="268" y="1"/>
                      <a:pt x="1" y="277"/>
                      <a:pt x="1" y="607"/>
                    </a:cubicBezTo>
                    <a:cubicBezTo>
                      <a:pt x="1" y="946"/>
                      <a:pt x="268" y="1214"/>
                      <a:pt x="607" y="1214"/>
                    </a:cubicBezTo>
                    <a:cubicBezTo>
                      <a:pt x="937" y="1214"/>
                      <a:pt x="1214" y="946"/>
                      <a:pt x="1214" y="607"/>
                    </a:cubicBezTo>
                    <a:cubicBezTo>
                      <a:pt x="1214" y="277"/>
                      <a:pt x="937" y="1"/>
                      <a:pt x="607"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0" name="Google Shape;2230;p46"/>
              <p:cNvSpPr/>
              <p:nvPr/>
            </p:nvSpPr>
            <p:spPr>
              <a:xfrm>
                <a:off x="6433626" y="1460316"/>
                <a:ext cx="861654" cy="65"/>
              </a:xfrm>
              <a:custGeom>
                <a:avLst/>
                <a:gdLst/>
                <a:ahLst/>
                <a:cxnLst/>
                <a:rect l="l" t="t" r="r" b="b"/>
                <a:pathLst>
                  <a:path w="13311" h="1" extrusionOk="0">
                    <a:moveTo>
                      <a:pt x="0" y="0"/>
                    </a:moveTo>
                    <a:lnTo>
                      <a:pt x="13310" y="0"/>
                    </a:lnTo>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1" name="Google Shape;2231;p46"/>
              <p:cNvSpPr/>
              <p:nvPr/>
            </p:nvSpPr>
            <p:spPr>
              <a:xfrm>
                <a:off x="6433626" y="1503622"/>
                <a:ext cx="861654" cy="65"/>
              </a:xfrm>
              <a:custGeom>
                <a:avLst/>
                <a:gdLst/>
                <a:ahLst/>
                <a:cxnLst/>
                <a:rect l="l" t="t" r="r" b="b"/>
                <a:pathLst>
                  <a:path w="13311" h="1" extrusionOk="0">
                    <a:moveTo>
                      <a:pt x="0" y="0"/>
                    </a:moveTo>
                    <a:lnTo>
                      <a:pt x="13310" y="0"/>
                    </a:lnTo>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232" name="Google Shape;2232;p46"/>
          <p:cNvGrpSpPr/>
          <p:nvPr/>
        </p:nvGrpSpPr>
        <p:grpSpPr>
          <a:xfrm>
            <a:off x="8619323" y="1864381"/>
            <a:ext cx="1083052" cy="762872"/>
            <a:chOff x="6179333" y="4163744"/>
            <a:chExt cx="596044" cy="419868"/>
          </a:xfrm>
        </p:grpSpPr>
        <p:sp>
          <p:nvSpPr>
            <p:cNvPr id="2233" name="Google Shape;2233;p46"/>
            <p:cNvSpPr/>
            <p:nvPr/>
          </p:nvSpPr>
          <p:spPr>
            <a:xfrm>
              <a:off x="6179342" y="4163913"/>
              <a:ext cx="596035" cy="419700"/>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4" name="Google Shape;2234;p46"/>
            <p:cNvSpPr/>
            <p:nvPr/>
          </p:nvSpPr>
          <p:spPr>
            <a:xfrm>
              <a:off x="6179333" y="4163744"/>
              <a:ext cx="596035" cy="419693"/>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35" name="Google Shape;2235;p46"/>
          <p:cNvGrpSpPr/>
          <p:nvPr/>
        </p:nvGrpSpPr>
        <p:grpSpPr>
          <a:xfrm>
            <a:off x="193121" y="1434581"/>
            <a:ext cx="1391432" cy="1427487"/>
            <a:chOff x="2909784" y="1783511"/>
            <a:chExt cx="908583" cy="907606"/>
          </a:xfrm>
        </p:grpSpPr>
        <p:sp>
          <p:nvSpPr>
            <p:cNvPr id="2236" name="Google Shape;2236;p46"/>
            <p:cNvSpPr/>
            <p:nvPr/>
          </p:nvSpPr>
          <p:spPr>
            <a:xfrm>
              <a:off x="2909784" y="1783511"/>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dk2"/>
            </a:solidFill>
            <a:ln w="76200" cap="flat" cmpd="sng">
              <a:solidFill>
                <a:schemeClr val="dk2"/>
              </a:solidFill>
              <a:prstDash val="solid"/>
              <a:round/>
              <a:headEnd type="none" w="sm" len="sm"/>
              <a:tailEnd type="none" w="sm" len="sm"/>
            </a:ln>
            <a:effectLst>
              <a:outerShdw dist="57150" algn="bl" rotWithShape="0">
                <a:schemeClr val="accent3"/>
              </a:outerShdw>
            </a:effectLst>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2237" name="Google Shape;2237;p46"/>
            <p:cNvSpPr/>
            <p:nvPr/>
          </p:nvSpPr>
          <p:spPr>
            <a:xfrm>
              <a:off x="2909784" y="1783511"/>
              <a:ext cx="908583" cy="907606"/>
            </a:xfrm>
            <a:custGeom>
              <a:avLst/>
              <a:gdLst/>
              <a:ahLst/>
              <a:cxnLst/>
              <a:rect l="l" t="t" r="r" b="b"/>
              <a:pathLst>
                <a:path w="7441" h="7433" extrusionOk="0">
                  <a:moveTo>
                    <a:pt x="3720" y="1"/>
                  </a:moveTo>
                  <a:cubicBezTo>
                    <a:pt x="1669" y="1"/>
                    <a:pt x="0" y="1669"/>
                    <a:pt x="0" y="3721"/>
                  </a:cubicBezTo>
                  <a:cubicBezTo>
                    <a:pt x="0" y="5773"/>
                    <a:pt x="1669" y="7432"/>
                    <a:pt x="3720" y="7432"/>
                  </a:cubicBezTo>
                  <a:cubicBezTo>
                    <a:pt x="5772" y="7432"/>
                    <a:pt x="7441" y="5773"/>
                    <a:pt x="7441" y="3721"/>
                  </a:cubicBezTo>
                  <a:cubicBezTo>
                    <a:pt x="7441" y="3373"/>
                    <a:pt x="7387" y="3043"/>
                    <a:pt x="7298" y="2722"/>
                  </a:cubicBezTo>
                  <a:lnTo>
                    <a:pt x="7298" y="2722"/>
                  </a:lnTo>
                  <a:cubicBezTo>
                    <a:pt x="7316" y="2847"/>
                    <a:pt x="7325" y="2981"/>
                    <a:pt x="7325" y="3105"/>
                  </a:cubicBezTo>
                  <a:cubicBezTo>
                    <a:pt x="7325" y="4667"/>
                    <a:pt x="6058" y="5933"/>
                    <a:pt x="4497" y="5933"/>
                  </a:cubicBezTo>
                  <a:cubicBezTo>
                    <a:pt x="2935" y="5933"/>
                    <a:pt x="1660" y="4667"/>
                    <a:pt x="1660" y="3105"/>
                  </a:cubicBezTo>
                  <a:cubicBezTo>
                    <a:pt x="1660" y="1544"/>
                    <a:pt x="2935" y="278"/>
                    <a:pt x="4497" y="278"/>
                  </a:cubicBezTo>
                  <a:cubicBezTo>
                    <a:pt x="4853" y="278"/>
                    <a:pt x="5201" y="340"/>
                    <a:pt x="5522" y="465"/>
                  </a:cubicBezTo>
                  <a:cubicBezTo>
                    <a:pt x="4987" y="170"/>
                    <a:pt x="4372" y="1"/>
                    <a:pt x="372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grpSp>
      <p:grpSp>
        <p:nvGrpSpPr>
          <p:cNvPr id="2238" name="Google Shape;2238;p46"/>
          <p:cNvGrpSpPr/>
          <p:nvPr/>
        </p:nvGrpSpPr>
        <p:grpSpPr>
          <a:xfrm>
            <a:off x="10104357" y="1675638"/>
            <a:ext cx="576488" cy="406321"/>
            <a:chOff x="7447836" y="3666284"/>
            <a:chExt cx="432366" cy="304741"/>
          </a:xfrm>
        </p:grpSpPr>
        <p:sp>
          <p:nvSpPr>
            <p:cNvPr id="2239" name="Google Shape;2239;p46"/>
            <p:cNvSpPr/>
            <p:nvPr/>
          </p:nvSpPr>
          <p:spPr>
            <a:xfrm>
              <a:off x="7447846" y="3666284"/>
              <a:ext cx="432356" cy="304741"/>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5"/>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0" name="Google Shape;2240;p46"/>
            <p:cNvSpPr/>
            <p:nvPr/>
          </p:nvSpPr>
          <p:spPr>
            <a:xfrm>
              <a:off x="7447836" y="3666299"/>
              <a:ext cx="432356" cy="304726"/>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41" name="Google Shape;2241;p46"/>
          <p:cNvGrpSpPr/>
          <p:nvPr/>
        </p:nvGrpSpPr>
        <p:grpSpPr>
          <a:xfrm rot="635653">
            <a:off x="9390555" y="5748354"/>
            <a:ext cx="2253357" cy="530109"/>
            <a:chOff x="5273975" y="-331366"/>
            <a:chExt cx="2261380" cy="531996"/>
          </a:xfrm>
        </p:grpSpPr>
        <p:sp>
          <p:nvSpPr>
            <p:cNvPr id="2242" name="Google Shape;2242;p46"/>
            <p:cNvSpPr/>
            <p:nvPr/>
          </p:nvSpPr>
          <p:spPr>
            <a:xfrm>
              <a:off x="5273975" y="-331345"/>
              <a:ext cx="2261115" cy="531955"/>
            </a:xfrm>
            <a:custGeom>
              <a:avLst/>
              <a:gdLst/>
              <a:ahLst/>
              <a:cxnLst/>
              <a:rect l="l" t="t" r="r" b="b"/>
              <a:pathLst>
                <a:path w="27915" h="3212" extrusionOk="0">
                  <a:moveTo>
                    <a:pt x="1" y="0"/>
                  </a:moveTo>
                  <a:lnTo>
                    <a:pt x="1" y="3212"/>
                  </a:lnTo>
                  <a:lnTo>
                    <a:pt x="27915" y="3212"/>
                  </a:lnTo>
                  <a:lnTo>
                    <a:pt x="27915" y="0"/>
                  </a:ln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2"/>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43" name="Google Shape;2243;p46"/>
            <p:cNvGrpSpPr/>
            <p:nvPr/>
          </p:nvGrpSpPr>
          <p:grpSpPr>
            <a:xfrm>
              <a:off x="5274240" y="-331366"/>
              <a:ext cx="2261115" cy="531996"/>
              <a:chOff x="5274240" y="-338053"/>
              <a:chExt cx="2261115" cy="531996"/>
            </a:xfrm>
          </p:grpSpPr>
          <p:sp>
            <p:nvSpPr>
              <p:cNvPr id="2244" name="Google Shape;2244;p46"/>
              <p:cNvSpPr/>
              <p:nvPr/>
            </p:nvSpPr>
            <p:spPr>
              <a:xfrm>
                <a:off x="5274240" y="-338053"/>
                <a:ext cx="2261115" cy="531996"/>
              </a:xfrm>
              <a:custGeom>
                <a:avLst/>
                <a:gdLst/>
                <a:ahLst/>
                <a:cxnLst/>
                <a:rect l="l" t="t" r="r" b="b"/>
                <a:pathLst>
                  <a:path w="27915" h="3212" extrusionOk="0">
                    <a:moveTo>
                      <a:pt x="1" y="0"/>
                    </a:moveTo>
                    <a:lnTo>
                      <a:pt x="1" y="3212"/>
                    </a:lnTo>
                    <a:lnTo>
                      <a:pt x="27915" y="3212"/>
                    </a:lnTo>
                    <a:lnTo>
                      <a:pt x="279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5" name="Google Shape;2245;p46"/>
              <p:cNvSpPr/>
              <p:nvPr/>
            </p:nvSpPr>
            <p:spPr>
              <a:xfrm>
                <a:off x="5274242" y="-338044"/>
                <a:ext cx="826150" cy="531988"/>
              </a:xfrm>
              <a:custGeom>
                <a:avLst/>
                <a:gdLst/>
                <a:ahLst/>
                <a:cxnLst/>
                <a:rect l="l" t="t" r="r" b="b"/>
                <a:pathLst>
                  <a:path w="4988" h="3212" extrusionOk="0">
                    <a:moveTo>
                      <a:pt x="1" y="0"/>
                    </a:moveTo>
                    <a:lnTo>
                      <a:pt x="1" y="3212"/>
                    </a:lnTo>
                    <a:lnTo>
                      <a:pt x="4988" y="3212"/>
                    </a:lnTo>
                    <a:lnTo>
                      <a:pt x="4988"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6" name="Google Shape;2246;p46"/>
              <p:cNvSpPr/>
              <p:nvPr/>
            </p:nvSpPr>
            <p:spPr>
              <a:xfrm>
                <a:off x="6169618" y="-268660"/>
                <a:ext cx="1242231" cy="394678"/>
              </a:xfrm>
              <a:custGeom>
                <a:avLst/>
                <a:gdLst/>
                <a:ahLst/>
                <a:cxnLst/>
                <a:rect l="l" t="t" r="r" b="b"/>
                <a:pathLst>
                  <a:path w="22090" h="2383" extrusionOk="0">
                    <a:moveTo>
                      <a:pt x="1" y="0"/>
                    </a:moveTo>
                    <a:lnTo>
                      <a:pt x="1" y="2382"/>
                    </a:lnTo>
                    <a:lnTo>
                      <a:pt x="22089" y="2382"/>
                    </a:lnTo>
                    <a:lnTo>
                      <a:pt x="22089"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867" kern="0" dirty="0">
                    <a:solidFill>
                      <a:srgbClr val="000000"/>
                    </a:solidFill>
                    <a:latin typeface="Arial"/>
                    <a:cs typeface="Arial"/>
                    <a:sym typeface="Arial"/>
                  </a:rPr>
                  <a:t>Ag</a:t>
                </a:r>
                <a:endParaRPr sz="1867" kern="0" dirty="0">
                  <a:solidFill>
                    <a:srgbClr val="000000"/>
                  </a:solidFill>
                  <a:latin typeface="Arial"/>
                  <a:cs typeface="Arial"/>
                  <a:sym typeface="Arial"/>
                </a:endParaRPr>
              </a:p>
            </p:txBody>
          </p:sp>
          <p:sp>
            <p:nvSpPr>
              <p:cNvPr id="2247" name="Google Shape;2247;p46"/>
              <p:cNvSpPr/>
              <p:nvPr/>
            </p:nvSpPr>
            <p:spPr>
              <a:xfrm>
                <a:off x="5472331" y="-253576"/>
                <a:ext cx="400487" cy="385409"/>
              </a:xfrm>
              <a:custGeom>
                <a:avLst/>
                <a:gdLst/>
                <a:ahLst/>
                <a:cxnLst/>
                <a:rect l="l" t="t" r="r" b="b"/>
                <a:pathLst>
                  <a:path w="2418" h="2327" extrusionOk="0">
                    <a:moveTo>
                      <a:pt x="1111" y="471"/>
                    </a:moveTo>
                    <a:cubicBezTo>
                      <a:pt x="1251" y="471"/>
                      <a:pt x="1392" y="525"/>
                      <a:pt x="1499" y="632"/>
                    </a:cubicBezTo>
                    <a:cubicBezTo>
                      <a:pt x="1713" y="846"/>
                      <a:pt x="1713" y="1194"/>
                      <a:pt x="1499" y="1408"/>
                    </a:cubicBezTo>
                    <a:cubicBezTo>
                      <a:pt x="1392" y="1515"/>
                      <a:pt x="1251" y="1569"/>
                      <a:pt x="1111" y="1569"/>
                    </a:cubicBezTo>
                    <a:cubicBezTo>
                      <a:pt x="970" y="1569"/>
                      <a:pt x="830" y="1515"/>
                      <a:pt x="723" y="1408"/>
                    </a:cubicBezTo>
                    <a:cubicBezTo>
                      <a:pt x="509" y="1194"/>
                      <a:pt x="509" y="846"/>
                      <a:pt x="723" y="632"/>
                    </a:cubicBezTo>
                    <a:cubicBezTo>
                      <a:pt x="830" y="525"/>
                      <a:pt x="970" y="471"/>
                      <a:pt x="1111" y="471"/>
                    </a:cubicBezTo>
                    <a:close/>
                    <a:moveTo>
                      <a:pt x="1111" y="1"/>
                    </a:moveTo>
                    <a:cubicBezTo>
                      <a:pt x="850" y="1"/>
                      <a:pt x="589" y="101"/>
                      <a:pt x="393" y="302"/>
                    </a:cubicBezTo>
                    <a:cubicBezTo>
                      <a:pt x="0" y="694"/>
                      <a:pt x="0" y="1337"/>
                      <a:pt x="393" y="1738"/>
                    </a:cubicBezTo>
                    <a:cubicBezTo>
                      <a:pt x="590" y="1935"/>
                      <a:pt x="847" y="2033"/>
                      <a:pt x="1105" y="2033"/>
                    </a:cubicBezTo>
                    <a:cubicBezTo>
                      <a:pt x="1291" y="2033"/>
                      <a:pt x="1477" y="1982"/>
                      <a:pt x="1642" y="1881"/>
                    </a:cubicBezTo>
                    <a:lnTo>
                      <a:pt x="2088" y="2327"/>
                    </a:lnTo>
                    <a:lnTo>
                      <a:pt x="2418" y="1997"/>
                    </a:lnTo>
                    <a:lnTo>
                      <a:pt x="1972" y="1551"/>
                    </a:lnTo>
                    <a:cubicBezTo>
                      <a:pt x="2213" y="1158"/>
                      <a:pt x="2168" y="641"/>
                      <a:pt x="1829" y="302"/>
                    </a:cubicBezTo>
                    <a:cubicBezTo>
                      <a:pt x="1633" y="101"/>
                      <a:pt x="1372" y="1"/>
                      <a:pt x="1111"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942" y="2916204"/>
            <a:ext cx="3251159" cy="26295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6499" y="2800838"/>
            <a:ext cx="2751720" cy="264620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9151" y="2909140"/>
            <a:ext cx="3338973" cy="2755669"/>
          </a:xfrm>
          <a:prstGeom prst="rect">
            <a:avLst/>
          </a:prstGeom>
        </p:spPr>
      </p:pic>
    </p:spTree>
    <p:extLst>
      <p:ext uri="{BB962C8B-B14F-4D97-AF65-F5344CB8AC3E}">
        <p14:creationId xmlns:p14="http://schemas.microsoft.com/office/powerpoint/2010/main" val="4293880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218"/>
                                        </p:tgtEl>
                                        <p:attrNameLst>
                                          <p:attrName>style.visibility</p:attrName>
                                        </p:attrNameLst>
                                      </p:cBhvr>
                                      <p:to>
                                        <p:strVal val="visible"/>
                                      </p:to>
                                    </p:set>
                                    <p:animEffect transition="in" filter="fade">
                                      <p:cBhvr>
                                        <p:cTn id="7" dur="1000"/>
                                        <p:tgtEl>
                                          <p:spTgt spid="2218"/>
                                        </p:tgtEl>
                                      </p:cBhvr>
                                    </p:animEffect>
                                    <p:anim calcmode="lin" valueType="num">
                                      <p:cBhvr>
                                        <p:cTn id="8" dur="1000" fill="hold"/>
                                        <p:tgtEl>
                                          <p:spTgt spid="2218"/>
                                        </p:tgtEl>
                                        <p:attrNameLst>
                                          <p:attrName>ppt_x</p:attrName>
                                        </p:attrNameLst>
                                      </p:cBhvr>
                                      <p:tavLst>
                                        <p:tav tm="0">
                                          <p:val>
                                            <p:strVal val="#ppt_x"/>
                                          </p:val>
                                        </p:tav>
                                        <p:tav tm="100000">
                                          <p:val>
                                            <p:strVal val="#ppt_x"/>
                                          </p:val>
                                        </p:tav>
                                      </p:tavLst>
                                    </p:anim>
                                    <p:anim calcmode="lin" valueType="num">
                                      <p:cBhvr>
                                        <p:cTn id="9" dur="900" decel="100000" fill="hold"/>
                                        <p:tgtEl>
                                          <p:spTgt spid="22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2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grpSp>
        <p:nvGrpSpPr>
          <p:cNvPr id="2252" name="Google Shape;2252;p47"/>
          <p:cNvGrpSpPr/>
          <p:nvPr/>
        </p:nvGrpSpPr>
        <p:grpSpPr>
          <a:xfrm rot="-266504">
            <a:off x="7816240" y="1191979"/>
            <a:ext cx="2716707" cy="4473767"/>
            <a:chOff x="-669064" y="1520158"/>
            <a:chExt cx="852495" cy="1403973"/>
          </a:xfrm>
        </p:grpSpPr>
        <p:sp>
          <p:nvSpPr>
            <p:cNvPr id="2253" name="Google Shape;2253;p47"/>
            <p:cNvSpPr/>
            <p:nvPr/>
          </p:nvSpPr>
          <p:spPr>
            <a:xfrm>
              <a:off x="-669064" y="1520158"/>
              <a:ext cx="852495" cy="1403973"/>
            </a:xfrm>
            <a:custGeom>
              <a:avLst/>
              <a:gdLst/>
              <a:ahLst/>
              <a:cxnLst/>
              <a:rect l="l" t="t" r="r" b="b"/>
              <a:pathLst>
                <a:path w="13169" h="21688" extrusionOk="0">
                  <a:moveTo>
                    <a:pt x="2196" y="1"/>
                  </a:moveTo>
                  <a:cubicBezTo>
                    <a:pt x="982" y="1"/>
                    <a:pt x="1" y="982"/>
                    <a:pt x="1" y="2195"/>
                  </a:cubicBezTo>
                  <a:lnTo>
                    <a:pt x="1" y="19493"/>
                  </a:lnTo>
                  <a:cubicBezTo>
                    <a:pt x="1" y="20706"/>
                    <a:pt x="982" y="21688"/>
                    <a:pt x="2196" y="21688"/>
                  </a:cubicBezTo>
                  <a:lnTo>
                    <a:pt x="10974" y="21688"/>
                  </a:lnTo>
                  <a:cubicBezTo>
                    <a:pt x="12187" y="21688"/>
                    <a:pt x="13168" y="20706"/>
                    <a:pt x="13168" y="19493"/>
                  </a:cubicBezTo>
                  <a:lnTo>
                    <a:pt x="13168" y="2195"/>
                  </a:lnTo>
                  <a:cubicBezTo>
                    <a:pt x="13168" y="982"/>
                    <a:pt x="12187" y="1"/>
                    <a:pt x="10974" y="1"/>
                  </a:cubicBezTo>
                  <a:close/>
                </a:path>
              </a:pathLst>
            </a:custGeom>
            <a:solidFill>
              <a:schemeClr val="dk2"/>
            </a:solidFill>
            <a:ln w="76200" cap="flat" cmpd="sng">
              <a:solidFill>
                <a:schemeClr val="dk2"/>
              </a:solidFill>
              <a:prstDash val="solid"/>
              <a:round/>
              <a:headEnd type="none" w="sm" len="sm"/>
              <a:tailEnd type="none" w="sm" len="sm"/>
            </a:ln>
            <a:effectLst>
              <a:outerShdw dist="57150" algn="bl" rotWithShape="0">
                <a:schemeClr val="accent3"/>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54" name="Google Shape;2254;p47"/>
            <p:cNvGrpSpPr/>
            <p:nvPr/>
          </p:nvGrpSpPr>
          <p:grpSpPr>
            <a:xfrm>
              <a:off x="-669064" y="1520158"/>
              <a:ext cx="852495" cy="1403973"/>
              <a:chOff x="-776736" y="1680968"/>
              <a:chExt cx="852495" cy="1403973"/>
            </a:xfrm>
          </p:grpSpPr>
          <p:sp>
            <p:nvSpPr>
              <p:cNvPr id="2255" name="Google Shape;2255;p47"/>
              <p:cNvSpPr/>
              <p:nvPr/>
            </p:nvSpPr>
            <p:spPr>
              <a:xfrm>
                <a:off x="-776736" y="1680968"/>
                <a:ext cx="852495" cy="1403973"/>
              </a:xfrm>
              <a:custGeom>
                <a:avLst/>
                <a:gdLst/>
                <a:ahLst/>
                <a:cxnLst/>
                <a:rect l="l" t="t" r="r" b="b"/>
                <a:pathLst>
                  <a:path w="13169" h="21688" extrusionOk="0">
                    <a:moveTo>
                      <a:pt x="2196" y="1"/>
                    </a:moveTo>
                    <a:cubicBezTo>
                      <a:pt x="982" y="1"/>
                      <a:pt x="1" y="982"/>
                      <a:pt x="1" y="2195"/>
                    </a:cubicBezTo>
                    <a:lnTo>
                      <a:pt x="1" y="19493"/>
                    </a:lnTo>
                    <a:cubicBezTo>
                      <a:pt x="1" y="20706"/>
                      <a:pt x="982" y="21688"/>
                      <a:pt x="2196" y="21688"/>
                    </a:cubicBezTo>
                    <a:lnTo>
                      <a:pt x="10974" y="21688"/>
                    </a:lnTo>
                    <a:cubicBezTo>
                      <a:pt x="12187" y="21688"/>
                      <a:pt x="13168" y="20706"/>
                      <a:pt x="13168" y="19493"/>
                    </a:cubicBezTo>
                    <a:lnTo>
                      <a:pt x="13168" y="2195"/>
                    </a:lnTo>
                    <a:cubicBezTo>
                      <a:pt x="13168" y="982"/>
                      <a:pt x="12187" y="1"/>
                      <a:pt x="10974"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6" name="Google Shape;2256;p47"/>
              <p:cNvSpPr/>
              <p:nvPr/>
            </p:nvSpPr>
            <p:spPr>
              <a:xfrm>
                <a:off x="-776736" y="1680968"/>
                <a:ext cx="852495" cy="162938"/>
              </a:xfrm>
              <a:custGeom>
                <a:avLst/>
                <a:gdLst/>
                <a:ahLst/>
                <a:cxnLst/>
                <a:rect l="l" t="t" r="r" b="b"/>
                <a:pathLst>
                  <a:path w="13169" h="2517" extrusionOk="0">
                    <a:moveTo>
                      <a:pt x="1241" y="1"/>
                    </a:moveTo>
                    <a:cubicBezTo>
                      <a:pt x="554" y="1"/>
                      <a:pt x="1" y="554"/>
                      <a:pt x="1" y="1232"/>
                    </a:cubicBezTo>
                    <a:lnTo>
                      <a:pt x="1" y="2516"/>
                    </a:lnTo>
                    <a:lnTo>
                      <a:pt x="13168" y="2516"/>
                    </a:lnTo>
                    <a:lnTo>
                      <a:pt x="13168" y="1232"/>
                    </a:lnTo>
                    <a:cubicBezTo>
                      <a:pt x="13168" y="554"/>
                      <a:pt x="12615" y="1"/>
                      <a:pt x="119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58" name="Google Shape;2258;p47"/>
              <p:cNvGrpSpPr/>
              <p:nvPr/>
            </p:nvGrpSpPr>
            <p:grpSpPr>
              <a:xfrm>
                <a:off x="-629852" y="2000476"/>
                <a:ext cx="558724" cy="410478"/>
                <a:chOff x="1183929" y="1560886"/>
                <a:chExt cx="272455" cy="200165"/>
              </a:xfrm>
            </p:grpSpPr>
            <p:sp>
              <p:nvSpPr>
                <p:cNvPr id="2259" name="Google Shape;2259;p47"/>
                <p:cNvSpPr/>
                <p:nvPr/>
              </p:nvSpPr>
              <p:spPr>
                <a:xfrm>
                  <a:off x="1183929" y="1588347"/>
                  <a:ext cx="272455" cy="172704"/>
                </a:xfrm>
                <a:custGeom>
                  <a:avLst/>
                  <a:gdLst/>
                  <a:ahLst/>
                  <a:cxnLst/>
                  <a:rect l="l" t="t" r="r" b="b"/>
                  <a:pathLst>
                    <a:path w="6995" h="4434" extrusionOk="0">
                      <a:moveTo>
                        <a:pt x="1" y="0"/>
                      </a:moveTo>
                      <a:lnTo>
                        <a:pt x="1" y="4434"/>
                      </a:lnTo>
                      <a:lnTo>
                        <a:pt x="6995" y="4434"/>
                      </a:lnTo>
                      <a:lnTo>
                        <a:pt x="6995" y="0"/>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0" name="Google Shape;2260;p47"/>
                <p:cNvSpPr/>
                <p:nvPr/>
              </p:nvSpPr>
              <p:spPr>
                <a:xfrm>
                  <a:off x="1183929" y="1560887"/>
                  <a:ext cx="153268" cy="27499"/>
                </a:xfrm>
                <a:custGeom>
                  <a:avLst/>
                  <a:gdLst/>
                  <a:ahLst/>
                  <a:cxnLst/>
                  <a:rect l="l" t="t" r="r" b="b"/>
                  <a:pathLst>
                    <a:path w="3935" h="706" extrusionOk="0">
                      <a:moveTo>
                        <a:pt x="482" y="0"/>
                      </a:moveTo>
                      <a:lnTo>
                        <a:pt x="1" y="705"/>
                      </a:lnTo>
                      <a:lnTo>
                        <a:pt x="3935" y="705"/>
                      </a:lnTo>
                      <a:lnTo>
                        <a:pt x="3444"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63" name="Google Shape;2263;p47"/>
              <p:cNvGrpSpPr/>
              <p:nvPr/>
            </p:nvGrpSpPr>
            <p:grpSpPr>
              <a:xfrm>
                <a:off x="-629852" y="2521403"/>
                <a:ext cx="558724" cy="410476"/>
                <a:chOff x="1183929" y="1560887"/>
                <a:chExt cx="272455" cy="200164"/>
              </a:xfrm>
            </p:grpSpPr>
            <p:sp>
              <p:nvSpPr>
                <p:cNvPr id="2264" name="Google Shape;2264;p47"/>
                <p:cNvSpPr/>
                <p:nvPr/>
              </p:nvSpPr>
              <p:spPr>
                <a:xfrm>
                  <a:off x="1183929" y="1588347"/>
                  <a:ext cx="272455" cy="172704"/>
                </a:xfrm>
                <a:custGeom>
                  <a:avLst/>
                  <a:gdLst/>
                  <a:ahLst/>
                  <a:cxnLst/>
                  <a:rect l="l" t="t" r="r" b="b"/>
                  <a:pathLst>
                    <a:path w="6995" h="4434" extrusionOk="0">
                      <a:moveTo>
                        <a:pt x="1" y="0"/>
                      </a:moveTo>
                      <a:lnTo>
                        <a:pt x="1" y="4434"/>
                      </a:lnTo>
                      <a:lnTo>
                        <a:pt x="6995" y="4434"/>
                      </a:lnTo>
                      <a:lnTo>
                        <a:pt x="6995" y="0"/>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5" name="Google Shape;2265;p47"/>
                <p:cNvSpPr/>
                <p:nvPr/>
              </p:nvSpPr>
              <p:spPr>
                <a:xfrm>
                  <a:off x="1183929" y="1560887"/>
                  <a:ext cx="153268" cy="27499"/>
                </a:xfrm>
                <a:custGeom>
                  <a:avLst/>
                  <a:gdLst/>
                  <a:ahLst/>
                  <a:cxnLst/>
                  <a:rect l="l" t="t" r="r" b="b"/>
                  <a:pathLst>
                    <a:path w="3935" h="706" extrusionOk="0">
                      <a:moveTo>
                        <a:pt x="482" y="0"/>
                      </a:moveTo>
                      <a:lnTo>
                        <a:pt x="1" y="705"/>
                      </a:lnTo>
                      <a:lnTo>
                        <a:pt x="3935" y="705"/>
                      </a:lnTo>
                      <a:lnTo>
                        <a:pt x="3444"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2270" name="Google Shape;2270;p47"/>
          <p:cNvGrpSpPr/>
          <p:nvPr/>
        </p:nvGrpSpPr>
        <p:grpSpPr>
          <a:xfrm>
            <a:off x="10215018" y="5068633"/>
            <a:ext cx="987389" cy="695587"/>
            <a:chOff x="7506154" y="4345209"/>
            <a:chExt cx="432560" cy="304726"/>
          </a:xfrm>
        </p:grpSpPr>
        <p:sp>
          <p:nvSpPr>
            <p:cNvPr id="2271" name="Google Shape;2271;p47"/>
            <p:cNvSpPr/>
            <p:nvPr/>
          </p:nvSpPr>
          <p:spPr>
            <a:xfrm>
              <a:off x="7506276" y="4345245"/>
              <a:ext cx="432358" cy="304628"/>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2" name="Google Shape;2272;p47"/>
            <p:cNvSpPr/>
            <p:nvPr/>
          </p:nvSpPr>
          <p:spPr>
            <a:xfrm>
              <a:off x="7506154" y="4345209"/>
              <a:ext cx="432560" cy="304726"/>
            </a:xfrm>
            <a:custGeom>
              <a:avLst/>
              <a:gdLst/>
              <a:ahLst/>
              <a:cxnLst/>
              <a:rect l="l" t="t" r="r" b="b"/>
              <a:pathLst>
                <a:path w="2125" h="1497" extrusionOk="0">
                  <a:moveTo>
                    <a:pt x="549" y="1"/>
                  </a:moveTo>
                  <a:cubicBezTo>
                    <a:pt x="496" y="1"/>
                    <a:pt x="444" y="9"/>
                    <a:pt x="393" y="25"/>
                  </a:cubicBezTo>
                  <a:cubicBezTo>
                    <a:pt x="81" y="123"/>
                    <a:pt x="1" y="435"/>
                    <a:pt x="90" y="712"/>
                  </a:cubicBezTo>
                  <a:cubicBezTo>
                    <a:pt x="277" y="1238"/>
                    <a:pt x="1062" y="1497"/>
                    <a:pt x="1062" y="1497"/>
                  </a:cubicBezTo>
                  <a:cubicBezTo>
                    <a:pt x="1062" y="1497"/>
                    <a:pt x="1848" y="1238"/>
                    <a:pt x="2026" y="712"/>
                  </a:cubicBezTo>
                  <a:cubicBezTo>
                    <a:pt x="2124" y="435"/>
                    <a:pt x="2035" y="123"/>
                    <a:pt x="1723" y="25"/>
                  </a:cubicBezTo>
                  <a:cubicBezTo>
                    <a:pt x="1672" y="9"/>
                    <a:pt x="1620" y="1"/>
                    <a:pt x="1567" y="1"/>
                  </a:cubicBezTo>
                  <a:cubicBezTo>
                    <a:pt x="1356" y="1"/>
                    <a:pt x="1141" y="125"/>
                    <a:pt x="1062" y="346"/>
                  </a:cubicBezTo>
                  <a:cubicBezTo>
                    <a:pt x="977" y="125"/>
                    <a:pt x="760" y="1"/>
                    <a:pt x="54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73" name="Google Shape;2273;p47"/>
          <p:cNvGrpSpPr/>
          <p:nvPr/>
        </p:nvGrpSpPr>
        <p:grpSpPr>
          <a:xfrm>
            <a:off x="6775793" y="248454"/>
            <a:ext cx="2051639" cy="2651621"/>
            <a:chOff x="4716999" y="196565"/>
            <a:chExt cx="1746225" cy="2179166"/>
          </a:xfrm>
        </p:grpSpPr>
        <p:grpSp>
          <p:nvGrpSpPr>
            <p:cNvPr id="2274" name="Google Shape;2274;p47"/>
            <p:cNvGrpSpPr/>
            <p:nvPr/>
          </p:nvGrpSpPr>
          <p:grpSpPr>
            <a:xfrm>
              <a:off x="5044326" y="1833178"/>
              <a:ext cx="770267" cy="542554"/>
              <a:chOff x="6179333" y="4163744"/>
              <a:chExt cx="596044" cy="419868"/>
            </a:xfrm>
          </p:grpSpPr>
          <p:sp>
            <p:nvSpPr>
              <p:cNvPr id="2275" name="Google Shape;2275;p47"/>
              <p:cNvSpPr/>
              <p:nvPr/>
            </p:nvSpPr>
            <p:spPr>
              <a:xfrm>
                <a:off x="6179342" y="4163913"/>
                <a:ext cx="596035" cy="419700"/>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4"/>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6" name="Google Shape;2276;p47"/>
              <p:cNvSpPr/>
              <p:nvPr/>
            </p:nvSpPr>
            <p:spPr>
              <a:xfrm>
                <a:off x="6179333" y="4163744"/>
                <a:ext cx="596035" cy="419693"/>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77" name="Google Shape;2277;p47"/>
            <p:cNvGrpSpPr/>
            <p:nvPr/>
          </p:nvGrpSpPr>
          <p:grpSpPr>
            <a:xfrm>
              <a:off x="5694812" y="1066225"/>
              <a:ext cx="768412" cy="543384"/>
              <a:chOff x="6623340" y="4649750"/>
              <a:chExt cx="594608" cy="420510"/>
            </a:xfrm>
          </p:grpSpPr>
          <p:sp>
            <p:nvSpPr>
              <p:cNvPr id="2278" name="Google Shape;2278;p47"/>
              <p:cNvSpPr/>
              <p:nvPr/>
            </p:nvSpPr>
            <p:spPr>
              <a:xfrm>
                <a:off x="6623345" y="4649925"/>
                <a:ext cx="594604" cy="420336"/>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2"/>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9" name="Google Shape;2279;p47"/>
              <p:cNvSpPr/>
              <p:nvPr/>
            </p:nvSpPr>
            <p:spPr>
              <a:xfrm>
                <a:off x="6623340" y="4649750"/>
                <a:ext cx="594604" cy="420330"/>
              </a:xfrm>
              <a:custGeom>
                <a:avLst/>
                <a:gdLst/>
                <a:ahLst/>
                <a:cxnLst/>
                <a:rect l="l" t="t" r="r" b="b"/>
                <a:pathLst>
                  <a:path w="3739" h="2643" extrusionOk="0">
                    <a:moveTo>
                      <a:pt x="979" y="0"/>
                    </a:moveTo>
                    <a:cubicBezTo>
                      <a:pt x="883" y="0"/>
                      <a:pt x="788" y="15"/>
                      <a:pt x="696" y="46"/>
                    </a:cubicBezTo>
                    <a:cubicBezTo>
                      <a:pt x="152" y="224"/>
                      <a:pt x="1" y="769"/>
                      <a:pt x="161" y="1259"/>
                    </a:cubicBezTo>
                    <a:cubicBezTo>
                      <a:pt x="482" y="2187"/>
                      <a:pt x="1865" y="2642"/>
                      <a:pt x="1865" y="2642"/>
                    </a:cubicBezTo>
                    <a:cubicBezTo>
                      <a:pt x="1865" y="2642"/>
                      <a:pt x="3248" y="2187"/>
                      <a:pt x="3569" y="1259"/>
                    </a:cubicBezTo>
                    <a:cubicBezTo>
                      <a:pt x="3739" y="769"/>
                      <a:pt x="3587" y="224"/>
                      <a:pt x="3043" y="46"/>
                    </a:cubicBezTo>
                    <a:cubicBezTo>
                      <a:pt x="2951" y="15"/>
                      <a:pt x="2856" y="0"/>
                      <a:pt x="2760" y="0"/>
                    </a:cubicBezTo>
                    <a:cubicBezTo>
                      <a:pt x="2389" y="0"/>
                      <a:pt x="2014" y="225"/>
                      <a:pt x="1865" y="608"/>
                    </a:cubicBezTo>
                    <a:cubicBezTo>
                      <a:pt x="1723" y="225"/>
                      <a:pt x="1350" y="0"/>
                      <a:pt x="979"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80" name="Google Shape;2280;p47"/>
            <p:cNvGrpSpPr/>
            <p:nvPr/>
          </p:nvGrpSpPr>
          <p:grpSpPr>
            <a:xfrm>
              <a:off x="5529439" y="196565"/>
              <a:ext cx="558746" cy="393786"/>
              <a:chOff x="7447836" y="3666284"/>
              <a:chExt cx="432366" cy="304741"/>
            </a:xfrm>
          </p:grpSpPr>
          <p:sp>
            <p:nvSpPr>
              <p:cNvPr id="2281" name="Google Shape;2281;p47"/>
              <p:cNvSpPr/>
              <p:nvPr/>
            </p:nvSpPr>
            <p:spPr>
              <a:xfrm>
                <a:off x="7447846" y="3666284"/>
                <a:ext cx="432356" cy="304741"/>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5"/>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2" name="Google Shape;2282;p47"/>
              <p:cNvSpPr/>
              <p:nvPr/>
            </p:nvSpPr>
            <p:spPr>
              <a:xfrm>
                <a:off x="7447836" y="3666299"/>
                <a:ext cx="432356" cy="304726"/>
              </a:xfrm>
              <a:custGeom>
                <a:avLst/>
                <a:gdLst/>
                <a:ahLst/>
                <a:cxnLst/>
                <a:rect l="l" t="t" r="r" b="b"/>
                <a:pathLst>
                  <a:path w="2124" h="1497" extrusionOk="0">
                    <a:moveTo>
                      <a:pt x="552" y="1"/>
                    </a:moveTo>
                    <a:cubicBezTo>
                      <a:pt x="501" y="1"/>
                      <a:pt x="451" y="8"/>
                      <a:pt x="402" y="24"/>
                    </a:cubicBezTo>
                    <a:cubicBezTo>
                      <a:pt x="90" y="131"/>
                      <a:pt x="1" y="443"/>
                      <a:pt x="99" y="711"/>
                    </a:cubicBezTo>
                    <a:cubicBezTo>
                      <a:pt x="277" y="1246"/>
                      <a:pt x="1062" y="1496"/>
                      <a:pt x="1062" y="1496"/>
                    </a:cubicBezTo>
                    <a:cubicBezTo>
                      <a:pt x="1062" y="1496"/>
                      <a:pt x="1847" y="1246"/>
                      <a:pt x="2035" y="711"/>
                    </a:cubicBezTo>
                    <a:cubicBezTo>
                      <a:pt x="2124" y="443"/>
                      <a:pt x="2035" y="131"/>
                      <a:pt x="1731" y="24"/>
                    </a:cubicBezTo>
                    <a:cubicBezTo>
                      <a:pt x="1681" y="8"/>
                      <a:pt x="1629" y="1"/>
                      <a:pt x="1577" y="1"/>
                    </a:cubicBezTo>
                    <a:cubicBezTo>
                      <a:pt x="1362" y="1"/>
                      <a:pt x="1148" y="130"/>
                      <a:pt x="1062" y="345"/>
                    </a:cubicBezTo>
                    <a:cubicBezTo>
                      <a:pt x="976" y="130"/>
                      <a:pt x="763" y="1"/>
                      <a:pt x="55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83" name="Google Shape;2283;p47"/>
            <p:cNvGrpSpPr/>
            <p:nvPr/>
          </p:nvGrpSpPr>
          <p:grpSpPr>
            <a:xfrm>
              <a:off x="4716999" y="792863"/>
              <a:ext cx="770267" cy="542554"/>
              <a:chOff x="6179333" y="4163744"/>
              <a:chExt cx="596044" cy="419868"/>
            </a:xfrm>
          </p:grpSpPr>
          <p:sp>
            <p:nvSpPr>
              <p:cNvPr id="2284" name="Google Shape;2284;p47"/>
              <p:cNvSpPr/>
              <p:nvPr/>
            </p:nvSpPr>
            <p:spPr>
              <a:xfrm>
                <a:off x="6179342" y="4163913"/>
                <a:ext cx="596035" cy="419700"/>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3"/>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5" name="Google Shape;2285;p47"/>
              <p:cNvSpPr/>
              <p:nvPr/>
            </p:nvSpPr>
            <p:spPr>
              <a:xfrm>
                <a:off x="6179333" y="4163744"/>
                <a:ext cx="596035" cy="419693"/>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286" name="Google Shape;2286;p47"/>
          <p:cNvGrpSpPr/>
          <p:nvPr/>
        </p:nvGrpSpPr>
        <p:grpSpPr>
          <a:xfrm>
            <a:off x="470504" y="2747964"/>
            <a:ext cx="6850240" cy="1148512"/>
            <a:chOff x="3391476" y="3321646"/>
            <a:chExt cx="3190411" cy="505955"/>
          </a:xfrm>
        </p:grpSpPr>
        <p:sp>
          <p:nvSpPr>
            <p:cNvPr id="2287" name="Google Shape;2287;p47"/>
            <p:cNvSpPr/>
            <p:nvPr/>
          </p:nvSpPr>
          <p:spPr>
            <a:xfrm>
              <a:off x="3391497" y="3321646"/>
              <a:ext cx="3190390" cy="505955"/>
            </a:xfrm>
            <a:custGeom>
              <a:avLst/>
              <a:gdLst/>
              <a:ahLst/>
              <a:cxnLst/>
              <a:rect l="l" t="t" r="r" b="b"/>
              <a:pathLst>
                <a:path w="37576" h="5318" extrusionOk="0">
                  <a:moveTo>
                    <a:pt x="0" y="0"/>
                  </a:moveTo>
                  <a:lnTo>
                    <a:pt x="0" y="5317"/>
                  </a:lnTo>
                  <a:lnTo>
                    <a:pt x="37576" y="5317"/>
                  </a:lnTo>
                  <a:lnTo>
                    <a:pt x="37576" y="0"/>
                  </a:lnTo>
                  <a:close/>
                </a:path>
              </a:pathLst>
            </a:custGeom>
            <a:solidFill>
              <a:schemeClr val="dk2"/>
            </a:solidFill>
            <a:ln w="76200" cap="flat" cmpd="sng">
              <a:solidFill>
                <a:schemeClr val="dk2"/>
              </a:solidFill>
              <a:prstDash val="solid"/>
              <a:round/>
              <a:headEnd type="none" w="sm" len="sm"/>
              <a:tailEnd type="none" w="sm" len="sm"/>
            </a:ln>
            <a:effectLst>
              <a:outerShdw dist="57150" algn="bl" rotWithShape="0">
                <a:schemeClr val="accent4"/>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88" name="Google Shape;2288;p47"/>
            <p:cNvGrpSpPr/>
            <p:nvPr/>
          </p:nvGrpSpPr>
          <p:grpSpPr>
            <a:xfrm>
              <a:off x="3391476" y="3321647"/>
              <a:ext cx="3190314" cy="505952"/>
              <a:chOff x="2485325" y="3089225"/>
              <a:chExt cx="1496746" cy="237369"/>
            </a:xfrm>
          </p:grpSpPr>
          <p:sp>
            <p:nvSpPr>
              <p:cNvPr id="2289" name="Google Shape;2289;p47"/>
              <p:cNvSpPr/>
              <p:nvPr/>
            </p:nvSpPr>
            <p:spPr>
              <a:xfrm>
                <a:off x="2485325" y="3089225"/>
                <a:ext cx="1496746" cy="237369"/>
              </a:xfrm>
              <a:custGeom>
                <a:avLst/>
                <a:gdLst/>
                <a:ahLst/>
                <a:cxnLst/>
                <a:rect l="l" t="t" r="r" b="b"/>
                <a:pathLst>
                  <a:path w="37576" h="5318" extrusionOk="0">
                    <a:moveTo>
                      <a:pt x="0" y="0"/>
                    </a:moveTo>
                    <a:lnTo>
                      <a:pt x="0" y="5317"/>
                    </a:lnTo>
                    <a:lnTo>
                      <a:pt x="37576" y="5317"/>
                    </a:lnTo>
                    <a:lnTo>
                      <a:pt x="37576"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0" name="Google Shape;2290;p47"/>
              <p:cNvSpPr/>
              <p:nvPr/>
            </p:nvSpPr>
            <p:spPr>
              <a:xfrm>
                <a:off x="2517874" y="3120663"/>
                <a:ext cx="1431296" cy="174496"/>
              </a:xfrm>
              <a:custGeom>
                <a:avLst/>
                <a:gdLst/>
                <a:ahLst/>
                <a:cxnLst/>
                <a:rect l="l" t="t" r="r" b="b"/>
                <a:pathLst>
                  <a:path w="36747" h="4480" extrusionOk="0">
                    <a:moveTo>
                      <a:pt x="1" y="1"/>
                    </a:moveTo>
                    <a:lnTo>
                      <a:pt x="1" y="4479"/>
                    </a:lnTo>
                    <a:lnTo>
                      <a:pt x="36746" y="4479"/>
                    </a:lnTo>
                    <a:lnTo>
                      <a:pt x="36746"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altLang="ko-KR" sz="2800" b="1" kern="0" dirty="0">
                    <a:solidFill>
                      <a:srgbClr val="212121"/>
                    </a:solidFill>
                    <a:latin typeface="Josefin Sans"/>
                    <a:ea typeface="Josefin Sans"/>
                    <a:cs typeface="Josefin Sans"/>
                    <a:sym typeface="Josefin Sans"/>
                  </a:rPr>
                  <a:t> </a:t>
                </a:r>
                <a:r>
                  <a:rPr lang="en-US" altLang="ko-KR" sz="2400" b="1" kern="0" dirty="0" err="1">
                    <a:solidFill>
                      <a:srgbClr val="212121"/>
                    </a:solidFill>
                    <a:latin typeface="Josefin Sans"/>
                    <a:ea typeface="Josefin Sans"/>
                    <a:cs typeface="Josefin Sans"/>
                    <a:sym typeface="Josefin Sans"/>
                  </a:rPr>
                  <a:t>Tiến</a:t>
                </a:r>
                <a:r>
                  <a:rPr lang="en-US" altLang="ko-KR" sz="2400" b="1" kern="0" dirty="0">
                    <a:solidFill>
                      <a:srgbClr val="212121"/>
                    </a:solidFill>
                    <a:latin typeface="Josefin Sans"/>
                    <a:ea typeface="Josefin Sans"/>
                    <a:cs typeface="Josefin Sans"/>
                    <a:sym typeface="Josefin Sans"/>
                  </a:rPr>
                  <a:t> </a:t>
                </a:r>
                <a:r>
                  <a:rPr lang="en-US" altLang="ko-KR" sz="2400" b="1" kern="0" dirty="0" err="1">
                    <a:solidFill>
                      <a:srgbClr val="212121"/>
                    </a:solidFill>
                    <a:latin typeface="Josefin Sans"/>
                    <a:ea typeface="Josefin Sans"/>
                    <a:cs typeface="Josefin Sans"/>
                    <a:sym typeface="Josefin Sans"/>
                  </a:rPr>
                  <a:t>trình</a:t>
                </a:r>
                <a:r>
                  <a:rPr lang="en-US" altLang="ko-KR" sz="2400" b="1" kern="0" dirty="0">
                    <a:solidFill>
                      <a:srgbClr val="212121"/>
                    </a:solidFill>
                    <a:latin typeface="Josefin Sans"/>
                    <a:ea typeface="Josefin Sans"/>
                    <a:cs typeface="Josefin Sans"/>
                    <a:sym typeface="Josefin Sans"/>
                  </a:rPr>
                  <a:t> </a:t>
                </a:r>
                <a:r>
                  <a:rPr lang="en-US" altLang="ko-KR" sz="2400" b="1" kern="0" dirty="0" err="1">
                    <a:solidFill>
                      <a:srgbClr val="212121"/>
                    </a:solidFill>
                    <a:latin typeface="Josefin Sans"/>
                    <a:ea typeface="Josefin Sans"/>
                    <a:cs typeface="Josefin Sans"/>
                    <a:sym typeface="Josefin Sans"/>
                  </a:rPr>
                  <a:t>lịch</a:t>
                </a:r>
                <a:r>
                  <a:rPr lang="en-US" altLang="ko-KR" sz="2400" b="1" kern="0" dirty="0">
                    <a:solidFill>
                      <a:srgbClr val="212121"/>
                    </a:solidFill>
                    <a:latin typeface="Josefin Sans"/>
                    <a:ea typeface="Josefin Sans"/>
                    <a:cs typeface="Josefin Sans"/>
                    <a:sym typeface="Josefin Sans"/>
                  </a:rPr>
                  <a:t> </a:t>
                </a:r>
                <a:r>
                  <a:rPr lang="en-US" altLang="ko-KR" sz="2400" b="1" kern="0" dirty="0" err="1">
                    <a:solidFill>
                      <a:srgbClr val="212121"/>
                    </a:solidFill>
                    <a:latin typeface="Josefin Sans"/>
                    <a:ea typeface="Josefin Sans"/>
                    <a:cs typeface="Josefin Sans"/>
                    <a:sym typeface="Josefin Sans"/>
                  </a:rPr>
                  <a:t>sử</a:t>
                </a:r>
                <a:r>
                  <a:rPr lang="en-US" altLang="ko-KR" sz="2400" b="1" kern="0" dirty="0">
                    <a:solidFill>
                      <a:srgbClr val="212121"/>
                    </a:solidFill>
                    <a:latin typeface="Josefin Sans"/>
                    <a:ea typeface="Josefin Sans"/>
                    <a:cs typeface="Josefin Sans"/>
                    <a:sym typeface="Josefin Sans"/>
                  </a:rPr>
                  <a:t> ra </a:t>
                </a:r>
                <a:r>
                  <a:rPr lang="en-US" altLang="ko-KR" sz="2400" b="1" kern="0" dirty="0" err="1">
                    <a:solidFill>
                      <a:srgbClr val="212121"/>
                    </a:solidFill>
                    <a:latin typeface="Josefin Sans"/>
                    <a:ea typeface="Josefin Sans"/>
                    <a:cs typeface="Josefin Sans"/>
                    <a:sym typeface="Josefin Sans"/>
                  </a:rPr>
                  <a:t>đời</a:t>
                </a:r>
                <a:r>
                  <a:rPr lang="en-US" altLang="ko-KR" sz="2400" b="1" kern="0" dirty="0">
                    <a:solidFill>
                      <a:srgbClr val="212121"/>
                    </a:solidFill>
                    <a:latin typeface="Josefin Sans"/>
                    <a:ea typeface="Josefin Sans"/>
                    <a:cs typeface="Josefin Sans"/>
                    <a:sym typeface="Josefin Sans"/>
                  </a:rPr>
                  <a:t> </a:t>
                </a:r>
                <a:r>
                  <a:rPr lang="en-US" altLang="ko-KR" sz="2400" b="1" kern="0" dirty="0" err="1">
                    <a:solidFill>
                      <a:srgbClr val="212121"/>
                    </a:solidFill>
                    <a:latin typeface="Josefin Sans"/>
                    <a:ea typeface="Josefin Sans"/>
                    <a:cs typeface="Josefin Sans"/>
                    <a:sym typeface="Josefin Sans"/>
                  </a:rPr>
                  <a:t>bảng</a:t>
                </a:r>
                <a:r>
                  <a:rPr lang="en-US" altLang="ko-KR" sz="2400" b="1" kern="0" dirty="0">
                    <a:solidFill>
                      <a:srgbClr val="212121"/>
                    </a:solidFill>
                    <a:latin typeface="Josefin Sans"/>
                    <a:ea typeface="Josefin Sans"/>
                    <a:cs typeface="Josefin Sans"/>
                    <a:sym typeface="Josefin Sans"/>
                  </a:rPr>
                  <a:t> </a:t>
                </a:r>
              </a:p>
              <a:p>
                <a:pPr algn="ctr" defTabSz="1219170">
                  <a:buClr>
                    <a:srgbClr val="000000"/>
                  </a:buClr>
                </a:pPr>
                <a:r>
                  <a:rPr lang="en-US" altLang="ko-KR" sz="2400" b="1" kern="0" dirty="0" err="1">
                    <a:solidFill>
                      <a:srgbClr val="212121"/>
                    </a:solidFill>
                    <a:latin typeface="Josefin Sans"/>
                    <a:ea typeface="Josefin Sans"/>
                    <a:cs typeface="Josefin Sans"/>
                    <a:sym typeface="Josefin Sans"/>
                  </a:rPr>
                  <a:t>tuần</a:t>
                </a:r>
                <a:r>
                  <a:rPr lang="en-US" altLang="ko-KR" sz="2400" b="1" kern="0" dirty="0">
                    <a:solidFill>
                      <a:srgbClr val="212121"/>
                    </a:solidFill>
                    <a:latin typeface="Josefin Sans"/>
                    <a:ea typeface="Josefin Sans"/>
                    <a:cs typeface="Josefin Sans"/>
                    <a:sym typeface="Josefin Sans"/>
                  </a:rPr>
                  <a:t> </a:t>
                </a:r>
                <a:r>
                  <a:rPr lang="en-US" altLang="ko-KR" sz="2400" b="1" kern="0" dirty="0" err="1">
                    <a:solidFill>
                      <a:srgbClr val="212121"/>
                    </a:solidFill>
                    <a:latin typeface="Josefin Sans"/>
                    <a:ea typeface="Josefin Sans"/>
                    <a:cs typeface="Josefin Sans"/>
                    <a:sym typeface="Josefin Sans"/>
                  </a:rPr>
                  <a:t>hoàn</a:t>
                </a:r>
                <a:r>
                  <a:rPr lang="en-US" altLang="ko-KR" sz="2400" b="1" kern="0" dirty="0">
                    <a:solidFill>
                      <a:srgbClr val="212121"/>
                    </a:solidFill>
                    <a:latin typeface="Josefin Sans"/>
                    <a:ea typeface="Josefin Sans"/>
                    <a:cs typeface="Josefin Sans"/>
                    <a:sym typeface="Josefin Sans"/>
                  </a:rPr>
                  <a:t> </a:t>
                </a:r>
                <a:r>
                  <a:rPr lang="en-US" altLang="ko-KR" sz="2400" b="1" kern="0" dirty="0" err="1">
                    <a:solidFill>
                      <a:srgbClr val="212121"/>
                    </a:solidFill>
                    <a:latin typeface="Josefin Sans"/>
                    <a:ea typeface="Josefin Sans"/>
                    <a:cs typeface="Josefin Sans"/>
                    <a:sym typeface="Josefin Sans"/>
                  </a:rPr>
                  <a:t>hóa</a:t>
                </a:r>
                <a:r>
                  <a:rPr lang="en-US" altLang="ko-KR" sz="2400" b="1" kern="0" dirty="0">
                    <a:solidFill>
                      <a:srgbClr val="212121"/>
                    </a:solidFill>
                    <a:latin typeface="Josefin Sans"/>
                    <a:ea typeface="Josefin Sans"/>
                    <a:cs typeface="Josefin Sans"/>
                    <a:sym typeface="Josefin Sans"/>
                  </a:rPr>
                  <a:t> </a:t>
                </a:r>
                <a:r>
                  <a:rPr lang="en-US" altLang="ko-KR" sz="2400" b="1" kern="0" dirty="0" err="1">
                    <a:solidFill>
                      <a:srgbClr val="212121"/>
                    </a:solidFill>
                    <a:latin typeface="Josefin Sans"/>
                    <a:ea typeface="Josefin Sans"/>
                    <a:cs typeface="Josefin Sans"/>
                    <a:sym typeface="Josefin Sans"/>
                  </a:rPr>
                  <a:t>học</a:t>
                </a:r>
                <a:endParaRPr lang="ko-KR" altLang="en-US" sz="1467" kern="0" dirty="0">
                  <a:solidFill>
                    <a:srgbClr val="000000"/>
                  </a:solidFill>
                  <a:latin typeface="Josefin Sans"/>
                  <a:ea typeface="Josefin Sans"/>
                  <a:cs typeface="Josefin Sans"/>
                  <a:sym typeface="Josefin Sans"/>
                </a:endParaRPr>
              </a:p>
            </p:txBody>
          </p:sp>
          <p:sp>
            <p:nvSpPr>
              <p:cNvPr id="2291" name="Google Shape;2291;p47"/>
              <p:cNvSpPr/>
              <p:nvPr/>
            </p:nvSpPr>
            <p:spPr>
              <a:xfrm>
                <a:off x="2541517" y="3148473"/>
                <a:ext cx="122692" cy="123043"/>
              </a:xfrm>
              <a:custGeom>
                <a:avLst/>
                <a:gdLst/>
                <a:ahLst/>
                <a:cxnLst/>
                <a:rect l="l" t="t" r="r" b="b"/>
                <a:pathLst>
                  <a:path w="3150" h="3159" extrusionOk="0">
                    <a:moveTo>
                      <a:pt x="0" y="0"/>
                    </a:moveTo>
                    <a:lnTo>
                      <a:pt x="0" y="3158"/>
                    </a:lnTo>
                    <a:lnTo>
                      <a:pt x="3149" y="3158"/>
                    </a:lnTo>
                    <a:lnTo>
                      <a:pt x="3149" y="0"/>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2" name="Google Shape;2292;p47"/>
              <p:cNvSpPr/>
              <p:nvPr/>
            </p:nvSpPr>
            <p:spPr>
              <a:xfrm>
                <a:off x="3803172" y="3148473"/>
                <a:ext cx="123043" cy="123043"/>
              </a:xfrm>
              <a:custGeom>
                <a:avLst/>
                <a:gdLst/>
                <a:ahLst/>
                <a:cxnLst/>
                <a:rect l="l" t="t" r="r" b="b"/>
                <a:pathLst>
                  <a:path w="3159" h="3159" extrusionOk="0">
                    <a:moveTo>
                      <a:pt x="0" y="0"/>
                    </a:moveTo>
                    <a:lnTo>
                      <a:pt x="0" y="3158"/>
                    </a:lnTo>
                    <a:lnTo>
                      <a:pt x="3159" y="3158"/>
                    </a:lnTo>
                    <a:lnTo>
                      <a:pt x="3159" y="0"/>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3" name="Google Shape;2293;p47"/>
              <p:cNvSpPr/>
              <p:nvPr/>
            </p:nvSpPr>
            <p:spPr>
              <a:xfrm>
                <a:off x="2565471" y="3187033"/>
                <a:ext cx="75096" cy="39"/>
              </a:xfrm>
              <a:custGeom>
                <a:avLst/>
                <a:gdLst/>
                <a:ahLst/>
                <a:cxnLst/>
                <a:rect l="l" t="t" r="r" b="b"/>
                <a:pathLst>
                  <a:path w="1928" h="1" extrusionOk="0">
                    <a:moveTo>
                      <a:pt x="1" y="1"/>
                    </a:moveTo>
                    <a:lnTo>
                      <a:pt x="1928" y="1"/>
                    </a:lnTo>
                  </a:path>
                </a:pathLst>
              </a:custGeom>
              <a:solidFill>
                <a:srgbClr val="FEEA8D"/>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4" name="Google Shape;2294;p47"/>
              <p:cNvSpPr/>
              <p:nvPr/>
            </p:nvSpPr>
            <p:spPr>
              <a:xfrm>
                <a:off x="2565471" y="3209975"/>
                <a:ext cx="75096" cy="39"/>
              </a:xfrm>
              <a:custGeom>
                <a:avLst/>
                <a:gdLst/>
                <a:ahLst/>
                <a:cxnLst/>
                <a:rect l="l" t="t" r="r" b="b"/>
                <a:pathLst>
                  <a:path w="1928" h="1" extrusionOk="0">
                    <a:moveTo>
                      <a:pt x="1" y="0"/>
                    </a:moveTo>
                    <a:lnTo>
                      <a:pt x="1928" y="0"/>
                    </a:lnTo>
                  </a:path>
                </a:pathLst>
              </a:custGeom>
              <a:solidFill>
                <a:srgbClr val="FEEA8D"/>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5" name="Google Shape;2295;p47"/>
              <p:cNvSpPr/>
              <p:nvPr/>
            </p:nvSpPr>
            <p:spPr>
              <a:xfrm>
                <a:off x="2565471" y="3232566"/>
                <a:ext cx="75096" cy="39"/>
              </a:xfrm>
              <a:custGeom>
                <a:avLst/>
                <a:gdLst/>
                <a:ahLst/>
                <a:cxnLst/>
                <a:rect l="l" t="t" r="r" b="b"/>
                <a:pathLst>
                  <a:path w="1928" h="1" extrusionOk="0">
                    <a:moveTo>
                      <a:pt x="1" y="0"/>
                    </a:moveTo>
                    <a:lnTo>
                      <a:pt x="1928" y="0"/>
                    </a:lnTo>
                  </a:path>
                </a:pathLst>
              </a:custGeom>
              <a:solidFill>
                <a:srgbClr val="FEEA8D"/>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6" name="Google Shape;2296;p47"/>
              <p:cNvSpPr/>
              <p:nvPr/>
            </p:nvSpPr>
            <p:spPr>
              <a:xfrm>
                <a:off x="3824360" y="3168610"/>
                <a:ext cx="81016" cy="77199"/>
              </a:xfrm>
              <a:custGeom>
                <a:avLst/>
                <a:gdLst/>
                <a:ahLst/>
                <a:cxnLst/>
                <a:rect l="l" t="t" r="r" b="b"/>
                <a:pathLst>
                  <a:path w="2080" h="1982" extrusionOk="0">
                    <a:moveTo>
                      <a:pt x="1036" y="1"/>
                    </a:moveTo>
                    <a:lnTo>
                      <a:pt x="714" y="652"/>
                    </a:lnTo>
                    <a:lnTo>
                      <a:pt x="1" y="759"/>
                    </a:lnTo>
                    <a:lnTo>
                      <a:pt x="518" y="1259"/>
                    </a:lnTo>
                    <a:lnTo>
                      <a:pt x="393" y="1981"/>
                    </a:lnTo>
                    <a:lnTo>
                      <a:pt x="1036" y="1642"/>
                    </a:lnTo>
                    <a:lnTo>
                      <a:pt x="1678" y="1981"/>
                    </a:lnTo>
                    <a:lnTo>
                      <a:pt x="1562" y="1259"/>
                    </a:lnTo>
                    <a:lnTo>
                      <a:pt x="2079" y="759"/>
                    </a:lnTo>
                    <a:lnTo>
                      <a:pt x="1357" y="652"/>
                    </a:lnTo>
                    <a:lnTo>
                      <a:pt x="1036" y="1"/>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86"/>
                                        </p:tgtEl>
                                        <p:attrNameLst>
                                          <p:attrName>style.visibility</p:attrName>
                                        </p:attrNameLst>
                                      </p:cBhvr>
                                      <p:to>
                                        <p:strVal val="visible"/>
                                      </p:to>
                                    </p:set>
                                    <p:animEffect transition="in" filter="checkerboard(across)">
                                      <p:cBhvr>
                                        <p:cTn id="7" dur="500"/>
                                        <p:tgtEl>
                                          <p:spTgt spid="2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0"/>
        <p:cNvGrpSpPr/>
        <p:nvPr/>
      </p:nvGrpSpPr>
      <p:grpSpPr>
        <a:xfrm>
          <a:off x="0" y="0"/>
          <a:ext cx="0" cy="0"/>
          <a:chOff x="0" y="0"/>
          <a:chExt cx="0" cy="0"/>
        </a:xfrm>
      </p:grpSpPr>
      <p:sp>
        <p:nvSpPr>
          <p:cNvPr id="2301" name="Google Shape;2301;p48"/>
          <p:cNvSpPr txBox="1">
            <a:spLocks noGrp="1"/>
          </p:cNvSpPr>
          <p:nvPr>
            <p:ph type="title"/>
          </p:nvPr>
        </p:nvSpPr>
        <p:spPr>
          <a:xfrm>
            <a:off x="960000" y="719200"/>
            <a:ext cx="10272000" cy="817600"/>
          </a:xfrm>
          <a:prstGeom prst="rect">
            <a:avLst/>
          </a:prstGeom>
        </p:spPr>
        <p:txBody>
          <a:bodyPr spcFirstLastPara="1" wrap="square" lIns="121900" tIns="121900" rIns="121900" bIns="121900" anchor="t" anchorCtr="0">
            <a:noAutofit/>
          </a:bodyPr>
          <a:lstStyle/>
          <a:p>
            <a:pPr lvl="0"/>
            <a:r>
              <a:rPr lang="en-US" sz="3200" dirty="0" err="1"/>
              <a:t>Tiến</a:t>
            </a:r>
            <a:r>
              <a:rPr lang="en-US" sz="3200" dirty="0"/>
              <a:t> </a:t>
            </a:r>
            <a:r>
              <a:rPr lang="en-US" sz="3200" dirty="0" err="1"/>
              <a:t>trình</a:t>
            </a:r>
            <a:r>
              <a:rPr lang="en-US" sz="3200" dirty="0"/>
              <a:t> </a:t>
            </a:r>
            <a:r>
              <a:rPr lang="en-US" sz="3200" dirty="0" err="1"/>
              <a:t>lịch</a:t>
            </a:r>
            <a:r>
              <a:rPr lang="en-US" sz="3200" dirty="0"/>
              <a:t> </a:t>
            </a:r>
            <a:r>
              <a:rPr lang="en-US" sz="3200" dirty="0" err="1"/>
              <a:t>sử</a:t>
            </a:r>
            <a:r>
              <a:rPr lang="en-US" sz="3200" dirty="0"/>
              <a:t> ra </a:t>
            </a:r>
            <a:r>
              <a:rPr lang="en-US" sz="3200" dirty="0" err="1"/>
              <a:t>đời</a:t>
            </a:r>
            <a:r>
              <a:rPr lang="en-US" sz="3200" dirty="0"/>
              <a:t> </a:t>
            </a:r>
            <a:r>
              <a:rPr lang="en-US" sz="3200" dirty="0" err="1"/>
              <a:t>bảng</a:t>
            </a:r>
            <a:r>
              <a:rPr lang="en-US" sz="3200" dirty="0"/>
              <a:t> </a:t>
            </a:r>
            <a:r>
              <a:rPr lang="en-US" sz="3200" dirty="0" err="1"/>
              <a:t>tuần</a:t>
            </a:r>
            <a:r>
              <a:rPr lang="en-US" sz="3200" dirty="0"/>
              <a:t> </a:t>
            </a:r>
            <a:r>
              <a:rPr lang="en-US" sz="3200" dirty="0" err="1"/>
              <a:t>hoàn</a:t>
            </a:r>
            <a:r>
              <a:rPr lang="en-US" sz="3200" dirty="0"/>
              <a:t> </a:t>
            </a:r>
            <a:r>
              <a:rPr lang="en-US" sz="3200" dirty="0" err="1"/>
              <a:t>hóa</a:t>
            </a:r>
            <a:r>
              <a:rPr lang="en-US" sz="3200" dirty="0"/>
              <a:t> </a:t>
            </a:r>
            <a:r>
              <a:rPr lang="en-US" sz="3200" dirty="0" err="1"/>
              <a:t>học</a:t>
            </a:r>
            <a:endParaRPr sz="3200" dirty="0"/>
          </a:p>
        </p:txBody>
      </p:sp>
      <p:grpSp>
        <p:nvGrpSpPr>
          <p:cNvPr id="2302" name="Google Shape;2302;p48"/>
          <p:cNvGrpSpPr/>
          <p:nvPr/>
        </p:nvGrpSpPr>
        <p:grpSpPr>
          <a:xfrm>
            <a:off x="9667844" y="285059"/>
            <a:ext cx="794725" cy="559824"/>
            <a:chOff x="6179333" y="4163744"/>
            <a:chExt cx="596044" cy="419868"/>
          </a:xfrm>
        </p:grpSpPr>
        <p:sp>
          <p:nvSpPr>
            <p:cNvPr id="2303" name="Google Shape;2303;p48"/>
            <p:cNvSpPr/>
            <p:nvPr/>
          </p:nvSpPr>
          <p:spPr>
            <a:xfrm>
              <a:off x="6179342" y="4163913"/>
              <a:ext cx="596035" cy="419700"/>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3"/>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4" name="Google Shape;2304;p48"/>
            <p:cNvSpPr/>
            <p:nvPr/>
          </p:nvSpPr>
          <p:spPr>
            <a:xfrm>
              <a:off x="6179333" y="4163744"/>
              <a:ext cx="596035" cy="419693"/>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05" name="Google Shape;2305;p48"/>
          <p:cNvGrpSpPr/>
          <p:nvPr/>
        </p:nvGrpSpPr>
        <p:grpSpPr>
          <a:xfrm>
            <a:off x="5406321" y="5703174"/>
            <a:ext cx="1379332" cy="1408505"/>
            <a:chOff x="8587328" y="1939081"/>
            <a:chExt cx="1096914" cy="1120114"/>
          </a:xfrm>
        </p:grpSpPr>
        <p:grpSp>
          <p:nvGrpSpPr>
            <p:cNvPr id="2306" name="Google Shape;2306;p48"/>
            <p:cNvGrpSpPr/>
            <p:nvPr/>
          </p:nvGrpSpPr>
          <p:grpSpPr>
            <a:xfrm>
              <a:off x="8587349" y="1939099"/>
              <a:ext cx="1096870" cy="1120070"/>
              <a:chOff x="5766443" y="933002"/>
              <a:chExt cx="1989968" cy="2032057"/>
            </a:xfrm>
          </p:grpSpPr>
          <p:sp>
            <p:nvSpPr>
              <p:cNvPr id="2307" name="Google Shape;2307;p48"/>
              <p:cNvSpPr/>
              <p:nvPr/>
            </p:nvSpPr>
            <p:spPr>
              <a:xfrm>
                <a:off x="5766443" y="933018"/>
                <a:ext cx="1989968" cy="380363"/>
              </a:xfrm>
              <a:custGeom>
                <a:avLst/>
                <a:gdLst/>
                <a:ahLst/>
                <a:cxnLst/>
                <a:rect l="l" t="t" r="r" b="b"/>
                <a:pathLst>
                  <a:path w="13169" h="2517" extrusionOk="0">
                    <a:moveTo>
                      <a:pt x="1241" y="1"/>
                    </a:moveTo>
                    <a:cubicBezTo>
                      <a:pt x="554" y="1"/>
                      <a:pt x="1" y="554"/>
                      <a:pt x="1" y="1232"/>
                    </a:cubicBezTo>
                    <a:lnTo>
                      <a:pt x="1" y="2516"/>
                    </a:lnTo>
                    <a:lnTo>
                      <a:pt x="13168" y="2516"/>
                    </a:lnTo>
                    <a:lnTo>
                      <a:pt x="13168" y="1232"/>
                    </a:lnTo>
                    <a:cubicBezTo>
                      <a:pt x="13168" y="554"/>
                      <a:pt x="12615" y="1"/>
                      <a:pt x="11928" y="1"/>
                    </a:cubicBezTo>
                    <a:close/>
                  </a:path>
                </a:pathLst>
              </a:custGeom>
              <a:solidFill>
                <a:schemeClr val="dk2"/>
              </a:solidFill>
              <a:ln w="76200" cap="flat" cmpd="sng">
                <a:solidFill>
                  <a:schemeClr val="dk2"/>
                </a:solidFill>
                <a:prstDash val="solid"/>
                <a:round/>
                <a:headEnd type="none" w="sm" len="sm"/>
                <a:tailEnd type="none" w="sm" len="sm"/>
              </a:ln>
              <a:effectLst>
                <a:outerShdw blurRad="57150" dist="19050" dir="5400000" algn="bl" rotWithShape="0">
                  <a:schemeClr val="accent2">
                    <a:alpha val="4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8" name="Google Shape;2308;p48"/>
              <p:cNvSpPr/>
              <p:nvPr/>
            </p:nvSpPr>
            <p:spPr>
              <a:xfrm>
                <a:off x="5766468" y="933002"/>
                <a:ext cx="1989935" cy="2032057"/>
              </a:xfrm>
              <a:custGeom>
                <a:avLst/>
                <a:gdLst/>
                <a:ahLst/>
                <a:cxnLst/>
                <a:rect l="l" t="t" r="r" b="b"/>
                <a:pathLst>
                  <a:path w="13169" h="21688" extrusionOk="0">
                    <a:moveTo>
                      <a:pt x="2196" y="1"/>
                    </a:moveTo>
                    <a:cubicBezTo>
                      <a:pt x="982" y="1"/>
                      <a:pt x="1" y="982"/>
                      <a:pt x="1" y="2195"/>
                    </a:cubicBezTo>
                    <a:lnTo>
                      <a:pt x="1" y="19493"/>
                    </a:lnTo>
                    <a:cubicBezTo>
                      <a:pt x="1" y="20706"/>
                      <a:pt x="982" y="21688"/>
                      <a:pt x="2196" y="21688"/>
                    </a:cubicBezTo>
                    <a:lnTo>
                      <a:pt x="10974" y="21688"/>
                    </a:lnTo>
                    <a:cubicBezTo>
                      <a:pt x="12187" y="21688"/>
                      <a:pt x="13168" y="20706"/>
                      <a:pt x="13168" y="19493"/>
                    </a:cubicBezTo>
                    <a:lnTo>
                      <a:pt x="13168" y="2195"/>
                    </a:lnTo>
                    <a:cubicBezTo>
                      <a:pt x="13168" y="982"/>
                      <a:pt x="12187" y="1"/>
                      <a:pt x="10974" y="1"/>
                    </a:cubicBezTo>
                    <a:close/>
                  </a:path>
                </a:pathLst>
              </a:custGeom>
              <a:solidFill>
                <a:schemeClr val="dk2"/>
              </a:solidFill>
              <a:ln w="76200" cap="flat" cmpd="sng">
                <a:solidFill>
                  <a:schemeClr val="dk2"/>
                </a:solidFill>
                <a:prstDash val="solid"/>
                <a:round/>
                <a:headEnd type="none" w="sm" len="sm"/>
                <a:tailEnd type="none" w="sm" len="sm"/>
              </a:ln>
              <a:effectLst>
                <a:outerShdw dist="47625" dir="3060000" algn="bl" rotWithShape="0">
                  <a:schemeClr val="accent2"/>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09" name="Google Shape;2309;p48"/>
            <p:cNvGrpSpPr/>
            <p:nvPr/>
          </p:nvGrpSpPr>
          <p:grpSpPr>
            <a:xfrm>
              <a:off x="8587328" y="1939081"/>
              <a:ext cx="1096914" cy="1120114"/>
              <a:chOff x="7773436" y="3625606"/>
              <a:chExt cx="1096914" cy="1120114"/>
            </a:xfrm>
          </p:grpSpPr>
          <p:grpSp>
            <p:nvGrpSpPr>
              <p:cNvPr id="2310" name="Google Shape;2310;p48"/>
              <p:cNvGrpSpPr/>
              <p:nvPr/>
            </p:nvGrpSpPr>
            <p:grpSpPr>
              <a:xfrm>
                <a:off x="7773436" y="3625606"/>
                <a:ext cx="1096914" cy="1120114"/>
                <a:chOff x="360689" y="1680968"/>
                <a:chExt cx="852501" cy="870532"/>
              </a:xfrm>
            </p:grpSpPr>
            <p:sp>
              <p:nvSpPr>
                <p:cNvPr id="2311" name="Google Shape;2311;p48"/>
                <p:cNvSpPr/>
                <p:nvPr/>
              </p:nvSpPr>
              <p:spPr>
                <a:xfrm>
                  <a:off x="674550" y="2337900"/>
                  <a:ext cx="224700" cy="213600"/>
                </a:xfrm>
                <a:prstGeom prst="star5">
                  <a:avLst>
                    <a:gd name="adj" fmla="val 19098"/>
                    <a:gd name="hf" fmla="val 105146"/>
                    <a:gd name="vf" fmla="val 110557"/>
                  </a:avLst>
                </a:prstGeom>
                <a:solidFill>
                  <a:schemeClr val="accent4"/>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12" name="Google Shape;2312;p48"/>
                <p:cNvGrpSpPr/>
                <p:nvPr/>
              </p:nvGrpSpPr>
              <p:grpSpPr>
                <a:xfrm>
                  <a:off x="360689" y="1680968"/>
                  <a:ext cx="852501" cy="870504"/>
                  <a:chOff x="1063692" y="1212016"/>
                  <a:chExt cx="512937" cy="523769"/>
                </a:xfrm>
              </p:grpSpPr>
              <p:sp>
                <p:nvSpPr>
                  <p:cNvPr id="2313" name="Google Shape;2313;p48"/>
                  <p:cNvSpPr/>
                  <p:nvPr/>
                </p:nvSpPr>
                <p:spPr>
                  <a:xfrm>
                    <a:off x="1063696" y="1212019"/>
                    <a:ext cx="512933" cy="523765"/>
                  </a:xfrm>
                  <a:custGeom>
                    <a:avLst/>
                    <a:gdLst/>
                    <a:ahLst/>
                    <a:cxnLst/>
                    <a:rect l="l" t="t" r="r" b="b"/>
                    <a:pathLst>
                      <a:path w="13169" h="21688" extrusionOk="0">
                        <a:moveTo>
                          <a:pt x="2196" y="1"/>
                        </a:moveTo>
                        <a:cubicBezTo>
                          <a:pt x="982" y="1"/>
                          <a:pt x="1" y="982"/>
                          <a:pt x="1" y="2195"/>
                        </a:cubicBezTo>
                        <a:lnTo>
                          <a:pt x="1" y="19493"/>
                        </a:lnTo>
                        <a:cubicBezTo>
                          <a:pt x="1" y="20706"/>
                          <a:pt x="982" y="21688"/>
                          <a:pt x="2196" y="21688"/>
                        </a:cubicBezTo>
                        <a:lnTo>
                          <a:pt x="10974" y="21688"/>
                        </a:lnTo>
                        <a:cubicBezTo>
                          <a:pt x="12187" y="21688"/>
                          <a:pt x="13168" y="20706"/>
                          <a:pt x="13168" y="19493"/>
                        </a:cubicBezTo>
                        <a:lnTo>
                          <a:pt x="13168" y="2195"/>
                        </a:lnTo>
                        <a:cubicBezTo>
                          <a:pt x="13168" y="982"/>
                          <a:pt x="12187" y="1"/>
                          <a:pt x="10974"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b" anchorCtr="0">
                    <a:noAutofit/>
                  </a:bodyPr>
                  <a:lstStyle/>
                  <a:p>
                    <a:pPr algn="ctr" defTabSz="1219170">
                      <a:buClr>
                        <a:srgbClr val="000000"/>
                      </a:buClr>
                    </a:pPr>
                    <a:r>
                      <a:rPr lang="en" sz="6400" b="1" kern="0" dirty="0">
                        <a:solidFill>
                          <a:srgbClr val="212121"/>
                        </a:solidFill>
                        <a:latin typeface="Josefin Sans"/>
                        <a:cs typeface="Arial"/>
                        <a:sym typeface="Josefin Sans"/>
                      </a:rPr>
                      <a:t>C</a:t>
                    </a:r>
                    <a:endParaRPr sz="1867" kern="0" dirty="0">
                      <a:solidFill>
                        <a:srgbClr val="000000"/>
                      </a:solidFill>
                      <a:latin typeface="Arial"/>
                      <a:cs typeface="Arial"/>
                      <a:sym typeface="Arial"/>
                    </a:endParaRPr>
                  </a:p>
                </p:txBody>
              </p:sp>
              <p:sp>
                <p:nvSpPr>
                  <p:cNvPr id="2314" name="Google Shape;2314;p48"/>
                  <p:cNvSpPr/>
                  <p:nvPr/>
                </p:nvSpPr>
                <p:spPr>
                  <a:xfrm>
                    <a:off x="1063692" y="1212016"/>
                    <a:ext cx="512933" cy="98037"/>
                  </a:xfrm>
                  <a:custGeom>
                    <a:avLst/>
                    <a:gdLst/>
                    <a:ahLst/>
                    <a:cxnLst/>
                    <a:rect l="l" t="t" r="r" b="b"/>
                    <a:pathLst>
                      <a:path w="13169" h="2517" extrusionOk="0">
                        <a:moveTo>
                          <a:pt x="1241" y="1"/>
                        </a:moveTo>
                        <a:cubicBezTo>
                          <a:pt x="554" y="1"/>
                          <a:pt x="1" y="554"/>
                          <a:pt x="1" y="1232"/>
                        </a:cubicBezTo>
                        <a:lnTo>
                          <a:pt x="1" y="2516"/>
                        </a:lnTo>
                        <a:lnTo>
                          <a:pt x="13168" y="2516"/>
                        </a:lnTo>
                        <a:lnTo>
                          <a:pt x="13168" y="1232"/>
                        </a:lnTo>
                        <a:cubicBezTo>
                          <a:pt x="13168" y="554"/>
                          <a:pt x="12615" y="1"/>
                          <a:pt x="119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315" name="Google Shape;2315;p48"/>
              <p:cNvSpPr/>
              <p:nvPr/>
            </p:nvSpPr>
            <p:spPr>
              <a:xfrm>
                <a:off x="7843906" y="3692812"/>
                <a:ext cx="101400" cy="1014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317" name="Google Shape;2317;p48"/>
          <p:cNvSpPr txBox="1">
            <a:spLocks noGrp="1"/>
          </p:cNvSpPr>
          <p:nvPr>
            <p:ph type="subTitle" idx="2"/>
          </p:nvPr>
        </p:nvSpPr>
        <p:spPr>
          <a:xfrm>
            <a:off x="960000" y="1970716"/>
            <a:ext cx="3334400" cy="2932400"/>
          </a:xfrm>
          <a:prstGeom prst="rect">
            <a:avLst/>
          </a:prstGeom>
        </p:spPr>
        <p:txBody>
          <a:bodyPr spcFirstLastPara="1" wrap="square" lIns="121900" tIns="121900" rIns="121900" bIns="121900" anchor="t" anchorCtr="0">
            <a:noAutofit/>
          </a:bodyPr>
          <a:lstStyle/>
          <a:p>
            <a:pPr marL="0" indent="0"/>
            <a:r>
              <a:rPr lang="vi-VN" dirty="0"/>
              <a:t>- Năm 1789, A. Lavoisier (La-voa-di-ê, người Pháp) xếp 33 nguyên tố hóa học thành nhóm các chất khí, kim loại, phi kim và “đất”.</a:t>
            </a:r>
            <a:endParaRPr dirty="0"/>
          </a:p>
        </p:txBody>
      </p:sp>
      <p:sp>
        <p:nvSpPr>
          <p:cNvPr id="2318" name="Google Shape;2318;p48"/>
          <p:cNvSpPr txBox="1">
            <a:spLocks noGrp="1"/>
          </p:cNvSpPr>
          <p:nvPr>
            <p:ph type="subTitle" idx="3"/>
          </p:nvPr>
        </p:nvSpPr>
        <p:spPr>
          <a:xfrm>
            <a:off x="5118419" y="2455665"/>
            <a:ext cx="3334400" cy="2932400"/>
          </a:xfrm>
          <a:prstGeom prst="rect">
            <a:avLst/>
          </a:prstGeom>
        </p:spPr>
        <p:txBody>
          <a:bodyPr spcFirstLastPara="1" wrap="square" lIns="121900" tIns="121900" rIns="121900" bIns="121900" anchor="t" anchorCtr="0">
            <a:noAutofit/>
          </a:bodyPr>
          <a:lstStyle/>
          <a:p>
            <a:pPr marL="0" indent="0"/>
            <a:r>
              <a:rPr lang="vi-VN" dirty="0"/>
              <a:t>- Năm 1829, J.W. Dobereiner (Đô – be -rai – nơ, người Đức) phân loại các nguyên tố thành các nhóm có tính chất hóa học giống nhau.</a:t>
            </a:r>
          </a:p>
          <a:p>
            <a:pPr marL="0" indent="0"/>
            <a:r>
              <a:rPr lang="vi-VN" dirty="0"/>
              <a:t>Ví dụ: lithium, sodium và potassium là nhóm các kim loại mềm, dễ phản ứng.</a:t>
            </a:r>
          </a:p>
          <a:p>
            <a:pPr marL="0" indent="0"/>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0885" y="1970717"/>
            <a:ext cx="2431116" cy="265143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897" y="3666125"/>
            <a:ext cx="2731569" cy="273156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17">
                                            <p:txEl>
                                              <p:pRg st="0" end="0"/>
                                            </p:txEl>
                                          </p:spTgt>
                                        </p:tgtEl>
                                        <p:attrNameLst>
                                          <p:attrName>style.visibility</p:attrName>
                                        </p:attrNameLst>
                                      </p:cBhvr>
                                      <p:to>
                                        <p:strVal val="visible"/>
                                      </p:to>
                                    </p:set>
                                    <p:animEffect transition="in" filter="randombar(horizontal)">
                                      <p:cBhvr>
                                        <p:cTn id="7" dur="500"/>
                                        <p:tgtEl>
                                          <p:spTgt spid="23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18">
                                            <p:txEl>
                                              <p:pRg st="0" end="0"/>
                                            </p:txEl>
                                          </p:spTgt>
                                        </p:tgtEl>
                                        <p:attrNameLst>
                                          <p:attrName>style.visibility</p:attrName>
                                        </p:attrNameLst>
                                      </p:cBhvr>
                                      <p:to>
                                        <p:strVal val="visible"/>
                                      </p:to>
                                    </p:set>
                                    <p:animEffect transition="in" filter="randombar(horizontal)">
                                      <p:cBhvr>
                                        <p:cTn id="12" dur="500"/>
                                        <p:tgtEl>
                                          <p:spTgt spid="23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18">
                                            <p:txEl>
                                              <p:pRg st="1" end="1"/>
                                            </p:txEl>
                                          </p:spTgt>
                                        </p:tgtEl>
                                        <p:attrNameLst>
                                          <p:attrName>style.visibility</p:attrName>
                                        </p:attrNameLst>
                                      </p:cBhvr>
                                      <p:to>
                                        <p:strVal val="visible"/>
                                      </p:to>
                                    </p:set>
                                    <p:animEffect transition="in" filter="randombar(horizontal)">
                                      <p:cBhvr>
                                        <p:cTn id="17" dur="500"/>
                                        <p:tgtEl>
                                          <p:spTgt spid="23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7" grpId="0" build="p"/>
      <p:bldP spid="231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50"/>
          <p:cNvSpPr txBox="1">
            <a:spLocks noGrp="1"/>
          </p:cNvSpPr>
          <p:nvPr>
            <p:ph type="title"/>
          </p:nvPr>
        </p:nvSpPr>
        <p:spPr>
          <a:xfrm>
            <a:off x="960000" y="719200"/>
            <a:ext cx="10272000" cy="817600"/>
          </a:xfrm>
          <a:prstGeom prst="rect">
            <a:avLst/>
          </a:prstGeom>
        </p:spPr>
        <p:txBody>
          <a:bodyPr spcFirstLastPara="1" wrap="square" lIns="121900" tIns="121900" rIns="121900" bIns="121900" anchor="t" anchorCtr="0">
            <a:noAutofit/>
          </a:bodyPr>
          <a:lstStyle/>
          <a:p>
            <a:pPr lvl="0"/>
            <a:r>
              <a:rPr lang="en-US" sz="3200" dirty="0" err="1"/>
              <a:t>Bảng</a:t>
            </a:r>
            <a:r>
              <a:rPr lang="en-US" sz="3200" dirty="0"/>
              <a:t> </a:t>
            </a:r>
            <a:r>
              <a:rPr lang="en-US" sz="3200" dirty="0" err="1"/>
              <a:t>các</a:t>
            </a:r>
            <a:r>
              <a:rPr lang="en-US" sz="3200" dirty="0"/>
              <a:t> </a:t>
            </a:r>
            <a:r>
              <a:rPr lang="en-US" sz="3200" dirty="0" err="1"/>
              <a:t>nguyên</a:t>
            </a:r>
            <a:r>
              <a:rPr lang="en-US" sz="3200" dirty="0"/>
              <a:t> </a:t>
            </a:r>
            <a:r>
              <a:rPr lang="en-US" sz="3200" dirty="0" err="1"/>
              <a:t>tố</a:t>
            </a:r>
            <a:r>
              <a:rPr lang="en-US" sz="3200" dirty="0"/>
              <a:t> </a:t>
            </a:r>
            <a:r>
              <a:rPr lang="en-US" sz="3200" dirty="0" err="1"/>
              <a:t>hoá</a:t>
            </a:r>
            <a:r>
              <a:rPr lang="en-US" sz="3200" dirty="0"/>
              <a:t> </a:t>
            </a:r>
            <a:r>
              <a:rPr lang="en-US" sz="3200" dirty="0" err="1"/>
              <a:t>học</a:t>
            </a:r>
            <a:r>
              <a:rPr lang="en-US" sz="3200" dirty="0"/>
              <a:t> </a:t>
            </a:r>
            <a:r>
              <a:rPr lang="en-US" sz="3200" dirty="0" err="1"/>
              <a:t>của</a:t>
            </a:r>
            <a:r>
              <a:rPr lang="en-US" sz="3200" dirty="0"/>
              <a:t> </a:t>
            </a:r>
            <a:r>
              <a:rPr lang="en-US" sz="3200" dirty="0" err="1"/>
              <a:t>Chancourtois</a:t>
            </a:r>
            <a:endParaRPr sz="3200" dirty="0"/>
          </a:p>
        </p:txBody>
      </p:sp>
      <p:sp>
        <p:nvSpPr>
          <p:cNvPr id="2365" name="Google Shape;2365;p50"/>
          <p:cNvSpPr/>
          <p:nvPr/>
        </p:nvSpPr>
        <p:spPr>
          <a:xfrm>
            <a:off x="323155" y="3279100"/>
            <a:ext cx="1044400" cy="1044400"/>
          </a:xfrm>
          <a:prstGeom prst="rect">
            <a:avLst/>
          </a:prstGeom>
          <a:solidFill>
            <a:schemeClr val="lt2"/>
          </a:solidFill>
          <a:ln w="19050" cap="flat" cmpd="sng">
            <a:solidFill>
              <a:schemeClr val="dk1"/>
            </a:solidFill>
            <a:prstDash val="solid"/>
            <a:round/>
            <a:headEnd type="none" w="sm" len="sm"/>
            <a:tailEnd type="none" w="sm" len="sm"/>
          </a:ln>
          <a:effectLst>
            <a:outerShdw dist="57150" dir="2640000" algn="bl" rotWithShape="0">
              <a:schemeClr val="accent2"/>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6" name="Google Shape;2366;p50"/>
          <p:cNvSpPr/>
          <p:nvPr/>
        </p:nvSpPr>
        <p:spPr>
          <a:xfrm>
            <a:off x="10709800" y="2036033"/>
            <a:ext cx="1044400" cy="1044400"/>
          </a:xfrm>
          <a:prstGeom prst="rect">
            <a:avLst/>
          </a:prstGeom>
          <a:solidFill>
            <a:schemeClr val="accent2"/>
          </a:solidFill>
          <a:ln w="19050" cap="flat" cmpd="sng">
            <a:solidFill>
              <a:schemeClr val="dk1"/>
            </a:solidFill>
            <a:prstDash val="solid"/>
            <a:round/>
            <a:headEnd type="none" w="sm" len="sm"/>
            <a:tailEnd type="none" w="sm" len="sm"/>
          </a:ln>
          <a:effectLst>
            <a:outerShdw dist="57150" dir="2640000" algn="bl" rotWithShape="0">
              <a:schemeClr val="accent3"/>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67" name="Google Shape;2367;p50"/>
          <p:cNvGrpSpPr/>
          <p:nvPr/>
        </p:nvGrpSpPr>
        <p:grpSpPr>
          <a:xfrm>
            <a:off x="502430" y="3458376"/>
            <a:ext cx="685849" cy="685849"/>
            <a:chOff x="1350150" y="1429175"/>
            <a:chExt cx="514387" cy="514387"/>
          </a:xfrm>
        </p:grpSpPr>
        <p:sp>
          <p:nvSpPr>
            <p:cNvPr id="2368" name="Google Shape;2368;p50"/>
            <p:cNvSpPr/>
            <p:nvPr/>
          </p:nvSpPr>
          <p:spPr>
            <a:xfrm>
              <a:off x="1350150" y="1429175"/>
              <a:ext cx="514387" cy="514387"/>
            </a:xfrm>
            <a:custGeom>
              <a:avLst/>
              <a:gdLst/>
              <a:ahLst/>
              <a:cxnLst/>
              <a:rect l="l" t="t" r="r" b="b"/>
              <a:pathLst>
                <a:path w="9903" h="9903" extrusionOk="0">
                  <a:moveTo>
                    <a:pt x="9366" y="2734"/>
                  </a:moveTo>
                  <a:lnTo>
                    <a:pt x="9366" y="2734"/>
                  </a:lnTo>
                  <a:cubicBezTo>
                    <a:pt x="9368" y="2738"/>
                    <a:pt x="9369" y="2739"/>
                    <a:pt x="9369" y="2739"/>
                  </a:cubicBezTo>
                  <a:cubicBezTo>
                    <a:pt x="9369" y="2739"/>
                    <a:pt x="9367" y="2736"/>
                    <a:pt x="9366" y="2734"/>
                  </a:cubicBezTo>
                  <a:close/>
                  <a:moveTo>
                    <a:pt x="5246" y="1009"/>
                  </a:moveTo>
                  <a:cubicBezTo>
                    <a:pt x="5601" y="1261"/>
                    <a:pt x="6060" y="1409"/>
                    <a:pt x="6501" y="1409"/>
                  </a:cubicBezTo>
                  <a:cubicBezTo>
                    <a:pt x="6559" y="1409"/>
                    <a:pt x="6616" y="1406"/>
                    <a:pt x="6673" y="1401"/>
                  </a:cubicBezTo>
                  <a:lnTo>
                    <a:pt x="6673" y="1401"/>
                  </a:lnTo>
                  <a:lnTo>
                    <a:pt x="6004" y="2543"/>
                  </a:lnTo>
                  <a:lnTo>
                    <a:pt x="6512" y="2838"/>
                  </a:lnTo>
                  <a:lnTo>
                    <a:pt x="7173" y="1696"/>
                  </a:lnTo>
                  <a:cubicBezTo>
                    <a:pt x="7369" y="2142"/>
                    <a:pt x="7770" y="2534"/>
                    <a:pt x="8207" y="2739"/>
                  </a:cubicBezTo>
                  <a:lnTo>
                    <a:pt x="7075" y="3400"/>
                  </a:lnTo>
                  <a:lnTo>
                    <a:pt x="7360" y="3899"/>
                  </a:lnTo>
                  <a:lnTo>
                    <a:pt x="8502" y="3239"/>
                  </a:lnTo>
                  <a:lnTo>
                    <a:pt x="8502" y="3239"/>
                  </a:lnTo>
                  <a:cubicBezTo>
                    <a:pt x="8466" y="3712"/>
                    <a:pt x="8600" y="4247"/>
                    <a:pt x="8894" y="4666"/>
                  </a:cubicBezTo>
                  <a:lnTo>
                    <a:pt x="7565" y="4666"/>
                  </a:lnTo>
                  <a:lnTo>
                    <a:pt x="7565" y="5246"/>
                  </a:lnTo>
                  <a:lnTo>
                    <a:pt x="8894" y="5246"/>
                  </a:lnTo>
                  <a:cubicBezTo>
                    <a:pt x="8609" y="5639"/>
                    <a:pt x="8466" y="6183"/>
                    <a:pt x="8502" y="6665"/>
                  </a:cubicBezTo>
                  <a:lnTo>
                    <a:pt x="7360" y="6005"/>
                  </a:lnTo>
                  <a:lnTo>
                    <a:pt x="7075" y="6513"/>
                  </a:lnTo>
                  <a:lnTo>
                    <a:pt x="8207" y="7164"/>
                  </a:lnTo>
                  <a:cubicBezTo>
                    <a:pt x="7770" y="7369"/>
                    <a:pt x="7378" y="7762"/>
                    <a:pt x="7173" y="8208"/>
                  </a:cubicBezTo>
                  <a:lnTo>
                    <a:pt x="6512" y="7066"/>
                  </a:lnTo>
                  <a:lnTo>
                    <a:pt x="6004" y="7361"/>
                  </a:lnTo>
                  <a:lnTo>
                    <a:pt x="6673" y="8502"/>
                  </a:lnTo>
                  <a:cubicBezTo>
                    <a:pt x="6623" y="8499"/>
                    <a:pt x="6572" y="8497"/>
                    <a:pt x="6521" y="8497"/>
                  </a:cubicBezTo>
                  <a:cubicBezTo>
                    <a:pt x="6087" y="8497"/>
                    <a:pt x="5613" y="8632"/>
                    <a:pt x="5246" y="8895"/>
                  </a:cubicBezTo>
                  <a:lnTo>
                    <a:pt x="5246" y="7566"/>
                  </a:lnTo>
                  <a:lnTo>
                    <a:pt x="4666" y="7566"/>
                  </a:lnTo>
                  <a:lnTo>
                    <a:pt x="4666" y="8895"/>
                  </a:lnTo>
                  <a:cubicBezTo>
                    <a:pt x="4291" y="8632"/>
                    <a:pt x="3823" y="8497"/>
                    <a:pt x="3390" y="8497"/>
                  </a:cubicBezTo>
                  <a:cubicBezTo>
                    <a:pt x="3339" y="8497"/>
                    <a:pt x="3288" y="8499"/>
                    <a:pt x="3238" y="8502"/>
                  </a:cubicBezTo>
                  <a:lnTo>
                    <a:pt x="3899" y="7361"/>
                  </a:lnTo>
                  <a:lnTo>
                    <a:pt x="3399" y="7066"/>
                  </a:lnTo>
                  <a:lnTo>
                    <a:pt x="2739" y="8208"/>
                  </a:lnTo>
                  <a:cubicBezTo>
                    <a:pt x="2534" y="7771"/>
                    <a:pt x="2141" y="7369"/>
                    <a:pt x="1695" y="7164"/>
                  </a:cubicBezTo>
                  <a:lnTo>
                    <a:pt x="2837" y="6513"/>
                  </a:lnTo>
                  <a:lnTo>
                    <a:pt x="2552" y="6005"/>
                  </a:lnTo>
                  <a:lnTo>
                    <a:pt x="1401" y="6665"/>
                  </a:lnTo>
                  <a:cubicBezTo>
                    <a:pt x="1445" y="6183"/>
                    <a:pt x="1294" y="5648"/>
                    <a:pt x="1008" y="5246"/>
                  </a:cubicBezTo>
                  <a:lnTo>
                    <a:pt x="2346" y="5246"/>
                  </a:lnTo>
                  <a:lnTo>
                    <a:pt x="2346" y="4666"/>
                  </a:lnTo>
                  <a:lnTo>
                    <a:pt x="1008" y="4666"/>
                  </a:lnTo>
                  <a:cubicBezTo>
                    <a:pt x="1312" y="4247"/>
                    <a:pt x="1445" y="3712"/>
                    <a:pt x="1401" y="3239"/>
                  </a:cubicBezTo>
                  <a:lnTo>
                    <a:pt x="1401" y="3239"/>
                  </a:lnTo>
                  <a:lnTo>
                    <a:pt x="2552" y="3899"/>
                  </a:lnTo>
                  <a:lnTo>
                    <a:pt x="2837" y="3400"/>
                  </a:lnTo>
                  <a:lnTo>
                    <a:pt x="1695" y="2739"/>
                  </a:lnTo>
                  <a:cubicBezTo>
                    <a:pt x="2141" y="2534"/>
                    <a:pt x="2534" y="2142"/>
                    <a:pt x="2739" y="1696"/>
                  </a:cubicBezTo>
                  <a:lnTo>
                    <a:pt x="3399" y="2838"/>
                  </a:lnTo>
                  <a:lnTo>
                    <a:pt x="3899" y="2543"/>
                  </a:lnTo>
                  <a:lnTo>
                    <a:pt x="3238" y="1401"/>
                  </a:lnTo>
                  <a:lnTo>
                    <a:pt x="3238" y="1401"/>
                  </a:lnTo>
                  <a:cubicBezTo>
                    <a:pt x="3294" y="1406"/>
                    <a:pt x="3351" y="1409"/>
                    <a:pt x="3408" y="1409"/>
                  </a:cubicBezTo>
                  <a:cubicBezTo>
                    <a:pt x="3844" y="1409"/>
                    <a:pt x="4311" y="1261"/>
                    <a:pt x="4666" y="1009"/>
                  </a:cubicBezTo>
                  <a:lnTo>
                    <a:pt x="4666" y="2338"/>
                  </a:lnTo>
                  <a:lnTo>
                    <a:pt x="5246" y="2338"/>
                  </a:lnTo>
                  <a:lnTo>
                    <a:pt x="5246" y="1009"/>
                  </a:lnTo>
                  <a:close/>
                  <a:moveTo>
                    <a:pt x="2236" y="9081"/>
                  </a:moveTo>
                  <a:lnTo>
                    <a:pt x="2236" y="9081"/>
                  </a:lnTo>
                  <a:cubicBezTo>
                    <a:pt x="2236" y="9081"/>
                    <a:pt x="2238" y="9082"/>
                    <a:pt x="2241" y="9084"/>
                  </a:cubicBezTo>
                  <a:lnTo>
                    <a:pt x="2241" y="9084"/>
                  </a:lnTo>
                  <a:cubicBezTo>
                    <a:pt x="2237" y="9082"/>
                    <a:pt x="2236" y="9081"/>
                    <a:pt x="2236" y="9081"/>
                  </a:cubicBezTo>
                  <a:close/>
                  <a:moveTo>
                    <a:pt x="7169" y="9366"/>
                  </a:moveTo>
                  <a:cubicBezTo>
                    <a:pt x="7165" y="9368"/>
                    <a:pt x="7164" y="9369"/>
                    <a:pt x="7164" y="9369"/>
                  </a:cubicBezTo>
                  <a:cubicBezTo>
                    <a:pt x="7164" y="9369"/>
                    <a:pt x="7167" y="9368"/>
                    <a:pt x="7169" y="9366"/>
                  </a:cubicBezTo>
                  <a:close/>
                  <a:moveTo>
                    <a:pt x="4666" y="1"/>
                  </a:moveTo>
                  <a:lnTo>
                    <a:pt x="4666" y="10"/>
                  </a:lnTo>
                  <a:cubicBezTo>
                    <a:pt x="4666" y="375"/>
                    <a:pt x="4229" y="661"/>
                    <a:pt x="3818" y="777"/>
                  </a:cubicBezTo>
                  <a:cubicBezTo>
                    <a:pt x="3691" y="809"/>
                    <a:pt x="3551" y="827"/>
                    <a:pt x="3414" y="827"/>
                  </a:cubicBezTo>
                  <a:cubicBezTo>
                    <a:pt x="3130" y="827"/>
                    <a:pt x="2859" y="747"/>
                    <a:pt x="2739" y="536"/>
                  </a:cubicBezTo>
                  <a:cubicBezTo>
                    <a:pt x="2736" y="538"/>
                    <a:pt x="2733" y="539"/>
                    <a:pt x="2732" y="539"/>
                  </a:cubicBezTo>
                  <a:lnTo>
                    <a:pt x="2732" y="539"/>
                  </a:lnTo>
                  <a:cubicBezTo>
                    <a:pt x="2737" y="536"/>
                    <a:pt x="2739" y="535"/>
                    <a:pt x="2738" y="535"/>
                  </a:cubicBezTo>
                  <a:lnTo>
                    <a:pt x="2738" y="535"/>
                  </a:lnTo>
                  <a:cubicBezTo>
                    <a:pt x="2738" y="535"/>
                    <a:pt x="2729" y="540"/>
                    <a:pt x="2730" y="540"/>
                  </a:cubicBezTo>
                  <a:cubicBezTo>
                    <a:pt x="2730" y="540"/>
                    <a:pt x="2731" y="540"/>
                    <a:pt x="2732" y="539"/>
                  </a:cubicBezTo>
                  <a:lnTo>
                    <a:pt x="2732" y="539"/>
                  </a:lnTo>
                  <a:cubicBezTo>
                    <a:pt x="2708" y="554"/>
                    <a:pt x="2606" y="616"/>
                    <a:pt x="2239" y="830"/>
                  </a:cubicBezTo>
                  <a:cubicBezTo>
                    <a:pt x="2418" y="1143"/>
                    <a:pt x="2186" y="1606"/>
                    <a:pt x="1900" y="1901"/>
                  </a:cubicBezTo>
                  <a:cubicBezTo>
                    <a:pt x="1677" y="2117"/>
                    <a:pt x="1363" y="2302"/>
                    <a:pt x="1083" y="2302"/>
                  </a:cubicBezTo>
                  <a:cubicBezTo>
                    <a:pt x="994" y="2302"/>
                    <a:pt x="908" y="2283"/>
                    <a:pt x="830" y="2240"/>
                  </a:cubicBezTo>
                  <a:cubicBezTo>
                    <a:pt x="826" y="2245"/>
                    <a:pt x="824" y="2246"/>
                    <a:pt x="824" y="2246"/>
                  </a:cubicBezTo>
                  <a:cubicBezTo>
                    <a:pt x="822" y="2246"/>
                    <a:pt x="827" y="2236"/>
                    <a:pt x="827" y="2236"/>
                  </a:cubicBezTo>
                  <a:lnTo>
                    <a:pt x="827" y="2236"/>
                  </a:lnTo>
                  <a:cubicBezTo>
                    <a:pt x="826" y="2236"/>
                    <a:pt x="793" y="2299"/>
                    <a:pt x="535" y="2739"/>
                  </a:cubicBezTo>
                  <a:lnTo>
                    <a:pt x="544" y="2739"/>
                  </a:lnTo>
                  <a:cubicBezTo>
                    <a:pt x="857" y="2918"/>
                    <a:pt x="883" y="3409"/>
                    <a:pt x="776" y="3819"/>
                  </a:cubicBezTo>
                  <a:cubicBezTo>
                    <a:pt x="669" y="4229"/>
                    <a:pt x="375" y="4666"/>
                    <a:pt x="9" y="4666"/>
                  </a:cubicBezTo>
                  <a:lnTo>
                    <a:pt x="0" y="4666"/>
                  </a:lnTo>
                  <a:lnTo>
                    <a:pt x="0" y="5246"/>
                  </a:lnTo>
                  <a:lnTo>
                    <a:pt x="9" y="5246"/>
                  </a:lnTo>
                  <a:cubicBezTo>
                    <a:pt x="375" y="5246"/>
                    <a:pt x="660" y="5683"/>
                    <a:pt x="776" y="6085"/>
                  </a:cubicBezTo>
                  <a:cubicBezTo>
                    <a:pt x="883" y="6477"/>
                    <a:pt x="848" y="6986"/>
                    <a:pt x="544" y="7164"/>
                  </a:cubicBezTo>
                  <a:lnTo>
                    <a:pt x="535" y="7164"/>
                  </a:lnTo>
                  <a:cubicBezTo>
                    <a:pt x="538" y="7168"/>
                    <a:pt x="539" y="7170"/>
                    <a:pt x="540" y="7171"/>
                  </a:cubicBezTo>
                  <a:lnTo>
                    <a:pt x="540" y="7171"/>
                  </a:lnTo>
                  <a:cubicBezTo>
                    <a:pt x="550" y="7190"/>
                    <a:pt x="603" y="7286"/>
                    <a:pt x="830" y="7673"/>
                  </a:cubicBezTo>
                  <a:cubicBezTo>
                    <a:pt x="910" y="7626"/>
                    <a:pt x="999" y="7605"/>
                    <a:pt x="1091" y="7605"/>
                  </a:cubicBezTo>
                  <a:cubicBezTo>
                    <a:pt x="1368" y="7605"/>
                    <a:pt x="1680" y="7791"/>
                    <a:pt x="1900" y="8012"/>
                  </a:cubicBezTo>
                  <a:cubicBezTo>
                    <a:pt x="2186" y="8297"/>
                    <a:pt x="2418" y="8761"/>
                    <a:pt x="2239" y="9073"/>
                  </a:cubicBezTo>
                  <a:lnTo>
                    <a:pt x="2239" y="9082"/>
                  </a:lnTo>
                  <a:cubicBezTo>
                    <a:pt x="2244" y="9085"/>
                    <a:pt x="2246" y="9086"/>
                    <a:pt x="2246" y="9086"/>
                  </a:cubicBezTo>
                  <a:cubicBezTo>
                    <a:pt x="2245" y="9086"/>
                    <a:pt x="2243" y="9085"/>
                    <a:pt x="2241" y="9084"/>
                  </a:cubicBezTo>
                  <a:lnTo>
                    <a:pt x="2241" y="9084"/>
                  </a:lnTo>
                  <a:cubicBezTo>
                    <a:pt x="2263" y="9096"/>
                    <a:pt x="2364" y="9154"/>
                    <a:pt x="2739" y="9368"/>
                  </a:cubicBezTo>
                  <a:cubicBezTo>
                    <a:pt x="2857" y="9160"/>
                    <a:pt x="3113" y="9079"/>
                    <a:pt x="3392" y="9079"/>
                  </a:cubicBezTo>
                  <a:cubicBezTo>
                    <a:pt x="3533" y="9079"/>
                    <a:pt x="3680" y="9100"/>
                    <a:pt x="3818" y="9136"/>
                  </a:cubicBezTo>
                  <a:cubicBezTo>
                    <a:pt x="4229" y="9243"/>
                    <a:pt x="4666" y="9528"/>
                    <a:pt x="4666" y="9903"/>
                  </a:cubicBezTo>
                  <a:lnTo>
                    <a:pt x="5246" y="9903"/>
                  </a:lnTo>
                  <a:cubicBezTo>
                    <a:pt x="5246" y="9528"/>
                    <a:pt x="5683" y="9243"/>
                    <a:pt x="6084" y="9136"/>
                  </a:cubicBezTo>
                  <a:cubicBezTo>
                    <a:pt x="6222" y="9100"/>
                    <a:pt x="6369" y="9079"/>
                    <a:pt x="6510" y="9079"/>
                  </a:cubicBezTo>
                  <a:cubicBezTo>
                    <a:pt x="6789" y="9079"/>
                    <a:pt x="7045" y="9160"/>
                    <a:pt x="7164" y="9368"/>
                  </a:cubicBezTo>
                  <a:cubicBezTo>
                    <a:pt x="7170" y="9365"/>
                    <a:pt x="7172" y="9364"/>
                    <a:pt x="7172" y="9364"/>
                  </a:cubicBezTo>
                  <a:lnTo>
                    <a:pt x="7172" y="9364"/>
                  </a:lnTo>
                  <a:cubicBezTo>
                    <a:pt x="7173" y="9364"/>
                    <a:pt x="7171" y="9365"/>
                    <a:pt x="7169" y="9366"/>
                  </a:cubicBezTo>
                  <a:lnTo>
                    <a:pt x="7169" y="9366"/>
                  </a:lnTo>
                  <a:cubicBezTo>
                    <a:pt x="7190" y="9354"/>
                    <a:pt x="7289" y="9296"/>
                    <a:pt x="7663" y="9082"/>
                  </a:cubicBezTo>
                  <a:lnTo>
                    <a:pt x="7663" y="9073"/>
                  </a:lnTo>
                  <a:cubicBezTo>
                    <a:pt x="7476" y="8761"/>
                    <a:pt x="7708" y="8297"/>
                    <a:pt x="8002" y="8012"/>
                  </a:cubicBezTo>
                  <a:cubicBezTo>
                    <a:pt x="8223" y="7791"/>
                    <a:pt x="8534" y="7605"/>
                    <a:pt x="8808" y="7605"/>
                  </a:cubicBezTo>
                  <a:cubicBezTo>
                    <a:pt x="8899" y="7605"/>
                    <a:pt x="8986" y="7626"/>
                    <a:pt x="9064" y="7673"/>
                  </a:cubicBezTo>
                  <a:cubicBezTo>
                    <a:pt x="9068" y="7666"/>
                    <a:pt x="9070" y="7664"/>
                    <a:pt x="9070" y="7664"/>
                  </a:cubicBezTo>
                  <a:lnTo>
                    <a:pt x="9070" y="7664"/>
                  </a:lnTo>
                  <a:cubicBezTo>
                    <a:pt x="9071" y="7664"/>
                    <a:pt x="9067" y="7672"/>
                    <a:pt x="9067" y="7672"/>
                  </a:cubicBezTo>
                  <a:cubicBezTo>
                    <a:pt x="9067" y="7672"/>
                    <a:pt x="9100" y="7612"/>
                    <a:pt x="9358" y="7164"/>
                  </a:cubicBezTo>
                  <a:cubicBezTo>
                    <a:pt x="9046" y="6986"/>
                    <a:pt x="9019" y="6477"/>
                    <a:pt x="9117" y="6085"/>
                  </a:cubicBezTo>
                  <a:cubicBezTo>
                    <a:pt x="9233" y="5683"/>
                    <a:pt x="9519" y="5246"/>
                    <a:pt x="9885" y="5246"/>
                  </a:cubicBezTo>
                  <a:lnTo>
                    <a:pt x="9902" y="5246"/>
                  </a:lnTo>
                  <a:lnTo>
                    <a:pt x="9902" y="4666"/>
                  </a:lnTo>
                  <a:cubicBezTo>
                    <a:pt x="9528" y="4666"/>
                    <a:pt x="9242" y="4229"/>
                    <a:pt x="9135" y="3819"/>
                  </a:cubicBezTo>
                  <a:cubicBezTo>
                    <a:pt x="9028" y="3409"/>
                    <a:pt x="9055" y="2918"/>
                    <a:pt x="9367" y="2739"/>
                  </a:cubicBezTo>
                  <a:cubicBezTo>
                    <a:pt x="9364" y="2733"/>
                    <a:pt x="9363" y="2731"/>
                    <a:pt x="9363" y="2731"/>
                  </a:cubicBezTo>
                  <a:lnTo>
                    <a:pt x="9363" y="2731"/>
                  </a:lnTo>
                  <a:cubicBezTo>
                    <a:pt x="9364" y="2731"/>
                    <a:pt x="9365" y="2732"/>
                    <a:pt x="9366" y="2734"/>
                  </a:cubicBezTo>
                  <a:lnTo>
                    <a:pt x="9366" y="2734"/>
                  </a:lnTo>
                  <a:cubicBezTo>
                    <a:pt x="9353" y="2713"/>
                    <a:pt x="9296" y="2614"/>
                    <a:pt x="9082" y="2240"/>
                  </a:cubicBezTo>
                  <a:lnTo>
                    <a:pt x="9073" y="2240"/>
                  </a:lnTo>
                  <a:cubicBezTo>
                    <a:pt x="8997" y="2283"/>
                    <a:pt x="8913" y="2302"/>
                    <a:pt x="8824" y="2302"/>
                  </a:cubicBezTo>
                  <a:cubicBezTo>
                    <a:pt x="8549" y="2302"/>
                    <a:pt x="8234" y="2117"/>
                    <a:pt x="8011" y="1901"/>
                  </a:cubicBezTo>
                  <a:cubicBezTo>
                    <a:pt x="7717" y="1606"/>
                    <a:pt x="7485" y="1143"/>
                    <a:pt x="7672" y="830"/>
                  </a:cubicBezTo>
                  <a:cubicBezTo>
                    <a:pt x="7665" y="825"/>
                    <a:pt x="7663" y="824"/>
                    <a:pt x="7664" y="824"/>
                  </a:cubicBezTo>
                  <a:lnTo>
                    <a:pt x="7664" y="824"/>
                  </a:lnTo>
                  <a:cubicBezTo>
                    <a:pt x="7665" y="824"/>
                    <a:pt x="7671" y="827"/>
                    <a:pt x="7672" y="827"/>
                  </a:cubicBezTo>
                  <a:cubicBezTo>
                    <a:pt x="7673" y="827"/>
                    <a:pt x="7616" y="795"/>
                    <a:pt x="7173" y="536"/>
                  </a:cubicBezTo>
                  <a:lnTo>
                    <a:pt x="7164" y="536"/>
                  </a:lnTo>
                  <a:cubicBezTo>
                    <a:pt x="7043" y="747"/>
                    <a:pt x="6776" y="827"/>
                    <a:pt x="6492" y="827"/>
                  </a:cubicBezTo>
                  <a:cubicBezTo>
                    <a:pt x="6356" y="827"/>
                    <a:pt x="6215" y="809"/>
                    <a:pt x="6084" y="777"/>
                  </a:cubicBezTo>
                  <a:cubicBezTo>
                    <a:pt x="5683" y="661"/>
                    <a:pt x="5246" y="375"/>
                    <a:pt x="5246" y="10"/>
                  </a:cubicBezTo>
                  <a:lnTo>
                    <a:pt x="524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369" name="Google Shape;2369;p50"/>
            <p:cNvSpPr/>
            <p:nvPr/>
          </p:nvSpPr>
          <p:spPr>
            <a:xfrm>
              <a:off x="1562331" y="1640941"/>
              <a:ext cx="90432" cy="90432"/>
            </a:xfrm>
            <a:custGeom>
              <a:avLst/>
              <a:gdLst/>
              <a:ahLst/>
              <a:cxnLst/>
              <a:rect l="l" t="t" r="r" b="b"/>
              <a:pathLst>
                <a:path w="1741" h="1741" extrusionOk="0">
                  <a:moveTo>
                    <a:pt x="875" y="580"/>
                  </a:moveTo>
                  <a:cubicBezTo>
                    <a:pt x="1027" y="580"/>
                    <a:pt x="1161" y="705"/>
                    <a:pt x="1161" y="866"/>
                  </a:cubicBezTo>
                  <a:cubicBezTo>
                    <a:pt x="1161" y="1027"/>
                    <a:pt x="1027" y="1160"/>
                    <a:pt x="875" y="1160"/>
                  </a:cubicBezTo>
                  <a:cubicBezTo>
                    <a:pt x="715" y="1160"/>
                    <a:pt x="581" y="1027"/>
                    <a:pt x="581" y="866"/>
                  </a:cubicBezTo>
                  <a:cubicBezTo>
                    <a:pt x="581" y="705"/>
                    <a:pt x="715" y="580"/>
                    <a:pt x="875" y="580"/>
                  </a:cubicBezTo>
                  <a:close/>
                  <a:moveTo>
                    <a:pt x="875" y="1"/>
                  </a:moveTo>
                  <a:cubicBezTo>
                    <a:pt x="393" y="1"/>
                    <a:pt x="1" y="384"/>
                    <a:pt x="1" y="866"/>
                  </a:cubicBezTo>
                  <a:cubicBezTo>
                    <a:pt x="1" y="1348"/>
                    <a:pt x="393" y="1740"/>
                    <a:pt x="875" y="1740"/>
                  </a:cubicBezTo>
                  <a:cubicBezTo>
                    <a:pt x="1348" y="1740"/>
                    <a:pt x="1741" y="1348"/>
                    <a:pt x="1741" y="866"/>
                  </a:cubicBezTo>
                  <a:cubicBezTo>
                    <a:pt x="1741" y="384"/>
                    <a:pt x="1348" y="1"/>
                    <a:pt x="8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70" name="Google Shape;2370;p50"/>
          <p:cNvGrpSpPr/>
          <p:nvPr/>
        </p:nvGrpSpPr>
        <p:grpSpPr>
          <a:xfrm>
            <a:off x="10889088" y="2296850"/>
            <a:ext cx="685849" cy="522749"/>
            <a:chOff x="3985346" y="1490362"/>
            <a:chExt cx="514387" cy="392062"/>
          </a:xfrm>
        </p:grpSpPr>
        <p:sp>
          <p:nvSpPr>
            <p:cNvPr id="2371" name="Google Shape;2371;p50"/>
            <p:cNvSpPr/>
            <p:nvPr/>
          </p:nvSpPr>
          <p:spPr>
            <a:xfrm>
              <a:off x="3985346" y="1490362"/>
              <a:ext cx="514387" cy="392062"/>
            </a:xfrm>
            <a:custGeom>
              <a:avLst/>
              <a:gdLst/>
              <a:ahLst/>
              <a:cxnLst/>
              <a:rect l="l" t="t" r="r" b="b"/>
              <a:pathLst>
                <a:path w="9903" h="7548" extrusionOk="0">
                  <a:moveTo>
                    <a:pt x="8163" y="1160"/>
                  </a:moveTo>
                  <a:lnTo>
                    <a:pt x="8163" y="4068"/>
                  </a:lnTo>
                  <a:lnTo>
                    <a:pt x="1749" y="4068"/>
                  </a:lnTo>
                  <a:lnTo>
                    <a:pt x="1749" y="1160"/>
                  </a:lnTo>
                  <a:close/>
                  <a:moveTo>
                    <a:pt x="2908" y="4648"/>
                  </a:moveTo>
                  <a:lnTo>
                    <a:pt x="2908" y="5228"/>
                  </a:lnTo>
                  <a:lnTo>
                    <a:pt x="2328" y="5228"/>
                  </a:lnTo>
                  <a:lnTo>
                    <a:pt x="2328" y="5808"/>
                  </a:lnTo>
                  <a:lnTo>
                    <a:pt x="1749" y="5808"/>
                  </a:lnTo>
                  <a:lnTo>
                    <a:pt x="1749" y="4648"/>
                  </a:lnTo>
                  <a:close/>
                  <a:moveTo>
                    <a:pt x="8163" y="4648"/>
                  </a:moveTo>
                  <a:lnTo>
                    <a:pt x="8163" y="5808"/>
                  </a:lnTo>
                  <a:lnTo>
                    <a:pt x="7583" y="5808"/>
                  </a:lnTo>
                  <a:lnTo>
                    <a:pt x="7583" y="5228"/>
                  </a:lnTo>
                  <a:lnTo>
                    <a:pt x="7003" y="5228"/>
                  </a:lnTo>
                  <a:lnTo>
                    <a:pt x="7003" y="4648"/>
                  </a:lnTo>
                  <a:close/>
                  <a:moveTo>
                    <a:pt x="0" y="0"/>
                  </a:moveTo>
                  <a:cubicBezTo>
                    <a:pt x="0" y="643"/>
                    <a:pt x="526" y="1160"/>
                    <a:pt x="1160" y="1160"/>
                  </a:cubicBezTo>
                  <a:lnTo>
                    <a:pt x="1160" y="7547"/>
                  </a:lnTo>
                  <a:lnTo>
                    <a:pt x="1749" y="7547"/>
                  </a:lnTo>
                  <a:lnTo>
                    <a:pt x="1749" y="6388"/>
                  </a:lnTo>
                  <a:lnTo>
                    <a:pt x="2908" y="6388"/>
                  </a:lnTo>
                  <a:lnTo>
                    <a:pt x="2908" y="5808"/>
                  </a:lnTo>
                  <a:lnTo>
                    <a:pt x="3488" y="5808"/>
                  </a:lnTo>
                  <a:lnTo>
                    <a:pt x="3488" y="4648"/>
                  </a:lnTo>
                  <a:lnTo>
                    <a:pt x="6423" y="4648"/>
                  </a:lnTo>
                  <a:lnTo>
                    <a:pt x="6423" y="5808"/>
                  </a:lnTo>
                  <a:lnTo>
                    <a:pt x="7003" y="5808"/>
                  </a:lnTo>
                  <a:lnTo>
                    <a:pt x="7003" y="6388"/>
                  </a:lnTo>
                  <a:lnTo>
                    <a:pt x="8163" y="6388"/>
                  </a:lnTo>
                  <a:lnTo>
                    <a:pt x="8163" y="7547"/>
                  </a:lnTo>
                  <a:lnTo>
                    <a:pt x="8743" y="7547"/>
                  </a:lnTo>
                  <a:lnTo>
                    <a:pt x="8743" y="1160"/>
                  </a:lnTo>
                  <a:cubicBezTo>
                    <a:pt x="9385" y="1160"/>
                    <a:pt x="9902" y="643"/>
                    <a:pt x="9902" y="0"/>
                  </a:cubicBezTo>
                  <a:lnTo>
                    <a:pt x="9323" y="0"/>
                  </a:lnTo>
                  <a:cubicBezTo>
                    <a:pt x="9323" y="321"/>
                    <a:pt x="9064" y="580"/>
                    <a:pt x="8743" y="580"/>
                  </a:cubicBezTo>
                  <a:lnTo>
                    <a:pt x="1160" y="580"/>
                  </a:lnTo>
                  <a:cubicBezTo>
                    <a:pt x="848" y="580"/>
                    <a:pt x="580" y="321"/>
                    <a:pt x="5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2" name="Google Shape;2372;p50"/>
            <p:cNvSpPr/>
            <p:nvPr/>
          </p:nvSpPr>
          <p:spPr>
            <a:xfrm>
              <a:off x="4106266" y="1581156"/>
              <a:ext cx="272958" cy="90432"/>
            </a:xfrm>
            <a:custGeom>
              <a:avLst/>
              <a:gdLst/>
              <a:ahLst/>
              <a:cxnLst/>
              <a:rect l="l" t="t" r="r" b="b"/>
              <a:pathLst>
                <a:path w="5255" h="1741" extrusionOk="0">
                  <a:moveTo>
                    <a:pt x="4675" y="581"/>
                  </a:moveTo>
                  <a:lnTo>
                    <a:pt x="4675" y="1161"/>
                  </a:lnTo>
                  <a:lnTo>
                    <a:pt x="580" y="1161"/>
                  </a:lnTo>
                  <a:lnTo>
                    <a:pt x="580" y="581"/>
                  </a:lnTo>
                  <a:close/>
                  <a:moveTo>
                    <a:pt x="0" y="1"/>
                  </a:moveTo>
                  <a:lnTo>
                    <a:pt x="0" y="1740"/>
                  </a:lnTo>
                  <a:lnTo>
                    <a:pt x="5255" y="1740"/>
                  </a:lnTo>
                  <a:lnTo>
                    <a:pt x="525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73" name="Google Shape;2373;p50"/>
          <p:cNvGrpSpPr/>
          <p:nvPr/>
        </p:nvGrpSpPr>
        <p:grpSpPr>
          <a:xfrm>
            <a:off x="8882765" y="6260384"/>
            <a:ext cx="2196252" cy="516675"/>
            <a:chOff x="5273975" y="-331366"/>
            <a:chExt cx="2261380" cy="531996"/>
          </a:xfrm>
        </p:grpSpPr>
        <p:sp>
          <p:nvSpPr>
            <p:cNvPr id="2374" name="Google Shape;2374;p50"/>
            <p:cNvSpPr/>
            <p:nvPr/>
          </p:nvSpPr>
          <p:spPr>
            <a:xfrm>
              <a:off x="5273975" y="-331345"/>
              <a:ext cx="2261115" cy="531955"/>
            </a:xfrm>
            <a:custGeom>
              <a:avLst/>
              <a:gdLst/>
              <a:ahLst/>
              <a:cxnLst/>
              <a:rect l="l" t="t" r="r" b="b"/>
              <a:pathLst>
                <a:path w="27915" h="3212" extrusionOk="0">
                  <a:moveTo>
                    <a:pt x="1" y="0"/>
                  </a:moveTo>
                  <a:lnTo>
                    <a:pt x="1" y="3212"/>
                  </a:lnTo>
                  <a:lnTo>
                    <a:pt x="27915" y="3212"/>
                  </a:lnTo>
                  <a:lnTo>
                    <a:pt x="27915" y="0"/>
                  </a:ln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2"/>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75" name="Google Shape;2375;p50"/>
            <p:cNvGrpSpPr/>
            <p:nvPr/>
          </p:nvGrpSpPr>
          <p:grpSpPr>
            <a:xfrm>
              <a:off x="5274240" y="-331366"/>
              <a:ext cx="2261115" cy="531996"/>
              <a:chOff x="5274240" y="-338053"/>
              <a:chExt cx="2261115" cy="531996"/>
            </a:xfrm>
          </p:grpSpPr>
          <p:sp>
            <p:nvSpPr>
              <p:cNvPr id="2376" name="Google Shape;2376;p50"/>
              <p:cNvSpPr/>
              <p:nvPr/>
            </p:nvSpPr>
            <p:spPr>
              <a:xfrm>
                <a:off x="5274240" y="-338053"/>
                <a:ext cx="2261115" cy="531996"/>
              </a:xfrm>
              <a:custGeom>
                <a:avLst/>
                <a:gdLst/>
                <a:ahLst/>
                <a:cxnLst/>
                <a:rect l="l" t="t" r="r" b="b"/>
                <a:pathLst>
                  <a:path w="27915" h="3212" extrusionOk="0">
                    <a:moveTo>
                      <a:pt x="1" y="0"/>
                    </a:moveTo>
                    <a:lnTo>
                      <a:pt x="1" y="3212"/>
                    </a:lnTo>
                    <a:lnTo>
                      <a:pt x="27915" y="3212"/>
                    </a:lnTo>
                    <a:lnTo>
                      <a:pt x="279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7" name="Google Shape;2377;p50"/>
              <p:cNvSpPr/>
              <p:nvPr/>
            </p:nvSpPr>
            <p:spPr>
              <a:xfrm>
                <a:off x="5274242" y="-338044"/>
                <a:ext cx="826150" cy="531988"/>
              </a:xfrm>
              <a:custGeom>
                <a:avLst/>
                <a:gdLst/>
                <a:ahLst/>
                <a:cxnLst/>
                <a:rect l="l" t="t" r="r" b="b"/>
                <a:pathLst>
                  <a:path w="4988" h="3212" extrusionOk="0">
                    <a:moveTo>
                      <a:pt x="1" y="0"/>
                    </a:moveTo>
                    <a:lnTo>
                      <a:pt x="1" y="3212"/>
                    </a:lnTo>
                    <a:lnTo>
                      <a:pt x="4988" y="3212"/>
                    </a:lnTo>
                    <a:lnTo>
                      <a:pt x="4988"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8" name="Google Shape;2378;p50"/>
              <p:cNvSpPr/>
              <p:nvPr/>
            </p:nvSpPr>
            <p:spPr>
              <a:xfrm>
                <a:off x="6169618" y="-268660"/>
                <a:ext cx="1242231" cy="394678"/>
              </a:xfrm>
              <a:custGeom>
                <a:avLst/>
                <a:gdLst/>
                <a:ahLst/>
                <a:cxnLst/>
                <a:rect l="l" t="t" r="r" b="b"/>
                <a:pathLst>
                  <a:path w="22090" h="2383" extrusionOk="0">
                    <a:moveTo>
                      <a:pt x="1" y="0"/>
                    </a:moveTo>
                    <a:lnTo>
                      <a:pt x="1" y="2382"/>
                    </a:lnTo>
                    <a:lnTo>
                      <a:pt x="22089" y="2382"/>
                    </a:lnTo>
                    <a:lnTo>
                      <a:pt x="22089"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600" kern="0" dirty="0">
                  <a:solidFill>
                    <a:srgbClr val="000000"/>
                  </a:solidFill>
                  <a:latin typeface="Arial"/>
                  <a:cs typeface="Arial"/>
                  <a:sym typeface="Arial"/>
                </a:endParaRPr>
              </a:p>
            </p:txBody>
          </p:sp>
          <p:sp>
            <p:nvSpPr>
              <p:cNvPr id="2379" name="Google Shape;2379;p50"/>
              <p:cNvSpPr/>
              <p:nvPr/>
            </p:nvSpPr>
            <p:spPr>
              <a:xfrm>
                <a:off x="5472331" y="-253576"/>
                <a:ext cx="400487" cy="385409"/>
              </a:xfrm>
              <a:custGeom>
                <a:avLst/>
                <a:gdLst/>
                <a:ahLst/>
                <a:cxnLst/>
                <a:rect l="l" t="t" r="r" b="b"/>
                <a:pathLst>
                  <a:path w="2418" h="2327" extrusionOk="0">
                    <a:moveTo>
                      <a:pt x="1111" y="471"/>
                    </a:moveTo>
                    <a:cubicBezTo>
                      <a:pt x="1251" y="471"/>
                      <a:pt x="1392" y="525"/>
                      <a:pt x="1499" y="632"/>
                    </a:cubicBezTo>
                    <a:cubicBezTo>
                      <a:pt x="1713" y="846"/>
                      <a:pt x="1713" y="1194"/>
                      <a:pt x="1499" y="1408"/>
                    </a:cubicBezTo>
                    <a:cubicBezTo>
                      <a:pt x="1392" y="1515"/>
                      <a:pt x="1251" y="1569"/>
                      <a:pt x="1111" y="1569"/>
                    </a:cubicBezTo>
                    <a:cubicBezTo>
                      <a:pt x="970" y="1569"/>
                      <a:pt x="830" y="1515"/>
                      <a:pt x="723" y="1408"/>
                    </a:cubicBezTo>
                    <a:cubicBezTo>
                      <a:pt x="509" y="1194"/>
                      <a:pt x="509" y="846"/>
                      <a:pt x="723" y="632"/>
                    </a:cubicBezTo>
                    <a:cubicBezTo>
                      <a:pt x="830" y="525"/>
                      <a:pt x="970" y="471"/>
                      <a:pt x="1111" y="471"/>
                    </a:cubicBezTo>
                    <a:close/>
                    <a:moveTo>
                      <a:pt x="1111" y="1"/>
                    </a:moveTo>
                    <a:cubicBezTo>
                      <a:pt x="850" y="1"/>
                      <a:pt x="589" y="101"/>
                      <a:pt x="393" y="302"/>
                    </a:cubicBezTo>
                    <a:cubicBezTo>
                      <a:pt x="0" y="694"/>
                      <a:pt x="0" y="1337"/>
                      <a:pt x="393" y="1738"/>
                    </a:cubicBezTo>
                    <a:cubicBezTo>
                      <a:pt x="590" y="1935"/>
                      <a:pt x="847" y="2033"/>
                      <a:pt x="1105" y="2033"/>
                    </a:cubicBezTo>
                    <a:cubicBezTo>
                      <a:pt x="1291" y="2033"/>
                      <a:pt x="1477" y="1982"/>
                      <a:pt x="1642" y="1881"/>
                    </a:cubicBezTo>
                    <a:lnTo>
                      <a:pt x="2088" y="2327"/>
                    </a:lnTo>
                    <a:lnTo>
                      <a:pt x="2418" y="1997"/>
                    </a:lnTo>
                    <a:lnTo>
                      <a:pt x="1972" y="1551"/>
                    </a:lnTo>
                    <a:cubicBezTo>
                      <a:pt x="2213" y="1158"/>
                      <a:pt x="2168" y="641"/>
                      <a:pt x="1829" y="302"/>
                    </a:cubicBezTo>
                    <a:cubicBezTo>
                      <a:pt x="1633" y="101"/>
                      <a:pt x="1372" y="1"/>
                      <a:pt x="1111"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 name="Picture 1">
            <a:extLst>
              <a:ext uri="{FF2B5EF4-FFF2-40B4-BE49-F238E27FC236}">
                <a16:creationId xmlns:a16="http://schemas.microsoft.com/office/drawing/2014/main" id="{51F96A52-714E-4FC9-9069-C31CEE7B2997}"/>
              </a:ext>
            </a:extLst>
          </p:cNvPr>
          <p:cNvPicPr>
            <a:picLocks noChangeAspect="1"/>
          </p:cNvPicPr>
          <p:nvPr/>
        </p:nvPicPr>
        <p:blipFill>
          <a:blip r:embed="rId3"/>
          <a:stretch>
            <a:fillRect/>
          </a:stretch>
        </p:blipFill>
        <p:spPr>
          <a:xfrm>
            <a:off x="6247880" y="1689081"/>
            <a:ext cx="4363285" cy="4419004"/>
          </a:xfrm>
          <a:prstGeom prst="rect">
            <a:avLst/>
          </a:prstGeom>
        </p:spPr>
      </p:pic>
      <p:sp>
        <p:nvSpPr>
          <p:cNvPr id="3" name="Rectangle 2"/>
          <p:cNvSpPr/>
          <p:nvPr/>
        </p:nvSpPr>
        <p:spPr>
          <a:xfrm>
            <a:off x="1646845" y="2363459"/>
            <a:ext cx="4502401" cy="2965364"/>
          </a:xfrm>
          <a:prstGeom prst="rect">
            <a:avLst/>
          </a:prstGeom>
        </p:spPr>
        <p:txBody>
          <a:bodyPr wrap="square">
            <a:spAutoFit/>
          </a:bodyPr>
          <a:lstStyle/>
          <a:p>
            <a:pPr defTabSz="1219170">
              <a:buClr>
                <a:srgbClr val="000000"/>
              </a:buClr>
            </a:pPr>
            <a:r>
              <a:rPr lang="vi-VN" sz="2667" b="1" kern="0" dirty="0">
                <a:solidFill>
                  <a:srgbClr val="000000"/>
                </a:solidFill>
                <a:latin typeface="Times New Roman" panose="02020603050405020304" pitchFamily="18" charset="0"/>
                <a:cs typeface="Arial"/>
                <a:sym typeface="Arial"/>
              </a:rPr>
              <a:t>-Bảng các nguyên tố hoá học của Chancourtois: Năm 1862 nhà bác học này đã sắp xếp 50 nguyên tố theo trật tự tăng dần trọng lượng nguyên tử trên một đường xoắn ốc lượn quanh 1 hình trụ.</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360"/>
                                        </p:tgtEl>
                                        <p:attrNameLst>
                                          <p:attrName>style.visibility</p:attrName>
                                        </p:attrNameLst>
                                      </p:cBhvr>
                                      <p:to>
                                        <p:strVal val="visible"/>
                                      </p:to>
                                    </p:set>
                                    <p:anim calcmode="lin" valueType="num">
                                      <p:cBhvr>
                                        <p:cTn id="7" dur="500" fill="hold"/>
                                        <p:tgtEl>
                                          <p:spTgt spid="236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60"/>
                                        </p:tgtEl>
                                        <p:attrNameLst>
                                          <p:attrName>ppt_y</p:attrName>
                                        </p:attrNameLst>
                                      </p:cBhvr>
                                      <p:tavLst>
                                        <p:tav tm="0">
                                          <p:val>
                                            <p:strVal val="#ppt_y"/>
                                          </p:val>
                                        </p:tav>
                                        <p:tav tm="100000">
                                          <p:val>
                                            <p:strVal val="#ppt_y"/>
                                          </p:val>
                                        </p:tav>
                                      </p:tavLst>
                                    </p:anim>
                                    <p:anim calcmode="lin" valueType="num">
                                      <p:cBhvr>
                                        <p:cTn id="9" dur="500" fill="hold"/>
                                        <p:tgtEl>
                                          <p:spTgt spid="236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6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6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0"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2384" name="Google Shape;2384;p51"/>
          <p:cNvSpPr txBox="1">
            <a:spLocks noGrp="1"/>
          </p:cNvSpPr>
          <p:nvPr>
            <p:ph type="title"/>
          </p:nvPr>
        </p:nvSpPr>
        <p:spPr>
          <a:xfrm>
            <a:off x="960100" y="719200"/>
            <a:ext cx="10272000" cy="817600"/>
          </a:xfrm>
          <a:prstGeom prst="rect">
            <a:avLst/>
          </a:prstGeom>
        </p:spPr>
        <p:txBody>
          <a:bodyPr spcFirstLastPara="1" wrap="square" lIns="121900" tIns="121900" rIns="121900" bIns="121900" anchor="t" anchorCtr="0">
            <a:noAutofit/>
          </a:bodyPr>
          <a:lstStyle/>
          <a:p>
            <a:pPr lvl="0"/>
            <a:r>
              <a:rPr lang="en-US" sz="3200" dirty="0" err="1"/>
              <a:t>Tiến</a:t>
            </a:r>
            <a:r>
              <a:rPr lang="en-US" sz="3200" dirty="0"/>
              <a:t> </a:t>
            </a:r>
            <a:r>
              <a:rPr lang="en-US" sz="3200" dirty="0" err="1"/>
              <a:t>trình</a:t>
            </a:r>
            <a:r>
              <a:rPr lang="en-US" sz="3200" dirty="0"/>
              <a:t> </a:t>
            </a:r>
            <a:r>
              <a:rPr lang="en-US" sz="3200" dirty="0" err="1"/>
              <a:t>lịch</a:t>
            </a:r>
            <a:r>
              <a:rPr lang="en-US" sz="3200" dirty="0"/>
              <a:t> </a:t>
            </a:r>
            <a:r>
              <a:rPr lang="en-US" sz="3200" dirty="0" err="1"/>
              <a:t>sử</a:t>
            </a:r>
            <a:r>
              <a:rPr lang="en-US" sz="3200" dirty="0"/>
              <a:t> ra </a:t>
            </a:r>
            <a:r>
              <a:rPr lang="en-US" sz="3200" dirty="0" err="1"/>
              <a:t>đời</a:t>
            </a:r>
            <a:r>
              <a:rPr lang="en-US" sz="3200" dirty="0"/>
              <a:t> </a:t>
            </a:r>
            <a:r>
              <a:rPr lang="en-US" sz="3200" dirty="0" err="1"/>
              <a:t>bảng</a:t>
            </a:r>
            <a:r>
              <a:rPr lang="en-US" sz="3200" dirty="0"/>
              <a:t> </a:t>
            </a:r>
            <a:r>
              <a:rPr lang="en-US" sz="3200" dirty="0" err="1"/>
              <a:t>tuần</a:t>
            </a:r>
            <a:r>
              <a:rPr lang="en-US" sz="3200" dirty="0"/>
              <a:t> </a:t>
            </a:r>
            <a:r>
              <a:rPr lang="en-US" sz="3200" dirty="0" err="1"/>
              <a:t>hoàn</a:t>
            </a:r>
            <a:r>
              <a:rPr lang="en-US" sz="3200" dirty="0"/>
              <a:t> </a:t>
            </a:r>
            <a:r>
              <a:rPr lang="en-US" sz="3200" dirty="0" err="1"/>
              <a:t>hóa</a:t>
            </a:r>
            <a:r>
              <a:rPr lang="en-US" sz="3200" dirty="0"/>
              <a:t> </a:t>
            </a:r>
            <a:r>
              <a:rPr lang="en-US" sz="3200" dirty="0" err="1"/>
              <a:t>học</a:t>
            </a:r>
            <a:endParaRPr sz="3200" dirty="0"/>
          </a:p>
        </p:txBody>
      </p:sp>
      <p:sp>
        <p:nvSpPr>
          <p:cNvPr id="2385" name="Google Shape;2385;p51"/>
          <p:cNvSpPr txBox="1">
            <a:spLocks noGrp="1"/>
          </p:cNvSpPr>
          <p:nvPr>
            <p:ph type="subTitle" idx="1"/>
          </p:nvPr>
        </p:nvSpPr>
        <p:spPr>
          <a:xfrm>
            <a:off x="7188740" y="2468399"/>
            <a:ext cx="4043361" cy="1246351"/>
          </a:xfrm>
          <a:prstGeom prst="rect">
            <a:avLst/>
          </a:prstGeom>
        </p:spPr>
        <p:txBody>
          <a:bodyPr spcFirstLastPara="1" wrap="square" lIns="121900" tIns="121900" rIns="121900" bIns="121900" anchor="t" anchorCtr="0">
            <a:noAutofit/>
          </a:bodyPr>
          <a:lstStyle/>
          <a:p>
            <a:pPr marL="0" indent="0"/>
            <a:r>
              <a:rPr lang="vi-VN"/>
              <a:t>Định </a:t>
            </a:r>
            <a:r>
              <a:rPr lang="vi-VN" dirty="0"/>
              <a:t>luật bát độ của John Newland</a:t>
            </a:r>
          </a:p>
          <a:p>
            <a:pPr marL="0" indent="0"/>
            <a:r>
              <a:rPr lang="vi-VN" dirty="0"/>
              <a:t>Ông cho rằng sự hòa hài thống nhất trong hóa học cũng như trong âm nhạc.Từ dó dẫn đến năm 1864 ông đề xuất việc sắp xếp biến đổi tính chất hóa học của các nguyên tố phải sắp xếp theo chiều tăng tần trọng lượng nguyên tử và đc lặp ại sau tập hợp 7 nguyên tố tương tự như 7 nốt nhạc.</a:t>
            </a:r>
          </a:p>
          <a:p>
            <a:pPr marL="0" indent="0"/>
            <a:endParaRPr dirty="0"/>
          </a:p>
        </p:txBody>
      </p:sp>
      <p:grpSp>
        <p:nvGrpSpPr>
          <p:cNvPr id="2401" name="Google Shape;2401;p51"/>
          <p:cNvGrpSpPr/>
          <p:nvPr/>
        </p:nvGrpSpPr>
        <p:grpSpPr>
          <a:xfrm>
            <a:off x="11065344" y="331359"/>
            <a:ext cx="794725" cy="559824"/>
            <a:chOff x="6179333" y="4163744"/>
            <a:chExt cx="596044" cy="419868"/>
          </a:xfrm>
        </p:grpSpPr>
        <p:sp>
          <p:nvSpPr>
            <p:cNvPr id="2402" name="Google Shape;2402;p51"/>
            <p:cNvSpPr/>
            <p:nvPr/>
          </p:nvSpPr>
          <p:spPr>
            <a:xfrm>
              <a:off x="6179342" y="4163913"/>
              <a:ext cx="596035" cy="419700"/>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dk2"/>
            </a:solidFill>
            <a:ln w="76200" cap="flat" cmpd="sng">
              <a:solidFill>
                <a:schemeClr val="dk2"/>
              </a:solidFill>
              <a:prstDash val="solid"/>
              <a:round/>
              <a:headEnd type="none" w="sm" len="sm"/>
              <a:tailEnd type="none" w="sm" len="sm"/>
            </a:ln>
            <a:effectLst>
              <a:outerShdw dist="57150" dir="5400000" algn="bl" rotWithShape="0">
                <a:schemeClr val="accent3"/>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3" name="Google Shape;2403;p51"/>
            <p:cNvSpPr/>
            <p:nvPr/>
          </p:nvSpPr>
          <p:spPr>
            <a:xfrm>
              <a:off x="6179333" y="4163744"/>
              <a:ext cx="596035" cy="419693"/>
            </a:xfrm>
            <a:custGeom>
              <a:avLst/>
              <a:gdLst/>
              <a:ahLst/>
              <a:cxnLst/>
              <a:rect l="l" t="t" r="r" b="b"/>
              <a:pathLst>
                <a:path w="3748" h="2639" extrusionOk="0">
                  <a:moveTo>
                    <a:pt x="972" y="0"/>
                  </a:moveTo>
                  <a:cubicBezTo>
                    <a:pt x="879" y="0"/>
                    <a:pt x="786" y="14"/>
                    <a:pt x="696" y="42"/>
                  </a:cubicBezTo>
                  <a:cubicBezTo>
                    <a:pt x="161" y="221"/>
                    <a:pt x="0" y="774"/>
                    <a:pt x="170" y="1255"/>
                  </a:cubicBezTo>
                  <a:cubicBezTo>
                    <a:pt x="491" y="2183"/>
                    <a:pt x="1874" y="2638"/>
                    <a:pt x="1874" y="2638"/>
                  </a:cubicBezTo>
                  <a:cubicBezTo>
                    <a:pt x="1874" y="2638"/>
                    <a:pt x="3256" y="2183"/>
                    <a:pt x="3578" y="1255"/>
                  </a:cubicBezTo>
                  <a:cubicBezTo>
                    <a:pt x="3747" y="774"/>
                    <a:pt x="3587" y="221"/>
                    <a:pt x="3051" y="42"/>
                  </a:cubicBezTo>
                  <a:cubicBezTo>
                    <a:pt x="2961" y="14"/>
                    <a:pt x="2869" y="0"/>
                    <a:pt x="2776" y="0"/>
                  </a:cubicBezTo>
                  <a:cubicBezTo>
                    <a:pt x="2399" y="0"/>
                    <a:pt x="2024" y="225"/>
                    <a:pt x="1874" y="604"/>
                  </a:cubicBezTo>
                  <a:cubicBezTo>
                    <a:pt x="1723" y="225"/>
                    <a:pt x="1349" y="0"/>
                    <a:pt x="97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9" name="Picture 8">
            <a:extLst>
              <a:ext uri="{FF2B5EF4-FFF2-40B4-BE49-F238E27FC236}">
                <a16:creationId xmlns:a16="http://schemas.microsoft.com/office/drawing/2014/main" id="{9373F83F-07FB-4160-BEEF-79102E1593FB}"/>
              </a:ext>
            </a:extLst>
          </p:cNvPr>
          <p:cNvPicPr>
            <a:picLocks noChangeAspect="1"/>
          </p:cNvPicPr>
          <p:nvPr/>
        </p:nvPicPr>
        <p:blipFill>
          <a:blip r:embed="rId3"/>
          <a:stretch>
            <a:fillRect/>
          </a:stretch>
        </p:blipFill>
        <p:spPr>
          <a:xfrm>
            <a:off x="1097903" y="1924416"/>
            <a:ext cx="6090836" cy="394811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385">
                                            <p:txEl>
                                              <p:pRg st="0" end="0"/>
                                            </p:txEl>
                                          </p:spTgt>
                                        </p:tgtEl>
                                        <p:attrNameLst>
                                          <p:attrName>style.visibility</p:attrName>
                                        </p:attrNameLst>
                                      </p:cBhvr>
                                      <p:to>
                                        <p:strVal val="visible"/>
                                      </p:to>
                                    </p:set>
                                    <p:animEffect transition="in" filter="fade">
                                      <p:cBhvr>
                                        <p:cTn id="7" dur="1000"/>
                                        <p:tgtEl>
                                          <p:spTgt spid="2385">
                                            <p:txEl>
                                              <p:pRg st="0" end="0"/>
                                            </p:txEl>
                                          </p:spTgt>
                                        </p:tgtEl>
                                      </p:cBhvr>
                                    </p:animEffect>
                                    <p:anim calcmode="lin" valueType="num">
                                      <p:cBhvr>
                                        <p:cTn id="8" dur="1000" fill="hold"/>
                                        <p:tgtEl>
                                          <p:spTgt spid="238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38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8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385">
                                            <p:txEl>
                                              <p:pRg st="1" end="1"/>
                                            </p:txEl>
                                          </p:spTgt>
                                        </p:tgtEl>
                                        <p:attrNameLst>
                                          <p:attrName>style.visibility</p:attrName>
                                        </p:attrNameLst>
                                      </p:cBhvr>
                                      <p:to>
                                        <p:strVal val="visible"/>
                                      </p:to>
                                    </p:set>
                                    <p:animEffect transition="in" filter="fade">
                                      <p:cBhvr>
                                        <p:cTn id="15" dur="1000"/>
                                        <p:tgtEl>
                                          <p:spTgt spid="2385">
                                            <p:txEl>
                                              <p:pRg st="1" end="1"/>
                                            </p:txEl>
                                          </p:spTgt>
                                        </p:tgtEl>
                                      </p:cBhvr>
                                    </p:animEffect>
                                    <p:anim calcmode="lin" valueType="num">
                                      <p:cBhvr>
                                        <p:cTn id="16" dur="1000" fill="hold"/>
                                        <p:tgtEl>
                                          <p:spTgt spid="2385">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38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38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All About Hangul for Middle School by Slidesgo">
  <a:themeElements>
    <a:clrScheme name="Simple Light">
      <a:dk1>
        <a:srgbClr val="212121"/>
      </a:dk1>
      <a:lt1>
        <a:srgbClr val="E7E6F3"/>
      </a:lt1>
      <a:dk2>
        <a:srgbClr val="FFFFFF"/>
      </a:dk2>
      <a:lt2>
        <a:srgbClr val="EFEEFF"/>
      </a:lt2>
      <a:accent1>
        <a:srgbClr val="FFF9E8"/>
      </a:accent1>
      <a:accent2>
        <a:srgbClr val="FFEFA5"/>
      </a:accent2>
      <a:accent3>
        <a:srgbClr val="F3D6AA"/>
      </a:accent3>
      <a:accent4>
        <a:srgbClr val="FFAAB3"/>
      </a:accent4>
      <a:accent5>
        <a:srgbClr val="B7D6B1"/>
      </a:accent5>
      <a:accent6>
        <a:srgbClr val="FFFFFF"/>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1077</TotalTime>
  <Words>1324</Words>
  <Application>Microsoft Office PowerPoint</Application>
  <PresentationFormat>Widescreen</PresentationFormat>
  <Paragraphs>219</Paragraphs>
  <Slides>39</Slides>
  <Notes>14</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39</vt:i4>
      </vt:variant>
    </vt:vector>
  </HeadingPairs>
  <TitlesOfParts>
    <vt:vector size="52" baseType="lpstr">
      <vt:lpstr>#9Slide02 Noi dung rat dai</vt:lpstr>
      <vt:lpstr>#9Slide02 Tieu de dai</vt:lpstr>
      <vt:lpstr>#9Slide02 Tieu de rat dai 01</vt:lpstr>
      <vt:lpstr>Arial</vt:lpstr>
      <vt:lpstr>Calibri</vt:lpstr>
      <vt:lpstr>Century Gothic</vt:lpstr>
      <vt:lpstr>Josefin Sans</vt:lpstr>
      <vt:lpstr>Tahoma</vt:lpstr>
      <vt:lpstr>Times New Roman</vt:lpstr>
      <vt:lpstr>Wingdings 3</vt:lpstr>
      <vt:lpstr>Zilla Slab</vt:lpstr>
      <vt:lpstr>Ion</vt:lpstr>
      <vt:lpstr>All About Hangul for Middle School by Slidesgo</vt:lpstr>
      <vt:lpstr>PowerPoint Presentation</vt:lpstr>
      <vt:lpstr>PowerPoint Presentation</vt:lpstr>
      <vt:lpstr>LỊCH SỬ BẢNG  TUẦN HOÀN</vt:lpstr>
      <vt:lpstr>- Nhiều thế kỉ trước con người đã biết đến nhưng nguyên tố như vàng, kim cương (1 dạng thù hình của C), bạc, chì, neon (trong các bóng đèn huỳnh quang),…. Nhân loại lúc bấy giờ vẫn luôn khao khát khám phá ra bí ẩn của những nguyên tố này nhưng phương pháp nghiên cứu và cấu trúc hóa học của chúng vẫn là 1 khái niệm mơ hồ.  - Chỉ đến đầu thế kỉ 19 khi các nguyên tử được xác định thì những bí ẩn mới được giải đáp.</vt:lpstr>
      <vt:lpstr>PowerPoint Presentation</vt:lpstr>
      <vt:lpstr>PowerPoint Presentation</vt:lpstr>
      <vt:lpstr>Tiến trình lịch sử ra đời bảng tuần hoàn hóa học</vt:lpstr>
      <vt:lpstr>Bảng các nguyên tố hoá học của Chancourtois</vt:lpstr>
      <vt:lpstr>Tiến trình lịch sử ra đời bảng tuần hoàn hóa học</vt:lpstr>
      <vt:lpstr>Tiến trình lịch sử ra đời bảng tuần hoàn hóa học</vt:lpstr>
      <vt:lpstr>Các phân hạng của Mendeleev:</vt:lpstr>
      <vt:lpstr>Tiến trình lịch sử ra đời bảng tuần hoàn hóa học</vt:lpstr>
      <vt:lpstr>Tiến trình lịch sử ra đời bảng tuần hoàn hóa học</vt:lpstr>
      <vt:lpstr>CẢM ƠN CÔ VÀ CÁC BẠN ĐÃ LẮNG NGHE!</vt:lpstr>
      <vt:lpstr>BẢNG TUẦN HOÀN CÁC NGUYÊN TỐ HOÁ HỌC </vt:lpstr>
      <vt:lpstr>PowerPoint Presentation</vt:lpstr>
      <vt:lpstr>Sơ đồ cấu tạo của nguyên tử Magie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3:Hãy điền vào bảng sau các số liệu còn thiếu  (không được sử dụng bảng tuần hoàn)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Sơ đồ cấu tạo của nguyên tử Magie</dc:title>
  <dc:creator>Huyen Tran</dc:creator>
  <cp:lastModifiedBy>Huyen Tran</cp:lastModifiedBy>
  <cp:revision>51</cp:revision>
  <dcterms:created xsi:type="dcterms:W3CDTF">2023-01-07T13:00:39Z</dcterms:created>
  <dcterms:modified xsi:type="dcterms:W3CDTF">2023-01-09T15:26:39Z</dcterms:modified>
</cp:coreProperties>
</file>